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19"/>
  </p:notesMasterIdLst>
  <p:handoutMasterIdLst>
    <p:handoutMasterId r:id="rId20"/>
  </p:handoutMasterIdLst>
  <p:sldIdLst>
    <p:sldId id="364" r:id="rId3"/>
    <p:sldId id="365" r:id="rId4"/>
    <p:sldId id="366" r:id="rId5"/>
    <p:sldId id="367" r:id="rId6"/>
    <p:sldId id="368" r:id="rId7"/>
    <p:sldId id="369" r:id="rId8"/>
    <p:sldId id="370" r:id="rId9"/>
    <p:sldId id="371" r:id="rId10"/>
    <p:sldId id="372" r:id="rId11"/>
    <p:sldId id="373" r:id="rId12"/>
    <p:sldId id="374" r:id="rId13"/>
    <p:sldId id="375" r:id="rId14"/>
    <p:sldId id="376" r:id="rId15"/>
    <p:sldId id="377" r:id="rId16"/>
    <p:sldId id="378" r:id="rId17"/>
    <p:sldId id="359" r:id="rId1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3399"/>
    <a:srgbClr val="FF6600"/>
    <a:srgbClr val="66FF33"/>
    <a:srgbClr val="99FF66"/>
    <a:srgbClr val="990099"/>
    <a:srgbClr val="FFCC66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570" autoAdjust="0"/>
    <p:restoredTop sz="95672" autoAdjust="0"/>
  </p:normalViewPr>
  <p:slideViewPr>
    <p:cSldViewPr>
      <p:cViewPr>
        <p:scale>
          <a:sx n="100" d="100"/>
          <a:sy n="100" d="100"/>
        </p:scale>
        <p:origin x="-2148" y="-5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2015/3/27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2015/3/27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5778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9523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94168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415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6724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7573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382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49565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06692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2447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44389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2015/3/27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2015/3/27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035697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27619" y="1064294"/>
            <a:ext cx="8120845" cy="4740970"/>
            <a:chOff x="1417389" y="1064294"/>
            <a:chExt cx="7331075" cy="4279900"/>
          </a:xfrm>
        </p:grpSpPr>
        <p:sp>
          <p:nvSpPr>
            <p:cNvPr id="66" name="矩形 15"/>
            <p:cNvSpPr>
              <a:spLocks noChangeArrowheads="1"/>
            </p:cNvSpPr>
            <p:nvPr/>
          </p:nvSpPr>
          <p:spPr bwMode="auto">
            <a:xfrm>
              <a:off x="5990976" y="1064294"/>
              <a:ext cx="1212850" cy="1643063"/>
            </a:xfrm>
            <a:custGeom>
              <a:avLst/>
              <a:gdLst>
                <a:gd name="T0" fmla="*/ 486712 w 974023"/>
                <a:gd name="T1" fmla="*/ 0 h 1206104"/>
                <a:gd name="T2" fmla="*/ 973423 w 974023"/>
                <a:gd name="T3" fmla="*/ 241518 h 1206104"/>
                <a:gd name="T4" fmla="*/ 974023 w 974023"/>
                <a:gd name="T5" fmla="*/ 241518 h 1206104"/>
                <a:gd name="T6" fmla="*/ 973403 w 974023"/>
                <a:gd name="T7" fmla="*/ 1056365 h 1206104"/>
                <a:gd name="T8" fmla="*/ 836204 w 974023"/>
                <a:gd name="T9" fmla="*/ 1204964 h 1206104"/>
                <a:gd name="T10" fmla="*/ 0 w 974023"/>
                <a:gd name="T11" fmla="*/ 1206104 h 1206104"/>
                <a:gd name="T12" fmla="*/ 0 w 974023"/>
                <a:gd name="T13" fmla="*/ 241518 h 1206104"/>
                <a:gd name="T14" fmla="*/ 486712 w 974023"/>
                <a:gd name="T15" fmla="*/ 0 h 120610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974023"/>
                <a:gd name="T25" fmla="*/ 0 h 1206104"/>
                <a:gd name="T26" fmla="*/ 974023 w 974023"/>
                <a:gd name="T27" fmla="*/ 1206104 h 120610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974023" h="1206104">
                  <a:moveTo>
                    <a:pt x="486712" y="0"/>
                  </a:moveTo>
                  <a:lnTo>
                    <a:pt x="973423" y="241518"/>
                  </a:lnTo>
                  <a:lnTo>
                    <a:pt x="974023" y="241518"/>
                  </a:lnTo>
                  <a:cubicBezTo>
                    <a:pt x="973816" y="513134"/>
                    <a:pt x="973610" y="784749"/>
                    <a:pt x="973403" y="1056365"/>
                  </a:cubicBezTo>
                  <a:cubicBezTo>
                    <a:pt x="956461" y="1142398"/>
                    <a:pt x="918838" y="1202171"/>
                    <a:pt x="836204" y="1204964"/>
                  </a:cubicBezTo>
                  <a:lnTo>
                    <a:pt x="0" y="1206104"/>
                  </a:lnTo>
                  <a:lnTo>
                    <a:pt x="0" y="241518"/>
                  </a:lnTo>
                  <a:lnTo>
                    <a:pt x="486712" y="0"/>
                  </a:lnTo>
                  <a:close/>
                </a:path>
              </a:pathLst>
            </a:custGeom>
            <a:gradFill rotWithShape="1">
              <a:gsLst>
                <a:gs pos="0">
                  <a:srgbClr val="9E8986"/>
                </a:gs>
                <a:gs pos="100000">
                  <a:srgbClr val="9E8986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67" name="矩形 15"/>
            <p:cNvSpPr>
              <a:spLocks noChangeArrowheads="1"/>
            </p:cNvSpPr>
            <p:nvPr/>
          </p:nvSpPr>
          <p:spPr bwMode="auto">
            <a:xfrm flipH="1" flipV="1">
              <a:off x="2741364" y="3675732"/>
              <a:ext cx="939800" cy="1668462"/>
            </a:xfrm>
            <a:custGeom>
              <a:avLst/>
              <a:gdLst>
                <a:gd name="T0" fmla="*/ 499868 w 974023"/>
                <a:gd name="T1" fmla="*/ 0 h 1224788"/>
                <a:gd name="T2" fmla="*/ 973423 w 974023"/>
                <a:gd name="T3" fmla="*/ 260202 h 1224788"/>
                <a:gd name="T4" fmla="*/ 974023 w 974023"/>
                <a:gd name="T5" fmla="*/ 260202 h 1224788"/>
                <a:gd name="T6" fmla="*/ 973403 w 974023"/>
                <a:gd name="T7" fmla="*/ 1075049 h 1224788"/>
                <a:gd name="T8" fmla="*/ 836204 w 974023"/>
                <a:gd name="T9" fmla="*/ 1223648 h 1224788"/>
                <a:gd name="T10" fmla="*/ 0 w 974023"/>
                <a:gd name="T11" fmla="*/ 1224788 h 1224788"/>
                <a:gd name="T12" fmla="*/ 0 w 974023"/>
                <a:gd name="T13" fmla="*/ 260202 h 1224788"/>
                <a:gd name="T14" fmla="*/ 499868 w 974023"/>
                <a:gd name="T15" fmla="*/ 0 h 122478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974023"/>
                <a:gd name="T25" fmla="*/ 0 h 1224788"/>
                <a:gd name="T26" fmla="*/ 974023 w 974023"/>
                <a:gd name="T27" fmla="*/ 1224788 h 122478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974023" h="1224788">
                  <a:moveTo>
                    <a:pt x="499868" y="0"/>
                  </a:moveTo>
                  <a:lnTo>
                    <a:pt x="973423" y="260202"/>
                  </a:lnTo>
                  <a:lnTo>
                    <a:pt x="974023" y="260202"/>
                  </a:lnTo>
                  <a:cubicBezTo>
                    <a:pt x="973816" y="531818"/>
                    <a:pt x="973610" y="803433"/>
                    <a:pt x="973403" y="1075049"/>
                  </a:cubicBezTo>
                  <a:cubicBezTo>
                    <a:pt x="956461" y="1161082"/>
                    <a:pt x="918838" y="1220855"/>
                    <a:pt x="836204" y="1223648"/>
                  </a:cubicBezTo>
                  <a:lnTo>
                    <a:pt x="0" y="1224788"/>
                  </a:lnTo>
                  <a:lnTo>
                    <a:pt x="0" y="260202"/>
                  </a:lnTo>
                  <a:lnTo>
                    <a:pt x="499868" y="0"/>
                  </a:lnTo>
                  <a:close/>
                </a:path>
              </a:pathLst>
            </a:custGeom>
            <a:gradFill rotWithShape="1">
              <a:gsLst>
                <a:gs pos="0">
                  <a:srgbClr val="B9ABAB"/>
                </a:gs>
                <a:gs pos="73000">
                  <a:srgbClr val="B9ABAB"/>
                </a:gs>
                <a:gs pos="100000">
                  <a:srgbClr val="9E8986"/>
                </a:gs>
              </a:gsLst>
              <a:lin ang="5400000" scaled="1"/>
            </a:gradFill>
            <a:ln w="12700" cap="flat" cmpd="sng">
              <a:solidFill>
                <a:srgbClr val="FFFFFF"/>
              </a:solidFill>
              <a:bevel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grpSp>
          <p:nvGrpSpPr>
            <p:cNvPr id="68" name="Group 7"/>
            <p:cNvGrpSpPr>
              <a:grpSpLocks/>
            </p:cNvGrpSpPr>
            <p:nvPr/>
          </p:nvGrpSpPr>
          <p:grpSpPr bwMode="auto">
            <a:xfrm>
              <a:off x="3358901" y="3669382"/>
              <a:ext cx="2987675" cy="1190625"/>
              <a:chOff x="0" y="0"/>
              <a:chExt cx="2379612" cy="1190654"/>
            </a:xfrm>
          </p:grpSpPr>
          <p:sp>
            <p:nvSpPr>
              <p:cNvPr id="69" name="矩形 15"/>
              <p:cNvSpPr>
                <a:spLocks noChangeArrowheads="1"/>
              </p:cNvSpPr>
              <p:nvPr/>
            </p:nvSpPr>
            <p:spPr bwMode="auto">
              <a:xfrm flipH="1" flipV="1">
                <a:off x="2242" y="396255"/>
                <a:ext cx="687614" cy="794399"/>
              </a:xfrm>
              <a:custGeom>
                <a:avLst/>
                <a:gdLst>
                  <a:gd name="T0" fmla="*/ 486712 w 974023"/>
                  <a:gd name="T1" fmla="*/ 0 h 1373875"/>
                  <a:gd name="T2" fmla="*/ 973423 w 974023"/>
                  <a:gd name="T3" fmla="*/ 409289 h 1373875"/>
                  <a:gd name="T4" fmla="*/ 974023 w 974023"/>
                  <a:gd name="T5" fmla="*/ 409289 h 1373875"/>
                  <a:gd name="T6" fmla="*/ 973403 w 974023"/>
                  <a:gd name="T7" fmla="*/ 1224136 h 1373875"/>
                  <a:gd name="T8" fmla="*/ 836204 w 974023"/>
                  <a:gd name="T9" fmla="*/ 1372735 h 1373875"/>
                  <a:gd name="T10" fmla="*/ 0 w 974023"/>
                  <a:gd name="T11" fmla="*/ 1373875 h 1373875"/>
                  <a:gd name="T12" fmla="*/ 0 w 974023"/>
                  <a:gd name="T13" fmla="*/ 409289 h 1373875"/>
                  <a:gd name="T14" fmla="*/ 486712 w 974023"/>
                  <a:gd name="T15" fmla="*/ 0 h 137387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974023"/>
                  <a:gd name="T25" fmla="*/ 0 h 1373875"/>
                  <a:gd name="T26" fmla="*/ 974023 w 974023"/>
                  <a:gd name="T27" fmla="*/ 1373875 h 137387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974023" h="1373875">
                    <a:moveTo>
                      <a:pt x="486712" y="0"/>
                    </a:moveTo>
                    <a:lnTo>
                      <a:pt x="973423" y="409289"/>
                    </a:lnTo>
                    <a:lnTo>
                      <a:pt x="974023" y="409289"/>
                    </a:lnTo>
                    <a:cubicBezTo>
                      <a:pt x="973816" y="680905"/>
                      <a:pt x="973610" y="952520"/>
                      <a:pt x="973403" y="1224136"/>
                    </a:cubicBezTo>
                    <a:cubicBezTo>
                      <a:pt x="956461" y="1310169"/>
                      <a:pt x="918838" y="1369942"/>
                      <a:pt x="836204" y="1372735"/>
                    </a:cubicBezTo>
                    <a:lnTo>
                      <a:pt x="0" y="1373875"/>
                    </a:lnTo>
                    <a:lnTo>
                      <a:pt x="0" y="409289"/>
                    </a:lnTo>
                    <a:lnTo>
                      <a:pt x="486712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B9ABAB"/>
                  </a:gs>
                  <a:gs pos="73000">
                    <a:srgbClr val="B9ABAB"/>
                  </a:gs>
                  <a:gs pos="84999">
                    <a:srgbClr val="9E8986"/>
                  </a:gs>
                  <a:gs pos="100000">
                    <a:srgbClr val="9E8986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0" name="平行四边形 1"/>
              <p:cNvSpPr>
                <a:spLocks noChangeArrowheads="1"/>
              </p:cNvSpPr>
              <p:nvPr/>
            </p:nvSpPr>
            <p:spPr bwMode="auto">
              <a:xfrm rot="10800000">
                <a:off x="0" y="0"/>
                <a:ext cx="2379612" cy="472542"/>
              </a:xfrm>
              <a:custGeom>
                <a:avLst/>
                <a:gdLst>
                  <a:gd name="T0" fmla="*/ 0 w 2061224"/>
                  <a:gd name="T1" fmla="*/ 139681 h 140787"/>
                  <a:gd name="T2" fmla="*/ 182672 w 2061224"/>
                  <a:gd name="T3" fmla="*/ 25514 h 140787"/>
                  <a:gd name="T4" fmla="*/ 1976816 w 2061224"/>
                  <a:gd name="T5" fmla="*/ 23068 h 140787"/>
                  <a:gd name="T6" fmla="*/ 2061224 w 2061224"/>
                  <a:gd name="T7" fmla="*/ 744 h 140787"/>
                  <a:gd name="T8" fmla="*/ 2019209 w 2061224"/>
                  <a:gd name="T9" fmla="*/ 56791 h 140787"/>
                  <a:gd name="T10" fmla="*/ 1879614 w 2061224"/>
                  <a:gd name="T11" fmla="*/ 140787 h 140787"/>
                  <a:gd name="T12" fmla="*/ 0 w 2061224"/>
                  <a:gd name="T13" fmla="*/ 139681 h 14078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61224"/>
                  <a:gd name="T22" fmla="*/ 0 h 140787"/>
                  <a:gd name="T23" fmla="*/ 2061224 w 2061224"/>
                  <a:gd name="T24" fmla="*/ 140787 h 14078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61224" h="140787">
                    <a:moveTo>
                      <a:pt x="0" y="139681"/>
                    </a:moveTo>
                    <a:cubicBezTo>
                      <a:pt x="123799" y="67496"/>
                      <a:pt x="142671" y="30585"/>
                      <a:pt x="182672" y="25514"/>
                    </a:cubicBezTo>
                    <a:cubicBezTo>
                      <a:pt x="222673" y="20443"/>
                      <a:pt x="1378768" y="23883"/>
                      <a:pt x="1976816" y="23068"/>
                    </a:cubicBezTo>
                    <a:cubicBezTo>
                      <a:pt x="2048534" y="23197"/>
                      <a:pt x="2054159" y="-4876"/>
                      <a:pt x="2061224" y="744"/>
                    </a:cubicBezTo>
                    <a:cubicBezTo>
                      <a:pt x="2041692" y="35688"/>
                      <a:pt x="2049477" y="33451"/>
                      <a:pt x="2019209" y="56791"/>
                    </a:cubicBezTo>
                    <a:cubicBezTo>
                      <a:pt x="1988941" y="80131"/>
                      <a:pt x="1933682" y="117597"/>
                      <a:pt x="1879614" y="140787"/>
                    </a:cubicBezTo>
                    <a:lnTo>
                      <a:pt x="0" y="13968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50000">
                    <a:srgbClr val="D9D9D9"/>
                  </a:gs>
                  <a:gs pos="100000">
                    <a:srgbClr val="FFFFFF"/>
                  </a:gs>
                </a:gsLst>
                <a:lin ang="18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91438" tIns="45719" rIns="91438" bIns="45719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71" name="矩形 15"/>
            <p:cNvSpPr>
              <a:spLocks noChangeArrowheads="1"/>
            </p:cNvSpPr>
            <p:nvPr/>
          </p:nvSpPr>
          <p:spPr bwMode="auto">
            <a:xfrm>
              <a:off x="5962401" y="2158082"/>
              <a:ext cx="1212850" cy="541337"/>
            </a:xfrm>
            <a:custGeom>
              <a:avLst/>
              <a:gdLst>
                <a:gd name="T0" fmla="*/ 486712 w 974023"/>
                <a:gd name="T1" fmla="*/ 0 h 1206104"/>
                <a:gd name="T2" fmla="*/ 973423 w 974023"/>
                <a:gd name="T3" fmla="*/ 241518 h 1206104"/>
                <a:gd name="T4" fmla="*/ 974023 w 974023"/>
                <a:gd name="T5" fmla="*/ 241518 h 1206104"/>
                <a:gd name="T6" fmla="*/ 973403 w 974023"/>
                <a:gd name="T7" fmla="*/ 1056365 h 1206104"/>
                <a:gd name="T8" fmla="*/ 836204 w 974023"/>
                <a:gd name="T9" fmla="*/ 1204964 h 1206104"/>
                <a:gd name="T10" fmla="*/ 0 w 974023"/>
                <a:gd name="T11" fmla="*/ 1206104 h 1206104"/>
                <a:gd name="T12" fmla="*/ 0 w 974023"/>
                <a:gd name="T13" fmla="*/ 241518 h 1206104"/>
                <a:gd name="T14" fmla="*/ 486712 w 974023"/>
                <a:gd name="T15" fmla="*/ 0 h 120610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974023"/>
                <a:gd name="T25" fmla="*/ 0 h 1206104"/>
                <a:gd name="T26" fmla="*/ 974023 w 974023"/>
                <a:gd name="T27" fmla="*/ 1206104 h 120610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974023" h="1206104">
                  <a:moveTo>
                    <a:pt x="486712" y="0"/>
                  </a:moveTo>
                  <a:lnTo>
                    <a:pt x="973423" y="241518"/>
                  </a:lnTo>
                  <a:lnTo>
                    <a:pt x="974023" y="241518"/>
                  </a:lnTo>
                  <a:cubicBezTo>
                    <a:pt x="973816" y="513134"/>
                    <a:pt x="973610" y="784749"/>
                    <a:pt x="973403" y="1056365"/>
                  </a:cubicBezTo>
                  <a:cubicBezTo>
                    <a:pt x="956461" y="1142398"/>
                    <a:pt x="918838" y="1202171"/>
                    <a:pt x="836204" y="1204964"/>
                  </a:cubicBezTo>
                  <a:lnTo>
                    <a:pt x="0" y="1206104"/>
                  </a:lnTo>
                  <a:lnTo>
                    <a:pt x="0" y="241518"/>
                  </a:lnTo>
                  <a:lnTo>
                    <a:pt x="486712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3999">
                  <a:srgbClr val="FFFFFF"/>
                </a:gs>
                <a:gs pos="73999">
                  <a:schemeClr val="accent6">
                    <a:lumMod val="75000"/>
                  </a:schemeClr>
                </a:gs>
                <a:gs pos="100000">
                  <a:schemeClr val="accent6">
                    <a:lumMod val="5000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grpSp>
          <p:nvGrpSpPr>
            <p:cNvPr id="72" name="Group 11"/>
            <p:cNvGrpSpPr>
              <a:grpSpLocks/>
            </p:cNvGrpSpPr>
            <p:nvPr/>
          </p:nvGrpSpPr>
          <p:grpSpPr bwMode="auto">
            <a:xfrm flipH="1" flipV="1">
              <a:off x="4165351" y="1629444"/>
              <a:ext cx="2219325" cy="1114425"/>
              <a:chOff x="0" y="0"/>
              <a:chExt cx="1717291" cy="861595"/>
            </a:xfrm>
          </p:grpSpPr>
          <p:sp>
            <p:nvSpPr>
              <p:cNvPr id="73" name="矩形 15"/>
              <p:cNvSpPr>
                <a:spLocks noChangeArrowheads="1"/>
              </p:cNvSpPr>
              <p:nvPr/>
            </p:nvSpPr>
            <p:spPr bwMode="auto">
              <a:xfrm flipH="1" flipV="1">
                <a:off x="1805" y="265291"/>
                <a:ext cx="574163" cy="596304"/>
              </a:xfrm>
              <a:custGeom>
                <a:avLst/>
                <a:gdLst>
                  <a:gd name="T0" fmla="*/ 486712 w 974023"/>
                  <a:gd name="T1" fmla="*/ 0 h 1373875"/>
                  <a:gd name="T2" fmla="*/ 973423 w 974023"/>
                  <a:gd name="T3" fmla="*/ 409289 h 1373875"/>
                  <a:gd name="T4" fmla="*/ 974023 w 974023"/>
                  <a:gd name="T5" fmla="*/ 409289 h 1373875"/>
                  <a:gd name="T6" fmla="*/ 973403 w 974023"/>
                  <a:gd name="T7" fmla="*/ 1224136 h 1373875"/>
                  <a:gd name="T8" fmla="*/ 836204 w 974023"/>
                  <a:gd name="T9" fmla="*/ 1372735 h 1373875"/>
                  <a:gd name="T10" fmla="*/ 0 w 974023"/>
                  <a:gd name="T11" fmla="*/ 1373875 h 1373875"/>
                  <a:gd name="T12" fmla="*/ 0 w 974023"/>
                  <a:gd name="T13" fmla="*/ 409289 h 1373875"/>
                  <a:gd name="T14" fmla="*/ 486712 w 974023"/>
                  <a:gd name="T15" fmla="*/ 0 h 137387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974023"/>
                  <a:gd name="T25" fmla="*/ 0 h 1373875"/>
                  <a:gd name="T26" fmla="*/ 974023 w 974023"/>
                  <a:gd name="T27" fmla="*/ 1373875 h 137387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974023" h="1373875">
                    <a:moveTo>
                      <a:pt x="486712" y="0"/>
                    </a:moveTo>
                    <a:lnTo>
                      <a:pt x="973423" y="409289"/>
                    </a:lnTo>
                    <a:lnTo>
                      <a:pt x="974023" y="409289"/>
                    </a:lnTo>
                    <a:cubicBezTo>
                      <a:pt x="973816" y="680905"/>
                      <a:pt x="973610" y="952520"/>
                      <a:pt x="973403" y="1224136"/>
                    </a:cubicBezTo>
                    <a:cubicBezTo>
                      <a:pt x="956461" y="1310169"/>
                      <a:pt x="918838" y="1369942"/>
                      <a:pt x="836204" y="1372735"/>
                    </a:cubicBezTo>
                    <a:lnTo>
                      <a:pt x="0" y="1373875"/>
                    </a:lnTo>
                    <a:lnTo>
                      <a:pt x="0" y="409289"/>
                    </a:lnTo>
                    <a:lnTo>
                      <a:pt x="486712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B9ABAB"/>
                  </a:gs>
                  <a:gs pos="73000">
                    <a:srgbClr val="B9ABAB"/>
                  </a:gs>
                  <a:gs pos="100000">
                    <a:srgbClr val="9E8986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4" name="平行四边形 1"/>
              <p:cNvSpPr>
                <a:spLocks noChangeArrowheads="1"/>
              </p:cNvSpPr>
              <p:nvPr/>
            </p:nvSpPr>
            <p:spPr bwMode="auto">
              <a:xfrm rot="10800000">
                <a:off x="0" y="0"/>
                <a:ext cx="1717291" cy="445737"/>
              </a:xfrm>
              <a:custGeom>
                <a:avLst/>
                <a:gdLst>
                  <a:gd name="T0" fmla="*/ 0 w 2144515"/>
                  <a:gd name="T1" fmla="*/ 205154 h 205154"/>
                  <a:gd name="T2" fmla="*/ 268623 w 2144515"/>
                  <a:gd name="T3" fmla="*/ 90987 h 205154"/>
                  <a:gd name="T4" fmla="*/ 2062767 w 2144515"/>
                  <a:gd name="T5" fmla="*/ 88541 h 205154"/>
                  <a:gd name="T6" fmla="*/ 2144515 w 2144515"/>
                  <a:gd name="T7" fmla="*/ 0 h 205154"/>
                  <a:gd name="T8" fmla="*/ 2144213 w 2144515"/>
                  <a:gd name="T9" fmla="*/ 25016 h 205154"/>
                  <a:gd name="T10" fmla="*/ 2105160 w 2144515"/>
                  <a:gd name="T11" fmla="*/ 122264 h 205154"/>
                  <a:gd name="T12" fmla="*/ 2050677 w 2144515"/>
                  <a:gd name="T13" fmla="*/ 202476 h 205154"/>
                  <a:gd name="T14" fmla="*/ 0 w 2144515"/>
                  <a:gd name="T15" fmla="*/ 205154 h 20515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144515"/>
                  <a:gd name="T25" fmla="*/ 0 h 205154"/>
                  <a:gd name="T26" fmla="*/ 2144515 w 2144515"/>
                  <a:gd name="T27" fmla="*/ 205154 h 20515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44515" h="205154">
                    <a:moveTo>
                      <a:pt x="0" y="205154"/>
                    </a:moveTo>
                    <a:cubicBezTo>
                      <a:pt x="63674" y="118910"/>
                      <a:pt x="189059" y="94854"/>
                      <a:pt x="268623" y="90987"/>
                    </a:cubicBezTo>
                    <a:lnTo>
                      <a:pt x="2062767" y="88541"/>
                    </a:lnTo>
                    <a:cubicBezTo>
                      <a:pt x="2112003" y="86877"/>
                      <a:pt x="2134420" y="51262"/>
                      <a:pt x="2144515" y="0"/>
                    </a:cubicBezTo>
                    <a:cubicBezTo>
                      <a:pt x="2144414" y="8339"/>
                      <a:pt x="2144313" y="16677"/>
                      <a:pt x="2144213" y="25016"/>
                    </a:cubicBezTo>
                    <a:cubicBezTo>
                      <a:pt x="2143132" y="44467"/>
                      <a:pt x="2139739" y="78589"/>
                      <a:pt x="2105160" y="122264"/>
                    </a:cubicBezTo>
                    <a:lnTo>
                      <a:pt x="2050677" y="202476"/>
                    </a:lnTo>
                    <a:lnTo>
                      <a:pt x="0" y="20515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50000">
                    <a:srgbClr val="D9D9D9"/>
                  </a:gs>
                  <a:gs pos="100000">
                    <a:srgbClr val="FFFFFF"/>
                  </a:gs>
                </a:gsLst>
                <a:lin ang="18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91438" tIns="45719" rIns="91438" bIns="45719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75" name="矩形 15"/>
            <p:cNvSpPr>
              <a:spLocks noChangeArrowheads="1"/>
            </p:cNvSpPr>
            <p:nvPr/>
          </p:nvSpPr>
          <p:spPr bwMode="auto">
            <a:xfrm>
              <a:off x="5640139" y="1886619"/>
              <a:ext cx="741362" cy="539750"/>
            </a:xfrm>
            <a:custGeom>
              <a:avLst/>
              <a:gdLst>
                <a:gd name="T0" fmla="*/ 486712 w 974023"/>
                <a:gd name="T1" fmla="*/ 0 h 1206104"/>
                <a:gd name="T2" fmla="*/ 973423 w 974023"/>
                <a:gd name="T3" fmla="*/ 241518 h 1206104"/>
                <a:gd name="T4" fmla="*/ 974023 w 974023"/>
                <a:gd name="T5" fmla="*/ 241518 h 1206104"/>
                <a:gd name="T6" fmla="*/ 973403 w 974023"/>
                <a:gd name="T7" fmla="*/ 1056365 h 1206104"/>
                <a:gd name="T8" fmla="*/ 836204 w 974023"/>
                <a:gd name="T9" fmla="*/ 1204964 h 1206104"/>
                <a:gd name="T10" fmla="*/ 0 w 974023"/>
                <a:gd name="T11" fmla="*/ 1206104 h 1206104"/>
                <a:gd name="T12" fmla="*/ 0 w 974023"/>
                <a:gd name="T13" fmla="*/ 241518 h 1206104"/>
                <a:gd name="T14" fmla="*/ 486712 w 974023"/>
                <a:gd name="T15" fmla="*/ 0 h 120610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974023"/>
                <a:gd name="T25" fmla="*/ 0 h 1206104"/>
                <a:gd name="T26" fmla="*/ 974023 w 974023"/>
                <a:gd name="T27" fmla="*/ 1206104 h 120610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974023" h="1206104">
                  <a:moveTo>
                    <a:pt x="486712" y="0"/>
                  </a:moveTo>
                  <a:lnTo>
                    <a:pt x="973423" y="241518"/>
                  </a:lnTo>
                  <a:lnTo>
                    <a:pt x="974023" y="241518"/>
                  </a:lnTo>
                  <a:cubicBezTo>
                    <a:pt x="973816" y="513134"/>
                    <a:pt x="973610" y="784749"/>
                    <a:pt x="973403" y="1056365"/>
                  </a:cubicBezTo>
                  <a:cubicBezTo>
                    <a:pt x="956461" y="1142398"/>
                    <a:pt x="918838" y="1202171"/>
                    <a:pt x="836204" y="1204964"/>
                  </a:cubicBezTo>
                  <a:lnTo>
                    <a:pt x="0" y="1206104"/>
                  </a:lnTo>
                  <a:lnTo>
                    <a:pt x="0" y="241518"/>
                  </a:lnTo>
                  <a:lnTo>
                    <a:pt x="486712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3999">
                  <a:srgbClr val="FFFFFF"/>
                </a:gs>
                <a:gs pos="73999">
                  <a:schemeClr val="accent6">
                    <a:lumMod val="75000"/>
                  </a:schemeClr>
                </a:gs>
                <a:gs pos="100000">
                  <a:schemeClr val="accent6">
                    <a:lumMod val="5000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76" name="矩形 15"/>
            <p:cNvSpPr>
              <a:spLocks noChangeArrowheads="1"/>
            </p:cNvSpPr>
            <p:nvPr/>
          </p:nvSpPr>
          <p:spPr bwMode="auto">
            <a:xfrm rot="10800000">
              <a:off x="2768351" y="3675732"/>
              <a:ext cx="3589338" cy="433387"/>
            </a:xfrm>
            <a:custGeom>
              <a:avLst/>
              <a:gdLst>
                <a:gd name="T0" fmla="*/ 75332 w 973423"/>
                <a:gd name="T1" fmla="*/ 125844 h 969903"/>
                <a:gd name="T2" fmla="*/ 973423 w 973423"/>
                <a:gd name="T3" fmla="*/ 5317 h 969903"/>
                <a:gd name="T4" fmla="*/ 971440 w 973423"/>
                <a:gd name="T5" fmla="*/ 0 h 969903"/>
                <a:gd name="T6" fmla="*/ 971337 w 973423"/>
                <a:gd name="T7" fmla="*/ 462835 h 969903"/>
                <a:gd name="T8" fmla="*/ 836204 w 973423"/>
                <a:gd name="T9" fmla="*/ 968762 h 969903"/>
                <a:gd name="T10" fmla="*/ 0 w 973423"/>
                <a:gd name="T11" fmla="*/ 969903 h 969903"/>
                <a:gd name="T12" fmla="*/ 75332 w 973423"/>
                <a:gd name="T13" fmla="*/ 125844 h 96990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73423"/>
                <a:gd name="T22" fmla="*/ 0 h 969903"/>
                <a:gd name="T23" fmla="*/ 973423 w 973423"/>
                <a:gd name="T24" fmla="*/ 969903 h 96990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73423" h="969903">
                  <a:moveTo>
                    <a:pt x="75332" y="125844"/>
                  </a:moveTo>
                  <a:cubicBezTo>
                    <a:pt x="98097" y="145869"/>
                    <a:pt x="811086" y="5317"/>
                    <a:pt x="973423" y="5317"/>
                  </a:cubicBezTo>
                  <a:lnTo>
                    <a:pt x="971440" y="0"/>
                  </a:lnTo>
                  <a:cubicBezTo>
                    <a:pt x="971233" y="271616"/>
                    <a:pt x="971544" y="191219"/>
                    <a:pt x="971337" y="462835"/>
                  </a:cubicBezTo>
                  <a:cubicBezTo>
                    <a:pt x="968600" y="609488"/>
                    <a:pt x="995419" y="948955"/>
                    <a:pt x="836204" y="968762"/>
                  </a:cubicBezTo>
                  <a:lnTo>
                    <a:pt x="0" y="969903"/>
                  </a:lnTo>
                  <a:cubicBezTo>
                    <a:pt x="25933" y="713617"/>
                    <a:pt x="52567" y="105819"/>
                    <a:pt x="75332" y="125844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3999">
                  <a:srgbClr val="FFFFFF"/>
                </a:gs>
                <a:gs pos="90999">
                  <a:schemeClr val="accent6">
                    <a:lumMod val="75000"/>
                  </a:schemeClr>
                </a:gs>
                <a:gs pos="100000">
                  <a:schemeClr val="accent6">
                    <a:lumMod val="5000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77" name="矩形 15"/>
            <p:cNvSpPr>
              <a:spLocks noChangeArrowheads="1"/>
            </p:cNvSpPr>
            <p:nvPr/>
          </p:nvSpPr>
          <p:spPr bwMode="auto">
            <a:xfrm rot="10800000">
              <a:off x="3360489" y="4080544"/>
              <a:ext cx="850900" cy="541338"/>
            </a:xfrm>
            <a:custGeom>
              <a:avLst/>
              <a:gdLst>
                <a:gd name="T0" fmla="*/ 486712 w 974023"/>
                <a:gd name="T1" fmla="*/ 0 h 1206104"/>
                <a:gd name="T2" fmla="*/ 973423 w 974023"/>
                <a:gd name="T3" fmla="*/ 241518 h 1206104"/>
                <a:gd name="T4" fmla="*/ 974023 w 974023"/>
                <a:gd name="T5" fmla="*/ 241518 h 1206104"/>
                <a:gd name="T6" fmla="*/ 973403 w 974023"/>
                <a:gd name="T7" fmla="*/ 1056365 h 1206104"/>
                <a:gd name="T8" fmla="*/ 836204 w 974023"/>
                <a:gd name="T9" fmla="*/ 1204964 h 1206104"/>
                <a:gd name="T10" fmla="*/ 0 w 974023"/>
                <a:gd name="T11" fmla="*/ 1206104 h 1206104"/>
                <a:gd name="T12" fmla="*/ 0 w 974023"/>
                <a:gd name="T13" fmla="*/ 241518 h 1206104"/>
                <a:gd name="T14" fmla="*/ 486712 w 974023"/>
                <a:gd name="T15" fmla="*/ 0 h 120610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974023"/>
                <a:gd name="T25" fmla="*/ 0 h 1206104"/>
                <a:gd name="T26" fmla="*/ 974023 w 974023"/>
                <a:gd name="T27" fmla="*/ 1206104 h 120610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974023" h="1206104">
                  <a:moveTo>
                    <a:pt x="486712" y="0"/>
                  </a:moveTo>
                  <a:lnTo>
                    <a:pt x="973423" y="241518"/>
                  </a:lnTo>
                  <a:lnTo>
                    <a:pt x="974023" y="241518"/>
                  </a:lnTo>
                  <a:cubicBezTo>
                    <a:pt x="973816" y="513134"/>
                    <a:pt x="973610" y="784749"/>
                    <a:pt x="973403" y="1056365"/>
                  </a:cubicBezTo>
                  <a:cubicBezTo>
                    <a:pt x="956461" y="1142398"/>
                    <a:pt x="918838" y="1202171"/>
                    <a:pt x="836204" y="1204964"/>
                  </a:cubicBezTo>
                  <a:lnTo>
                    <a:pt x="0" y="1206104"/>
                  </a:lnTo>
                  <a:lnTo>
                    <a:pt x="0" y="241518"/>
                  </a:lnTo>
                  <a:lnTo>
                    <a:pt x="486712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3999">
                  <a:srgbClr val="FFFFFF"/>
                </a:gs>
                <a:gs pos="73999">
                  <a:schemeClr val="accent6">
                    <a:lumMod val="75000"/>
                  </a:schemeClr>
                </a:gs>
                <a:gs pos="100000">
                  <a:schemeClr val="accent6">
                    <a:lumMod val="5000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78" name="矩形 3"/>
            <p:cNvSpPr>
              <a:spLocks noChangeArrowheads="1"/>
            </p:cNvSpPr>
            <p:nvPr/>
          </p:nvSpPr>
          <p:spPr bwMode="auto">
            <a:xfrm rot="7378695">
              <a:off x="2455614" y="3688431"/>
              <a:ext cx="1309688" cy="957263"/>
            </a:xfrm>
            <a:custGeom>
              <a:avLst/>
              <a:gdLst>
                <a:gd name="T0" fmla="*/ 0 w 1107924"/>
                <a:gd name="T1" fmla="*/ 372794 h 1067198"/>
                <a:gd name="T2" fmla="*/ 347268 w 1107924"/>
                <a:gd name="T3" fmla="*/ 389388 h 1067198"/>
                <a:gd name="T4" fmla="*/ 834255 w 1107924"/>
                <a:gd name="T5" fmla="*/ 49 h 1067198"/>
                <a:gd name="T6" fmla="*/ 1107924 w 1107924"/>
                <a:gd name="T7" fmla="*/ 527645 h 1067198"/>
                <a:gd name="T8" fmla="*/ 373147 w 1107924"/>
                <a:gd name="T9" fmla="*/ 1060285 h 1067198"/>
                <a:gd name="T10" fmla="*/ 0 w 1107924"/>
                <a:gd name="T11" fmla="*/ 372794 h 106719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07924"/>
                <a:gd name="T19" fmla="*/ 0 h 1067198"/>
                <a:gd name="T20" fmla="*/ 1107924 w 1107924"/>
                <a:gd name="T21" fmla="*/ 1067198 h 106719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07924" h="1067198">
                  <a:moveTo>
                    <a:pt x="0" y="372794"/>
                  </a:moveTo>
                  <a:cubicBezTo>
                    <a:pt x="304834" y="373759"/>
                    <a:pt x="337819" y="379114"/>
                    <a:pt x="347268" y="389388"/>
                  </a:cubicBezTo>
                  <a:cubicBezTo>
                    <a:pt x="419216" y="315437"/>
                    <a:pt x="780052" y="-4469"/>
                    <a:pt x="834255" y="49"/>
                  </a:cubicBezTo>
                  <a:cubicBezTo>
                    <a:pt x="930839" y="195885"/>
                    <a:pt x="937295" y="212737"/>
                    <a:pt x="1107924" y="527645"/>
                  </a:cubicBezTo>
                  <a:cubicBezTo>
                    <a:pt x="953727" y="650950"/>
                    <a:pt x="538993" y="1130105"/>
                    <a:pt x="373147" y="1060285"/>
                  </a:cubicBezTo>
                  <a:cubicBezTo>
                    <a:pt x="309820" y="1004579"/>
                    <a:pt x="147108" y="652840"/>
                    <a:pt x="0" y="372794"/>
                  </a:cubicBezTo>
                  <a:close/>
                </a:path>
              </a:pathLst>
            </a:custGeom>
            <a:gradFill rotWithShape="1">
              <a:gsLst>
                <a:gs pos="0">
                  <a:srgbClr val="B2A9AE"/>
                </a:gs>
                <a:gs pos="56999">
                  <a:srgbClr val="B2A9AE"/>
                </a:gs>
                <a:gs pos="92000">
                  <a:srgbClr val="69595C"/>
                </a:gs>
                <a:gs pos="100000">
                  <a:srgbClr val="69595C"/>
                </a:gs>
              </a:gsLst>
              <a:path path="rect">
                <a:fillToRect l="100000" t="10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lIns="68580" tIns="34290" rIns="68580" bIns="3429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79" name="平行四边形 1"/>
            <p:cNvSpPr>
              <a:spLocks noChangeArrowheads="1"/>
            </p:cNvSpPr>
            <p:nvPr/>
          </p:nvSpPr>
          <p:spPr bwMode="auto">
            <a:xfrm rot="10800000" flipH="1" flipV="1">
              <a:off x="2744539" y="2564482"/>
              <a:ext cx="4457700" cy="1290637"/>
            </a:xfrm>
            <a:custGeom>
              <a:avLst/>
              <a:gdLst>
                <a:gd name="T0" fmla="*/ 6423317 w 6423317"/>
                <a:gd name="T1" fmla="*/ 0 h 1289582"/>
                <a:gd name="T2" fmla="*/ 6422485 w 6423317"/>
                <a:gd name="T3" fmla="*/ 47728 h 1289582"/>
                <a:gd name="T4" fmla="*/ 6315078 w 6423317"/>
                <a:gd name="T5" fmla="*/ 233270 h 1289582"/>
                <a:gd name="T6" fmla="*/ 5903526 w 6423317"/>
                <a:gd name="T7" fmla="*/ 653596 h 1289582"/>
                <a:gd name="T8" fmla="*/ 5159245 w 6423317"/>
                <a:gd name="T9" fmla="*/ 1115986 h 1289582"/>
                <a:gd name="T10" fmla="*/ 198756 w 6423317"/>
                <a:gd name="T11" fmla="*/ 1127793 h 1289582"/>
                <a:gd name="T12" fmla="*/ 0 w 6423317"/>
                <a:gd name="T13" fmla="*/ 1289582 h 1289582"/>
                <a:gd name="T14" fmla="*/ 832 w 6423317"/>
                <a:gd name="T15" fmla="*/ 1241854 h 1289582"/>
                <a:gd name="T16" fmla="*/ 108239 w 6423317"/>
                <a:gd name="T17" fmla="*/ 1056312 h 1289582"/>
                <a:gd name="T18" fmla="*/ 519791 w 6423317"/>
                <a:gd name="T19" fmla="*/ 635986 h 1289582"/>
                <a:gd name="T20" fmla="*/ 1264072 w 6423317"/>
                <a:gd name="T21" fmla="*/ 173596 h 1289582"/>
                <a:gd name="T22" fmla="*/ 6198485 w 6423317"/>
                <a:gd name="T23" fmla="*/ 168930 h 1289582"/>
                <a:gd name="T24" fmla="*/ 6423317 w 6423317"/>
                <a:gd name="T25" fmla="*/ 0 h 128958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23317"/>
                <a:gd name="T40" fmla="*/ 0 h 1289582"/>
                <a:gd name="T41" fmla="*/ 6423317 w 6423317"/>
                <a:gd name="T42" fmla="*/ 1289582 h 128958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23317" h="1289582">
                  <a:moveTo>
                    <a:pt x="6423317" y="0"/>
                  </a:moveTo>
                  <a:cubicBezTo>
                    <a:pt x="6423040" y="15909"/>
                    <a:pt x="6422762" y="31819"/>
                    <a:pt x="6422485" y="47728"/>
                  </a:cubicBezTo>
                  <a:cubicBezTo>
                    <a:pt x="6419512" y="84840"/>
                    <a:pt x="6410180" y="149941"/>
                    <a:pt x="6315078" y="233270"/>
                  </a:cubicBezTo>
                  <a:lnTo>
                    <a:pt x="5903526" y="653596"/>
                  </a:lnTo>
                  <a:cubicBezTo>
                    <a:pt x="5553355" y="1021954"/>
                    <a:pt x="5461783" y="1105785"/>
                    <a:pt x="5159245" y="1115986"/>
                  </a:cubicBezTo>
                  <a:lnTo>
                    <a:pt x="198756" y="1127793"/>
                  </a:lnTo>
                  <a:cubicBezTo>
                    <a:pt x="138823" y="1126208"/>
                    <a:pt x="27764" y="1191778"/>
                    <a:pt x="0" y="1289582"/>
                  </a:cubicBezTo>
                  <a:cubicBezTo>
                    <a:pt x="277" y="1273673"/>
                    <a:pt x="555" y="1257763"/>
                    <a:pt x="832" y="1241854"/>
                  </a:cubicBezTo>
                  <a:cubicBezTo>
                    <a:pt x="3805" y="1204742"/>
                    <a:pt x="13137" y="1139641"/>
                    <a:pt x="108239" y="1056312"/>
                  </a:cubicBezTo>
                  <a:lnTo>
                    <a:pt x="519791" y="635986"/>
                  </a:lnTo>
                  <a:cubicBezTo>
                    <a:pt x="869962" y="267628"/>
                    <a:pt x="961534" y="183797"/>
                    <a:pt x="1264072" y="173596"/>
                  </a:cubicBezTo>
                  <a:lnTo>
                    <a:pt x="6198485" y="168930"/>
                  </a:lnTo>
                  <a:cubicBezTo>
                    <a:pt x="6333899" y="165755"/>
                    <a:pt x="6395553" y="97804"/>
                    <a:pt x="642331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D9D9D9"/>
                </a:gs>
                <a:gs pos="100000">
                  <a:srgbClr val="FFFFFF"/>
                </a:gs>
              </a:gsLst>
              <a:lin ang="18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lIns="91438" tIns="45719" rIns="91438" bIns="45719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80" name="直接连接符 38"/>
            <p:cNvSpPr>
              <a:spLocks noChangeShapeType="1"/>
            </p:cNvSpPr>
            <p:nvPr/>
          </p:nvSpPr>
          <p:spPr bwMode="auto">
            <a:xfrm>
              <a:off x="7121276" y="1521494"/>
              <a:ext cx="1588" cy="904875"/>
            </a:xfrm>
            <a:prstGeom prst="line">
              <a:avLst/>
            </a:prstGeom>
            <a:noFill/>
            <a:ln w="15875" cap="flat" cmpd="sng">
              <a:solidFill>
                <a:srgbClr val="5B9BD5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1" name="文本框 39"/>
            <p:cNvSpPr>
              <a:spLocks noChangeArrowheads="1"/>
            </p:cNvSpPr>
            <p:nvPr/>
          </p:nvSpPr>
          <p:spPr bwMode="auto">
            <a:xfrm>
              <a:off x="7232401" y="1910432"/>
              <a:ext cx="1516063" cy="209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>
              <a:spAutoFit/>
            </a:bodyPr>
            <a:lstStyle/>
            <a:p>
              <a:pPr>
                <a:lnSpc>
                  <a:spcPts val="1125"/>
                </a:lnSpc>
              </a:pPr>
              <a:r>
                <a:rPr lang="zh-CN" altLang="en-US">
                  <a:solidFill>
                    <a:srgbClr val="A16B69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请输入标题</a:t>
              </a:r>
            </a:p>
          </p:txBody>
        </p:sp>
        <p:sp>
          <p:nvSpPr>
            <p:cNvPr id="82" name="矩形 41"/>
            <p:cNvSpPr>
              <a:spLocks noChangeArrowheads="1"/>
            </p:cNvSpPr>
            <p:nvPr/>
          </p:nvSpPr>
          <p:spPr bwMode="auto">
            <a:xfrm>
              <a:off x="3227139" y="2959769"/>
              <a:ext cx="1293812" cy="500063"/>
            </a:xfrm>
            <a:custGeom>
              <a:avLst/>
              <a:gdLst>
                <a:gd name="T0" fmla="*/ 174172 w 1306294"/>
                <a:gd name="T1" fmla="*/ 0 h 406930"/>
                <a:gd name="T2" fmla="*/ 1306294 w 1306294"/>
                <a:gd name="T3" fmla="*/ 0 h 406930"/>
                <a:gd name="T4" fmla="*/ 1306294 w 1306294"/>
                <a:gd name="T5" fmla="*/ 392415 h 406930"/>
                <a:gd name="T6" fmla="*/ 0 w 1306294"/>
                <a:gd name="T7" fmla="*/ 406930 h 406930"/>
                <a:gd name="T8" fmla="*/ 174172 w 1306294"/>
                <a:gd name="T9" fmla="*/ 0 h 4069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06294"/>
                <a:gd name="T16" fmla="*/ 0 h 406930"/>
                <a:gd name="T17" fmla="*/ 1306294 w 1306294"/>
                <a:gd name="T18" fmla="*/ 406930 h 40693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06294" h="406930">
                  <a:moveTo>
                    <a:pt x="174172" y="0"/>
                  </a:moveTo>
                  <a:lnTo>
                    <a:pt x="1306294" y="0"/>
                  </a:lnTo>
                  <a:lnTo>
                    <a:pt x="1306294" y="392415"/>
                  </a:lnTo>
                  <a:lnTo>
                    <a:pt x="0" y="406930"/>
                  </a:lnTo>
                  <a:lnTo>
                    <a:pt x="174172" y="0"/>
                  </a:lnTo>
                  <a:close/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>
              <a:spAutoFit/>
            </a:bodyPr>
            <a:lstStyle/>
            <a:p>
              <a:pPr algn="r"/>
              <a:r>
                <a:rPr lang="zh-CN" altLang="en-US" sz="140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请输入文本</a:t>
              </a:r>
              <a:endParaRPr lang="en-US" sz="14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algn="r"/>
              <a:r>
                <a:rPr lang="zh-CN" altLang="en-US" sz="140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请输入文本</a:t>
              </a:r>
              <a:endParaRPr lang="en-US" sz="14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83" name="直接连接符 44"/>
            <p:cNvSpPr>
              <a:spLocks noChangeShapeType="1"/>
            </p:cNvSpPr>
            <p:nvPr/>
          </p:nvSpPr>
          <p:spPr bwMode="auto">
            <a:xfrm>
              <a:off x="5863976" y="2759744"/>
              <a:ext cx="7938" cy="900113"/>
            </a:xfrm>
            <a:prstGeom prst="line">
              <a:avLst/>
            </a:prstGeom>
            <a:noFill/>
            <a:ln w="15875" cap="flat" cmpd="sng">
              <a:solidFill>
                <a:srgbClr val="8181AD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4" name="文本框 45"/>
            <p:cNvSpPr>
              <a:spLocks noChangeArrowheads="1"/>
            </p:cNvSpPr>
            <p:nvPr/>
          </p:nvSpPr>
          <p:spPr bwMode="auto">
            <a:xfrm>
              <a:off x="4525714" y="3093119"/>
              <a:ext cx="1335087" cy="233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ts val="1125"/>
                </a:lnSpc>
              </a:pPr>
              <a:r>
                <a:rPr lang="zh-CN" altLang="en-US">
                  <a:solidFill>
                    <a:srgbClr val="8282AE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请输入标题</a:t>
              </a:r>
            </a:p>
          </p:txBody>
        </p:sp>
        <p:sp>
          <p:nvSpPr>
            <p:cNvPr id="85" name="矩形 46"/>
            <p:cNvSpPr>
              <a:spLocks noChangeArrowheads="1"/>
            </p:cNvSpPr>
            <p:nvPr/>
          </p:nvSpPr>
          <p:spPr bwMode="auto">
            <a:xfrm>
              <a:off x="5878461" y="2743869"/>
              <a:ext cx="599681" cy="5626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lIns="68580" tIns="34290" rIns="68580" bIns="34290">
              <a:spAutoFit/>
            </a:bodyPr>
            <a:lstStyle/>
            <a:p>
              <a:pPr algn="ctr"/>
              <a:r>
                <a:rPr lang="en-US" sz="3600" b="1" dirty="0">
                  <a:solidFill>
                    <a:schemeClr val="accent6">
                      <a:lumMod val="50000"/>
                    </a:schemeClr>
                  </a:solidFill>
                  <a:latin typeface="Bauhaus 93" pitchFamily="82" charset="0"/>
                  <a:ea typeface="微软雅黑" pitchFamily="34" charset="-122"/>
                  <a:sym typeface="Bauhaus 93" pitchFamily="82" charset="0"/>
                </a:rPr>
                <a:t>02</a:t>
              </a:r>
              <a:endParaRPr lang="zh-CN" altLang="en-US" sz="3600" b="1" dirty="0">
                <a:solidFill>
                  <a:schemeClr val="accent6">
                    <a:lumMod val="50000"/>
                  </a:schemeClr>
                </a:solidFill>
                <a:latin typeface="Bauhaus 93" pitchFamily="82" charset="0"/>
                <a:ea typeface="微软雅黑" pitchFamily="34" charset="-122"/>
                <a:sym typeface="Bauhaus 93" pitchFamily="82" charset="0"/>
              </a:endParaRPr>
            </a:p>
          </p:txBody>
        </p:sp>
        <p:sp>
          <p:nvSpPr>
            <p:cNvPr id="86" name="矩形 41"/>
            <p:cNvSpPr>
              <a:spLocks noChangeArrowheads="1"/>
            </p:cNvSpPr>
            <p:nvPr/>
          </p:nvSpPr>
          <p:spPr bwMode="auto">
            <a:xfrm>
              <a:off x="3941514" y="1765969"/>
              <a:ext cx="1617662" cy="500063"/>
            </a:xfrm>
            <a:custGeom>
              <a:avLst/>
              <a:gdLst>
                <a:gd name="T0" fmla="*/ 174172 w 1306294"/>
                <a:gd name="T1" fmla="*/ 0 h 406930"/>
                <a:gd name="T2" fmla="*/ 1306294 w 1306294"/>
                <a:gd name="T3" fmla="*/ 0 h 406930"/>
                <a:gd name="T4" fmla="*/ 1306294 w 1306294"/>
                <a:gd name="T5" fmla="*/ 392415 h 406930"/>
                <a:gd name="T6" fmla="*/ 0 w 1306294"/>
                <a:gd name="T7" fmla="*/ 406930 h 406930"/>
                <a:gd name="T8" fmla="*/ 174172 w 1306294"/>
                <a:gd name="T9" fmla="*/ 0 h 4069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06294"/>
                <a:gd name="T16" fmla="*/ 0 h 406930"/>
                <a:gd name="T17" fmla="*/ 1306294 w 1306294"/>
                <a:gd name="T18" fmla="*/ 406930 h 40693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06294" h="406930">
                  <a:moveTo>
                    <a:pt x="174172" y="0"/>
                  </a:moveTo>
                  <a:lnTo>
                    <a:pt x="1306294" y="0"/>
                  </a:lnTo>
                  <a:lnTo>
                    <a:pt x="1306294" y="392415"/>
                  </a:lnTo>
                  <a:lnTo>
                    <a:pt x="0" y="406930"/>
                  </a:lnTo>
                  <a:lnTo>
                    <a:pt x="174172" y="0"/>
                  </a:lnTo>
                  <a:close/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>
              <a:spAutoFit/>
            </a:bodyPr>
            <a:lstStyle/>
            <a:p>
              <a:pPr algn="r"/>
              <a:r>
                <a:rPr lang="zh-CN" altLang="en-US" sz="140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请输入文本</a:t>
              </a:r>
              <a:endParaRPr lang="en-US" sz="14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algn="r"/>
              <a:r>
                <a:rPr lang="zh-CN" altLang="en-US" sz="140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请输入文本</a:t>
              </a:r>
            </a:p>
          </p:txBody>
        </p:sp>
        <p:sp>
          <p:nvSpPr>
            <p:cNvPr id="87" name="矩形 51"/>
            <p:cNvSpPr>
              <a:spLocks noChangeArrowheads="1"/>
            </p:cNvSpPr>
            <p:nvPr/>
          </p:nvSpPr>
          <p:spPr bwMode="auto">
            <a:xfrm>
              <a:off x="6483101" y="1426244"/>
              <a:ext cx="606425" cy="622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lIns="68580" tIns="34290" rIns="68580" bIns="34290">
              <a:spAutoFit/>
            </a:bodyPr>
            <a:lstStyle/>
            <a:p>
              <a:pPr algn="ctr"/>
              <a:r>
                <a:rPr lang="en-US" sz="3600" b="1">
                  <a:solidFill>
                    <a:srgbClr val="895D5D"/>
                  </a:solidFill>
                  <a:latin typeface="Bauhaus 93" pitchFamily="82" charset="0"/>
                  <a:ea typeface="微软雅黑" pitchFamily="34" charset="-122"/>
                  <a:sym typeface="Bauhaus 93" pitchFamily="82" charset="0"/>
                </a:rPr>
                <a:t>03</a:t>
              </a:r>
              <a:endParaRPr lang="zh-CN" altLang="en-US" sz="3600" b="1">
                <a:solidFill>
                  <a:srgbClr val="895D5D"/>
                </a:solidFill>
                <a:latin typeface="Bauhaus 93" pitchFamily="82" charset="0"/>
                <a:ea typeface="微软雅黑" pitchFamily="34" charset="-122"/>
                <a:sym typeface="Bauhaus 93" pitchFamily="82" charset="0"/>
              </a:endParaRPr>
            </a:p>
          </p:txBody>
        </p:sp>
        <p:sp>
          <p:nvSpPr>
            <p:cNvPr id="88" name="矩形 55"/>
            <p:cNvSpPr>
              <a:spLocks noChangeArrowheads="1"/>
            </p:cNvSpPr>
            <p:nvPr/>
          </p:nvSpPr>
          <p:spPr bwMode="auto">
            <a:xfrm>
              <a:off x="2774701" y="4080544"/>
              <a:ext cx="725488" cy="62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68580" tIns="34290" rIns="68580" bIns="34290">
              <a:spAutoFit/>
            </a:bodyPr>
            <a:lstStyle/>
            <a:p>
              <a:pPr algn="ctr"/>
              <a:r>
                <a:rPr lang="en-US" sz="3600" b="1">
                  <a:solidFill>
                    <a:srgbClr val="3F3F3F"/>
                  </a:solidFill>
                  <a:latin typeface="Bauhaus 93" pitchFamily="82" charset="0"/>
                  <a:ea typeface="微软雅黑" pitchFamily="34" charset="-122"/>
                  <a:sym typeface="Bauhaus 93" pitchFamily="82" charset="0"/>
                </a:rPr>
                <a:t>01</a:t>
              </a:r>
              <a:endParaRPr lang="zh-CN" altLang="en-US" sz="3600" b="1">
                <a:solidFill>
                  <a:srgbClr val="3F3F3F"/>
                </a:solidFill>
                <a:latin typeface="Bauhaus 93" pitchFamily="82" charset="0"/>
                <a:ea typeface="微软雅黑" pitchFamily="34" charset="-122"/>
                <a:sym typeface="Bauhaus 93" pitchFamily="82" charset="0"/>
              </a:endParaRPr>
            </a:p>
          </p:txBody>
        </p:sp>
        <p:sp>
          <p:nvSpPr>
            <p:cNvPr id="89" name="直接连接符 56"/>
            <p:cNvSpPr>
              <a:spLocks noChangeShapeType="1"/>
            </p:cNvSpPr>
            <p:nvPr/>
          </p:nvSpPr>
          <p:spPr bwMode="auto">
            <a:xfrm rot="5400000">
              <a:off x="3475583" y="3997200"/>
              <a:ext cx="1588" cy="1260475"/>
            </a:xfrm>
            <a:prstGeom prst="line">
              <a:avLst/>
            </a:prstGeom>
            <a:noFill/>
            <a:ln w="15875" cap="flat" cmpd="sng">
              <a:solidFill>
                <a:srgbClr val="484848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0" name="文本框 62"/>
            <p:cNvSpPr>
              <a:spLocks noChangeArrowheads="1"/>
            </p:cNvSpPr>
            <p:nvPr/>
          </p:nvSpPr>
          <p:spPr bwMode="auto">
            <a:xfrm>
              <a:off x="1417389" y="4336132"/>
              <a:ext cx="1327150" cy="2524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>
                <a:lnSpc>
                  <a:spcPts val="1125"/>
                </a:lnSpc>
              </a:pPr>
              <a:r>
                <a:rPr lang="zh-CN" altLang="en-US">
                  <a:solidFill>
                    <a:srgbClr val="474747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请输入标题</a:t>
              </a:r>
            </a:p>
          </p:txBody>
        </p:sp>
        <p:sp>
          <p:nvSpPr>
            <p:cNvPr id="91" name="矩形 41"/>
            <p:cNvSpPr>
              <a:spLocks noChangeArrowheads="1"/>
            </p:cNvSpPr>
            <p:nvPr/>
          </p:nvSpPr>
          <p:spPr bwMode="auto">
            <a:xfrm>
              <a:off x="4257426" y="4142457"/>
              <a:ext cx="1617663" cy="500062"/>
            </a:xfrm>
            <a:custGeom>
              <a:avLst/>
              <a:gdLst>
                <a:gd name="T0" fmla="*/ 174172 w 1306294"/>
                <a:gd name="T1" fmla="*/ 0 h 406930"/>
                <a:gd name="T2" fmla="*/ 1306294 w 1306294"/>
                <a:gd name="T3" fmla="*/ 0 h 406930"/>
                <a:gd name="T4" fmla="*/ 1306294 w 1306294"/>
                <a:gd name="T5" fmla="*/ 392415 h 406930"/>
                <a:gd name="T6" fmla="*/ 0 w 1306294"/>
                <a:gd name="T7" fmla="*/ 406930 h 406930"/>
                <a:gd name="T8" fmla="*/ 174172 w 1306294"/>
                <a:gd name="T9" fmla="*/ 0 h 4069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06294"/>
                <a:gd name="T16" fmla="*/ 0 h 406930"/>
                <a:gd name="T17" fmla="*/ 1306294 w 1306294"/>
                <a:gd name="T18" fmla="*/ 406930 h 40693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06294" h="406930">
                  <a:moveTo>
                    <a:pt x="174172" y="0"/>
                  </a:moveTo>
                  <a:lnTo>
                    <a:pt x="1306294" y="0"/>
                  </a:lnTo>
                  <a:lnTo>
                    <a:pt x="1306294" y="392415"/>
                  </a:lnTo>
                  <a:lnTo>
                    <a:pt x="0" y="406930"/>
                  </a:lnTo>
                  <a:lnTo>
                    <a:pt x="174172" y="0"/>
                  </a:lnTo>
                  <a:close/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>
              <a:spAutoFit/>
            </a:bodyPr>
            <a:lstStyle/>
            <a:p>
              <a:r>
                <a:rPr lang="zh-CN" altLang="en-US" sz="140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请输入文本</a:t>
              </a:r>
              <a:endParaRPr lang="en-US" sz="14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r>
                <a:rPr lang="zh-CN" altLang="en-US" sz="140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请输入文本</a:t>
              </a:r>
            </a:p>
          </p:txBody>
        </p:sp>
        <p:grpSp>
          <p:nvGrpSpPr>
            <p:cNvPr id="92" name="Group 31"/>
            <p:cNvGrpSpPr>
              <a:grpSpLocks/>
            </p:cNvGrpSpPr>
            <p:nvPr/>
          </p:nvGrpSpPr>
          <p:grpSpPr bwMode="auto">
            <a:xfrm>
              <a:off x="6016376" y="3255044"/>
              <a:ext cx="301625" cy="388938"/>
              <a:chOff x="0" y="0"/>
              <a:chExt cx="302194" cy="388956"/>
            </a:xfrm>
          </p:grpSpPr>
          <p:sp>
            <p:nvSpPr>
              <p:cNvPr id="93" name="Freeform 19"/>
              <p:cNvSpPr>
                <a:spLocks noEditPoints="1" noChangeArrowheads="1"/>
              </p:cNvSpPr>
              <p:nvPr/>
            </p:nvSpPr>
            <p:spPr bwMode="auto">
              <a:xfrm>
                <a:off x="97108" y="16654"/>
                <a:ext cx="71985" cy="72347"/>
              </a:xfrm>
              <a:custGeom>
                <a:avLst/>
                <a:gdLst>
                  <a:gd name="T0" fmla="*/ 171 w 171"/>
                  <a:gd name="T1" fmla="*/ 79 h 171"/>
                  <a:gd name="T2" fmla="*/ 168 w 171"/>
                  <a:gd name="T3" fmla="*/ 77 h 171"/>
                  <a:gd name="T4" fmla="*/ 152 w 171"/>
                  <a:gd name="T5" fmla="*/ 65 h 171"/>
                  <a:gd name="T6" fmla="*/ 165 w 171"/>
                  <a:gd name="T7" fmla="*/ 54 h 171"/>
                  <a:gd name="T8" fmla="*/ 161 w 171"/>
                  <a:gd name="T9" fmla="*/ 52 h 171"/>
                  <a:gd name="T10" fmla="*/ 142 w 171"/>
                  <a:gd name="T11" fmla="*/ 45 h 171"/>
                  <a:gd name="T12" fmla="*/ 152 w 171"/>
                  <a:gd name="T13" fmla="*/ 32 h 171"/>
                  <a:gd name="T14" fmla="*/ 147 w 171"/>
                  <a:gd name="T15" fmla="*/ 30 h 171"/>
                  <a:gd name="T16" fmla="*/ 127 w 171"/>
                  <a:gd name="T17" fmla="*/ 30 h 171"/>
                  <a:gd name="T18" fmla="*/ 132 w 171"/>
                  <a:gd name="T19" fmla="*/ 15 h 171"/>
                  <a:gd name="T20" fmla="*/ 127 w 171"/>
                  <a:gd name="T21" fmla="*/ 14 h 171"/>
                  <a:gd name="T22" fmla="*/ 108 w 171"/>
                  <a:gd name="T23" fmla="*/ 20 h 171"/>
                  <a:gd name="T24" fmla="*/ 108 w 171"/>
                  <a:gd name="T25" fmla="*/ 5 h 171"/>
                  <a:gd name="T26" fmla="*/ 103 w 171"/>
                  <a:gd name="T27" fmla="*/ 4 h 171"/>
                  <a:gd name="T28" fmla="*/ 86 w 171"/>
                  <a:gd name="T29" fmla="*/ 16 h 171"/>
                  <a:gd name="T30" fmla="*/ 79 w 171"/>
                  <a:gd name="T31" fmla="*/ 0 h 171"/>
                  <a:gd name="T32" fmla="*/ 77 w 171"/>
                  <a:gd name="T33" fmla="*/ 3 h 171"/>
                  <a:gd name="T34" fmla="*/ 65 w 171"/>
                  <a:gd name="T35" fmla="*/ 19 h 171"/>
                  <a:gd name="T36" fmla="*/ 53 w 171"/>
                  <a:gd name="T37" fmla="*/ 6 h 171"/>
                  <a:gd name="T38" fmla="*/ 52 w 171"/>
                  <a:gd name="T39" fmla="*/ 10 h 171"/>
                  <a:gd name="T40" fmla="*/ 45 w 171"/>
                  <a:gd name="T41" fmla="*/ 29 h 171"/>
                  <a:gd name="T42" fmla="*/ 30 w 171"/>
                  <a:gd name="T43" fmla="*/ 20 h 171"/>
                  <a:gd name="T44" fmla="*/ 30 w 171"/>
                  <a:gd name="T45" fmla="*/ 24 h 171"/>
                  <a:gd name="T46" fmla="*/ 30 w 171"/>
                  <a:gd name="T47" fmla="*/ 44 h 171"/>
                  <a:gd name="T48" fmla="*/ 13 w 171"/>
                  <a:gd name="T49" fmla="*/ 40 h 171"/>
                  <a:gd name="T50" fmla="*/ 14 w 171"/>
                  <a:gd name="T51" fmla="*/ 44 h 171"/>
                  <a:gd name="T52" fmla="*/ 20 w 171"/>
                  <a:gd name="T53" fmla="*/ 63 h 171"/>
                  <a:gd name="T54" fmla="*/ 2 w 171"/>
                  <a:gd name="T55" fmla="*/ 65 h 171"/>
                  <a:gd name="T56" fmla="*/ 4 w 171"/>
                  <a:gd name="T57" fmla="*/ 68 h 171"/>
                  <a:gd name="T58" fmla="*/ 16 w 171"/>
                  <a:gd name="T59" fmla="*/ 84 h 171"/>
                  <a:gd name="T60" fmla="*/ 0 w 171"/>
                  <a:gd name="T61" fmla="*/ 91 h 171"/>
                  <a:gd name="T62" fmla="*/ 3 w 171"/>
                  <a:gd name="T63" fmla="*/ 94 h 171"/>
                  <a:gd name="T64" fmla="*/ 19 w 171"/>
                  <a:gd name="T65" fmla="*/ 106 h 171"/>
                  <a:gd name="T66" fmla="*/ 6 w 171"/>
                  <a:gd name="T67" fmla="*/ 116 h 171"/>
                  <a:gd name="T68" fmla="*/ 10 w 171"/>
                  <a:gd name="T69" fmla="*/ 119 h 171"/>
                  <a:gd name="T70" fmla="*/ 29 w 171"/>
                  <a:gd name="T71" fmla="*/ 125 h 171"/>
                  <a:gd name="T72" fmla="*/ 19 w 171"/>
                  <a:gd name="T73" fmla="*/ 139 h 171"/>
                  <a:gd name="T74" fmla="*/ 24 w 171"/>
                  <a:gd name="T75" fmla="*/ 141 h 171"/>
                  <a:gd name="T76" fmla="*/ 44 w 171"/>
                  <a:gd name="T77" fmla="*/ 141 h 171"/>
                  <a:gd name="T78" fmla="*/ 39 w 171"/>
                  <a:gd name="T79" fmla="*/ 156 h 171"/>
                  <a:gd name="T80" fmla="*/ 44 w 171"/>
                  <a:gd name="T81" fmla="*/ 157 h 171"/>
                  <a:gd name="T82" fmla="*/ 63 w 171"/>
                  <a:gd name="T83" fmla="*/ 151 h 171"/>
                  <a:gd name="T84" fmla="*/ 63 w 171"/>
                  <a:gd name="T85" fmla="*/ 166 h 171"/>
                  <a:gd name="T86" fmla="*/ 68 w 171"/>
                  <a:gd name="T87" fmla="*/ 166 h 171"/>
                  <a:gd name="T88" fmla="*/ 85 w 171"/>
                  <a:gd name="T89" fmla="*/ 155 h 171"/>
                  <a:gd name="T90" fmla="*/ 91 w 171"/>
                  <a:gd name="T91" fmla="*/ 171 h 171"/>
                  <a:gd name="T92" fmla="*/ 94 w 171"/>
                  <a:gd name="T93" fmla="*/ 168 h 171"/>
                  <a:gd name="T94" fmla="*/ 96 w 171"/>
                  <a:gd name="T95" fmla="*/ 154 h 171"/>
                  <a:gd name="T96" fmla="*/ 114 w 171"/>
                  <a:gd name="T97" fmla="*/ 163 h 171"/>
                  <a:gd name="T98" fmla="*/ 119 w 171"/>
                  <a:gd name="T99" fmla="*/ 162 h 171"/>
                  <a:gd name="T100" fmla="*/ 117 w 171"/>
                  <a:gd name="T101" fmla="*/ 147 h 171"/>
                  <a:gd name="T102" fmla="*/ 137 w 171"/>
                  <a:gd name="T103" fmla="*/ 150 h 171"/>
                  <a:gd name="T104" fmla="*/ 142 w 171"/>
                  <a:gd name="T105" fmla="*/ 149 h 171"/>
                  <a:gd name="T106" fmla="*/ 135 w 171"/>
                  <a:gd name="T107" fmla="*/ 134 h 171"/>
                  <a:gd name="T108" fmla="*/ 154 w 171"/>
                  <a:gd name="T109" fmla="*/ 131 h 171"/>
                  <a:gd name="T110" fmla="*/ 159 w 171"/>
                  <a:gd name="T111" fmla="*/ 129 h 171"/>
                  <a:gd name="T112" fmla="*/ 147 w 171"/>
                  <a:gd name="T113" fmla="*/ 117 h 171"/>
                  <a:gd name="T114" fmla="*/ 165 w 171"/>
                  <a:gd name="T115" fmla="*/ 108 h 171"/>
                  <a:gd name="T116" fmla="*/ 169 w 171"/>
                  <a:gd name="T117" fmla="*/ 105 h 171"/>
                  <a:gd name="T118" fmla="*/ 154 w 171"/>
                  <a:gd name="T119" fmla="*/ 96 h 171"/>
                  <a:gd name="T120" fmla="*/ 168 w 171"/>
                  <a:gd name="T121" fmla="*/ 82 h 171"/>
                  <a:gd name="T122" fmla="*/ 70 w 171"/>
                  <a:gd name="T123" fmla="*/ 85 h 171"/>
                  <a:gd name="T124" fmla="*/ 101 w 171"/>
                  <a:gd name="T125" fmla="*/ 85 h 171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71"/>
                  <a:gd name="T190" fmla="*/ 0 h 171"/>
                  <a:gd name="T191" fmla="*/ 171 w 171"/>
                  <a:gd name="T192" fmla="*/ 171 h 171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71" h="171">
                    <a:moveTo>
                      <a:pt x="168" y="82"/>
                    </a:moveTo>
                    <a:cubicBezTo>
                      <a:pt x="170" y="82"/>
                      <a:pt x="171" y="81"/>
                      <a:pt x="171" y="79"/>
                    </a:cubicBezTo>
                    <a:cubicBezTo>
                      <a:pt x="171" y="79"/>
                      <a:pt x="171" y="79"/>
                      <a:pt x="171" y="79"/>
                    </a:cubicBezTo>
                    <a:cubicBezTo>
                      <a:pt x="171" y="78"/>
                      <a:pt x="169" y="77"/>
                      <a:pt x="168" y="77"/>
                    </a:cubicBezTo>
                    <a:cubicBezTo>
                      <a:pt x="154" y="75"/>
                      <a:pt x="154" y="75"/>
                      <a:pt x="154" y="75"/>
                    </a:cubicBezTo>
                    <a:cubicBezTo>
                      <a:pt x="154" y="71"/>
                      <a:pt x="153" y="68"/>
                      <a:pt x="152" y="65"/>
                    </a:cubicBezTo>
                    <a:cubicBezTo>
                      <a:pt x="163" y="57"/>
                      <a:pt x="163" y="57"/>
                      <a:pt x="163" y="57"/>
                    </a:cubicBezTo>
                    <a:cubicBezTo>
                      <a:pt x="164" y="56"/>
                      <a:pt x="165" y="55"/>
                      <a:pt x="165" y="54"/>
                    </a:cubicBezTo>
                    <a:cubicBezTo>
                      <a:pt x="165" y="54"/>
                      <a:pt x="165" y="53"/>
                      <a:pt x="165" y="53"/>
                    </a:cubicBezTo>
                    <a:cubicBezTo>
                      <a:pt x="164" y="52"/>
                      <a:pt x="163" y="51"/>
                      <a:pt x="161" y="52"/>
                    </a:cubicBezTo>
                    <a:cubicBezTo>
                      <a:pt x="147" y="54"/>
                      <a:pt x="147" y="54"/>
                      <a:pt x="147" y="54"/>
                    </a:cubicBezTo>
                    <a:cubicBezTo>
                      <a:pt x="146" y="51"/>
                      <a:pt x="144" y="48"/>
                      <a:pt x="142" y="45"/>
                    </a:cubicBezTo>
                    <a:cubicBezTo>
                      <a:pt x="151" y="34"/>
                      <a:pt x="151" y="34"/>
                      <a:pt x="151" y="34"/>
                    </a:cubicBezTo>
                    <a:cubicBezTo>
                      <a:pt x="151" y="34"/>
                      <a:pt x="152" y="33"/>
                      <a:pt x="152" y="32"/>
                    </a:cubicBezTo>
                    <a:cubicBezTo>
                      <a:pt x="152" y="31"/>
                      <a:pt x="151" y="31"/>
                      <a:pt x="151" y="30"/>
                    </a:cubicBezTo>
                    <a:cubicBezTo>
                      <a:pt x="150" y="29"/>
                      <a:pt x="148" y="29"/>
                      <a:pt x="147" y="30"/>
                    </a:cubicBezTo>
                    <a:cubicBezTo>
                      <a:pt x="135" y="36"/>
                      <a:pt x="135" y="36"/>
                      <a:pt x="135" y="36"/>
                    </a:cubicBezTo>
                    <a:cubicBezTo>
                      <a:pt x="132" y="34"/>
                      <a:pt x="130" y="32"/>
                      <a:pt x="127" y="30"/>
                    </a:cubicBezTo>
                    <a:cubicBezTo>
                      <a:pt x="132" y="16"/>
                      <a:pt x="132" y="16"/>
                      <a:pt x="132" y="16"/>
                    </a:cubicBezTo>
                    <a:cubicBezTo>
                      <a:pt x="132" y="16"/>
                      <a:pt x="132" y="16"/>
                      <a:pt x="132" y="15"/>
                    </a:cubicBezTo>
                    <a:cubicBezTo>
                      <a:pt x="132" y="14"/>
                      <a:pt x="132" y="13"/>
                      <a:pt x="131" y="13"/>
                    </a:cubicBezTo>
                    <a:cubicBezTo>
                      <a:pt x="129" y="12"/>
                      <a:pt x="128" y="12"/>
                      <a:pt x="127" y="14"/>
                    </a:cubicBezTo>
                    <a:cubicBezTo>
                      <a:pt x="117" y="23"/>
                      <a:pt x="117" y="23"/>
                      <a:pt x="117" y="23"/>
                    </a:cubicBezTo>
                    <a:cubicBezTo>
                      <a:pt x="114" y="22"/>
                      <a:pt x="111" y="21"/>
                      <a:pt x="108" y="20"/>
                    </a:cubicBezTo>
                    <a:cubicBezTo>
                      <a:pt x="108" y="6"/>
                      <a:pt x="108" y="6"/>
                      <a:pt x="108" y="6"/>
                    </a:cubicBezTo>
                    <a:cubicBezTo>
                      <a:pt x="108" y="5"/>
                      <a:pt x="108" y="5"/>
                      <a:pt x="108" y="5"/>
                    </a:cubicBezTo>
                    <a:cubicBezTo>
                      <a:pt x="108" y="4"/>
                      <a:pt x="107" y="3"/>
                      <a:pt x="106" y="2"/>
                    </a:cubicBezTo>
                    <a:cubicBezTo>
                      <a:pt x="105" y="2"/>
                      <a:pt x="103" y="3"/>
                      <a:pt x="103" y="4"/>
                    </a:cubicBezTo>
                    <a:cubicBezTo>
                      <a:pt x="96" y="17"/>
                      <a:pt x="96" y="17"/>
                      <a:pt x="96" y="17"/>
                    </a:cubicBezTo>
                    <a:cubicBezTo>
                      <a:pt x="93" y="16"/>
                      <a:pt x="90" y="16"/>
                      <a:pt x="86" y="16"/>
                    </a:cubicBezTo>
                    <a:cubicBezTo>
                      <a:pt x="82" y="3"/>
                      <a:pt x="82" y="3"/>
                      <a:pt x="82" y="3"/>
                    </a:cubicBezTo>
                    <a:cubicBezTo>
                      <a:pt x="82" y="1"/>
                      <a:pt x="81" y="0"/>
                      <a:pt x="79" y="0"/>
                    </a:cubicBezTo>
                    <a:cubicBezTo>
                      <a:pt x="78" y="0"/>
                      <a:pt x="77" y="1"/>
                      <a:pt x="77" y="3"/>
                    </a:cubicBezTo>
                    <a:cubicBezTo>
                      <a:pt x="77" y="3"/>
                      <a:pt x="77" y="3"/>
                      <a:pt x="77" y="3"/>
                    </a:cubicBezTo>
                    <a:cubicBezTo>
                      <a:pt x="75" y="17"/>
                      <a:pt x="75" y="17"/>
                      <a:pt x="75" y="17"/>
                    </a:cubicBezTo>
                    <a:cubicBezTo>
                      <a:pt x="71" y="17"/>
                      <a:pt x="68" y="18"/>
                      <a:pt x="65" y="19"/>
                    </a:cubicBezTo>
                    <a:cubicBezTo>
                      <a:pt x="57" y="8"/>
                      <a:pt x="57" y="8"/>
                      <a:pt x="57" y="8"/>
                    </a:cubicBezTo>
                    <a:cubicBezTo>
                      <a:pt x="56" y="6"/>
                      <a:pt x="55" y="5"/>
                      <a:pt x="53" y="6"/>
                    </a:cubicBezTo>
                    <a:cubicBezTo>
                      <a:pt x="52" y="6"/>
                      <a:pt x="52" y="7"/>
                      <a:pt x="52" y="9"/>
                    </a:cubicBezTo>
                    <a:cubicBezTo>
                      <a:pt x="52" y="9"/>
                      <a:pt x="52" y="9"/>
                      <a:pt x="52" y="10"/>
                    </a:cubicBezTo>
                    <a:cubicBezTo>
                      <a:pt x="54" y="23"/>
                      <a:pt x="54" y="23"/>
                      <a:pt x="54" y="23"/>
                    </a:cubicBezTo>
                    <a:cubicBezTo>
                      <a:pt x="51" y="25"/>
                      <a:pt x="48" y="27"/>
                      <a:pt x="45" y="29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3" y="19"/>
                      <a:pt x="32" y="19"/>
                      <a:pt x="30" y="20"/>
                    </a:cubicBezTo>
                    <a:cubicBezTo>
                      <a:pt x="30" y="20"/>
                      <a:pt x="29" y="21"/>
                      <a:pt x="29" y="22"/>
                    </a:cubicBezTo>
                    <a:cubicBezTo>
                      <a:pt x="29" y="23"/>
                      <a:pt x="30" y="23"/>
                      <a:pt x="30" y="24"/>
                    </a:cubicBezTo>
                    <a:cubicBezTo>
                      <a:pt x="36" y="36"/>
                      <a:pt x="36" y="36"/>
                      <a:pt x="36" y="36"/>
                    </a:cubicBezTo>
                    <a:cubicBezTo>
                      <a:pt x="34" y="39"/>
                      <a:pt x="32" y="41"/>
                      <a:pt x="30" y="44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15" y="38"/>
                      <a:pt x="14" y="39"/>
                      <a:pt x="13" y="40"/>
                    </a:cubicBezTo>
                    <a:cubicBezTo>
                      <a:pt x="13" y="41"/>
                      <a:pt x="12" y="41"/>
                      <a:pt x="12" y="42"/>
                    </a:cubicBezTo>
                    <a:cubicBezTo>
                      <a:pt x="12" y="42"/>
                      <a:pt x="13" y="43"/>
                      <a:pt x="14" y="44"/>
                    </a:cubicBezTo>
                    <a:cubicBezTo>
                      <a:pt x="24" y="54"/>
                      <a:pt x="24" y="54"/>
                      <a:pt x="24" y="54"/>
                    </a:cubicBezTo>
                    <a:cubicBezTo>
                      <a:pt x="22" y="57"/>
                      <a:pt x="21" y="60"/>
                      <a:pt x="20" y="63"/>
                    </a:cubicBezTo>
                    <a:cubicBezTo>
                      <a:pt x="6" y="63"/>
                      <a:pt x="6" y="63"/>
                      <a:pt x="6" y="63"/>
                    </a:cubicBezTo>
                    <a:cubicBezTo>
                      <a:pt x="4" y="62"/>
                      <a:pt x="3" y="63"/>
                      <a:pt x="2" y="65"/>
                    </a:cubicBezTo>
                    <a:cubicBezTo>
                      <a:pt x="2" y="65"/>
                      <a:pt x="2" y="65"/>
                      <a:pt x="2" y="65"/>
                    </a:cubicBezTo>
                    <a:cubicBezTo>
                      <a:pt x="2" y="67"/>
                      <a:pt x="3" y="68"/>
                      <a:pt x="4" y="68"/>
                    </a:cubicBezTo>
                    <a:cubicBezTo>
                      <a:pt x="17" y="74"/>
                      <a:pt x="17" y="74"/>
                      <a:pt x="17" y="74"/>
                    </a:cubicBezTo>
                    <a:cubicBezTo>
                      <a:pt x="16" y="78"/>
                      <a:pt x="16" y="81"/>
                      <a:pt x="16" y="84"/>
                    </a:cubicBezTo>
                    <a:cubicBezTo>
                      <a:pt x="3" y="89"/>
                      <a:pt x="3" y="89"/>
                      <a:pt x="3" y="89"/>
                    </a:cubicBezTo>
                    <a:cubicBezTo>
                      <a:pt x="1" y="89"/>
                      <a:pt x="0" y="90"/>
                      <a:pt x="0" y="91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93"/>
                      <a:pt x="2" y="94"/>
                      <a:pt x="3" y="94"/>
                    </a:cubicBezTo>
                    <a:cubicBezTo>
                      <a:pt x="17" y="96"/>
                      <a:pt x="17" y="96"/>
                      <a:pt x="17" y="96"/>
                    </a:cubicBezTo>
                    <a:cubicBezTo>
                      <a:pt x="17" y="99"/>
                      <a:pt x="18" y="103"/>
                      <a:pt x="19" y="106"/>
                    </a:cubicBezTo>
                    <a:cubicBezTo>
                      <a:pt x="8" y="114"/>
                      <a:pt x="8" y="114"/>
                      <a:pt x="8" y="114"/>
                    </a:cubicBezTo>
                    <a:cubicBezTo>
                      <a:pt x="7" y="114"/>
                      <a:pt x="6" y="115"/>
                      <a:pt x="6" y="116"/>
                    </a:cubicBezTo>
                    <a:cubicBezTo>
                      <a:pt x="6" y="117"/>
                      <a:pt x="6" y="117"/>
                      <a:pt x="6" y="118"/>
                    </a:cubicBezTo>
                    <a:cubicBezTo>
                      <a:pt x="7" y="119"/>
                      <a:pt x="8" y="120"/>
                      <a:pt x="10" y="119"/>
                    </a:cubicBezTo>
                    <a:cubicBezTo>
                      <a:pt x="24" y="117"/>
                      <a:pt x="24" y="117"/>
                      <a:pt x="24" y="117"/>
                    </a:cubicBezTo>
                    <a:cubicBezTo>
                      <a:pt x="25" y="120"/>
                      <a:pt x="27" y="123"/>
                      <a:pt x="29" y="125"/>
                    </a:cubicBezTo>
                    <a:cubicBezTo>
                      <a:pt x="20" y="137"/>
                      <a:pt x="20" y="137"/>
                      <a:pt x="20" y="137"/>
                    </a:cubicBezTo>
                    <a:cubicBezTo>
                      <a:pt x="20" y="137"/>
                      <a:pt x="19" y="138"/>
                      <a:pt x="19" y="139"/>
                    </a:cubicBezTo>
                    <a:cubicBezTo>
                      <a:pt x="19" y="139"/>
                      <a:pt x="20" y="140"/>
                      <a:pt x="20" y="140"/>
                    </a:cubicBezTo>
                    <a:cubicBezTo>
                      <a:pt x="21" y="142"/>
                      <a:pt x="23" y="142"/>
                      <a:pt x="24" y="141"/>
                    </a:cubicBezTo>
                    <a:cubicBezTo>
                      <a:pt x="36" y="134"/>
                      <a:pt x="36" y="134"/>
                      <a:pt x="36" y="134"/>
                    </a:cubicBezTo>
                    <a:cubicBezTo>
                      <a:pt x="39" y="137"/>
                      <a:pt x="41" y="139"/>
                      <a:pt x="44" y="141"/>
                    </a:cubicBezTo>
                    <a:cubicBezTo>
                      <a:pt x="39" y="154"/>
                      <a:pt x="39" y="154"/>
                      <a:pt x="39" y="154"/>
                    </a:cubicBezTo>
                    <a:cubicBezTo>
                      <a:pt x="39" y="155"/>
                      <a:pt x="39" y="155"/>
                      <a:pt x="39" y="156"/>
                    </a:cubicBezTo>
                    <a:cubicBezTo>
                      <a:pt x="39" y="157"/>
                      <a:pt x="39" y="157"/>
                      <a:pt x="40" y="158"/>
                    </a:cubicBezTo>
                    <a:cubicBezTo>
                      <a:pt x="42" y="159"/>
                      <a:pt x="43" y="158"/>
                      <a:pt x="44" y="157"/>
                    </a:cubicBezTo>
                    <a:cubicBezTo>
                      <a:pt x="54" y="147"/>
                      <a:pt x="54" y="147"/>
                      <a:pt x="54" y="147"/>
                    </a:cubicBezTo>
                    <a:cubicBezTo>
                      <a:pt x="57" y="149"/>
                      <a:pt x="60" y="150"/>
                      <a:pt x="63" y="151"/>
                    </a:cubicBezTo>
                    <a:cubicBezTo>
                      <a:pt x="63" y="165"/>
                      <a:pt x="63" y="165"/>
                      <a:pt x="63" y="165"/>
                    </a:cubicBezTo>
                    <a:cubicBezTo>
                      <a:pt x="63" y="165"/>
                      <a:pt x="63" y="166"/>
                      <a:pt x="63" y="166"/>
                    </a:cubicBezTo>
                    <a:cubicBezTo>
                      <a:pt x="63" y="167"/>
                      <a:pt x="64" y="168"/>
                      <a:pt x="65" y="168"/>
                    </a:cubicBezTo>
                    <a:cubicBezTo>
                      <a:pt x="66" y="169"/>
                      <a:pt x="68" y="168"/>
                      <a:pt x="68" y="166"/>
                    </a:cubicBezTo>
                    <a:cubicBezTo>
                      <a:pt x="75" y="154"/>
                      <a:pt x="75" y="154"/>
                      <a:pt x="75" y="154"/>
                    </a:cubicBezTo>
                    <a:cubicBezTo>
                      <a:pt x="78" y="154"/>
                      <a:pt x="81" y="155"/>
                      <a:pt x="85" y="155"/>
                    </a:cubicBezTo>
                    <a:cubicBezTo>
                      <a:pt x="89" y="168"/>
                      <a:pt x="89" y="168"/>
                      <a:pt x="89" y="168"/>
                    </a:cubicBezTo>
                    <a:cubicBezTo>
                      <a:pt x="89" y="170"/>
                      <a:pt x="90" y="171"/>
                      <a:pt x="91" y="171"/>
                    </a:cubicBezTo>
                    <a:cubicBezTo>
                      <a:pt x="91" y="171"/>
                      <a:pt x="92" y="171"/>
                      <a:pt x="92" y="171"/>
                    </a:cubicBezTo>
                    <a:cubicBezTo>
                      <a:pt x="93" y="171"/>
                      <a:pt x="94" y="169"/>
                      <a:pt x="94" y="168"/>
                    </a:cubicBezTo>
                    <a:cubicBezTo>
                      <a:pt x="94" y="168"/>
                      <a:pt x="94" y="168"/>
                      <a:pt x="94" y="168"/>
                    </a:cubicBezTo>
                    <a:cubicBezTo>
                      <a:pt x="96" y="154"/>
                      <a:pt x="96" y="154"/>
                      <a:pt x="96" y="154"/>
                    </a:cubicBezTo>
                    <a:cubicBezTo>
                      <a:pt x="100" y="153"/>
                      <a:pt x="103" y="153"/>
                      <a:pt x="106" y="152"/>
                    </a:cubicBezTo>
                    <a:cubicBezTo>
                      <a:pt x="114" y="163"/>
                      <a:pt x="114" y="163"/>
                      <a:pt x="114" y="163"/>
                    </a:cubicBezTo>
                    <a:cubicBezTo>
                      <a:pt x="115" y="165"/>
                      <a:pt x="116" y="165"/>
                      <a:pt x="118" y="165"/>
                    </a:cubicBezTo>
                    <a:cubicBezTo>
                      <a:pt x="119" y="164"/>
                      <a:pt x="119" y="163"/>
                      <a:pt x="119" y="162"/>
                    </a:cubicBezTo>
                    <a:cubicBezTo>
                      <a:pt x="119" y="162"/>
                      <a:pt x="119" y="161"/>
                      <a:pt x="119" y="161"/>
                    </a:cubicBezTo>
                    <a:cubicBezTo>
                      <a:pt x="117" y="147"/>
                      <a:pt x="117" y="147"/>
                      <a:pt x="117" y="147"/>
                    </a:cubicBezTo>
                    <a:cubicBezTo>
                      <a:pt x="120" y="146"/>
                      <a:pt x="123" y="144"/>
                      <a:pt x="126" y="142"/>
                    </a:cubicBezTo>
                    <a:cubicBezTo>
                      <a:pt x="137" y="150"/>
                      <a:pt x="137" y="150"/>
                      <a:pt x="137" y="150"/>
                    </a:cubicBezTo>
                    <a:cubicBezTo>
                      <a:pt x="138" y="152"/>
                      <a:pt x="139" y="152"/>
                      <a:pt x="141" y="151"/>
                    </a:cubicBezTo>
                    <a:cubicBezTo>
                      <a:pt x="141" y="150"/>
                      <a:pt x="142" y="149"/>
                      <a:pt x="142" y="149"/>
                    </a:cubicBezTo>
                    <a:cubicBezTo>
                      <a:pt x="142" y="148"/>
                      <a:pt x="141" y="147"/>
                      <a:pt x="141" y="147"/>
                    </a:cubicBezTo>
                    <a:cubicBezTo>
                      <a:pt x="135" y="134"/>
                      <a:pt x="135" y="134"/>
                      <a:pt x="135" y="134"/>
                    </a:cubicBezTo>
                    <a:cubicBezTo>
                      <a:pt x="137" y="132"/>
                      <a:pt x="139" y="130"/>
                      <a:pt x="141" y="127"/>
                    </a:cubicBezTo>
                    <a:cubicBezTo>
                      <a:pt x="154" y="131"/>
                      <a:pt x="154" y="131"/>
                      <a:pt x="154" y="131"/>
                    </a:cubicBezTo>
                    <a:cubicBezTo>
                      <a:pt x="156" y="132"/>
                      <a:pt x="157" y="132"/>
                      <a:pt x="158" y="131"/>
                    </a:cubicBezTo>
                    <a:cubicBezTo>
                      <a:pt x="158" y="130"/>
                      <a:pt x="159" y="130"/>
                      <a:pt x="159" y="129"/>
                    </a:cubicBezTo>
                    <a:cubicBezTo>
                      <a:pt x="159" y="128"/>
                      <a:pt x="158" y="127"/>
                      <a:pt x="157" y="127"/>
                    </a:cubicBezTo>
                    <a:cubicBezTo>
                      <a:pt x="147" y="117"/>
                      <a:pt x="147" y="117"/>
                      <a:pt x="147" y="117"/>
                    </a:cubicBezTo>
                    <a:cubicBezTo>
                      <a:pt x="149" y="114"/>
                      <a:pt x="150" y="111"/>
                      <a:pt x="151" y="108"/>
                    </a:cubicBezTo>
                    <a:cubicBezTo>
                      <a:pt x="165" y="108"/>
                      <a:pt x="165" y="108"/>
                      <a:pt x="165" y="108"/>
                    </a:cubicBezTo>
                    <a:cubicBezTo>
                      <a:pt x="167" y="108"/>
                      <a:pt x="168" y="107"/>
                      <a:pt x="169" y="106"/>
                    </a:cubicBezTo>
                    <a:cubicBezTo>
                      <a:pt x="169" y="106"/>
                      <a:pt x="169" y="105"/>
                      <a:pt x="169" y="105"/>
                    </a:cubicBezTo>
                    <a:cubicBezTo>
                      <a:pt x="169" y="104"/>
                      <a:pt x="168" y="103"/>
                      <a:pt x="167" y="103"/>
                    </a:cubicBezTo>
                    <a:cubicBezTo>
                      <a:pt x="154" y="96"/>
                      <a:pt x="154" y="96"/>
                      <a:pt x="154" y="96"/>
                    </a:cubicBezTo>
                    <a:cubicBezTo>
                      <a:pt x="155" y="93"/>
                      <a:pt x="155" y="90"/>
                      <a:pt x="155" y="86"/>
                    </a:cubicBezTo>
                    <a:lnTo>
                      <a:pt x="168" y="82"/>
                    </a:lnTo>
                    <a:close/>
                    <a:moveTo>
                      <a:pt x="86" y="101"/>
                    </a:moveTo>
                    <a:cubicBezTo>
                      <a:pt x="77" y="101"/>
                      <a:pt x="70" y="94"/>
                      <a:pt x="70" y="85"/>
                    </a:cubicBezTo>
                    <a:cubicBezTo>
                      <a:pt x="70" y="77"/>
                      <a:pt x="77" y="70"/>
                      <a:pt x="86" y="70"/>
                    </a:cubicBezTo>
                    <a:cubicBezTo>
                      <a:pt x="94" y="70"/>
                      <a:pt x="101" y="77"/>
                      <a:pt x="101" y="85"/>
                    </a:cubicBezTo>
                    <a:cubicBezTo>
                      <a:pt x="101" y="94"/>
                      <a:pt x="94" y="101"/>
                      <a:pt x="86" y="101"/>
                    </a:cubicBezTo>
                    <a:close/>
                  </a:path>
                </a:pathLst>
              </a:custGeom>
              <a:solidFill>
                <a:srgbClr val="8181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Bauhaus 93" pitchFamily="82" charset="0"/>
                  <a:ea typeface="微软雅黑" pitchFamily="34" charset="-122"/>
                  <a:sym typeface="Bauhaus 93" pitchFamily="82" charset="0"/>
                </a:endParaRPr>
              </a:p>
            </p:txBody>
          </p:sp>
          <p:sp>
            <p:nvSpPr>
              <p:cNvPr id="94" name="Freeform 20"/>
              <p:cNvSpPr>
                <a:spLocks noEditPoints="1" noChangeArrowheads="1"/>
              </p:cNvSpPr>
              <p:nvPr/>
            </p:nvSpPr>
            <p:spPr bwMode="auto">
              <a:xfrm>
                <a:off x="161610" y="0"/>
                <a:ext cx="50960" cy="51216"/>
              </a:xfrm>
              <a:custGeom>
                <a:avLst/>
                <a:gdLst>
                  <a:gd name="T0" fmla="*/ 121 w 121"/>
                  <a:gd name="T1" fmla="*/ 56 h 121"/>
                  <a:gd name="T2" fmla="*/ 119 w 121"/>
                  <a:gd name="T3" fmla="*/ 54 h 121"/>
                  <a:gd name="T4" fmla="*/ 108 w 121"/>
                  <a:gd name="T5" fmla="*/ 46 h 121"/>
                  <a:gd name="T6" fmla="*/ 117 w 121"/>
                  <a:gd name="T7" fmla="*/ 38 h 121"/>
                  <a:gd name="T8" fmla="*/ 115 w 121"/>
                  <a:gd name="T9" fmla="*/ 37 h 121"/>
                  <a:gd name="T10" fmla="*/ 101 w 121"/>
                  <a:gd name="T11" fmla="*/ 32 h 121"/>
                  <a:gd name="T12" fmla="*/ 108 w 121"/>
                  <a:gd name="T13" fmla="*/ 23 h 121"/>
                  <a:gd name="T14" fmla="*/ 105 w 121"/>
                  <a:gd name="T15" fmla="*/ 21 h 121"/>
                  <a:gd name="T16" fmla="*/ 90 w 121"/>
                  <a:gd name="T17" fmla="*/ 21 h 121"/>
                  <a:gd name="T18" fmla="*/ 94 w 121"/>
                  <a:gd name="T19" fmla="*/ 11 h 121"/>
                  <a:gd name="T20" fmla="*/ 90 w 121"/>
                  <a:gd name="T21" fmla="*/ 10 h 121"/>
                  <a:gd name="T22" fmla="*/ 77 w 121"/>
                  <a:gd name="T23" fmla="*/ 14 h 121"/>
                  <a:gd name="T24" fmla="*/ 77 w 121"/>
                  <a:gd name="T25" fmla="*/ 3 h 121"/>
                  <a:gd name="T26" fmla="*/ 73 w 121"/>
                  <a:gd name="T27" fmla="*/ 3 h 121"/>
                  <a:gd name="T28" fmla="*/ 61 w 121"/>
                  <a:gd name="T29" fmla="*/ 11 h 121"/>
                  <a:gd name="T30" fmla="*/ 56 w 121"/>
                  <a:gd name="T31" fmla="*/ 0 h 121"/>
                  <a:gd name="T32" fmla="*/ 55 w 121"/>
                  <a:gd name="T33" fmla="*/ 2 h 121"/>
                  <a:gd name="T34" fmla="*/ 46 w 121"/>
                  <a:gd name="T35" fmla="*/ 13 h 121"/>
                  <a:gd name="T36" fmla="*/ 38 w 121"/>
                  <a:gd name="T37" fmla="*/ 4 h 121"/>
                  <a:gd name="T38" fmla="*/ 37 w 121"/>
                  <a:gd name="T39" fmla="*/ 7 h 121"/>
                  <a:gd name="T40" fmla="*/ 32 w 121"/>
                  <a:gd name="T41" fmla="*/ 20 h 121"/>
                  <a:gd name="T42" fmla="*/ 22 w 121"/>
                  <a:gd name="T43" fmla="*/ 14 h 121"/>
                  <a:gd name="T44" fmla="*/ 21 w 121"/>
                  <a:gd name="T45" fmla="*/ 17 h 121"/>
                  <a:gd name="T46" fmla="*/ 21 w 121"/>
                  <a:gd name="T47" fmla="*/ 31 h 121"/>
                  <a:gd name="T48" fmla="*/ 9 w 121"/>
                  <a:gd name="T49" fmla="*/ 28 h 121"/>
                  <a:gd name="T50" fmla="*/ 10 w 121"/>
                  <a:gd name="T51" fmla="*/ 31 h 121"/>
                  <a:gd name="T52" fmla="*/ 14 w 121"/>
                  <a:gd name="T53" fmla="*/ 45 h 121"/>
                  <a:gd name="T54" fmla="*/ 2 w 121"/>
                  <a:gd name="T55" fmla="*/ 46 h 121"/>
                  <a:gd name="T56" fmla="*/ 3 w 121"/>
                  <a:gd name="T57" fmla="*/ 48 h 121"/>
                  <a:gd name="T58" fmla="*/ 11 w 121"/>
                  <a:gd name="T59" fmla="*/ 60 h 121"/>
                  <a:gd name="T60" fmla="*/ 0 w 121"/>
                  <a:gd name="T61" fmla="*/ 65 h 121"/>
                  <a:gd name="T62" fmla="*/ 2 w 121"/>
                  <a:gd name="T63" fmla="*/ 67 h 121"/>
                  <a:gd name="T64" fmla="*/ 14 w 121"/>
                  <a:gd name="T65" fmla="*/ 75 h 121"/>
                  <a:gd name="T66" fmla="*/ 4 w 121"/>
                  <a:gd name="T67" fmla="*/ 83 h 121"/>
                  <a:gd name="T68" fmla="*/ 7 w 121"/>
                  <a:gd name="T69" fmla="*/ 84 h 121"/>
                  <a:gd name="T70" fmla="*/ 20 w 121"/>
                  <a:gd name="T71" fmla="*/ 89 h 121"/>
                  <a:gd name="T72" fmla="*/ 14 w 121"/>
                  <a:gd name="T73" fmla="*/ 98 h 121"/>
                  <a:gd name="T74" fmla="*/ 17 w 121"/>
                  <a:gd name="T75" fmla="*/ 100 h 121"/>
                  <a:gd name="T76" fmla="*/ 31 w 121"/>
                  <a:gd name="T77" fmla="*/ 100 h 121"/>
                  <a:gd name="T78" fmla="*/ 28 w 121"/>
                  <a:gd name="T79" fmla="*/ 110 h 121"/>
                  <a:gd name="T80" fmla="*/ 31 w 121"/>
                  <a:gd name="T81" fmla="*/ 112 h 121"/>
                  <a:gd name="T82" fmla="*/ 45 w 121"/>
                  <a:gd name="T83" fmla="*/ 107 h 121"/>
                  <a:gd name="T84" fmla="*/ 45 w 121"/>
                  <a:gd name="T85" fmla="*/ 118 h 121"/>
                  <a:gd name="T86" fmla="*/ 49 w 121"/>
                  <a:gd name="T87" fmla="*/ 118 h 121"/>
                  <a:gd name="T88" fmla="*/ 60 w 121"/>
                  <a:gd name="T89" fmla="*/ 110 h 121"/>
                  <a:gd name="T90" fmla="*/ 65 w 121"/>
                  <a:gd name="T91" fmla="*/ 121 h 121"/>
                  <a:gd name="T92" fmla="*/ 67 w 121"/>
                  <a:gd name="T93" fmla="*/ 119 h 121"/>
                  <a:gd name="T94" fmla="*/ 68 w 121"/>
                  <a:gd name="T95" fmla="*/ 109 h 121"/>
                  <a:gd name="T96" fmla="*/ 81 w 121"/>
                  <a:gd name="T97" fmla="*/ 116 h 121"/>
                  <a:gd name="T98" fmla="*/ 85 w 121"/>
                  <a:gd name="T99" fmla="*/ 115 h 121"/>
                  <a:gd name="T100" fmla="*/ 83 w 121"/>
                  <a:gd name="T101" fmla="*/ 104 h 121"/>
                  <a:gd name="T102" fmla="*/ 97 w 121"/>
                  <a:gd name="T103" fmla="*/ 107 h 121"/>
                  <a:gd name="T104" fmla="*/ 101 w 121"/>
                  <a:gd name="T105" fmla="*/ 106 h 121"/>
                  <a:gd name="T106" fmla="*/ 96 w 121"/>
                  <a:gd name="T107" fmla="*/ 95 h 121"/>
                  <a:gd name="T108" fmla="*/ 110 w 121"/>
                  <a:gd name="T109" fmla="*/ 93 h 121"/>
                  <a:gd name="T110" fmla="*/ 113 w 121"/>
                  <a:gd name="T111" fmla="*/ 92 h 121"/>
                  <a:gd name="T112" fmla="*/ 105 w 121"/>
                  <a:gd name="T113" fmla="*/ 83 h 121"/>
                  <a:gd name="T114" fmla="*/ 117 w 121"/>
                  <a:gd name="T115" fmla="*/ 77 h 121"/>
                  <a:gd name="T116" fmla="*/ 120 w 121"/>
                  <a:gd name="T117" fmla="*/ 75 h 121"/>
                  <a:gd name="T118" fmla="*/ 109 w 121"/>
                  <a:gd name="T119" fmla="*/ 68 h 121"/>
                  <a:gd name="T120" fmla="*/ 120 w 121"/>
                  <a:gd name="T121" fmla="*/ 58 h 121"/>
                  <a:gd name="T122" fmla="*/ 50 w 121"/>
                  <a:gd name="T123" fmla="*/ 61 h 121"/>
                  <a:gd name="T124" fmla="*/ 72 w 121"/>
                  <a:gd name="T125" fmla="*/ 61 h 121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21"/>
                  <a:gd name="T190" fmla="*/ 0 h 121"/>
                  <a:gd name="T191" fmla="*/ 121 w 121"/>
                  <a:gd name="T192" fmla="*/ 121 h 121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21" h="121">
                    <a:moveTo>
                      <a:pt x="120" y="58"/>
                    </a:moveTo>
                    <a:cubicBezTo>
                      <a:pt x="121" y="58"/>
                      <a:pt x="121" y="57"/>
                      <a:pt x="121" y="56"/>
                    </a:cubicBezTo>
                    <a:cubicBezTo>
                      <a:pt x="121" y="56"/>
                      <a:pt x="121" y="56"/>
                      <a:pt x="121" y="56"/>
                    </a:cubicBezTo>
                    <a:cubicBezTo>
                      <a:pt x="121" y="55"/>
                      <a:pt x="120" y="54"/>
                      <a:pt x="119" y="54"/>
                    </a:cubicBezTo>
                    <a:cubicBezTo>
                      <a:pt x="110" y="53"/>
                      <a:pt x="110" y="53"/>
                      <a:pt x="110" y="53"/>
                    </a:cubicBezTo>
                    <a:cubicBezTo>
                      <a:pt x="109" y="50"/>
                      <a:pt x="109" y="48"/>
                      <a:pt x="108" y="46"/>
                    </a:cubicBezTo>
                    <a:cubicBezTo>
                      <a:pt x="116" y="40"/>
                      <a:pt x="116" y="40"/>
                      <a:pt x="116" y="40"/>
                    </a:cubicBezTo>
                    <a:cubicBezTo>
                      <a:pt x="117" y="40"/>
                      <a:pt x="117" y="39"/>
                      <a:pt x="117" y="38"/>
                    </a:cubicBezTo>
                    <a:cubicBezTo>
                      <a:pt x="117" y="38"/>
                      <a:pt x="117" y="38"/>
                      <a:pt x="117" y="38"/>
                    </a:cubicBezTo>
                    <a:cubicBezTo>
                      <a:pt x="117" y="37"/>
                      <a:pt x="116" y="36"/>
                      <a:pt x="115" y="37"/>
                    </a:cubicBezTo>
                    <a:cubicBezTo>
                      <a:pt x="105" y="38"/>
                      <a:pt x="105" y="38"/>
                      <a:pt x="105" y="38"/>
                    </a:cubicBezTo>
                    <a:cubicBezTo>
                      <a:pt x="104" y="36"/>
                      <a:pt x="102" y="34"/>
                      <a:pt x="101" y="32"/>
                    </a:cubicBezTo>
                    <a:cubicBezTo>
                      <a:pt x="107" y="24"/>
                      <a:pt x="107" y="24"/>
                      <a:pt x="107" y="24"/>
                    </a:cubicBezTo>
                    <a:cubicBezTo>
                      <a:pt x="108" y="24"/>
                      <a:pt x="108" y="23"/>
                      <a:pt x="108" y="23"/>
                    </a:cubicBezTo>
                    <a:cubicBezTo>
                      <a:pt x="108" y="22"/>
                      <a:pt x="108" y="22"/>
                      <a:pt x="107" y="21"/>
                    </a:cubicBezTo>
                    <a:cubicBezTo>
                      <a:pt x="107" y="21"/>
                      <a:pt x="105" y="20"/>
                      <a:pt x="105" y="21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94" y="24"/>
                      <a:pt x="92" y="22"/>
                      <a:pt x="90" y="21"/>
                    </a:cubicBezTo>
                    <a:cubicBezTo>
                      <a:pt x="94" y="12"/>
                      <a:pt x="94" y="12"/>
                      <a:pt x="94" y="12"/>
                    </a:cubicBezTo>
                    <a:cubicBezTo>
                      <a:pt x="94" y="11"/>
                      <a:pt x="94" y="11"/>
                      <a:pt x="94" y="11"/>
                    </a:cubicBezTo>
                    <a:cubicBezTo>
                      <a:pt x="94" y="10"/>
                      <a:pt x="94" y="9"/>
                      <a:pt x="93" y="9"/>
                    </a:cubicBezTo>
                    <a:cubicBezTo>
                      <a:pt x="92" y="8"/>
                      <a:pt x="91" y="9"/>
                      <a:pt x="90" y="10"/>
                    </a:cubicBezTo>
                    <a:cubicBezTo>
                      <a:pt x="83" y="17"/>
                      <a:pt x="83" y="17"/>
                      <a:pt x="83" y="17"/>
                    </a:cubicBezTo>
                    <a:cubicBezTo>
                      <a:pt x="81" y="15"/>
                      <a:pt x="79" y="15"/>
                      <a:pt x="77" y="14"/>
                    </a:cubicBezTo>
                    <a:cubicBezTo>
                      <a:pt x="77" y="4"/>
                      <a:pt x="77" y="4"/>
                      <a:pt x="77" y="4"/>
                    </a:cubicBezTo>
                    <a:cubicBezTo>
                      <a:pt x="77" y="4"/>
                      <a:pt x="77" y="4"/>
                      <a:pt x="77" y="3"/>
                    </a:cubicBezTo>
                    <a:cubicBezTo>
                      <a:pt x="77" y="2"/>
                      <a:pt x="76" y="2"/>
                      <a:pt x="75" y="1"/>
                    </a:cubicBezTo>
                    <a:cubicBezTo>
                      <a:pt x="74" y="1"/>
                      <a:pt x="73" y="2"/>
                      <a:pt x="73" y="3"/>
                    </a:cubicBezTo>
                    <a:cubicBezTo>
                      <a:pt x="69" y="12"/>
                      <a:pt x="69" y="12"/>
                      <a:pt x="69" y="12"/>
                    </a:cubicBezTo>
                    <a:cubicBezTo>
                      <a:pt x="66" y="11"/>
                      <a:pt x="64" y="11"/>
                      <a:pt x="61" y="11"/>
                    </a:cubicBezTo>
                    <a:cubicBezTo>
                      <a:pt x="59" y="2"/>
                      <a:pt x="59" y="2"/>
                      <a:pt x="59" y="2"/>
                    </a:cubicBezTo>
                    <a:cubicBezTo>
                      <a:pt x="58" y="1"/>
                      <a:pt x="58" y="0"/>
                      <a:pt x="56" y="0"/>
                    </a:cubicBezTo>
                    <a:cubicBezTo>
                      <a:pt x="55" y="0"/>
                      <a:pt x="55" y="1"/>
                      <a:pt x="55" y="2"/>
                    </a:cubicBezTo>
                    <a:cubicBezTo>
                      <a:pt x="55" y="2"/>
                      <a:pt x="55" y="2"/>
                      <a:pt x="55" y="2"/>
                    </a:cubicBezTo>
                    <a:cubicBezTo>
                      <a:pt x="53" y="12"/>
                      <a:pt x="53" y="12"/>
                      <a:pt x="53" y="12"/>
                    </a:cubicBezTo>
                    <a:cubicBezTo>
                      <a:pt x="51" y="12"/>
                      <a:pt x="48" y="13"/>
                      <a:pt x="46" y="13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40" y="4"/>
                      <a:pt x="39" y="4"/>
                      <a:pt x="38" y="4"/>
                    </a:cubicBezTo>
                    <a:cubicBezTo>
                      <a:pt x="37" y="4"/>
                      <a:pt x="37" y="5"/>
                      <a:pt x="37" y="6"/>
                    </a:cubicBezTo>
                    <a:cubicBezTo>
                      <a:pt x="37" y="6"/>
                      <a:pt x="37" y="6"/>
                      <a:pt x="37" y="7"/>
                    </a:cubicBezTo>
                    <a:cubicBezTo>
                      <a:pt x="38" y="17"/>
                      <a:pt x="38" y="17"/>
                      <a:pt x="38" y="17"/>
                    </a:cubicBezTo>
                    <a:cubicBezTo>
                      <a:pt x="36" y="18"/>
                      <a:pt x="34" y="19"/>
                      <a:pt x="32" y="20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4" y="13"/>
                      <a:pt x="22" y="13"/>
                      <a:pt x="22" y="14"/>
                    </a:cubicBezTo>
                    <a:cubicBezTo>
                      <a:pt x="21" y="14"/>
                      <a:pt x="21" y="15"/>
                      <a:pt x="21" y="15"/>
                    </a:cubicBezTo>
                    <a:cubicBezTo>
                      <a:pt x="21" y="16"/>
                      <a:pt x="21" y="16"/>
                      <a:pt x="21" y="17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24" y="27"/>
                      <a:pt x="23" y="29"/>
                      <a:pt x="21" y="31"/>
                    </a:cubicBezTo>
                    <a:cubicBezTo>
                      <a:pt x="12" y="28"/>
                      <a:pt x="12" y="28"/>
                      <a:pt x="12" y="28"/>
                    </a:cubicBezTo>
                    <a:cubicBezTo>
                      <a:pt x="11" y="27"/>
                      <a:pt x="10" y="27"/>
                      <a:pt x="9" y="28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9" y="30"/>
                      <a:pt x="9" y="31"/>
                      <a:pt x="10" y="31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6" y="40"/>
                      <a:pt x="15" y="42"/>
                      <a:pt x="14" y="45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3" y="44"/>
                      <a:pt x="2" y="45"/>
                      <a:pt x="2" y="46"/>
                    </a:cubicBezTo>
                    <a:cubicBezTo>
                      <a:pt x="2" y="46"/>
                      <a:pt x="2" y="46"/>
                      <a:pt x="2" y="46"/>
                    </a:cubicBezTo>
                    <a:cubicBezTo>
                      <a:pt x="2" y="47"/>
                      <a:pt x="2" y="48"/>
                      <a:pt x="3" y="48"/>
                    </a:cubicBezTo>
                    <a:cubicBezTo>
                      <a:pt x="12" y="53"/>
                      <a:pt x="12" y="53"/>
                      <a:pt x="12" y="53"/>
                    </a:cubicBezTo>
                    <a:cubicBezTo>
                      <a:pt x="12" y="55"/>
                      <a:pt x="11" y="57"/>
                      <a:pt x="11" y="60"/>
                    </a:cubicBezTo>
                    <a:cubicBezTo>
                      <a:pt x="2" y="63"/>
                      <a:pt x="2" y="63"/>
                      <a:pt x="2" y="63"/>
                    </a:cubicBezTo>
                    <a:cubicBezTo>
                      <a:pt x="1" y="63"/>
                      <a:pt x="0" y="64"/>
                      <a:pt x="0" y="65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66"/>
                      <a:pt x="1" y="67"/>
                      <a:pt x="2" y="67"/>
                    </a:cubicBezTo>
                    <a:cubicBezTo>
                      <a:pt x="12" y="68"/>
                      <a:pt x="12" y="68"/>
                      <a:pt x="12" y="68"/>
                    </a:cubicBezTo>
                    <a:cubicBezTo>
                      <a:pt x="12" y="71"/>
                      <a:pt x="13" y="73"/>
                      <a:pt x="14" y="75"/>
                    </a:cubicBezTo>
                    <a:cubicBezTo>
                      <a:pt x="5" y="81"/>
                      <a:pt x="5" y="81"/>
                      <a:pt x="5" y="81"/>
                    </a:cubicBezTo>
                    <a:cubicBezTo>
                      <a:pt x="5" y="81"/>
                      <a:pt x="4" y="82"/>
                      <a:pt x="4" y="83"/>
                    </a:cubicBezTo>
                    <a:cubicBezTo>
                      <a:pt x="4" y="83"/>
                      <a:pt x="4" y="83"/>
                      <a:pt x="4" y="83"/>
                    </a:cubicBezTo>
                    <a:cubicBezTo>
                      <a:pt x="5" y="84"/>
                      <a:pt x="6" y="85"/>
                      <a:pt x="7" y="84"/>
                    </a:cubicBezTo>
                    <a:cubicBezTo>
                      <a:pt x="17" y="83"/>
                      <a:pt x="17" y="83"/>
                      <a:pt x="17" y="83"/>
                    </a:cubicBezTo>
                    <a:cubicBezTo>
                      <a:pt x="18" y="85"/>
                      <a:pt x="19" y="87"/>
                      <a:pt x="20" y="89"/>
                    </a:cubicBezTo>
                    <a:cubicBezTo>
                      <a:pt x="14" y="97"/>
                      <a:pt x="14" y="97"/>
                      <a:pt x="14" y="97"/>
                    </a:cubicBezTo>
                    <a:cubicBezTo>
                      <a:pt x="14" y="97"/>
                      <a:pt x="14" y="98"/>
                      <a:pt x="14" y="98"/>
                    </a:cubicBezTo>
                    <a:cubicBezTo>
                      <a:pt x="14" y="99"/>
                      <a:pt x="14" y="99"/>
                      <a:pt x="14" y="100"/>
                    </a:cubicBezTo>
                    <a:cubicBezTo>
                      <a:pt x="15" y="100"/>
                      <a:pt x="16" y="101"/>
                      <a:pt x="17" y="100"/>
                    </a:cubicBezTo>
                    <a:cubicBezTo>
                      <a:pt x="26" y="95"/>
                      <a:pt x="26" y="95"/>
                      <a:pt x="26" y="95"/>
                    </a:cubicBezTo>
                    <a:cubicBezTo>
                      <a:pt x="28" y="97"/>
                      <a:pt x="29" y="99"/>
                      <a:pt x="31" y="100"/>
                    </a:cubicBezTo>
                    <a:cubicBezTo>
                      <a:pt x="28" y="109"/>
                      <a:pt x="28" y="109"/>
                      <a:pt x="28" y="109"/>
                    </a:cubicBezTo>
                    <a:cubicBezTo>
                      <a:pt x="28" y="110"/>
                      <a:pt x="28" y="110"/>
                      <a:pt x="28" y="110"/>
                    </a:cubicBezTo>
                    <a:cubicBezTo>
                      <a:pt x="28" y="111"/>
                      <a:pt x="28" y="112"/>
                      <a:pt x="29" y="112"/>
                    </a:cubicBezTo>
                    <a:cubicBezTo>
                      <a:pt x="30" y="113"/>
                      <a:pt x="31" y="112"/>
                      <a:pt x="31" y="112"/>
                    </a:cubicBezTo>
                    <a:cubicBezTo>
                      <a:pt x="38" y="104"/>
                      <a:pt x="38" y="104"/>
                      <a:pt x="38" y="104"/>
                    </a:cubicBezTo>
                    <a:cubicBezTo>
                      <a:pt x="40" y="106"/>
                      <a:pt x="43" y="106"/>
                      <a:pt x="45" y="107"/>
                    </a:cubicBezTo>
                    <a:cubicBezTo>
                      <a:pt x="45" y="117"/>
                      <a:pt x="45" y="117"/>
                      <a:pt x="45" y="117"/>
                    </a:cubicBezTo>
                    <a:cubicBezTo>
                      <a:pt x="45" y="117"/>
                      <a:pt x="45" y="117"/>
                      <a:pt x="45" y="118"/>
                    </a:cubicBezTo>
                    <a:cubicBezTo>
                      <a:pt x="45" y="119"/>
                      <a:pt x="45" y="119"/>
                      <a:pt x="46" y="120"/>
                    </a:cubicBezTo>
                    <a:cubicBezTo>
                      <a:pt x="47" y="120"/>
                      <a:pt x="48" y="119"/>
                      <a:pt x="49" y="118"/>
                    </a:cubicBezTo>
                    <a:cubicBezTo>
                      <a:pt x="53" y="109"/>
                      <a:pt x="53" y="109"/>
                      <a:pt x="53" y="109"/>
                    </a:cubicBezTo>
                    <a:cubicBezTo>
                      <a:pt x="55" y="110"/>
                      <a:pt x="58" y="110"/>
                      <a:pt x="60" y="110"/>
                    </a:cubicBezTo>
                    <a:cubicBezTo>
                      <a:pt x="63" y="119"/>
                      <a:pt x="63" y="119"/>
                      <a:pt x="63" y="119"/>
                    </a:cubicBezTo>
                    <a:cubicBezTo>
                      <a:pt x="63" y="120"/>
                      <a:pt x="64" y="121"/>
                      <a:pt x="65" y="121"/>
                    </a:cubicBezTo>
                    <a:cubicBezTo>
                      <a:pt x="65" y="121"/>
                      <a:pt x="65" y="121"/>
                      <a:pt x="65" y="121"/>
                    </a:cubicBezTo>
                    <a:cubicBezTo>
                      <a:pt x="66" y="121"/>
                      <a:pt x="67" y="120"/>
                      <a:pt x="67" y="119"/>
                    </a:cubicBezTo>
                    <a:cubicBezTo>
                      <a:pt x="67" y="119"/>
                      <a:pt x="67" y="119"/>
                      <a:pt x="67" y="119"/>
                    </a:cubicBezTo>
                    <a:cubicBezTo>
                      <a:pt x="68" y="109"/>
                      <a:pt x="68" y="109"/>
                      <a:pt x="68" y="109"/>
                    </a:cubicBezTo>
                    <a:cubicBezTo>
                      <a:pt x="71" y="109"/>
                      <a:pt x="73" y="108"/>
                      <a:pt x="75" y="108"/>
                    </a:cubicBezTo>
                    <a:cubicBezTo>
                      <a:pt x="81" y="116"/>
                      <a:pt x="81" y="116"/>
                      <a:pt x="81" y="116"/>
                    </a:cubicBezTo>
                    <a:cubicBezTo>
                      <a:pt x="82" y="117"/>
                      <a:pt x="83" y="117"/>
                      <a:pt x="84" y="117"/>
                    </a:cubicBezTo>
                    <a:cubicBezTo>
                      <a:pt x="84" y="117"/>
                      <a:pt x="85" y="116"/>
                      <a:pt x="85" y="115"/>
                    </a:cubicBezTo>
                    <a:cubicBezTo>
                      <a:pt x="85" y="115"/>
                      <a:pt x="85" y="115"/>
                      <a:pt x="85" y="114"/>
                    </a:cubicBezTo>
                    <a:cubicBezTo>
                      <a:pt x="83" y="104"/>
                      <a:pt x="83" y="104"/>
                      <a:pt x="83" y="104"/>
                    </a:cubicBezTo>
                    <a:cubicBezTo>
                      <a:pt x="85" y="103"/>
                      <a:pt x="87" y="102"/>
                      <a:pt x="89" y="101"/>
                    </a:cubicBezTo>
                    <a:cubicBezTo>
                      <a:pt x="97" y="107"/>
                      <a:pt x="97" y="107"/>
                      <a:pt x="97" y="107"/>
                    </a:cubicBezTo>
                    <a:cubicBezTo>
                      <a:pt x="98" y="108"/>
                      <a:pt x="99" y="108"/>
                      <a:pt x="100" y="107"/>
                    </a:cubicBezTo>
                    <a:cubicBezTo>
                      <a:pt x="100" y="107"/>
                      <a:pt x="101" y="106"/>
                      <a:pt x="101" y="106"/>
                    </a:cubicBezTo>
                    <a:cubicBezTo>
                      <a:pt x="101" y="105"/>
                      <a:pt x="100" y="105"/>
                      <a:pt x="100" y="104"/>
                    </a:cubicBezTo>
                    <a:cubicBezTo>
                      <a:pt x="96" y="95"/>
                      <a:pt x="96" y="95"/>
                      <a:pt x="96" y="95"/>
                    </a:cubicBezTo>
                    <a:cubicBezTo>
                      <a:pt x="97" y="94"/>
                      <a:pt x="99" y="92"/>
                      <a:pt x="100" y="90"/>
                    </a:cubicBezTo>
                    <a:cubicBezTo>
                      <a:pt x="110" y="93"/>
                      <a:pt x="110" y="93"/>
                      <a:pt x="110" y="93"/>
                    </a:cubicBezTo>
                    <a:cubicBezTo>
                      <a:pt x="111" y="94"/>
                      <a:pt x="112" y="94"/>
                      <a:pt x="112" y="93"/>
                    </a:cubicBezTo>
                    <a:cubicBezTo>
                      <a:pt x="113" y="92"/>
                      <a:pt x="113" y="92"/>
                      <a:pt x="113" y="92"/>
                    </a:cubicBezTo>
                    <a:cubicBezTo>
                      <a:pt x="113" y="91"/>
                      <a:pt x="112" y="90"/>
                      <a:pt x="112" y="90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6" y="81"/>
                      <a:pt x="107" y="79"/>
                      <a:pt x="107" y="76"/>
                    </a:cubicBezTo>
                    <a:cubicBezTo>
                      <a:pt x="117" y="77"/>
                      <a:pt x="117" y="77"/>
                      <a:pt x="117" y="77"/>
                    </a:cubicBezTo>
                    <a:cubicBezTo>
                      <a:pt x="118" y="77"/>
                      <a:pt x="120" y="76"/>
                      <a:pt x="120" y="75"/>
                    </a:cubicBezTo>
                    <a:cubicBezTo>
                      <a:pt x="120" y="75"/>
                      <a:pt x="120" y="75"/>
                      <a:pt x="120" y="75"/>
                    </a:cubicBezTo>
                    <a:cubicBezTo>
                      <a:pt x="120" y="74"/>
                      <a:pt x="119" y="73"/>
                      <a:pt x="118" y="73"/>
                    </a:cubicBezTo>
                    <a:cubicBezTo>
                      <a:pt x="109" y="68"/>
                      <a:pt x="109" y="68"/>
                      <a:pt x="109" y="68"/>
                    </a:cubicBezTo>
                    <a:cubicBezTo>
                      <a:pt x="110" y="66"/>
                      <a:pt x="110" y="64"/>
                      <a:pt x="110" y="61"/>
                    </a:cubicBezTo>
                    <a:lnTo>
                      <a:pt x="120" y="58"/>
                    </a:lnTo>
                    <a:close/>
                    <a:moveTo>
                      <a:pt x="61" y="72"/>
                    </a:moveTo>
                    <a:cubicBezTo>
                      <a:pt x="55" y="72"/>
                      <a:pt x="50" y="67"/>
                      <a:pt x="50" y="61"/>
                    </a:cubicBezTo>
                    <a:cubicBezTo>
                      <a:pt x="50" y="54"/>
                      <a:pt x="55" y="49"/>
                      <a:pt x="61" y="49"/>
                    </a:cubicBezTo>
                    <a:cubicBezTo>
                      <a:pt x="67" y="49"/>
                      <a:pt x="72" y="54"/>
                      <a:pt x="72" y="61"/>
                    </a:cubicBezTo>
                    <a:cubicBezTo>
                      <a:pt x="72" y="67"/>
                      <a:pt x="67" y="72"/>
                      <a:pt x="61" y="72"/>
                    </a:cubicBezTo>
                    <a:close/>
                  </a:path>
                </a:pathLst>
              </a:custGeom>
              <a:solidFill>
                <a:srgbClr val="8181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Bauhaus 93" pitchFamily="82" charset="0"/>
                  <a:ea typeface="微软雅黑" pitchFamily="34" charset="-122"/>
                  <a:sym typeface="Bauhaus 93" pitchFamily="82" charset="0"/>
                </a:endParaRPr>
              </a:p>
            </p:txBody>
          </p:sp>
          <p:sp>
            <p:nvSpPr>
              <p:cNvPr id="95" name="Oval 21"/>
              <p:cNvSpPr>
                <a:spLocks noChangeArrowheads="1"/>
              </p:cNvSpPr>
              <p:nvPr/>
            </p:nvSpPr>
            <p:spPr bwMode="auto">
              <a:xfrm>
                <a:off x="192791" y="91509"/>
                <a:ext cx="19243" cy="19340"/>
              </a:xfrm>
              <a:prstGeom prst="ellipse">
                <a:avLst/>
              </a:prstGeom>
              <a:solidFill>
                <a:srgbClr val="8181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Bauhaus 93" pitchFamily="82" charset="0"/>
                  <a:ea typeface="微软雅黑" pitchFamily="34" charset="-122"/>
                  <a:sym typeface="Bauhaus 93" pitchFamily="82" charset="0"/>
                </a:endParaRPr>
              </a:p>
            </p:txBody>
          </p:sp>
          <p:sp>
            <p:nvSpPr>
              <p:cNvPr id="96" name="Oval 22"/>
              <p:cNvSpPr>
                <a:spLocks noChangeArrowheads="1"/>
              </p:cNvSpPr>
              <p:nvPr/>
            </p:nvSpPr>
            <p:spPr bwMode="auto">
              <a:xfrm>
                <a:off x="111897" y="128757"/>
                <a:ext cx="13007" cy="13431"/>
              </a:xfrm>
              <a:prstGeom prst="ellipse">
                <a:avLst/>
              </a:prstGeom>
              <a:solidFill>
                <a:srgbClr val="8181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Bauhaus 93" pitchFamily="82" charset="0"/>
                  <a:ea typeface="微软雅黑" pitchFamily="34" charset="-122"/>
                  <a:sym typeface="Bauhaus 93" pitchFamily="82" charset="0"/>
                </a:endParaRPr>
              </a:p>
            </p:txBody>
          </p:sp>
          <p:sp>
            <p:nvSpPr>
              <p:cNvPr id="97" name="Freeform 23"/>
              <p:cNvSpPr>
                <a:spLocks noEditPoints="1" noChangeArrowheads="1"/>
              </p:cNvSpPr>
              <p:nvPr/>
            </p:nvSpPr>
            <p:spPr bwMode="auto">
              <a:xfrm>
                <a:off x="0" y="89001"/>
                <a:ext cx="302194" cy="299955"/>
              </a:xfrm>
              <a:custGeom>
                <a:avLst/>
                <a:gdLst>
                  <a:gd name="T0" fmla="*/ 605 w 718"/>
                  <a:gd name="T1" fmla="*/ 20 h 709"/>
                  <a:gd name="T2" fmla="*/ 602 w 718"/>
                  <a:gd name="T3" fmla="*/ 58 h 709"/>
                  <a:gd name="T4" fmla="*/ 587 w 718"/>
                  <a:gd name="T5" fmla="*/ 93 h 709"/>
                  <a:gd name="T6" fmla="*/ 563 w 718"/>
                  <a:gd name="T7" fmla="*/ 121 h 709"/>
                  <a:gd name="T8" fmla="*/ 530 w 718"/>
                  <a:gd name="T9" fmla="*/ 141 h 709"/>
                  <a:gd name="T10" fmla="*/ 493 w 718"/>
                  <a:gd name="T11" fmla="*/ 149 h 709"/>
                  <a:gd name="T12" fmla="*/ 456 w 718"/>
                  <a:gd name="T13" fmla="*/ 147 h 709"/>
                  <a:gd name="T14" fmla="*/ 420 w 718"/>
                  <a:gd name="T15" fmla="*/ 134 h 709"/>
                  <a:gd name="T16" fmla="*/ 391 w 718"/>
                  <a:gd name="T17" fmla="*/ 110 h 709"/>
                  <a:gd name="T18" fmla="*/ 371 w 718"/>
                  <a:gd name="T19" fmla="*/ 78 h 709"/>
                  <a:gd name="T20" fmla="*/ 361 w 718"/>
                  <a:gd name="T21" fmla="*/ 42 h 709"/>
                  <a:gd name="T22" fmla="*/ 363 w 718"/>
                  <a:gd name="T23" fmla="*/ 4 h 709"/>
                  <a:gd name="T24" fmla="*/ 68 w 718"/>
                  <a:gd name="T25" fmla="*/ 221 h 709"/>
                  <a:gd name="T26" fmla="*/ 162 w 718"/>
                  <a:gd name="T27" fmla="*/ 514 h 709"/>
                  <a:gd name="T28" fmla="*/ 334 w 718"/>
                  <a:gd name="T29" fmla="*/ 176 h 709"/>
                  <a:gd name="T30" fmla="*/ 311 w 718"/>
                  <a:gd name="T31" fmla="*/ 189 h 709"/>
                  <a:gd name="T32" fmla="*/ 288 w 718"/>
                  <a:gd name="T33" fmla="*/ 197 h 709"/>
                  <a:gd name="T34" fmla="*/ 258 w 718"/>
                  <a:gd name="T35" fmla="*/ 192 h 709"/>
                  <a:gd name="T36" fmla="*/ 234 w 718"/>
                  <a:gd name="T37" fmla="*/ 181 h 709"/>
                  <a:gd name="T38" fmla="*/ 214 w 718"/>
                  <a:gd name="T39" fmla="*/ 164 h 709"/>
                  <a:gd name="T40" fmla="*/ 201 w 718"/>
                  <a:gd name="T41" fmla="*/ 141 h 709"/>
                  <a:gd name="T42" fmla="*/ 195 w 718"/>
                  <a:gd name="T43" fmla="*/ 116 h 709"/>
                  <a:gd name="T44" fmla="*/ 197 w 718"/>
                  <a:gd name="T45" fmla="*/ 89 h 709"/>
                  <a:gd name="T46" fmla="*/ 207 w 718"/>
                  <a:gd name="T47" fmla="*/ 64 h 709"/>
                  <a:gd name="T48" fmla="*/ 225 w 718"/>
                  <a:gd name="T49" fmla="*/ 43 h 709"/>
                  <a:gd name="T50" fmla="*/ 249 w 718"/>
                  <a:gd name="T51" fmla="*/ 29 h 709"/>
                  <a:gd name="T52" fmla="*/ 275 w 718"/>
                  <a:gd name="T53" fmla="*/ 23 h 709"/>
                  <a:gd name="T54" fmla="*/ 305 w 718"/>
                  <a:gd name="T55" fmla="*/ 28 h 709"/>
                  <a:gd name="T56" fmla="*/ 329 w 718"/>
                  <a:gd name="T57" fmla="*/ 38 h 709"/>
                  <a:gd name="T58" fmla="*/ 349 w 718"/>
                  <a:gd name="T59" fmla="*/ 55 h 709"/>
                  <a:gd name="T60" fmla="*/ 362 w 718"/>
                  <a:gd name="T61" fmla="*/ 78 h 709"/>
                  <a:gd name="T62" fmla="*/ 368 w 718"/>
                  <a:gd name="T63" fmla="*/ 104 h 709"/>
                  <a:gd name="T64" fmla="*/ 366 w 718"/>
                  <a:gd name="T65" fmla="*/ 131 h 709"/>
                  <a:gd name="T66" fmla="*/ 356 w 718"/>
                  <a:gd name="T67" fmla="*/ 156 h 709"/>
                  <a:gd name="T68" fmla="*/ 338 w 718"/>
                  <a:gd name="T69" fmla="*/ 176 h 709"/>
                  <a:gd name="T70" fmla="*/ 451 w 718"/>
                  <a:gd name="T71" fmla="*/ 208 h 709"/>
                  <a:gd name="T72" fmla="*/ 444 w 718"/>
                  <a:gd name="T73" fmla="*/ 224 h 709"/>
                  <a:gd name="T74" fmla="*/ 433 w 718"/>
                  <a:gd name="T75" fmla="*/ 237 h 709"/>
                  <a:gd name="T76" fmla="*/ 418 w 718"/>
                  <a:gd name="T77" fmla="*/ 247 h 709"/>
                  <a:gd name="T78" fmla="*/ 401 w 718"/>
                  <a:gd name="T79" fmla="*/ 251 h 709"/>
                  <a:gd name="T80" fmla="*/ 383 w 718"/>
                  <a:gd name="T81" fmla="*/ 250 h 709"/>
                  <a:gd name="T82" fmla="*/ 367 w 718"/>
                  <a:gd name="T83" fmla="*/ 243 h 709"/>
                  <a:gd name="T84" fmla="*/ 353 w 718"/>
                  <a:gd name="T85" fmla="*/ 232 h 709"/>
                  <a:gd name="T86" fmla="*/ 343 w 718"/>
                  <a:gd name="T87" fmla="*/ 217 h 709"/>
                  <a:gd name="T88" fmla="*/ 339 w 718"/>
                  <a:gd name="T89" fmla="*/ 200 h 709"/>
                  <a:gd name="T90" fmla="*/ 340 w 718"/>
                  <a:gd name="T91" fmla="*/ 183 h 709"/>
                  <a:gd name="T92" fmla="*/ 346 w 718"/>
                  <a:gd name="T93" fmla="*/ 166 h 709"/>
                  <a:gd name="T94" fmla="*/ 357 w 718"/>
                  <a:gd name="T95" fmla="*/ 153 h 709"/>
                  <a:gd name="T96" fmla="*/ 372 w 718"/>
                  <a:gd name="T97" fmla="*/ 143 h 709"/>
                  <a:gd name="T98" fmla="*/ 389 w 718"/>
                  <a:gd name="T99" fmla="*/ 138 h 709"/>
                  <a:gd name="T100" fmla="*/ 407 w 718"/>
                  <a:gd name="T101" fmla="*/ 139 h 709"/>
                  <a:gd name="T102" fmla="*/ 423 w 718"/>
                  <a:gd name="T103" fmla="*/ 146 h 709"/>
                  <a:gd name="T104" fmla="*/ 437 w 718"/>
                  <a:gd name="T105" fmla="*/ 157 h 709"/>
                  <a:gd name="T106" fmla="*/ 446 w 718"/>
                  <a:gd name="T107" fmla="*/ 172 h 709"/>
                  <a:gd name="T108" fmla="*/ 451 w 718"/>
                  <a:gd name="T109" fmla="*/ 189 h 709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718"/>
                  <a:gd name="T166" fmla="*/ 0 h 709"/>
                  <a:gd name="T167" fmla="*/ 718 w 718"/>
                  <a:gd name="T168" fmla="*/ 709 h 709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718" h="709">
                    <a:moveTo>
                      <a:pt x="606" y="330"/>
                    </a:moveTo>
                    <a:cubicBezTo>
                      <a:pt x="718" y="140"/>
                      <a:pt x="627" y="0"/>
                      <a:pt x="627" y="0"/>
                    </a:cubicBezTo>
                    <a:cubicBezTo>
                      <a:pt x="578" y="0"/>
                      <a:pt x="578" y="0"/>
                      <a:pt x="578" y="0"/>
                    </a:cubicBezTo>
                    <a:cubicBezTo>
                      <a:pt x="579" y="4"/>
                      <a:pt x="580" y="9"/>
                      <a:pt x="581" y="13"/>
                    </a:cubicBezTo>
                    <a:cubicBezTo>
                      <a:pt x="601" y="16"/>
                      <a:pt x="601" y="16"/>
                      <a:pt x="601" y="16"/>
                    </a:cubicBezTo>
                    <a:cubicBezTo>
                      <a:pt x="603" y="16"/>
                      <a:pt x="605" y="18"/>
                      <a:pt x="605" y="20"/>
                    </a:cubicBezTo>
                    <a:cubicBezTo>
                      <a:pt x="605" y="20"/>
                      <a:pt x="605" y="20"/>
                      <a:pt x="605" y="20"/>
                    </a:cubicBezTo>
                    <a:cubicBezTo>
                      <a:pt x="605" y="23"/>
                      <a:pt x="604" y="24"/>
                      <a:pt x="601" y="24"/>
                    </a:cubicBezTo>
                    <a:cubicBezTo>
                      <a:pt x="582" y="30"/>
                      <a:pt x="582" y="30"/>
                      <a:pt x="582" y="30"/>
                    </a:cubicBezTo>
                    <a:cubicBezTo>
                      <a:pt x="582" y="35"/>
                      <a:pt x="581" y="40"/>
                      <a:pt x="581" y="45"/>
                    </a:cubicBezTo>
                    <a:cubicBezTo>
                      <a:pt x="599" y="54"/>
                      <a:pt x="599" y="54"/>
                      <a:pt x="599" y="54"/>
                    </a:cubicBezTo>
                    <a:cubicBezTo>
                      <a:pt x="601" y="55"/>
                      <a:pt x="602" y="56"/>
                      <a:pt x="602" y="58"/>
                    </a:cubicBezTo>
                    <a:cubicBezTo>
                      <a:pt x="602" y="58"/>
                      <a:pt x="602" y="59"/>
                      <a:pt x="602" y="59"/>
                    </a:cubicBezTo>
                    <a:cubicBezTo>
                      <a:pt x="601" y="61"/>
                      <a:pt x="599" y="62"/>
                      <a:pt x="597" y="62"/>
                    </a:cubicBezTo>
                    <a:cubicBezTo>
                      <a:pt x="577" y="62"/>
                      <a:pt x="577" y="62"/>
                      <a:pt x="577" y="62"/>
                    </a:cubicBezTo>
                    <a:cubicBezTo>
                      <a:pt x="575" y="66"/>
                      <a:pt x="573" y="71"/>
                      <a:pt x="571" y="75"/>
                    </a:cubicBezTo>
                    <a:cubicBezTo>
                      <a:pt x="585" y="89"/>
                      <a:pt x="585" y="89"/>
                      <a:pt x="585" y="89"/>
                    </a:cubicBezTo>
                    <a:cubicBezTo>
                      <a:pt x="587" y="90"/>
                      <a:pt x="587" y="91"/>
                      <a:pt x="587" y="93"/>
                    </a:cubicBezTo>
                    <a:cubicBezTo>
                      <a:pt x="587" y="94"/>
                      <a:pt x="587" y="94"/>
                      <a:pt x="587" y="95"/>
                    </a:cubicBezTo>
                    <a:cubicBezTo>
                      <a:pt x="585" y="97"/>
                      <a:pt x="583" y="97"/>
                      <a:pt x="581" y="96"/>
                    </a:cubicBezTo>
                    <a:cubicBezTo>
                      <a:pt x="562" y="90"/>
                      <a:pt x="562" y="90"/>
                      <a:pt x="562" y="90"/>
                    </a:cubicBezTo>
                    <a:cubicBezTo>
                      <a:pt x="559" y="94"/>
                      <a:pt x="556" y="97"/>
                      <a:pt x="552" y="101"/>
                    </a:cubicBezTo>
                    <a:cubicBezTo>
                      <a:pt x="562" y="119"/>
                      <a:pt x="562" y="119"/>
                      <a:pt x="562" y="119"/>
                    </a:cubicBezTo>
                    <a:cubicBezTo>
                      <a:pt x="562" y="120"/>
                      <a:pt x="563" y="120"/>
                      <a:pt x="563" y="121"/>
                    </a:cubicBezTo>
                    <a:cubicBezTo>
                      <a:pt x="563" y="122"/>
                      <a:pt x="562" y="124"/>
                      <a:pt x="561" y="124"/>
                    </a:cubicBezTo>
                    <a:cubicBezTo>
                      <a:pt x="559" y="126"/>
                      <a:pt x="557" y="126"/>
                      <a:pt x="555" y="124"/>
                    </a:cubicBezTo>
                    <a:cubicBezTo>
                      <a:pt x="539" y="112"/>
                      <a:pt x="539" y="112"/>
                      <a:pt x="539" y="112"/>
                    </a:cubicBezTo>
                    <a:cubicBezTo>
                      <a:pt x="535" y="114"/>
                      <a:pt x="531" y="117"/>
                      <a:pt x="527" y="119"/>
                    </a:cubicBezTo>
                    <a:cubicBezTo>
                      <a:pt x="530" y="139"/>
                      <a:pt x="530" y="139"/>
                      <a:pt x="530" y="139"/>
                    </a:cubicBezTo>
                    <a:cubicBezTo>
                      <a:pt x="530" y="140"/>
                      <a:pt x="530" y="140"/>
                      <a:pt x="530" y="141"/>
                    </a:cubicBezTo>
                    <a:cubicBezTo>
                      <a:pt x="530" y="142"/>
                      <a:pt x="529" y="144"/>
                      <a:pt x="528" y="145"/>
                    </a:cubicBezTo>
                    <a:cubicBezTo>
                      <a:pt x="526" y="145"/>
                      <a:pt x="523" y="144"/>
                      <a:pt x="522" y="142"/>
                    </a:cubicBezTo>
                    <a:cubicBezTo>
                      <a:pt x="511" y="126"/>
                      <a:pt x="511" y="126"/>
                      <a:pt x="511" y="126"/>
                    </a:cubicBezTo>
                    <a:cubicBezTo>
                      <a:pt x="506" y="127"/>
                      <a:pt x="501" y="128"/>
                      <a:pt x="497" y="129"/>
                    </a:cubicBezTo>
                    <a:cubicBezTo>
                      <a:pt x="493" y="149"/>
                      <a:pt x="493" y="149"/>
                      <a:pt x="493" y="149"/>
                    </a:cubicBezTo>
                    <a:cubicBezTo>
                      <a:pt x="493" y="149"/>
                      <a:pt x="493" y="149"/>
                      <a:pt x="493" y="149"/>
                    </a:cubicBezTo>
                    <a:cubicBezTo>
                      <a:pt x="493" y="151"/>
                      <a:pt x="492" y="153"/>
                      <a:pt x="490" y="153"/>
                    </a:cubicBezTo>
                    <a:cubicBezTo>
                      <a:pt x="490" y="153"/>
                      <a:pt x="490" y="153"/>
                      <a:pt x="489" y="153"/>
                    </a:cubicBezTo>
                    <a:cubicBezTo>
                      <a:pt x="487" y="153"/>
                      <a:pt x="486" y="152"/>
                      <a:pt x="485" y="150"/>
                    </a:cubicBezTo>
                    <a:cubicBezTo>
                      <a:pt x="479" y="130"/>
                      <a:pt x="479" y="130"/>
                      <a:pt x="479" y="130"/>
                    </a:cubicBezTo>
                    <a:cubicBezTo>
                      <a:pt x="475" y="130"/>
                      <a:pt x="470" y="130"/>
                      <a:pt x="465" y="129"/>
                    </a:cubicBezTo>
                    <a:cubicBezTo>
                      <a:pt x="456" y="147"/>
                      <a:pt x="456" y="147"/>
                      <a:pt x="456" y="147"/>
                    </a:cubicBezTo>
                    <a:cubicBezTo>
                      <a:pt x="455" y="149"/>
                      <a:pt x="453" y="151"/>
                      <a:pt x="451" y="150"/>
                    </a:cubicBezTo>
                    <a:cubicBezTo>
                      <a:pt x="449" y="150"/>
                      <a:pt x="448" y="148"/>
                      <a:pt x="448" y="146"/>
                    </a:cubicBezTo>
                    <a:cubicBezTo>
                      <a:pt x="448" y="146"/>
                      <a:pt x="448" y="146"/>
                      <a:pt x="448" y="145"/>
                    </a:cubicBezTo>
                    <a:cubicBezTo>
                      <a:pt x="448" y="125"/>
                      <a:pt x="448" y="125"/>
                      <a:pt x="448" y="125"/>
                    </a:cubicBezTo>
                    <a:cubicBezTo>
                      <a:pt x="444" y="123"/>
                      <a:pt x="439" y="121"/>
                      <a:pt x="435" y="119"/>
                    </a:cubicBezTo>
                    <a:cubicBezTo>
                      <a:pt x="420" y="134"/>
                      <a:pt x="420" y="134"/>
                      <a:pt x="420" y="134"/>
                    </a:cubicBezTo>
                    <a:cubicBezTo>
                      <a:pt x="419" y="135"/>
                      <a:pt x="417" y="136"/>
                      <a:pt x="415" y="135"/>
                    </a:cubicBezTo>
                    <a:cubicBezTo>
                      <a:pt x="414" y="134"/>
                      <a:pt x="413" y="133"/>
                      <a:pt x="413" y="131"/>
                    </a:cubicBezTo>
                    <a:cubicBezTo>
                      <a:pt x="413" y="131"/>
                      <a:pt x="413" y="130"/>
                      <a:pt x="414" y="129"/>
                    </a:cubicBezTo>
                    <a:cubicBezTo>
                      <a:pt x="420" y="110"/>
                      <a:pt x="420" y="110"/>
                      <a:pt x="420" y="110"/>
                    </a:cubicBezTo>
                    <a:cubicBezTo>
                      <a:pt x="416" y="107"/>
                      <a:pt x="413" y="104"/>
                      <a:pt x="409" y="101"/>
                    </a:cubicBezTo>
                    <a:cubicBezTo>
                      <a:pt x="391" y="110"/>
                      <a:pt x="391" y="110"/>
                      <a:pt x="391" y="110"/>
                    </a:cubicBezTo>
                    <a:cubicBezTo>
                      <a:pt x="389" y="111"/>
                      <a:pt x="387" y="111"/>
                      <a:pt x="386" y="109"/>
                    </a:cubicBezTo>
                    <a:cubicBezTo>
                      <a:pt x="385" y="109"/>
                      <a:pt x="385" y="108"/>
                      <a:pt x="385" y="107"/>
                    </a:cubicBezTo>
                    <a:cubicBezTo>
                      <a:pt x="385" y="106"/>
                      <a:pt x="385" y="104"/>
                      <a:pt x="386" y="104"/>
                    </a:cubicBezTo>
                    <a:cubicBezTo>
                      <a:pt x="398" y="87"/>
                      <a:pt x="398" y="87"/>
                      <a:pt x="398" y="87"/>
                    </a:cubicBezTo>
                    <a:cubicBezTo>
                      <a:pt x="395" y="83"/>
                      <a:pt x="393" y="79"/>
                      <a:pt x="391" y="75"/>
                    </a:cubicBezTo>
                    <a:cubicBezTo>
                      <a:pt x="371" y="78"/>
                      <a:pt x="371" y="78"/>
                      <a:pt x="371" y="78"/>
                    </a:cubicBezTo>
                    <a:cubicBezTo>
                      <a:pt x="369" y="79"/>
                      <a:pt x="366" y="78"/>
                      <a:pt x="365" y="76"/>
                    </a:cubicBezTo>
                    <a:cubicBezTo>
                      <a:pt x="365" y="75"/>
                      <a:pt x="365" y="75"/>
                      <a:pt x="365" y="74"/>
                    </a:cubicBezTo>
                    <a:cubicBezTo>
                      <a:pt x="365" y="73"/>
                      <a:pt x="366" y="71"/>
                      <a:pt x="368" y="71"/>
                    </a:cubicBezTo>
                    <a:cubicBezTo>
                      <a:pt x="384" y="59"/>
                      <a:pt x="384" y="59"/>
                      <a:pt x="384" y="59"/>
                    </a:cubicBezTo>
                    <a:cubicBezTo>
                      <a:pt x="383" y="54"/>
                      <a:pt x="382" y="50"/>
                      <a:pt x="381" y="45"/>
                    </a:cubicBezTo>
                    <a:cubicBezTo>
                      <a:pt x="361" y="42"/>
                      <a:pt x="361" y="42"/>
                      <a:pt x="361" y="42"/>
                    </a:cubicBezTo>
                    <a:cubicBezTo>
                      <a:pt x="359" y="42"/>
                      <a:pt x="357" y="40"/>
                      <a:pt x="357" y="38"/>
                    </a:cubicBezTo>
                    <a:cubicBezTo>
                      <a:pt x="357" y="38"/>
                      <a:pt x="357" y="38"/>
                      <a:pt x="357" y="38"/>
                    </a:cubicBezTo>
                    <a:cubicBezTo>
                      <a:pt x="357" y="36"/>
                      <a:pt x="358" y="34"/>
                      <a:pt x="360" y="34"/>
                    </a:cubicBezTo>
                    <a:cubicBezTo>
                      <a:pt x="380" y="28"/>
                      <a:pt x="380" y="28"/>
                      <a:pt x="380" y="28"/>
                    </a:cubicBezTo>
                    <a:cubicBezTo>
                      <a:pt x="380" y="23"/>
                      <a:pt x="380" y="18"/>
                      <a:pt x="381" y="13"/>
                    </a:cubicBezTo>
                    <a:cubicBezTo>
                      <a:pt x="363" y="4"/>
                      <a:pt x="363" y="4"/>
                      <a:pt x="363" y="4"/>
                    </a:cubicBezTo>
                    <a:cubicBezTo>
                      <a:pt x="361" y="4"/>
                      <a:pt x="360" y="2"/>
                      <a:pt x="360" y="0"/>
                    </a:cubicBezTo>
                    <a:cubicBezTo>
                      <a:pt x="360" y="0"/>
                      <a:pt x="360" y="0"/>
                      <a:pt x="360" y="0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103" y="41"/>
                      <a:pt x="83" y="85"/>
                      <a:pt x="83" y="85"/>
                    </a:cubicBezTo>
                    <a:cubicBezTo>
                      <a:pt x="71" y="115"/>
                      <a:pt x="79" y="137"/>
                      <a:pt x="79" y="137"/>
                    </a:cubicBezTo>
                    <a:cubicBezTo>
                      <a:pt x="103" y="178"/>
                      <a:pt x="84" y="200"/>
                      <a:pt x="68" y="221"/>
                    </a:cubicBezTo>
                    <a:cubicBezTo>
                      <a:pt x="53" y="242"/>
                      <a:pt x="0" y="315"/>
                      <a:pt x="51" y="317"/>
                    </a:cubicBezTo>
                    <a:cubicBezTo>
                      <a:pt x="99" y="318"/>
                      <a:pt x="84" y="334"/>
                      <a:pt x="84" y="334"/>
                    </a:cubicBezTo>
                    <a:cubicBezTo>
                      <a:pt x="63" y="380"/>
                      <a:pt x="96" y="381"/>
                      <a:pt x="96" y="381"/>
                    </a:cubicBezTo>
                    <a:cubicBezTo>
                      <a:pt x="81" y="408"/>
                      <a:pt x="103" y="409"/>
                      <a:pt x="103" y="409"/>
                    </a:cubicBezTo>
                    <a:cubicBezTo>
                      <a:pt x="135" y="409"/>
                      <a:pt x="118" y="438"/>
                      <a:pt x="118" y="438"/>
                    </a:cubicBezTo>
                    <a:cubicBezTo>
                      <a:pt x="79" y="481"/>
                      <a:pt x="113" y="524"/>
                      <a:pt x="162" y="514"/>
                    </a:cubicBezTo>
                    <a:cubicBezTo>
                      <a:pt x="259" y="494"/>
                      <a:pt x="309" y="527"/>
                      <a:pt x="286" y="597"/>
                    </a:cubicBezTo>
                    <a:cubicBezTo>
                      <a:pt x="263" y="666"/>
                      <a:pt x="232" y="709"/>
                      <a:pt x="232" y="709"/>
                    </a:cubicBezTo>
                    <a:cubicBezTo>
                      <a:pt x="659" y="709"/>
                      <a:pt x="659" y="709"/>
                      <a:pt x="659" y="709"/>
                    </a:cubicBezTo>
                    <a:cubicBezTo>
                      <a:pt x="568" y="521"/>
                      <a:pt x="568" y="521"/>
                      <a:pt x="568" y="521"/>
                    </a:cubicBezTo>
                    <a:cubicBezTo>
                      <a:pt x="540" y="458"/>
                      <a:pt x="606" y="330"/>
                      <a:pt x="606" y="330"/>
                    </a:cubicBezTo>
                    <a:close/>
                    <a:moveTo>
                      <a:pt x="334" y="176"/>
                    </a:moveTo>
                    <a:cubicBezTo>
                      <a:pt x="322" y="168"/>
                      <a:pt x="322" y="168"/>
                      <a:pt x="322" y="168"/>
                    </a:cubicBezTo>
                    <a:cubicBezTo>
                      <a:pt x="320" y="169"/>
                      <a:pt x="317" y="171"/>
                      <a:pt x="314" y="173"/>
                    </a:cubicBezTo>
                    <a:cubicBezTo>
                      <a:pt x="316" y="187"/>
                      <a:pt x="316" y="187"/>
                      <a:pt x="316" y="187"/>
                    </a:cubicBezTo>
                    <a:cubicBezTo>
                      <a:pt x="316" y="187"/>
                      <a:pt x="316" y="188"/>
                      <a:pt x="316" y="188"/>
                    </a:cubicBezTo>
                    <a:cubicBezTo>
                      <a:pt x="316" y="189"/>
                      <a:pt x="315" y="190"/>
                      <a:pt x="314" y="191"/>
                    </a:cubicBezTo>
                    <a:cubicBezTo>
                      <a:pt x="313" y="191"/>
                      <a:pt x="311" y="190"/>
                      <a:pt x="311" y="189"/>
                    </a:cubicBezTo>
                    <a:cubicBezTo>
                      <a:pt x="302" y="177"/>
                      <a:pt x="302" y="177"/>
                      <a:pt x="302" y="177"/>
                    </a:cubicBezTo>
                    <a:cubicBezTo>
                      <a:pt x="299" y="178"/>
                      <a:pt x="296" y="179"/>
                      <a:pt x="293" y="180"/>
                    </a:cubicBezTo>
                    <a:cubicBezTo>
                      <a:pt x="290" y="194"/>
                      <a:pt x="290" y="194"/>
                      <a:pt x="290" y="194"/>
                    </a:cubicBezTo>
                    <a:cubicBezTo>
                      <a:pt x="290" y="194"/>
                      <a:pt x="290" y="194"/>
                      <a:pt x="290" y="194"/>
                    </a:cubicBezTo>
                    <a:cubicBezTo>
                      <a:pt x="290" y="195"/>
                      <a:pt x="289" y="197"/>
                      <a:pt x="288" y="197"/>
                    </a:cubicBezTo>
                    <a:cubicBezTo>
                      <a:pt x="288" y="197"/>
                      <a:pt x="288" y="197"/>
                      <a:pt x="288" y="197"/>
                    </a:cubicBezTo>
                    <a:cubicBezTo>
                      <a:pt x="286" y="197"/>
                      <a:pt x="285" y="196"/>
                      <a:pt x="285" y="194"/>
                    </a:cubicBezTo>
                    <a:cubicBezTo>
                      <a:pt x="281" y="180"/>
                      <a:pt x="281" y="180"/>
                      <a:pt x="281" y="180"/>
                    </a:cubicBezTo>
                    <a:cubicBezTo>
                      <a:pt x="277" y="180"/>
                      <a:pt x="274" y="180"/>
                      <a:pt x="270" y="180"/>
                    </a:cubicBezTo>
                    <a:cubicBezTo>
                      <a:pt x="264" y="192"/>
                      <a:pt x="264" y="192"/>
                      <a:pt x="264" y="192"/>
                    </a:cubicBezTo>
                    <a:cubicBezTo>
                      <a:pt x="264" y="194"/>
                      <a:pt x="262" y="195"/>
                      <a:pt x="261" y="194"/>
                    </a:cubicBezTo>
                    <a:cubicBezTo>
                      <a:pt x="259" y="194"/>
                      <a:pt x="258" y="193"/>
                      <a:pt x="258" y="192"/>
                    </a:cubicBezTo>
                    <a:cubicBezTo>
                      <a:pt x="258" y="191"/>
                      <a:pt x="258" y="191"/>
                      <a:pt x="259" y="191"/>
                    </a:cubicBezTo>
                    <a:cubicBezTo>
                      <a:pt x="259" y="177"/>
                      <a:pt x="259" y="177"/>
                      <a:pt x="259" y="177"/>
                    </a:cubicBezTo>
                    <a:cubicBezTo>
                      <a:pt x="255" y="176"/>
                      <a:pt x="252" y="174"/>
                      <a:pt x="249" y="173"/>
                    </a:cubicBezTo>
                    <a:cubicBezTo>
                      <a:pt x="239" y="183"/>
                      <a:pt x="239" y="183"/>
                      <a:pt x="239" y="183"/>
                    </a:cubicBezTo>
                    <a:cubicBezTo>
                      <a:pt x="238" y="184"/>
                      <a:pt x="237" y="185"/>
                      <a:pt x="235" y="184"/>
                    </a:cubicBezTo>
                    <a:cubicBezTo>
                      <a:pt x="235" y="183"/>
                      <a:pt x="234" y="182"/>
                      <a:pt x="234" y="181"/>
                    </a:cubicBezTo>
                    <a:cubicBezTo>
                      <a:pt x="234" y="181"/>
                      <a:pt x="234" y="180"/>
                      <a:pt x="235" y="180"/>
                    </a:cubicBezTo>
                    <a:cubicBezTo>
                      <a:pt x="239" y="166"/>
                      <a:pt x="239" y="166"/>
                      <a:pt x="239" y="166"/>
                    </a:cubicBezTo>
                    <a:cubicBezTo>
                      <a:pt x="236" y="164"/>
                      <a:pt x="234" y="162"/>
                      <a:pt x="231" y="160"/>
                    </a:cubicBezTo>
                    <a:cubicBezTo>
                      <a:pt x="219" y="166"/>
                      <a:pt x="219" y="166"/>
                      <a:pt x="219" y="166"/>
                    </a:cubicBezTo>
                    <a:cubicBezTo>
                      <a:pt x="218" y="167"/>
                      <a:pt x="216" y="167"/>
                      <a:pt x="215" y="166"/>
                    </a:cubicBezTo>
                    <a:cubicBezTo>
                      <a:pt x="214" y="165"/>
                      <a:pt x="214" y="165"/>
                      <a:pt x="214" y="164"/>
                    </a:cubicBezTo>
                    <a:cubicBezTo>
                      <a:pt x="214" y="163"/>
                      <a:pt x="214" y="163"/>
                      <a:pt x="215" y="162"/>
                    </a:cubicBezTo>
                    <a:cubicBezTo>
                      <a:pt x="224" y="151"/>
                      <a:pt x="224" y="151"/>
                      <a:pt x="224" y="151"/>
                    </a:cubicBezTo>
                    <a:cubicBezTo>
                      <a:pt x="222" y="148"/>
                      <a:pt x="220" y="145"/>
                      <a:pt x="218" y="142"/>
                    </a:cubicBezTo>
                    <a:cubicBezTo>
                      <a:pt x="204" y="144"/>
                      <a:pt x="204" y="144"/>
                      <a:pt x="204" y="144"/>
                    </a:cubicBezTo>
                    <a:cubicBezTo>
                      <a:pt x="203" y="145"/>
                      <a:pt x="201" y="144"/>
                      <a:pt x="201" y="143"/>
                    </a:cubicBezTo>
                    <a:cubicBezTo>
                      <a:pt x="201" y="142"/>
                      <a:pt x="201" y="142"/>
                      <a:pt x="201" y="141"/>
                    </a:cubicBezTo>
                    <a:cubicBezTo>
                      <a:pt x="201" y="140"/>
                      <a:pt x="201" y="139"/>
                      <a:pt x="202" y="139"/>
                    </a:cubicBezTo>
                    <a:cubicBezTo>
                      <a:pt x="214" y="131"/>
                      <a:pt x="214" y="131"/>
                      <a:pt x="214" y="131"/>
                    </a:cubicBezTo>
                    <a:cubicBezTo>
                      <a:pt x="213" y="127"/>
                      <a:pt x="212" y="124"/>
                      <a:pt x="212" y="121"/>
                    </a:cubicBezTo>
                    <a:cubicBezTo>
                      <a:pt x="198" y="119"/>
                      <a:pt x="198" y="119"/>
                      <a:pt x="198" y="119"/>
                    </a:cubicBezTo>
                    <a:cubicBezTo>
                      <a:pt x="196" y="119"/>
                      <a:pt x="195" y="118"/>
                      <a:pt x="195" y="116"/>
                    </a:cubicBezTo>
                    <a:cubicBezTo>
                      <a:pt x="195" y="116"/>
                      <a:pt x="195" y="116"/>
                      <a:pt x="195" y="116"/>
                    </a:cubicBezTo>
                    <a:cubicBezTo>
                      <a:pt x="195" y="114"/>
                      <a:pt x="196" y="113"/>
                      <a:pt x="197" y="113"/>
                    </a:cubicBezTo>
                    <a:cubicBezTo>
                      <a:pt x="211" y="109"/>
                      <a:pt x="211" y="109"/>
                      <a:pt x="211" y="109"/>
                    </a:cubicBezTo>
                    <a:cubicBezTo>
                      <a:pt x="211" y="105"/>
                      <a:pt x="211" y="102"/>
                      <a:pt x="212" y="99"/>
                    </a:cubicBezTo>
                    <a:cubicBezTo>
                      <a:pt x="199" y="92"/>
                      <a:pt x="199" y="92"/>
                      <a:pt x="199" y="92"/>
                    </a:cubicBezTo>
                    <a:cubicBezTo>
                      <a:pt x="198" y="92"/>
                      <a:pt x="197" y="91"/>
                      <a:pt x="197" y="89"/>
                    </a:cubicBezTo>
                    <a:cubicBezTo>
                      <a:pt x="197" y="89"/>
                      <a:pt x="197" y="89"/>
                      <a:pt x="197" y="89"/>
                    </a:cubicBezTo>
                    <a:cubicBezTo>
                      <a:pt x="197" y="87"/>
                      <a:pt x="199" y="86"/>
                      <a:pt x="200" y="87"/>
                    </a:cubicBezTo>
                    <a:cubicBezTo>
                      <a:pt x="215" y="87"/>
                      <a:pt x="215" y="87"/>
                      <a:pt x="215" y="87"/>
                    </a:cubicBezTo>
                    <a:cubicBezTo>
                      <a:pt x="216" y="84"/>
                      <a:pt x="217" y="81"/>
                      <a:pt x="218" y="78"/>
                    </a:cubicBezTo>
                    <a:cubicBezTo>
                      <a:pt x="208" y="68"/>
                      <a:pt x="208" y="68"/>
                      <a:pt x="208" y="68"/>
                    </a:cubicBezTo>
                    <a:cubicBezTo>
                      <a:pt x="208" y="67"/>
                      <a:pt x="207" y="66"/>
                      <a:pt x="207" y="65"/>
                    </a:cubicBezTo>
                    <a:cubicBezTo>
                      <a:pt x="207" y="65"/>
                      <a:pt x="207" y="64"/>
                      <a:pt x="207" y="64"/>
                    </a:cubicBezTo>
                    <a:cubicBezTo>
                      <a:pt x="208" y="62"/>
                      <a:pt x="210" y="62"/>
                      <a:pt x="211" y="63"/>
                    </a:cubicBezTo>
                    <a:cubicBezTo>
                      <a:pt x="225" y="67"/>
                      <a:pt x="225" y="67"/>
                      <a:pt x="225" y="67"/>
                    </a:cubicBezTo>
                    <a:cubicBezTo>
                      <a:pt x="227" y="65"/>
                      <a:pt x="229" y="62"/>
                      <a:pt x="232" y="60"/>
                    </a:cubicBezTo>
                    <a:cubicBezTo>
                      <a:pt x="225" y="47"/>
                      <a:pt x="225" y="47"/>
                      <a:pt x="225" y="47"/>
                    </a:cubicBezTo>
                    <a:cubicBezTo>
                      <a:pt x="225" y="46"/>
                      <a:pt x="224" y="46"/>
                      <a:pt x="224" y="45"/>
                    </a:cubicBezTo>
                    <a:cubicBezTo>
                      <a:pt x="224" y="44"/>
                      <a:pt x="225" y="44"/>
                      <a:pt x="225" y="43"/>
                    </a:cubicBezTo>
                    <a:cubicBezTo>
                      <a:pt x="227" y="42"/>
                      <a:pt x="228" y="42"/>
                      <a:pt x="229" y="43"/>
                    </a:cubicBezTo>
                    <a:cubicBezTo>
                      <a:pt x="241" y="52"/>
                      <a:pt x="241" y="52"/>
                      <a:pt x="241" y="52"/>
                    </a:cubicBezTo>
                    <a:cubicBezTo>
                      <a:pt x="243" y="50"/>
                      <a:pt x="246" y="48"/>
                      <a:pt x="249" y="47"/>
                    </a:cubicBezTo>
                    <a:cubicBezTo>
                      <a:pt x="247" y="33"/>
                      <a:pt x="247" y="33"/>
                      <a:pt x="247" y="33"/>
                    </a:cubicBezTo>
                    <a:cubicBezTo>
                      <a:pt x="247" y="32"/>
                      <a:pt x="247" y="32"/>
                      <a:pt x="247" y="32"/>
                    </a:cubicBezTo>
                    <a:cubicBezTo>
                      <a:pt x="247" y="30"/>
                      <a:pt x="248" y="29"/>
                      <a:pt x="249" y="29"/>
                    </a:cubicBezTo>
                    <a:cubicBezTo>
                      <a:pt x="250" y="28"/>
                      <a:pt x="252" y="29"/>
                      <a:pt x="252" y="31"/>
                    </a:cubicBezTo>
                    <a:cubicBezTo>
                      <a:pt x="261" y="42"/>
                      <a:pt x="261" y="42"/>
                      <a:pt x="261" y="42"/>
                    </a:cubicBezTo>
                    <a:cubicBezTo>
                      <a:pt x="264" y="41"/>
                      <a:pt x="267" y="40"/>
                      <a:pt x="270" y="40"/>
                    </a:cubicBezTo>
                    <a:cubicBezTo>
                      <a:pt x="273" y="26"/>
                      <a:pt x="273" y="26"/>
                      <a:pt x="273" y="26"/>
                    </a:cubicBezTo>
                    <a:cubicBezTo>
                      <a:pt x="273" y="26"/>
                      <a:pt x="273" y="26"/>
                      <a:pt x="273" y="26"/>
                    </a:cubicBezTo>
                    <a:cubicBezTo>
                      <a:pt x="273" y="24"/>
                      <a:pt x="274" y="23"/>
                      <a:pt x="275" y="23"/>
                    </a:cubicBezTo>
                    <a:cubicBezTo>
                      <a:pt x="277" y="23"/>
                      <a:pt x="278" y="24"/>
                      <a:pt x="278" y="25"/>
                    </a:cubicBezTo>
                    <a:cubicBezTo>
                      <a:pt x="282" y="39"/>
                      <a:pt x="282" y="39"/>
                      <a:pt x="282" y="39"/>
                    </a:cubicBezTo>
                    <a:cubicBezTo>
                      <a:pt x="286" y="39"/>
                      <a:pt x="289" y="39"/>
                      <a:pt x="293" y="40"/>
                    </a:cubicBezTo>
                    <a:cubicBezTo>
                      <a:pt x="299" y="27"/>
                      <a:pt x="299" y="27"/>
                      <a:pt x="299" y="27"/>
                    </a:cubicBezTo>
                    <a:cubicBezTo>
                      <a:pt x="299" y="26"/>
                      <a:pt x="301" y="25"/>
                      <a:pt x="302" y="25"/>
                    </a:cubicBezTo>
                    <a:cubicBezTo>
                      <a:pt x="304" y="25"/>
                      <a:pt x="305" y="27"/>
                      <a:pt x="305" y="28"/>
                    </a:cubicBezTo>
                    <a:cubicBezTo>
                      <a:pt x="305" y="28"/>
                      <a:pt x="305" y="28"/>
                      <a:pt x="304" y="29"/>
                    </a:cubicBezTo>
                    <a:cubicBezTo>
                      <a:pt x="304" y="43"/>
                      <a:pt x="304" y="43"/>
                      <a:pt x="304" y="43"/>
                    </a:cubicBezTo>
                    <a:cubicBezTo>
                      <a:pt x="308" y="44"/>
                      <a:pt x="311" y="45"/>
                      <a:pt x="314" y="47"/>
                    </a:cubicBezTo>
                    <a:cubicBezTo>
                      <a:pt x="324" y="37"/>
                      <a:pt x="324" y="37"/>
                      <a:pt x="324" y="37"/>
                    </a:cubicBezTo>
                    <a:cubicBezTo>
                      <a:pt x="325" y="35"/>
                      <a:pt x="326" y="35"/>
                      <a:pt x="328" y="36"/>
                    </a:cubicBezTo>
                    <a:cubicBezTo>
                      <a:pt x="328" y="36"/>
                      <a:pt x="329" y="37"/>
                      <a:pt x="329" y="38"/>
                    </a:cubicBezTo>
                    <a:cubicBezTo>
                      <a:pt x="329" y="39"/>
                      <a:pt x="329" y="39"/>
                      <a:pt x="328" y="40"/>
                    </a:cubicBezTo>
                    <a:cubicBezTo>
                      <a:pt x="324" y="53"/>
                      <a:pt x="324" y="53"/>
                      <a:pt x="324" y="53"/>
                    </a:cubicBezTo>
                    <a:cubicBezTo>
                      <a:pt x="327" y="55"/>
                      <a:pt x="329" y="57"/>
                      <a:pt x="332" y="60"/>
                    </a:cubicBezTo>
                    <a:cubicBezTo>
                      <a:pt x="344" y="53"/>
                      <a:pt x="344" y="53"/>
                      <a:pt x="344" y="53"/>
                    </a:cubicBezTo>
                    <a:cubicBezTo>
                      <a:pt x="345" y="52"/>
                      <a:pt x="347" y="52"/>
                      <a:pt x="348" y="54"/>
                    </a:cubicBezTo>
                    <a:cubicBezTo>
                      <a:pt x="349" y="54"/>
                      <a:pt x="349" y="55"/>
                      <a:pt x="349" y="55"/>
                    </a:cubicBezTo>
                    <a:cubicBezTo>
                      <a:pt x="349" y="56"/>
                      <a:pt x="349" y="57"/>
                      <a:pt x="348" y="58"/>
                    </a:cubicBezTo>
                    <a:cubicBezTo>
                      <a:pt x="339" y="69"/>
                      <a:pt x="339" y="69"/>
                      <a:pt x="339" y="69"/>
                    </a:cubicBezTo>
                    <a:cubicBezTo>
                      <a:pt x="341" y="72"/>
                      <a:pt x="343" y="75"/>
                      <a:pt x="345" y="78"/>
                    </a:cubicBezTo>
                    <a:cubicBezTo>
                      <a:pt x="359" y="75"/>
                      <a:pt x="359" y="75"/>
                      <a:pt x="359" y="75"/>
                    </a:cubicBezTo>
                    <a:cubicBezTo>
                      <a:pt x="360" y="75"/>
                      <a:pt x="362" y="76"/>
                      <a:pt x="362" y="77"/>
                    </a:cubicBezTo>
                    <a:cubicBezTo>
                      <a:pt x="362" y="77"/>
                      <a:pt x="362" y="78"/>
                      <a:pt x="362" y="78"/>
                    </a:cubicBezTo>
                    <a:cubicBezTo>
                      <a:pt x="362" y="79"/>
                      <a:pt x="362" y="80"/>
                      <a:pt x="361" y="81"/>
                    </a:cubicBezTo>
                    <a:cubicBezTo>
                      <a:pt x="349" y="89"/>
                      <a:pt x="349" y="89"/>
                      <a:pt x="349" y="89"/>
                    </a:cubicBezTo>
                    <a:cubicBezTo>
                      <a:pt x="350" y="92"/>
                      <a:pt x="351" y="95"/>
                      <a:pt x="351" y="99"/>
                    </a:cubicBezTo>
                    <a:cubicBezTo>
                      <a:pt x="365" y="101"/>
                      <a:pt x="365" y="101"/>
                      <a:pt x="365" y="101"/>
                    </a:cubicBezTo>
                    <a:cubicBezTo>
                      <a:pt x="367" y="101"/>
                      <a:pt x="368" y="102"/>
                      <a:pt x="368" y="104"/>
                    </a:cubicBezTo>
                    <a:cubicBezTo>
                      <a:pt x="368" y="104"/>
                      <a:pt x="368" y="104"/>
                      <a:pt x="368" y="104"/>
                    </a:cubicBezTo>
                    <a:cubicBezTo>
                      <a:pt x="368" y="105"/>
                      <a:pt x="367" y="106"/>
                      <a:pt x="366" y="107"/>
                    </a:cubicBezTo>
                    <a:cubicBezTo>
                      <a:pt x="352" y="111"/>
                      <a:pt x="352" y="111"/>
                      <a:pt x="352" y="111"/>
                    </a:cubicBezTo>
                    <a:cubicBezTo>
                      <a:pt x="352" y="114"/>
                      <a:pt x="352" y="118"/>
                      <a:pt x="351" y="121"/>
                    </a:cubicBezTo>
                    <a:cubicBezTo>
                      <a:pt x="364" y="127"/>
                      <a:pt x="364" y="127"/>
                      <a:pt x="364" y="127"/>
                    </a:cubicBezTo>
                    <a:cubicBezTo>
                      <a:pt x="365" y="128"/>
                      <a:pt x="366" y="129"/>
                      <a:pt x="366" y="130"/>
                    </a:cubicBezTo>
                    <a:cubicBezTo>
                      <a:pt x="366" y="130"/>
                      <a:pt x="366" y="130"/>
                      <a:pt x="366" y="131"/>
                    </a:cubicBezTo>
                    <a:cubicBezTo>
                      <a:pt x="366" y="132"/>
                      <a:pt x="364" y="133"/>
                      <a:pt x="363" y="133"/>
                    </a:cubicBezTo>
                    <a:cubicBezTo>
                      <a:pt x="348" y="133"/>
                      <a:pt x="348" y="133"/>
                      <a:pt x="348" y="133"/>
                    </a:cubicBezTo>
                    <a:cubicBezTo>
                      <a:pt x="347" y="136"/>
                      <a:pt x="346" y="139"/>
                      <a:pt x="345" y="142"/>
                    </a:cubicBezTo>
                    <a:cubicBezTo>
                      <a:pt x="355" y="152"/>
                      <a:pt x="355" y="152"/>
                      <a:pt x="355" y="152"/>
                    </a:cubicBezTo>
                    <a:cubicBezTo>
                      <a:pt x="355" y="153"/>
                      <a:pt x="356" y="153"/>
                      <a:pt x="356" y="154"/>
                    </a:cubicBezTo>
                    <a:cubicBezTo>
                      <a:pt x="356" y="155"/>
                      <a:pt x="356" y="155"/>
                      <a:pt x="356" y="156"/>
                    </a:cubicBezTo>
                    <a:cubicBezTo>
                      <a:pt x="355" y="157"/>
                      <a:pt x="353" y="158"/>
                      <a:pt x="352" y="157"/>
                    </a:cubicBezTo>
                    <a:cubicBezTo>
                      <a:pt x="338" y="152"/>
                      <a:pt x="338" y="152"/>
                      <a:pt x="338" y="152"/>
                    </a:cubicBezTo>
                    <a:cubicBezTo>
                      <a:pt x="336" y="155"/>
                      <a:pt x="334" y="157"/>
                      <a:pt x="331" y="160"/>
                    </a:cubicBezTo>
                    <a:cubicBezTo>
                      <a:pt x="338" y="173"/>
                      <a:pt x="338" y="173"/>
                      <a:pt x="338" y="173"/>
                    </a:cubicBezTo>
                    <a:cubicBezTo>
                      <a:pt x="338" y="173"/>
                      <a:pt x="339" y="174"/>
                      <a:pt x="339" y="174"/>
                    </a:cubicBezTo>
                    <a:cubicBezTo>
                      <a:pt x="339" y="175"/>
                      <a:pt x="338" y="176"/>
                      <a:pt x="338" y="176"/>
                    </a:cubicBezTo>
                    <a:cubicBezTo>
                      <a:pt x="336" y="177"/>
                      <a:pt x="335" y="177"/>
                      <a:pt x="334" y="176"/>
                    </a:cubicBezTo>
                    <a:close/>
                    <a:moveTo>
                      <a:pt x="451" y="192"/>
                    </a:moveTo>
                    <a:cubicBezTo>
                      <a:pt x="442" y="195"/>
                      <a:pt x="442" y="195"/>
                      <a:pt x="442" y="195"/>
                    </a:cubicBezTo>
                    <a:cubicBezTo>
                      <a:pt x="442" y="197"/>
                      <a:pt x="442" y="200"/>
                      <a:pt x="441" y="202"/>
                    </a:cubicBezTo>
                    <a:cubicBezTo>
                      <a:pt x="450" y="206"/>
                      <a:pt x="450" y="206"/>
                      <a:pt x="450" y="206"/>
                    </a:cubicBezTo>
                    <a:cubicBezTo>
                      <a:pt x="451" y="206"/>
                      <a:pt x="451" y="207"/>
                      <a:pt x="451" y="208"/>
                    </a:cubicBezTo>
                    <a:cubicBezTo>
                      <a:pt x="451" y="208"/>
                      <a:pt x="451" y="208"/>
                      <a:pt x="451" y="208"/>
                    </a:cubicBezTo>
                    <a:cubicBezTo>
                      <a:pt x="451" y="209"/>
                      <a:pt x="450" y="210"/>
                      <a:pt x="449" y="210"/>
                    </a:cubicBezTo>
                    <a:cubicBezTo>
                      <a:pt x="439" y="210"/>
                      <a:pt x="439" y="210"/>
                      <a:pt x="439" y="210"/>
                    </a:cubicBezTo>
                    <a:cubicBezTo>
                      <a:pt x="439" y="212"/>
                      <a:pt x="438" y="214"/>
                      <a:pt x="437" y="216"/>
                    </a:cubicBezTo>
                    <a:cubicBezTo>
                      <a:pt x="444" y="223"/>
                      <a:pt x="444" y="223"/>
                      <a:pt x="444" y="223"/>
                    </a:cubicBezTo>
                    <a:cubicBezTo>
                      <a:pt x="444" y="223"/>
                      <a:pt x="444" y="224"/>
                      <a:pt x="444" y="224"/>
                    </a:cubicBezTo>
                    <a:cubicBezTo>
                      <a:pt x="444" y="225"/>
                      <a:pt x="444" y="225"/>
                      <a:pt x="444" y="225"/>
                    </a:cubicBezTo>
                    <a:cubicBezTo>
                      <a:pt x="444" y="226"/>
                      <a:pt x="443" y="226"/>
                      <a:pt x="442" y="226"/>
                    </a:cubicBezTo>
                    <a:cubicBezTo>
                      <a:pt x="433" y="223"/>
                      <a:pt x="433" y="223"/>
                      <a:pt x="433" y="223"/>
                    </a:cubicBezTo>
                    <a:cubicBezTo>
                      <a:pt x="431" y="224"/>
                      <a:pt x="430" y="226"/>
                      <a:pt x="428" y="228"/>
                    </a:cubicBezTo>
                    <a:cubicBezTo>
                      <a:pt x="433" y="236"/>
                      <a:pt x="433" y="236"/>
                      <a:pt x="433" y="236"/>
                    </a:cubicBezTo>
                    <a:cubicBezTo>
                      <a:pt x="433" y="237"/>
                      <a:pt x="433" y="237"/>
                      <a:pt x="433" y="237"/>
                    </a:cubicBezTo>
                    <a:cubicBezTo>
                      <a:pt x="433" y="238"/>
                      <a:pt x="433" y="239"/>
                      <a:pt x="432" y="239"/>
                    </a:cubicBezTo>
                    <a:cubicBezTo>
                      <a:pt x="431" y="240"/>
                      <a:pt x="430" y="239"/>
                      <a:pt x="430" y="239"/>
                    </a:cubicBezTo>
                    <a:cubicBezTo>
                      <a:pt x="422" y="233"/>
                      <a:pt x="422" y="233"/>
                      <a:pt x="422" y="233"/>
                    </a:cubicBezTo>
                    <a:cubicBezTo>
                      <a:pt x="420" y="234"/>
                      <a:pt x="418" y="235"/>
                      <a:pt x="416" y="236"/>
                    </a:cubicBezTo>
                    <a:cubicBezTo>
                      <a:pt x="418" y="246"/>
                      <a:pt x="418" y="246"/>
                      <a:pt x="418" y="246"/>
                    </a:cubicBezTo>
                    <a:cubicBezTo>
                      <a:pt x="418" y="246"/>
                      <a:pt x="418" y="246"/>
                      <a:pt x="418" y="247"/>
                    </a:cubicBezTo>
                    <a:cubicBezTo>
                      <a:pt x="418" y="247"/>
                      <a:pt x="417" y="248"/>
                      <a:pt x="417" y="248"/>
                    </a:cubicBezTo>
                    <a:cubicBezTo>
                      <a:pt x="416" y="249"/>
                      <a:pt x="415" y="248"/>
                      <a:pt x="414" y="247"/>
                    </a:cubicBezTo>
                    <a:cubicBezTo>
                      <a:pt x="409" y="239"/>
                      <a:pt x="409" y="239"/>
                      <a:pt x="409" y="239"/>
                    </a:cubicBezTo>
                    <a:cubicBezTo>
                      <a:pt x="407" y="240"/>
                      <a:pt x="404" y="241"/>
                      <a:pt x="402" y="241"/>
                    </a:cubicBezTo>
                    <a:cubicBezTo>
                      <a:pt x="401" y="250"/>
                      <a:pt x="401" y="250"/>
                      <a:pt x="401" y="250"/>
                    </a:cubicBezTo>
                    <a:cubicBezTo>
                      <a:pt x="401" y="250"/>
                      <a:pt x="401" y="251"/>
                      <a:pt x="401" y="251"/>
                    </a:cubicBezTo>
                    <a:cubicBezTo>
                      <a:pt x="401" y="252"/>
                      <a:pt x="400" y="252"/>
                      <a:pt x="399" y="252"/>
                    </a:cubicBezTo>
                    <a:cubicBezTo>
                      <a:pt x="399" y="252"/>
                      <a:pt x="399" y="252"/>
                      <a:pt x="399" y="252"/>
                    </a:cubicBezTo>
                    <a:cubicBezTo>
                      <a:pt x="398" y="252"/>
                      <a:pt x="397" y="252"/>
                      <a:pt x="397" y="251"/>
                    </a:cubicBezTo>
                    <a:cubicBezTo>
                      <a:pt x="394" y="242"/>
                      <a:pt x="394" y="242"/>
                      <a:pt x="394" y="242"/>
                    </a:cubicBezTo>
                    <a:cubicBezTo>
                      <a:pt x="392" y="242"/>
                      <a:pt x="390" y="241"/>
                      <a:pt x="387" y="241"/>
                    </a:cubicBezTo>
                    <a:cubicBezTo>
                      <a:pt x="383" y="250"/>
                      <a:pt x="383" y="250"/>
                      <a:pt x="383" y="250"/>
                    </a:cubicBezTo>
                    <a:cubicBezTo>
                      <a:pt x="383" y="251"/>
                      <a:pt x="382" y="251"/>
                      <a:pt x="381" y="251"/>
                    </a:cubicBezTo>
                    <a:cubicBezTo>
                      <a:pt x="380" y="251"/>
                      <a:pt x="379" y="250"/>
                      <a:pt x="379" y="249"/>
                    </a:cubicBezTo>
                    <a:cubicBezTo>
                      <a:pt x="379" y="249"/>
                      <a:pt x="379" y="249"/>
                      <a:pt x="379" y="249"/>
                    </a:cubicBezTo>
                    <a:cubicBezTo>
                      <a:pt x="380" y="239"/>
                      <a:pt x="380" y="239"/>
                      <a:pt x="380" y="239"/>
                    </a:cubicBezTo>
                    <a:cubicBezTo>
                      <a:pt x="377" y="238"/>
                      <a:pt x="375" y="237"/>
                      <a:pt x="373" y="236"/>
                    </a:cubicBezTo>
                    <a:cubicBezTo>
                      <a:pt x="367" y="243"/>
                      <a:pt x="367" y="243"/>
                      <a:pt x="367" y="243"/>
                    </a:cubicBezTo>
                    <a:cubicBezTo>
                      <a:pt x="366" y="244"/>
                      <a:pt x="365" y="244"/>
                      <a:pt x="364" y="244"/>
                    </a:cubicBezTo>
                    <a:cubicBezTo>
                      <a:pt x="364" y="243"/>
                      <a:pt x="363" y="243"/>
                      <a:pt x="363" y="242"/>
                    </a:cubicBezTo>
                    <a:cubicBezTo>
                      <a:pt x="363" y="242"/>
                      <a:pt x="363" y="242"/>
                      <a:pt x="364" y="241"/>
                    </a:cubicBezTo>
                    <a:cubicBezTo>
                      <a:pt x="367" y="232"/>
                      <a:pt x="367" y="232"/>
                      <a:pt x="367" y="232"/>
                    </a:cubicBezTo>
                    <a:cubicBezTo>
                      <a:pt x="365" y="231"/>
                      <a:pt x="363" y="229"/>
                      <a:pt x="361" y="228"/>
                    </a:cubicBezTo>
                    <a:cubicBezTo>
                      <a:pt x="353" y="232"/>
                      <a:pt x="353" y="232"/>
                      <a:pt x="353" y="232"/>
                    </a:cubicBezTo>
                    <a:cubicBezTo>
                      <a:pt x="352" y="233"/>
                      <a:pt x="351" y="233"/>
                      <a:pt x="350" y="232"/>
                    </a:cubicBezTo>
                    <a:cubicBezTo>
                      <a:pt x="350" y="232"/>
                      <a:pt x="350" y="231"/>
                      <a:pt x="350" y="231"/>
                    </a:cubicBezTo>
                    <a:cubicBezTo>
                      <a:pt x="350" y="230"/>
                      <a:pt x="350" y="230"/>
                      <a:pt x="351" y="229"/>
                    </a:cubicBezTo>
                    <a:cubicBezTo>
                      <a:pt x="356" y="222"/>
                      <a:pt x="356" y="222"/>
                      <a:pt x="356" y="222"/>
                    </a:cubicBezTo>
                    <a:cubicBezTo>
                      <a:pt x="355" y="220"/>
                      <a:pt x="354" y="218"/>
                      <a:pt x="353" y="216"/>
                    </a:cubicBezTo>
                    <a:cubicBezTo>
                      <a:pt x="343" y="217"/>
                      <a:pt x="343" y="217"/>
                      <a:pt x="343" y="217"/>
                    </a:cubicBezTo>
                    <a:cubicBezTo>
                      <a:pt x="342" y="218"/>
                      <a:pt x="341" y="217"/>
                      <a:pt x="341" y="216"/>
                    </a:cubicBezTo>
                    <a:cubicBezTo>
                      <a:pt x="341" y="216"/>
                      <a:pt x="341" y="216"/>
                      <a:pt x="341" y="216"/>
                    </a:cubicBezTo>
                    <a:cubicBezTo>
                      <a:pt x="341" y="215"/>
                      <a:pt x="341" y="214"/>
                      <a:pt x="342" y="214"/>
                    </a:cubicBezTo>
                    <a:cubicBezTo>
                      <a:pt x="350" y="208"/>
                      <a:pt x="350" y="208"/>
                      <a:pt x="350" y="208"/>
                    </a:cubicBezTo>
                    <a:cubicBezTo>
                      <a:pt x="349" y="206"/>
                      <a:pt x="349" y="204"/>
                      <a:pt x="348" y="202"/>
                    </a:cubicBezTo>
                    <a:cubicBezTo>
                      <a:pt x="339" y="200"/>
                      <a:pt x="339" y="200"/>
                      <a:pt x="339" y="200"/>
                    </a:cubicBezTo>
                    <a:cubicBezTo>
                      <a:pt x="338" y="200"/>
                      <a:pt x="337" y="200"/>
                      <a:pt x="337" y="199"/>
                    </a:cubicBezTo>
                    <a:cubicBezTo>
                      <a:pt x="337" y="199"/>
                      <a:pt x="337" y="198"/>
                      <a:pt x="337" y="198"/>
                    </a:cubicBezTo>
                    <a:cubicBezTo>
                      <a:pt x="337" y="197"/>
                      <a:pt x="338" y="197"/>
                      <a:pt x="339" y="197"/>
                    </a:cubicBezTo>
                    <a:cubicBezTo>
                      <a:pt x="348" y="194"/>
                      <a:pt x="348" y="194"/>
                      <a:pt x="348" y="194"/>
                    </a:cubicBezTo>
                    <a:cubicBezTo>
                      <a:pt x="348" y="191"/>
                      <a:pt x="348" y="189"/>
                      <a:pt x="348" y="187"/>
                    </a:cubicBezTo>
                    <a:cubicBezTo>
                      <a:pt x="340" y="183"/>
                      <a:pt x="340" y="183"/>
                      <a:pt x="340" y="183"/>
                    </a:cubicBezTo>
                    <a:cubicBezTo>
                      <a:pt x="339" y="182"/>
                      <a:pt x="338" y="182"/>
                      <a:pt x="338" y="181"/>
                    </a:cubicBezTo>
                    <a:cubicBezTo>
                      <a:pt x="338" y="181"/>
                      <a:pt x="338" y="181"/>
                      <a:pt x="338" y="180"/>
                    </a:cubicBezTo>
                    <a:cubicBezTo>
                      <a:pt x="339" y="179"/>
                      <a:pt x="340" y="179"/>
                      <a:pt x="341" y="179"/>
                    </a:cubicBezTo>
                    <a:cubicBezTo>
                      <a:pt x="350" y="179"/>
                      <a:pt x="350" y="179"/>
                      <a:pt x="350" y="179"/>
                    </a:cubicBezTo>
                    <a:cubicBezTo>
                      <a:pt x="351" y="177"/>
                      <a:pt x="352" y="175"/>
                      <a:pt x="353" y="173"/>
                    </a:cubicBezTo>
                    <a:cubicBezTo>
                      <a:pt x="346" y="166"/>
                      <a:pt x="346" y="166"/>
                      <a:pt x="346" y="166"/>
                    </a:cubicBezTo>
                    <a:cubicBezTo>
                      <a:pt x="346" y="166"/>
                      <a:pt x="345" y="165"/>
                      <a:pt x="345" y="165"/>
                    </a:cubicBezTo>
                    <a:cubicBezTo>
                      <a:pt x="345" y="164"/>
                      <a:pt x="345" y="164"/>
                      <a:pt x="345" y="164"/>
                    </a:cubicBezTo>
                    <a:cubicBezTo>
                      <a:pt x="346" y="163"/>
                      <a:pt x="347" y="163"/>
                      <a:pt x="348" y="163"/>
                    </a:cubicBezTo>
                    <a:cubicBezTo>
                      <a:pt x="357" y="166"/>
                      <a:pt x="357" y="166"/>
                      <a:pt x="357" y="166"/>
                    </a:cubicBezTo>
                    <a:cubicBezTo>
                      <a:pt x="358" y="164"/>
                      <a:pt x="360" y="163"/>
                      <a:pt x="361" y="161"/>
                    </a:cubicBezTo>
                    <a:cubicBezTo>
                      <a:pt x="357" y="153"/>
                      <a:pt x="357" y="153"/>
                      <a:pt x="357" y="153"/>
                    </a:cubicBezTo>
                    <a:cubicBezTo>
                      <a:pt x="357" y="152"/>
                      <a:pt x="357" y="152"/>
                      <a:pt x="357" y="151"/>
                    </a:cubicBezTo>
                    <a:cubicBezTo>
                      <a:pt x="357" y="151"/>
                      <a:pt x="357" y="150"/>
                      <a:pt x="357" y="150"/>
                    </a:cubicBezTo>
                    <a:cubicBezTo>
                      <a:pt x="358" y="149"/>
                      <a:pt x="359" y="149"/>
                      <a:pt x="360" y="150"/>
                    </a:cubicBezTo>
                    <a:cubicBezTo>
                      <a:pt x="368" y="156"/>
                      <a:pt x="368" y="156"/>
                      <a:pt x="368" y="156"/>
                    </a:cubicBezTo>
                    <a:cubicBezTo>
                      <a:pt x="369" y="155"/>
                      <a:pt x="371" y="153"/>
                      <a:pt x="373" y="152"/>
                    </a:cubicBezTo>
                    <a:cubicBezTo>
                      <a:pt x="372" y="143"/>
                      <a:pt x="372" y="143"/>
                      <a:pt x="372" y="143"/>
                    </a:cubicBezTo>
                    <a:cubicBezTo>
                      <a:pt x="372" y="143"/>
                      <a:pt x="372" y="143"/>
                      <a:pt x="372" y="142"/>
                    </a:cubicBezTo>
                    <a:cubicBezTo>
                      <a:pt x="372" y="142"/>
                      <a:pt x="372" y="141"/>
                      <a:pt x="373" y="141"/>
                    </a:cubicBezTo>
                    <a:cubicBezTo>
                      <a:pt x="374" y="140"/>
                      <a:pt x="375" y="141"/>
                      <a:pt x="375" y="142"/>
                    </a:cubicBezTo>
                    <a:cubicBezTo>
                      <a:pt x="381" y="149"/>
                      <a:pt x="381" y="149"/>
                      <a:pt x="381" y="149"/>
                    </a:cubicBezTo>
                    <a:cubicBezTo>
                      <a:pt x="383" y="149"/>
                      <a:pt x="385" y="148"/>
                      <a:pt x="387" y="148"/>
                    </a:cubicBezTo>
                    <a:cubicBezTo>
                      <a:pt x="389" y="138"/>
                      <a:pt x="389" y="138"/>
                      <a:pt x="389" y="138"/>
                    </a:cubicBezTo>
                    <a:cubicBezTo>
                      <a:pt x="389" y="138"/>
                      <a:pt x="389" y="138"/>
                      <a:pt x="389" y="138"/>
                    </a:cubicBezTo>
                    <a:cubicBezTo>
                      <a:pt x="389" y="137"/>
                      <a:pt x="390" y="136"/>
                      <a:pt x="391" y="136"/>
                    </a:cubicBezTo>
                    <a:cubicBezTo>
                      <a:pt x="392" y="136"/>
                      <a:pt x="393" y="137"/>
                      <a:pt x="393" y="138"/>
                    </a:cubicBezTo>
                    <a:cubicBezTo>
                      <a:pt x="395" y="147"/>
                      <a:pt x="395" y="147"/>
                      <a:pt x="395" y="147"/>
                    </a:cubicBezTo>
                    <a:cubicBezTo>
                      <a:pt x="398" y="147"/>
                      <a:pt x="400" y="147"/>
                      <a:pt x="402" y="148"/>
                    </a:cubicBezTo>
                    <a:cubicBezTo>
                      <a:pt x="407" y="139"/>
                      <a:pt x="407" y="139"/>
                      <a:pt x="407" y="139"/>
                    </a:cubicBezTo>
                    <a:cubicBezTo>
                      <a:pt x="407" y="138"/>
                      <a:pt x="408" y="138"/>
                      <a:pt x="409" y="138"/>
                    </a:cubicBezTo>
                    <a:cubicBezTo>
                      <a:pt x="410" y="138"/>
                      <a:pt x="410" y="139"/>
                      <a:pt x="410" y="140"/>
                    </a:cubicBezTo>
                    <a:cubicBezTo>
                      <a:pt x="410" y="140"/>
                      <a:pt x="410" y="140"/>
                      <a:pt x="410" y="140"/>
                    </a:cubicBezTo>
                    <a:cubicBezTo>
                      <a:pt x="410" y="150"/>
                      <a:pt x="410" y="150"/>
                      <a:pt x="410" y="150"/>
                    </a:cubicBezTo>
                    <a:cubicBezTo>
                      <a:pt x="412" y="150"/>
                      <a:pt x="414" y="151"/>
                      <a:pt x="416" y="152"/>
                    </a:cubicBezTo>
                    <a:cubicBezTo>
                      <a:pt x="423" y="146"/>
                      <a:pt x="423" y="146"/>
                      <a:pt x="423" y="146"/>
                    </a:cubicBezTo>
                    <a:cubicBezTo>
                      <a:pt x="424" y="145"/>
                      <a:pt x="425" y="145"/>
                      <a:pt x="426" y="145"/>
                    </a:cubicBezTo>
                    <a:cubicBezTo>
                      <a:pt x="426" y="145"/>
                      <a:pt x="426" y="146"/>
                      <a:pt x="426" y="147"/>
                    </a:cubicBezTo>
                    <a:cubicBezTo>
                      <a:pt x="426" y="147"/>
                      <a:pt x="426" y="147"/>
                      <a:pt x="426" y="148"/>
                    </a:cubicBezTo>
                    <a:cubicBezTo>
                      <a:pt x="423" y="157"/>
                      <a:pt x="423" y="157"/>
                      <a:pt x="423" y="157"/>
                    </a:cubicBezTo>
                    <a:cubicBezTo>
                      <a:pt x="425" y="158"/>
                      <a:pt x="427" y="159"/>
                      <a:pt x="428" y="161"/>
                    </a:cubicBezTo>
                    <a:cubicBezTo>
                      <a:pt x="437" y="157"/>
                      <a:pt x="437" y="157"/>
                      <a:pt x="437" y="157"/>
                    </a:cubicBezTo>
                    <a:cubicBezTo>
                      <a:pt x="437" y="156"/>
                      <a:pt x="439" y="156"/>
                      <a:pt x="439" y="157"/>
                    </a:cubicBezTo>
                    <a:cubicBezTo>
                      <a:pt x="440" y="157"/>
                      <a:pt x="440" y="158"/>
                      <a:pt x="440" y="158"/>
                    </a:cubicBezTo>
                    <a:cubicBezTo>
                      <a:pt x="440" y="159"/>
                      <a:pt x="440" y="159"/>
                      <a:pt x="439" y="160"/>
                    </a:cubicBezTo>
                    <a:cubicBezTo>
                      <a:pt x="433" y="167"/>
                      <a:pt x="433" y="167"/>
                      <a:pt x="433" y="167"/>
                    </a:cubicBezTo>
                    <a:cubicBezTo>
                      <a:pt x="435" y="169"/>
                      <a:pt x="436" y="171"/>
                      <a:pt x="437" y="173"/>
                    </a:cubicBezTo>
                    <a:cubicBezTo>
                      <a:pt x="446" y="172"/>
                      <a:pt x="446" y="172"/>
                      <a:pt x="446" y="172"/>
                    </a:cubicBezTo>
                    <a:cubicBezTo>
                      <a:pt x="447" y="171"/>
                      <a:pt x="448" y="172"/>
                      <a:pt x="449" y="173"/>
                    </a:cubicBezTo>
                    <a:cubicBezTo>
                      <a:pt x="449" y="173"/>
                      <a:pt x="449" y="173"/>
                      <a:pt x="449" y="173"/>
                    </a:cubicBezTo>
                    <a:cubicBezTo>
                      <a:pt x="449" y="174"/>
                      <a:pt x="448" y="175"/>
                      <a:pt x="448" y="175"/>
                    </a:cubicBezTo>
                    <a:cubicBezTo>
                      <a:pt x="440" y="180"/>
                      <a:pt x="440" y="180"/>
                      <a:pt x="440" y="180"/>
                    </a:cubicBezTo>
                    <a:cubicBezTo>
                      <a:pt x="441" y="183"/>
                      <a:pt x="441" y="185"/>
                      <a:pt x="441" y="187"/>
                    </a:cubicBezTo>
                    <a:cubicBezTo>
                      <a:pt x="451" y="189"/>
                      <a:pt x="451" y="189"/>
                      <a:pt x="451" y="189"/>
                    </a:cubicBezTo>
                    <a:cubicBezTo>
                      <a:pt x="452" y="188"/>
                      <a:pt x="453" y="189"/>
                      <a:pt x="453" y="190"/>
                    </a:cubicBezTo>
                    <a:cubicBezTo>
                      <a:pt x="453" y="190"/>
                      <a:pt x="453" y="190"/>
                      <a:pt x="453" y="190"/>
                    </a:cubicBezTo>
                    <a:cubicBezTo>
                      <a:pt x="453" y="191"/>
                      <a:pt x="452" y="192"/>
                      <a:pt x="451" y="192"/>
                    </a:cubicBezTo>
                    <a:close/>
                  </a:path>
                </a:pathLst>
              </a:custGeom>
              <a:solidFill>
                <a:srgbClr val="8181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Bauhaus 93" pitchFamily="82" charset="0"/>
                  <a:ea typeface="微软雅黑" pitchFamily="34" charset="-122"/>
                  <a:sym typeface="Bauhaus 93" pitchFamily="82" charset="0"/>
                </a:endParaRPr>
              </a:p>
            </p:txBody>
          </p:sp>
          <p:sp>
            <p:nvSpPr>
              <p:cNvPr id="98" name="Oval 24"/>
              <p:cNvSpPr>
                <a:spLocks noChangeArrowheads="1"/>
              </p:cNvSpPr>
              <p:nvPr/>
            </p:nvSpPr>
            <p:spPr bwMode="auto">
              <a:xfrm>
                <a:off x="161610" y="166721"/>
                <a:ext cx="8731" cy="8954"/>
              </a:xfrm>
              <a:prstGeom prst="ellipse">
                <a:avLst/>
              </a:prstGeom>
              <a:solidFill>
                <a:srgbClr val="8181AD"/>
              </a:solidFill>
              <a:ln w="9525" cmpd="sng">
                <a:solidFill>
                  <a:srgbClr val="936666"/>
                </a:solidFill>
                <a:bevel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Bauhaus 93" pitchFamily="82" charset="0"/>
                  <a:ea typeface="微软雅黑" pitchFamily="34" charset="-122"/>
                  <a:sym typeface="Bauhaus 93" pitchFamily="82" charset="0"/>
                </a:endParaRPr>
              </a:p>
            </p:txBody>
          </p:sp>
          <p:sp>
            <p:nvSpPr>
              <p:cNvPr id="99" name="Freeform 25"/>
              <p:cNvSpPr>
                <a:spLocks noChangeArrowheads="1"/>
              </p:cNvSpPr>
              <p:nvPr/>
            </p:nvSpPr>
            <p:spPr bwMode="auto">
              <a:xfrm>
                <a:off x="151453" y="48709"/>
                <a:ext cx="99781" cy="40292"/>
              </a:xfrm>
              <a:custGeom>
                <a:avLst/>
                <a:gdLst>
                  <a:gd name="T0" fmla="*/ 218 w 237"/>
                  <a:gd name="T1" fmla="*/ 95 h 95"/>
                  <a:gd name="T2" fmla="*/ 217 w 237"/>
                  <a:gd name="T3" fmla="*/ 94 h 95"/>
                  <a:gd name="T4" fmla="*/ 234 w 237"/>
                  <a:gd name="T5" fmla="*/ 82 h 95"/>
                  <a:gd name="T6" fmla="*/ 237 w 237"/>
                  <a:gd name="T7" fmla="*/ 79 h 95"/>
                  <a:gd name="T8" fmla="*/ 236 w 237"/>
                  <a:gd name="T9" fmla="*/ 77 h 95"/>
                  <a:gd name="T10" fmla="*/ 231 w 237"/>
                  <a:gd name="T11" fmla="*/ 75 h 95"/>
                  <a:gd name="T12" fmla="*/ 211 w 237"/>
                  <a:gd name="T13" fmla="*/ 78 h 95"/>
                  <a:gd name="T14" fmla="*/ 203 w 237"/>
                  <a:gd name="T15" fmla="*/ 66 h 95"/>
                  <a:gd name="T16" fmla="*/ 216 w 237"/>
                  <a:gd name="T17" fmla="*/ 49 h 95"/>
                  <a:gd name="T18" fmla="*/ 217 w 237"/>
                  <a:gd name="T19" fmla="*/ 46 h 95"/>
                  <a:gd name="T20" fmla="*/ 216 w 237"/>
                  <a:gd name="T21" fmla="*/ 44 h 95"/>
                  <a:gd name="T22" fmla="*/ 211 w 237"/>
                  <a:gd name="T23" fmla="*/ 43 h 95"/>
                  <a:gd name="T24" fmla="*/ 192 w 237"/>
                  <a:gd name="T25" fmla="*/ 53 h 95"/>
                  <a:gd name="T26" fmla="*/ 181 w 237"/>
                  <a:gd name="T27" fmla="*/ 43 h 95"/>
                  <a:gd name="T28" fmla="*/ 188 w 237"/>
                  <a:gd name="T29" fmla="*/ 24 h 95"/>
                  <a:gd name="T30" fmla="*/ 189 w 237"/>
                  <a:gd name="T31" fmla="*/ 22 h 95"/>
                  <a:gd name="T32" fmla="*/ 187 w 237"/>
                  <a:gd name="T33" fmla="*/ 18 h 95"/>
                  <a:gd name="T34" fmla="*/ 181 w 237"/>
                  <a:gd name="T35" fmla="*/ 20 h 95"/>
                  <a:gd name="T36" fmla="*/ 167 w 237"/>
                  <a:gd name="T37" fmla="*/ 34 h 95"/>
                  <a:gd name="T38" fmla="*/ 153 w 237"/>
                  <a:gd name="T39" fmla="*/ 28 h 95"/>
                  <a:gd name="T40" fmla="*/ 154 w 237"/>
                  <a:gd name="T41" fmla="*/ 8 h 95"/>
                  <a:gd name="T42" fmla="*/ 154 w 237"/>
                  <a:gd name="T43" fmla="*/ 7 h 95"/>
                  <a:gd name="T44" fmla="*/ 151 w 237"/>
                  <a:gd name="T45" fmla="*/ 3 h 95"/>
                  <a:gd name="T46" fmla="*/ 146 w 237"/>
                  <a:gd name="T47" fmla="*/ 6 h 95"/>
                  <a:gd name="T48" fmla="*/ 137 w 237"/>
                  <a:gd name="T49" fmla="*/ 24 h 95"/>
                  <a:gd name="T50" fmla="*/ 122 w 237"/>
                  <a:gd name="T51" fmla="*/ 23 h 95"/>
                  <a:gd name="T52" fmla="*/ 116 w 237"/>
                  <a:gd name="T53" fmla="*/ 4 h 95"/>
                  <a:gd name="T54" fmla="*/ 112 w 237"/>
                  <a:gd name="T55" fmla="*/ 0 h 95"/>
                  <a:gd name="T56" fmla="*/ 108 w 237"/>
                  <a:gd name="T57" fmla="*/ 4 h 95"/>
                  <a:gd name="T58" fmla="*/ 108 w 237"/>
                  <a:gd name="T59" fmla="*/ 4 h 95"/>
                  <a:gd name="T60" fmla="*/ 105 w 237"/>
                  <a:gd name="T61" fmla="*/ 24 h 95"/>
                  <a:gd name="T62" fmla="*/ 91 w 237"/>
                  <a:gd name="T63" fmla="*/ 28 h 95"/>
                  <a:gd name="T64" fmla="*/ 79 w 237"/>
                  <a:gd name="T65" fmla="*/ 11 h 95"/>
                  <a:gd name="T66" fmla="*/ 74 w 237"/>
                  <a:gd name="T67" fmla="*/ 9 h 95"/>
                  <a:gd name="T68" fmla="*/ 71 w 237"/>
                  <a:gd name="T69" fmla="*/ 12 h 95"/>
                  <a:gd name="T70" fmla="*/ 72 w 237"/>
                  <a:gd name="T71" fmla="*/ 14 h 95"/>
                  <a:gd name="T72" fmla="*/ 75 w 237"/>
                  <a:gd name="T73" fmla="*/ 34 h 95"/>
                  <a:gd name="T74" fmla="*/ 63 w 237"/>
                  <a:gd name="T75" fmla="*/ 42 h 95"/>
                  <a:gd name="T76" fmla="*/ 46 w 237"/>
                  <a:gd name="T77" fmla="*/ 29 h 95"/>
                  <a:gd name="T78" fmla="*/ 41 w 237"/>
                  <a:gd name="T79" fmla="*/ 29 h 95"/>
                  <a:gd name="T80" fmla="*/ 39 w 237"/>
                  <a:gd name="T81" fmla="*/ 32 h 95"/>
                  <a:gd name="T82" fmla="*/ 40 w 237"/>
                  <a:gd name="T83" fmla="*/ 34 h 95"/>
                  <a:gd name="T84" fmla="*/ 49 w 237"/>
                  <a:gd name="T85" fmla="*/ 53 h 95"/>
                  <a:gd name="T86" fmla="*/ 40 w 237"/>
                  <a:gd name="T87" fmla="*/ 64 h 95"/>
                  <a:gd name="T88" fmla="*/ 21 w 237"/>
                  <a:gd name="T89" fmla="*/ 57 h 95"/>
                  <a:gd name="T90" fmla="*/ 15 w 237"/>
                  <a:gd name="T91" fmla="*/ 58 h 95"/>
                  <a:gd name="T92" fmla="*/ 14 w 237"/>
                  <a:gd name="T93" fmla="*/ 60 h 95"/>
                  <a:gd name="T94" fmla="*/ 16 w 237"/>
                  <a:gd name="T95" fmla="*/ 64 h 95"/>
                  <a:gd name="T96" fmla="*/ 31 w 237"/>
                  <a:gd name="T97" fmla="*/ 78 h 95"/>
                  <a:gd name="T98" fmla="*/ 25 w 237"/>
                  <a:gd name="T99" fmla="*/ 92 h 95"/>
                  <a:gd name="T100" fmla="*/ 5 w 237"/>
                  <a:gd name="T101" fmla="*/ 91 h 95"/>
                  <a:gd name="T102" fmla="*/ 0 w 237"/>
                  <a:gd name="T103" fmla="*/ 94 h 95"/>
                  <a:gd name="T104" fmla="*/ 0 w 237"/>
                  <a:gd name="T105" fmla="*/ 95 h 95"/>
                  <a:gd name="T106" fmla="*/ 218 w 237"/>
                  <a:gd name="T107" fmla="*/ 95 h 95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237"/>
                  <a:gd name="T163" fmla="*/ 0 h 95"/>
                  <a:gd name="T164" fmla="*/ 237 w 237"/>
                  <a:gd name="T165" fmla="*/ 95 h 95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237" h="95">
                    <a:moveTo>
                      <a:pt x="218" y="95"/>
                    </a:moveTo>
                    <a:cubicBezTo>
                      <a:pt x="218" y="95"/>
                      <a:pt x="217" y="94"/>
                      <a:pt x="217" y="94"/>
                    </a:cubicBezTo>
                    <a:cubicBezTo>
                      <a:pt x="234" y="82"/>
                      <a:pt x="234" y="82"/>
                      <a:pt x="234" y="82"/>
                    </a:cubicBezTo>
                    <a:cubicBezTo>
                      <a:pt x="236" y="82"/>
                      <a:pt x="237" y="80"/>
                      <a:pt x="237" y="79"/>
                    </a:cubicBezTo>
                    <a:cubicBezTo>
                      <a:pt x="237" y="78"/>
                      <a:pt x="236" y="78"/>
                      <a:pt x="236" y="77"/>
                    </a:cubicBezTo>
                    <a:cubicBezTo>
                      <a:pt x="235" y="75"/>
                      <a:pt x="233" y="74"/>
                      <a:pt x="231" y="75"/>
                    </a:cubicBezTo>
                    <a:cubicBezTo>
                      <a:pt x="211" y="78"/>
                      <a:pt x="211" y="78"/>
                      <a:pt x="211" y="78"/>
                    </a:cubicBezTo>
                    <a:cubicBezTo>
                      <a:pt x="209" y="74"/>
                      <a:pt x="206" y="70"/>
                      <a:pt x="203" y="66"/>
                    </a:cubicBezTo>
                    <a:cubicBezTo>
                      <a:pt x="216" y="49"/>
                      <a:pt x="216" y="49"/>
                      <a:pt x="216" y="49"/>
                    </a:cubicBezTo>
                    <a:cubicBezTo>
                      <a:pt x="217" y="49"/>
                      <a:pt x="217" y="48"/>
                      <a:pt x="217" y="46"/>
                    </a:cubicBezTo>
                    <a:cubicBezTo>
                      <a:pt x="217" y="46"/>
                      <a:pt x="217" y="45"/>
                      <a:pt x="216" y="44"/>
                    </a:cubicBezTo>
                    <a:cubicBezTo>
                      <a:pt x="215" y="42"/>
                      <a:pt x="212" y="42"/>
                      <a:pt x="211" y="43"/>
                    </a:cubicBezTo>
                    <a:cubicBezTo>
                      <a:pt x="192" y="53"/>
                      <a:pt x="192" y="53"/>
                      <a:pt x="192" y="53"/>
                    </a:cubicBezTo>
                    <a:cubicBezTo>
                      <a:pt x="189" y="49"/>
                      <a:pt x="185" y="46"/>
                      <a:pt x="181" y="43"/>
                    </a:cubicBezTo>
                    <a:cubicBezTo>
                      <a:pt x="188" y="24"/>
                      <a:pt x="188" y="24"/>
                      <a:pt x="188" y="24"/>
                    </a:cubicBezTo>
                    <a:cubicBezTo>
                      <a:pt x="188" y="23"/>
                      <a:pt x="189" y="22"/>
                      <a:pt x="189" y="22"/>
                    </a:cubicBezTo>
                    <a:cubicBezTo>
                      <a:pt x="189" y="20"/>
                      <a:pt x="188" y="19"/>
                      <a:pt x="187" y="18"/>
                    </a:cubicBezTo>
                    <a:cubicBezTo>
                      <a:pt x="185" y="17"/>
                      <a:pt x="182" y="18"/>
                      <a:pt x="181" y="20"/>
                    </a:cubicBezTo>
                    <a:cubicBezTo>
                      <a:pt x="167" y="34"/>
                      <a:pt x="167" y="34"/>
                      <a:pt x="167" y="34"/>
                    </a:cubicBezTo>
                    <a:cubicBezTo>
                      <a:pt x="162" y="32"/>
                      <a:pt x="158" y="30"/>
                      <a:pt x="153" y="28"/>
                    </a:cubicBezTo>
                    <a:cubicBezTo>
                      <a:pt x="154" y="8"/>
                      <a:pt x="154" y="8"/>
                      <a:pt x="154" y="8"/>
                    </a:cubicBezTo>
                    <a:cubicBezTo>
                      <a:pt x="154" y="8"/>
                      <a:pt x="154" y="7"/>
                      <a:pt x="154" y="7"/>
                    </a:cubicBezTo>
                    <a:cubicBezTo>
                      <a:pt x="154" y="5"/>
                      <a:pt x="153" y="4"/>
                      <a:pt x="151" y="3"/>
                    </a:cubicBezTo>
                    <a:cubicBezTo>
                      <a:pt x="149" y="3"/>
                      <a:pt x="146" y="4"/>
                      <a:pt x="146" y="6"/>
                    </a:cubicBezTo>
                    <a:cubicBezTo>
                      <a:pt x="137" y="24"/>
                      <a:pt x="137" y="24"/>
                      <a:pt x="137" y="24"/>
                    </a:cubicBezTo>
                    <a:cubicBezTo>
                      <a:pt x="132" y="24"/>
                      <a:pt x="127" y="23"/>
                      <a:pt x="122" y="23"/>
                    </a:cubicBezTo>
                    <a:cubicBezTo>
                      <a:pt x="116" y="4"/>
                      <a:pt x="116" y="4"/>
                      <a:pt x="116" y="4"/>
                    </a:cubicBezTo>
                    <a:cubicBezTo>
                      <a:pt x="116" y="1"/>
                      <a:pt x="114" y="0"/>
                      <a:pt x="112" y="0"/>
                    </a:cubicBezTo>
                    <a:cubicBezTo>
                      <a:pt x="110" y="0"/>
                      <a:pt x="108" y="2"/>
                      <a:pt x="108" y="4"/>
                    </a:cubicBezTo>
                    <a:cubicBezTo>
                      <a:pt x="108" y="4"/>
                      <a:pt x="108" y="4"/>
                      <a:pt x="108" y="4"/>
                    </a:cubicBezTo>
                    <a:cubicBezTo>
                      <a:pt x="105" y="24"/>
                      <a:pt x="105" y="24"/>
                      <a:pt x="105" y="24"/>
                    </a:cubicBezTo>
                    <a:cubicBezTo>
                      <a:pt x="100" y="25"/>
                      <a:pt x="95" y="26"/>
                      <a:pt x="91" y="28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8" y="9"/>
                      <a:pt x="76" y="8"/>
                      <a:pt x="74" y="9"/>
                    </a:cubicBezTo>
                    <a:cubicBezTo>
                      <a:pt x="72" y="9"/>
                      <a:pt x="71" y="11"/>
                      <a:pt x="71" y="12"/>
                    </a:cubicBezTo>
                    <a:cubicBezTo>
                      <a:pt x="71" y="13"/>
                      <a:pt x="72" y="13"/>
                      <a:pt x="72" y="14"/>
                    </a:cubicBezTo>
                    <a:cubicBezTo>
                      <a:pt x="75" y="34"/>
                      <a:pt x="75" y="34"/>
                      <a:pt x="75" y="34"/>
                    </a:cubicBezTo>
                    <a:cubicBezTo>
                      <a:pt x="71" y="36"/>
                      <a:pt x="66" y="39"/>
                      <a:pt x="63" y="42"/>
                    </a:cubicBezTo>
                    <a:cubicBezTo>
                      <a:pt x="46" y="29"/>
                      <a:pt x="46" y="29"/>
                      <a:pt x="46" y="29"/>
                    </a:cubicBezTo>
                    <a:cubicBezTo>
                      <a:pt x="45" y="28"/>
                      <a:pt x="42" y="27"/>
                      <a:pt x="41" y="29"/>
                    </a:cubicBezTo>
                    <a:cubicBezTo>
                      <a:pt x="40" y="30"/>
                      <a:pt x="39" y="31"/>
                      <a:pt x="39" y="32"/>
                    </a:cubicBezTo>
                    <a:cubicBezTo>
                      <a:pt x="39" y="33"/>
                      <a:pt x="39" y="34"/>
                      <a:pt x="40" y="34"/>
                    </a:cubicBezTo>
                    <a:cubicBezTo>
                      <a:pt x="49" y="53"/>
                      <a:pt x="49" y="53"/>
                      <a:pt x="49" y="53"/>
                    </a:cubicBezTo>
                    <a:cubicBezTo>
                      <a:pt x="46" y="56"/>
                      <a:pt x="43" y="60"/>
                      <a:pt x="40" y="64"/>
                    </a:cubicBezTo>
                    <a:cubicBezTo>
                      <a:pt x="21" y="57"/>
                      <a:pt x="21" y="57"/>
                      <a:pt x="21" y="57"/>
                    </a:cubicBezTo>
                    <a:cubicBezTo>
                      <a:pt x="19" y="56"/>
                      <a:pt x="16" y="56"/>
                      <a:pt x="15" y="58"/>
                    </a:cubicBezTo>
                    <a:cubicBezTo>
                      <a:pt x="15" y="59"/>
                      <a:pt x="14" y="60"/>
                      <a:pt x="14" y="60"/>
                    </a:cubicBezTo>
                    <a:cubicBezTo>
                      <a:pt x="14" y="62"/>
                      <a:pt x="15" y="63"/>
                      <a:pt x="16" y="64"/>
                    </a:cubicBezTo>
                    <a:cubicBezTo>
                      <a:pt x="31" y="78"/>
                      <a:pt x="31" y="78"/>
                      <a:pt x="31" y="78"/>
                    </a:cubicBezTo>
                    <a:cubicBezTo>
                      <a:pt x="29" y="82"/>
                      <a:pt x="27" y="87"/>
                      <a:pt x="25" y="92"/>
                    </a:cubicBezTo>
                    <a:cubicBezTo>
                      <a:pt x="5" y="91"/>
                      <a:pt x="5" y="91"/>
                      <a:pt x="5" y="91"/>
                    </a:cubicBezTo>
                    <a:cubicBezTo>
                      <a:pt x="3" y="91"/>
                      <a:pt x="0" y="92"/>
                      <a:pt x="0" y="94"/>
                    </a:cubicBezTo>
                    <a:cubicBezTo>
                      <a:pt x="0" y="94"/>
                      <a:pt x="0" y="95"/>
                      <a:pt x="0" y="95"/>
                    </a:cubicBezTo>
                    <a:lnTo>
                      <a:pt x="218" y="95"/>
                    </a:lnTo>
                    <a:close/>
                  </a:path>
                </a:pathLst>
              </a:custGeom>
              <a:solidFill>
                <a:srgbClr val="8181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Bauhaus 93" pitchFamily="82" charset="0"/>
                  <a:ea typeface="微软雅黑" pitchFamily="34" charset="-122"/>
                  <a:sym typeface="Bauhaus 93" pitchFamily="82" charset="0"/>
                </a:endParaRPr>
              </a:p>
            </p:txBody>
          </p:sp>
        </p:grpSp>
        <p:sp>
          <p:nvSpPr>
            <p:cNvPr id="100" name="Freeform 89"/>
            <p:cNvSpPr>
              <a:spLocks noEditPoints="1" noChangeArrowheads="1"/>
            </p:cNvSpPr>
            <p:nvPr/>
          </p:nvSpPr>
          <p:spPr bwMode="auto">
            <a:xfrm>
              <a:off x="6597401" y="2050132"/>
              <a:ext cx="376238" cy="241300"/>
            </a:xfrm>
            <a:custGeom>
              <a:avLst/>
              <a:gdLst>
                <a:gd name="T0" fmla="*/ 350 w 3153"/>
                <a:gd name="T1" fmla="*/ 935 h 2031"/>
                <a:gd name="T2" fmla="*/ 788 w 3153"/>
                <a:gd name="T3" fmla="*/ 0 h 2031"/>
                <a:gd name="T4" fmla="*/ 2918 w 3153"/>
                <a:gd name="T5" fmla="*/ 1882 h 2031"/>
                <a:gd name="T6" fmla="*/ 2403 w 3153"/>
                <a:gd name="T7" fmla="*/ 1493 h 2031"/>
                <a:gd name="T8" fmla="*/ 2244 w 3153"/>
                <a:gd name="T9" fmla="*/ 1424 h 2031"/>
                <a:gd name="T10" fmla="*/ 2391 w 3153"/>
                <a:gd name="T11" fmla="*/ 1458 h 2031"/>
                <a:gd name="T12" fmla="*/ 1437 w 3153"/>
                <a:gd name="T13" fmla="*/ 1486 h 2031"/>
                <a:gd name="T14" fmla="*/ 1460 w 3153"/>
                <a:gd name="T15" fmla="*/ 1427 h 2031"/>
                <a:gd name="T16" fmla="*/ 1588 w 3153"/>
                <a:gd name="T17" fmla="*/ 1440 h 2031"/>
                <a:gd name="T18" fmla="*/ 1563 w 3153"/>
                <a:gd name="T19" fmla="*/ 1636 h 2031"/>
                <a:gd name="T20" fmla="*/ 1421 w 3153"/>
                <a:gd name="T21" fmla="*/ 1612 h 2031"/>
                <a:gd name="T22" fmla="*/ 1170 w 3153"/>
                <a:gd name="T23" fmla="*/ 1604 h 2031"/>
                <a:gd name="T24" fmla="*/ 1340 w 3153"/>
                <a:gd name="T25" fmla="*/ 1589 h 2031"/>
                <a:gd name="T26" fmla="*/ 1175 w 3153"/>
                <a:gd name="T27" fmla="*/ 1631 h 2031"/>
                <a:gd name="T28" fmla="*/ 1228 w 3153"/>
                <a:gd name="T29" fmla="*/ 1433 h 2031"/>
                <a:gd name="T30" fmla="*/ 1366 w 3153"/>
                <a:gd name="T31" fmla="*/ 1441 h 2031"/>
                <a:gd name="T32" fmla="*/ 916 w 3153"/>
                <a:gd name="T33" fmla="*/ 1607 h 2031"/>
                <a:gd name="T34" fmla="*/ 1099 w 3153"/>
                <a:gd name="T35" fmla="*/ 1564 h 2031"/>
                <a:gd name="T36" fmla="*/ 911 w 3153"/>
                <a:gd name="T37" fmla="*/ 1624 h 2031"/>
                <a:gd name="T38" fmla="*/ 832 w 3153"/>
                <a:gd name="T39" fmla="*/ 1503 h 2031"/>
                <a:gd name="T40" fmla="*/ 922 w 3153"/>
                <a:gd name="T41" fmla="*/ 1437 h 2031"/>
                <a:gd name="T42" fmla="*/ 999 w 3153"/>
                <a:gd name="T43" fmla="*/ 1440 h 2031"/>
                <a:gd name="T44" fmla="*/ 1143 w 3153"/>
                <a:gd name="T45" fmla="*/ 1436 h 2031"/>
                <a:gd name="T46" fmla="*/ 1113 w 3153"/>
                <a:gd name="T47" fmla="*/ 1496 h 2031"/>
                <a:gd name="T48" fmla="*/ 692 w 3153"/>
                <a:gd name="T49" fmla="*/ 1804 h 2031"/>
                <a:gd name="T50" fmla="*/ 574 w 3153"/>
                <a:gd name="T51" fmla="*/ 1739 h 2031"/>
                <a:gd name="T52" fmla="*/ 656 w 3153"/>
                <a:gd name="T53" fmla="*/ 1687 h 2031"/>
                <a:gd name="T54" fmla="*/ 823 w 3153"/>
                <a:gd name="T55" fmla="*/ 1619 h 2031"/>
                <a:gd name="T56" fmla="*/ 669 w 3153"/>
                <a:gd name="T57" fmla="*/ 1638 h 2031"/>
                <a:gd name="T58" fmla="*/ 713 w 3153"/>
                <a:gd name="T59" fmla="*/ 1551 h 2031"/>
                <a:gd name="T60" fmla="*/ 828 w 3153"/>
                <a:gd name="T61" fmla="*/ 1613 h 2031"/>
                <a:gd name="T62" fmla="*/ 1570 w 3153"/>
                <a:gd name="T63" fmla="*/ 1798 h 2031"/>
                <a:gd name="T64" fmla="*/ 850 w 3153"/>
                <a:gd name="T65" fmla="*/ 1803 h 2031"/>
                <a:gd name="T66" fmla="*/ 882 w 3153"/>
                <a:gd name="T67" fmla="*/ 1698 h 2031"/>
                <a:gd name="T68" fmla="*/ 1563 w 3153"/>
                <a:gd name="T69" fmla="*/ 1687 h 2031"/>
                <a:gd name="T70" fmla="*/ 1670 w 3153"/>
                <a:gd name="T71" fmla="*/ 1489 h 2031"/>
                <a:gd name="T72" fmla="*/ 1693 w 3153"/>
                <a:gd name="T73" fmla="*/ 1424 h 2031"/>
                <a:gd name="T74" fmla="*/ 1793 w 3153"/>
                <a:gd name="T75" fmla="*/ 1500 h 2031"/>
                <a:gd name="T76" fmla="*/ 1675 w 3153"/>
                <a:gd name="T77" fmla="*/ 1612 h 2031"/>
                <a:gd name="T78" fmla="*/ 1843 w 3153"/>
                <a:gd name="T79" fmla="*/ 1621 h 2031"/>
                <a:gd name="T80" fmla="*/ 1804 w 3153"/>
                <a:gd name="T81" fmla="*/ 1637 h 2031"/>
                <a:gd name="T82" fmla="*/ 1866 w 3153"/>
                <a:gd name="T83" fmla="*/ 1793 h 2031"/>
                <a:gd name="T84" fmla="*/ 1690 w 3153"/>
                <a:gd name="T85" fmla="*/ 1778 h 2031"/>
                <a:gd name="T86" fmla="*/ 1686 w 3153"/>
                <a:gd name="T87" fmla="*/ 1702 h 2031"/>
                <a:gd name="T88" fmla="*/ 1724 w 3153"/>
                <a:gd name="T89" fmla="*/ 1685 h 2031"/>
                <a:gd name="T90" fmla="*/ 1843 w 3153"/>
                <a:gd name="T91" fmla="*/ 1691 h 2031"/>
                <a:gd name="T92" fmla="*/ 2009 w 3153"/>
                <a:gd name="T93" fmla="*/ 1439 h 2031"/>
                <a:gd name="T94" fmla="*/ 2140 w 3153"/>
                <a:gd name="T95" fmla="*/ 1428 h 2031"/>
                <a:gd name="T96" fmla="*/ 2161 w 3153"/>
                <a:gd name="T97" fmla="*/ 1499 h 2031"/>
                <a:gd name="T98" fmla="*/ 2064 w 3153"/>
                <a:gd name="T99" fmla="*/ 1588 h 2031"/>
                <a:gd name="T100" fmla="*/ 2218 w 3153"/>
                <a:gd name="T101" fmla="*/ 1565 h 2031"/>
                <a:gd name="T102" fmla="*/ 2225 w 3153"/>
                <a:gd name="T103" fmla="*/ 1634 h 2031"/>
                <a:gd name="T104" fmla="*/ 2319 w 3153"/>
                <a:gd name="T105" fmla="*/ 1790 h 2031"/>
                <a:gd name="T106" fmla="*/ 2131 w 3153"/>
                <a:gd name="T107" fmla="*/ 1770 h 2031"/>
                <a:gd name="T108" fmla="*/ 2145 w 3153"/>
                <a:gd name="T109" fmla="*/ 1683 h 2031"/>
                <a:gd name="T110" fmla="*/ 2340 w 3153"/>
                <a:gd name="T111" fmla="*/ 1624 h 2031"/>
                <a:gd name="T112" fmla="*/ 2463 w 3153"/>
                <a:gd name="T113" fmla="*/ 1564 h 2031"/>
                <a:gd name="T114" fmla="*/ 2434 w 3153"/>
                <a:gd name="T115" fmla="*/ 1636 h 2031"/>
                <a:gd name="T116" fmla="*/ 2415 w 3153"/>
                <a:gd name="T117" fmla="*/ 1769 h 2031"/>
                <a:gd name="T118" fmla="*/ 2500 w 3153"/>
                <a:gd name="T119" fmla="*/ 1683 h 2031"/>
                <a:gd name="T120" fmla="*/ 2605 w 3153"/>
                <a:gd name="T121" fmla="*/ 1791 h 203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153"/>
                <a:gd name="T184" fmla="*/ 0 h 2031"/>
                <a:gd name="T185" fmla="*/ 3153 w 3153"/>
                <a:gd name="T186" fmla="*/ 2031 h 203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153" h="2031">
                  <a:moveTo>
                    <a:pt x="448" y="830"/>
                  </a:moveTo>
                  <a:cubicBezTo>
                    <a:pt x="368" y="755"/>
                    <a:pt x="368" y="615"/>
                    <a:pt x="448" y="539"/>
                  </a:cubicBezTo>
                  <a:cubicBezTo>
                    <a:pt x="393" y="549"/>
                    <a:pt x="339" y="610"/>
                    <a:pt x="339" y="685"/>
                  </a:cubicBezTo>
                  <a:cubicBezTo>
                    <a:pt x="339" y="759"/>
                    <a:pt x="393" y="820"/>
                    <a:pt x="448" y="830"/>
                  </a:cubicBezTo>
                  <a:close/>
                  <a:moveTo>
                    <a:pt x="2814" y="685"/>
                  </a:moveTo>
                  <a:cubicBezTo>
                    <a:pt x="2815" y="610"/>
                    <a:pt x="2761" y="549"/>
                    <a:pt x="2706" y="539"/>
                  </a:cubicBezTo>
                  <a:cubicBezTo>
                    <a:pt x="2786" y="615"/>
                    <a:pt x="2786" y="755"/>
                    <a:pt x="2706" y="830"/>
                  </a:cubicBezTo>
                  <a:cubicBezTo>
                    <a:pt x="2761" y="820"/>
                    <a:pt x="2815" y="759"/>
                    <a:pt x="2814" y="685"/>
                  </a:cubicBezTo>
                  <a:close/>
                  <a:moveTo>
                    <a:pt x="2804" y="935"/>
                  </a:moveTo>
                  <a:cubicBezTo>
                    <a:pt x="2886" y="904"/>
                    <a:pt x="2970" y="808"/>
                    <a:pt x="2969" y="685"/>
                  </a:cubicBezTo>
                  <a:cubicBezTo>
                    <a:pt x="2970" y="561"/>
                    <a:pt x="2886" y="465"/>
                    <a:pt x="2804" y="434"/>
                  </a:cubicBezTo>
                  <a:cubicBezTo>
                    <a:pt x="2871" y="501"/>
                    <a:pt x="2915" y="591"/>
                    <a:pt x="2914" y="685"/>
                  </a:cubicBezTo>
                  <a:cubicBezTo>
                    <a:pt x="2915" y="778"/>
                    <a:pt x="2871" y="868"/>
                    <a:pt x="2804" y="935"/>
                  </a:cubicBezTo>
                  <a:close/>
                  <a:moveTo>
                    <a:pt x="350" y="935"/>
                  </a:moveTo>
                  <a:cubicBezTo>
                    <a:pt x="282" y="868"/>
                    <a:pt x="239" y="778"/>
                    <a:pt x="239" y="685"/>
                  </a:cubicBezTo>
                  <a:cubicBezTo>
                    <a:pt x="239" y="591"/>
                    <a:pt x="282" y="501"/>
                    <a:pt x="350" y="434"/>
                  </a:cubicBezTo>
                  <a:cubicBezTo>
                    <a:pt x="267" y="465"/>
                    <a:pt x="183" y="561"/>
                    <a:pt x="184" y="685"/>
                  </a:cubicBezTo>
                  <a:cubicBezTo>
                    <a:pt x="183" y="808"/>
                    <a:pt x="267" y="904"/>
                    <a:pt x="350" y="935"/>
                  </a:cubicBezTo>
                  <a:close/>
                  <a:moveTo>
                    <a:pt x="2877" y="1804"/>
                  </a:moveTo>
                  <a:cubicBezTo>
                    <a:pt x="2844" y="1765"/>
                    <a:pt x="2811" y="1726"/>
                    <a:pt x="2778" y="1687"/>
                  </a:cubicBezTo>
                  <a:cubicBezTo>
                    <a:pt x="2705" y="1601"/>
                    <a:pt x="2633" y="1516"/>
                    <a:pt x="2560" y="1430"/>
                  </a:cubicBezTo>
                  <a:cubicBezTo>
                    <a:pt x="2557" y="1426"/>
                    <a:pt x="2553" y="1421"/>
                    <a:pt x="2549" y="1417"/>
                  </a:cubicBezTo>
                  <a:cubicBezTo>
                    <a:pt x="2534" y="1399"/>
                    <a:pt x="2511" y="1389"/>
                    <a:pt x="2489" y="1381"/>
                  </a:cubicBezTo>
                  <a:cubicBezTo>
                    <a:pt x="2466" y="1373"/>
                    <a:pt x="2441" y="1368"/>
                    <a:pt x="2416" y="1367"/>
                  </a:cubicBezTo>
                  <a:cubicBezTo>
                    <a:pt x="2503" y="1344"/>
                    <a:pt x="2567" y="1266"/>
                    <a:pt x="2567" y="1172"/>
                  </a:cubicBezTo>
                  <a:cubicBezTo>
                    <a:pt x="2567" y="202"/>
                    <a:pt x="2567" y="202"/>
                    <a:pt x="2567" y="202"/>
                  </a:cubicBezTo>
                  <a:cubicBezTo>
                    <a:pt x="2567" y="90"/>
                    <a:pt x="2476" y="0"/>
                    <a:pt x="2365" y="0"/>
                  </a:cubicBezTo>
                  <a:cubicBezTo>
                    <a:pt x="788" y="0"/>
                    <a:pt x="788" y="0"/>
                    <a:pt x="788" y="0"/>
                  </a:cubicBezTo>
                  <a:cubicBezTo>
                    <a:pt x="677" y="0"/>
                    <a:pt x="586" y="90"/>
                    <a:pt x="586" y="202"/>
                  </a:cubicBezTo>
                  <a:cubicBezTo>
                    <a:pt x="586" y="1172"/>
                    <a:pt x="586" y="1172"/>
                    <a:pt x="586" y="1172"/>
                  </a:cubicBezTo>
                  <a:cubicBezTo>
                    <a:pt x="586" y="1266"/>
                    <a:pt x="651" y="1345"/>
                    <a:pt x="738" y="1368"/>
                  </a:cubicBezTo>
                  <a:cubicBezTo>
                    <a:pt x="689" y="1370"/>
                    <a:pt x="633" y="1388"/>
                    <a:pt x="600" y="1426"/>
                  </a:cubicBezTo>
                  <a:cubicBezTo>
                    <a:pt x="575" y="1457"/>
                    <a:pt x="549" y="1487"/>
                    <a:pt x="524" y="1518"/>
                  </a:cubicBezTo>
                  <a:cubicBezTo>
                    <a:pt x="446" y="1610"/>
                    <a:pt x="368" y="1703"/>
                    <a:pt x="290" y="1796"/>
                  </a:cubicBezTo>
                  <a:cubicBezTo>
                    <a:pt x="271" y="1819"/>
                    <a:pt x="235" y="1852"/>
                    <a:pt x="235" y="1884"/>
                  </a:cubicBezTo>
                  <a:cubicBezTo>
                    <a:pt x="235" y="1971"/>
                    <a:pt x="235" y="1971"/>
                    <a:pt x="235" y="1971"/>
                  </a:cubicBezTo>
                  <a:cubicBezTo>
                    <a:pt x="236" y="1982"/>
                    <a:pt x="238" y="1993"/>
                    <a:pt x="244" y="2002"/>
                  </a:cubicBezTo>
                  <a:cubicBezTo>
                    <a:pt x="264" y="2030"/>
                    <a:pt x="304" y="2031"/>
                    <a:pt x="336" y="2031"/>
                  </a:cubicBezTo>
                  <a:cubicBezTo>
                    <a:pt x="380" y="2031"/>
                    <a:pt x="2688" y="2031"/>
                    <a:pt x="2758" y="2031"/>
                  </a:cubicBezTo>
                  <a:cubicBezTo>
                    <a:pt x="2792" y="2031"/>
                    <a:pt x="2831" y="2027"/>
                    <a:pt x="2865" y="2020"/>
                  </a:cubicBezTo>
                  <a:cubicBezTo>
                    <a:pt x="2888" y="2016"/>
                    <a:pt x="2915" y="2003"/>
                    <a:pt x="2918" y="1976"/>
                  </a:cubicBezTo>
                  <a:cubicBezTo>
                    <a:pt x="2918" y="1882"/>
                    <a:pt x="2918" y="1882"/>
                    <a:pt x="2918" y="1882"/>
                  </a:cubicBezTo>
                  <a:cubicBezTo>
                    <a:pt x="2921" y="1861"/>
                    <a:pt x="2909" y="1841"/>
                    <a:pt x="2896" y="1826"/>
                  </a:cubicBezTo>
                  <a:cubicBezTo>
                    <a:pt x="2889" y="1818"/>
                    <a:pt x="2883" y="1811"/>
                    <a:pt x="2877" y="1804"/>
                  </a:cubicBezTo>
                  <a:close/>
                  <a:moveTo>
                    <a:pt x="705" y="1159"/>
                  </a:moveTo>
                  <a:cubicBezTo>
                    <a:pt x="705" y="215"/>
                    <a:pt x="705" y="215"/>
                    <a:pt x="705" y="215"/>
                  </a:cubicBezTo>
                  <a:cubicBezTo>
                    <a:pt x="705" y="157"/>
                    <a:pt x="752" y="111"/>
                    <a:pt x="809" y="111"/>
                  </a:cubicBezTo>
                  <a:cubicBezTo>
                    <a:pt x="2344" y="111"/>
                    <a:pt x="2344" y="111"/>
                    <a:pt x="2344" y="111"/>
                  </a:cubicBezTo>
                  <a:cubicBezTo>
                    <a:pt x="2401" y="111"/>
                    <a:pt x="2448" y="157"/>
                    <a:pt x="2448" y="215"/>
                  </a:cubicBezTo>
                  <a:cubicBezTo>
                    <a:pt x="2448" y="1159"/>
                    <a:pt x="2448" y="1159"/>
                    <a:pt x="2448" y="1159"/>
                  </a:cubicBezTo>
                  <a:cubicBezTo>
                    <a:pt x="2448" y="1216"/>
                    <a:pt x="2401" y="1263"/>
                    <a:pt x="2344" y="1263"/>
                  </a:cubicBezTo>
                  <a:cubicBezTo>
                    <a:pt x="809" y="1263"/>
                    <a:pt x="809" y="1263"/>
                    <a:pt x="809" y="1263"/>
                  </a:cubicBezTo>
                  <a:cubicBezTo>
                    <a:pt x="752" y="1263"/>
                    <a:pt x="705" y="1216"/>
                    <a:pt x="705" y="1159"/>
                  </a:cubicBezTo>
                  <a:close/>
                  <a:moveTo>
                    <a:pt x="2407" y="1487"/>
                  </a:moveTo>
                  <a:cubicBezTo>
                    <a:pt x="2407" y="1489"/>
                    <a:pt x="2406" y="1491"/>
                    <a:pt x="2404" y="1493"/>
                  </a:cubicBezTo>
                  <a:cubicBezTo>
                    <a:pt x="2404" y="1493"/>
                    <a:pt x="2403" y="1493"/>
                    <a:pt x="2403" y="1493"/>
                  </a:cubicBezTo>
                  <a:cubicBezTo>
                    <a:pt x="2403" y="1493"/>
                    <a:pt x="2403" y="1493"/>
                    <a:pt x="2403" y="1493"/>
                  </a:cubicBezTo>
                  <a:cubicBezTo>
                    <a:pt x="2403" y="1494"/>
                    <a:pt x="2403" y="1494"/>
                    <a:pt x="2402" y="1494"/>
                  </a:cubicBezTo>
                  <a:cubicBezTo>
                    <a:pt x="2402" y="1494"/>
                    <a:pt x="2402" y="1494"/>
                    <a:pt x="2401" y="1495"/>
                  </a:cubicBezTo>
                  <a:cubicBezTo>
                    <a:pt x="2401" y="1495"/>
                    <a:pt x="2400" y="1495"/>
                    <a:pt x="2400" y="1496"/>
                  </a:cubicBezTo>
                  <a:cubicBezTo>
                    <a:pt x="2399" y="1496"/>
                    <a:pt x="2399" y="1496"/>
                    <a:pt x="2398" y="1496"/>
                  </a:cubicBezTo>
                  <a:cubicBezTo>
                    <a:pt x="2388" y="1501"/>
                    <a:pt x="2374" y="1500"/>
                    <a:pt x="2362" y="1500"/>
                  </a:cubicBezTo>
                  <a:cubicBezTo>
                    <a:pt x="2304" y="1500"/>
                    <a:pt x="2304" y="1500"/>
                    <a:pt x="2304" y="1500"/>
                  </a:cubicBezTo>
                  <a:cubicBezTo>
                    <a:pt x="2293" y="1500"/>
                    <a:pt x="2281" y="1498"/>
                    <a:pt x="2271" y="1493"/>
                  </a:cubicBezTo>
                  <a:cubicBezTo>
                    <a:pt x="2267" y="1491"/>
                    <a:pt x="2263" y="1489"/>
                    <a:pt x="2260" y="1487"/>
                  </a:cubicBezTo>
                  <a:cubicBezTo>
                    <a:pt x="2257" y="1484"/>
                    <a:pt x="2254" y="1482"/>
                    <a:pt x="2252" y="1479"/>
                  </a:cubicBezTo>
                  <a:cubicBezTo>
                    <a:pt x="2250" y="1474"/>
                    <a:pt x="2250" y="1474"/>
                    <a:pt x="2250" y="1474"/>
                  </a:cubicBezTo>
                  <a:cubicBezTo>
                    <a:pt x="2244" y="1463"/>
                    <a:pt x="2236" y="1453"/>
                    <a:pt x="2231" y="1441"/>
                  </a:cubicBezTo>
                  <a:cubicBezTo>
                    <a:pt x="2227" y="1433"/>
                    <a:pt x="2231" y="1429"/>
                    <a:pt x="2238" y="1426"/>
                  </a:cubicBezTo>
                  <a:cubicBezTo>
                    <a:pt x="2240" y="1425"/>
                    <a:pt x="2242" y="1424"/>
                    <a:pt x="2244" y="1424"/>
                  </a:cubicBezTo>
                  <a:cubicBezTo>
                    <a:pt x="2248" y="1423"/>
                    <a:pt x="2253" y="1422"/>
                    <a:pt x="2258" y="1422"/>
                  </a:cubicBezTo>
                  <a:cubicBezTo>
                    <a:pt x="2266" y="1422"/>
                    <a:pt x="2266" y="1422"/>
                    <a:pt x="2266" y="1422"/>
                  </a:cubicBezTo>
                  <a:cubicBezTo>
                    <a:pt x="2266" y="1422"/>
                    <a:pt x="2266" y="1422"/>
                    <a:pt x="2266" y="1422"/>
                  </a:cubicBezTo>
                  <a:cubicBezTo>
                    <a:pt x="2282" y="1422"/>
                    <a:pt x="2297" y="1422"/>
                    <a:pt x="2312" y="1422"/>
                  </a:cubicBezTo>
                  <a:cubicBezTo>
                    <a:pt x="2313" y="1422"/>
                    <a:pt x="2313" y="1422"/>
                    <a:pt x="2313" y="1422"/>
                  </a:cubicBezTo>
                  <a:cubicBezTo>
                    <a:pt x="2328" y="1422"/>
                    <a:pt x="2328" y="1422"/>
                    <a:pt x="2328" y="1422"/>
                  </a:cubicBezTo>
                  <a:cubicBezTo>
                    <a:pt x="2333" y="1422"/>
                    <a:pt x="2339" y="1422"/>
                    <a:pt x="2344" y="1423"/>
                  </a:cubicBezTo>
                  <a:cubicBezTo>
                    <a:pt x="2347" y="1424"/>
                    <a:pt x="2351" y="1425"/>
                    <a:pt x="2354" y="1426"/>
                  </a:cubicBezTo>
                  <a:cubicBezTo>
                    <a:pt x="2355" y="1426"/>
                    <a:pt x="2355" y="1426"/>
                    <a:pt x="2356" y="1426"/>
                  </a:cubicBezTo>
                  <a:cubicBezTo>
                    <a:pt x="2356" y="1427"/>
                    <a:pt x="2356" y="1427"/>
                    <a:pt x="2357" y="1427"/>
                  </a:cubicBezTo>
                  <a:cubicBezTo>
                    <a:pt x="2357" y="1427"/>
                    <a:pt x="2358" y="1427"/>
                    <a:pt x="2358" y="1427"/>
                  </a:cubicBezTo>
                  <a:cubicBezTo>
                    <a:pt x="2363" y="1429"/>
                    <a:pt x="2367" y="1431"/>
                    <a:pt x="2371" y="1433"/>
                  </a:cubicBezTo>
                  <a:cubicBezTo>
                    <a:pt x="2374" y="1436"/>
                    <a:pt x="2377" y="1438"/>
                    <a:pt x="2379" y="1441"/>
                  </a:cubicBezTo>
                  <a:cubicBezTo>
                    <a:pt x="2391" y="1458"/>
                    <a:pt x="2391" y="1458"/>
                    <a:pt x="2391" y="1458"/>
                  </a:cubicBezTo>
                  <a:cubicBezTo>
                    <a:pt x="2394" y="1463"/>
                    <a:pt x="2401" y="1471"/>
                    <a:pt x="2404" y="1478"/>
                  </a:cubicBezTo>
                  <a:cubicBezTo>
                    <a:pt x="2404" y="1478"/>
                    <a:pt x="2404" y="1478"/>
                    <a:pt x="2404" y="1478"/>
                  </a:cubicBezTo>
                  <a:cubicBezTo>
                    <a:pt x="2406" y="1481"/>
                    <a:pt x="2407" y="1484"/>
                    <a:pt x="2407" y="1487"/>
                  </a:cubicBezTo>
                  <a:close/>
                  <a:moveTo>
                    <a:pt x="1589" y="1480"/>
                  </a:moveTo>
                  <a:cubicBezTo>
                    <a:pt x="1589" y="1483"/>
                    <a:pt x="1588" y="1485"/>
                    <a:pt x="1587" y="1487"/>
                  </a:cubicBezTo>
                  <a:cubicBezTo>
                    <a:pt x="1576" y="1507"/>
                    <a:pt x="1525" y="1502"/>
                    <a:pt x="1507" y="1502"/>
                  </a:cubicBezTo>
                  <a:cubicBezTo>
                    <a:pt x="1496" y="1502"/>
                    <a:pt x="1485" y="1502"/>
                    <a:pt x="1474" y="1502"/>
                  </a:cubicBezTo>
                  <a:cubicBezTo>
                    <a:pt x="1464" y="1502"/>
                    <a:pt x="1451" y="1500"/>
                    <a:pt x="1442" y="1493"/>
                  </a:cubicBezTo>
                  <a:cubicBezTo>
                    <a:pt x="1442" y="1493"/>
                    <a:pt x="1441" y="1492"/>
                    <a:pt x="1441" y="1492"/>
                  </a:cubicBezTo>
                  <a:cubicBezTo>
                    <a:pt x="1441" y="1492"/>
                    <a:pt x="1440" y="1491"/>
                    <a:pt x="1440" y="1491"/>
                  </a:cubicBezTo>
                  <a:cubicBezTo>
                    <a:pt x="1439" y="1490"/>
                    <a:pt x="1439" y="1490"/>
                    <a:pt x="1439" y="1489"/>
                  </a:cubicBezTo>
                  <a:cubicBezTo>
                    <a:pt x="1439" y="1489"/>
                    <a:pt x="1439" y="1489"/>
                    <a:pt x="1438" y="1489"/>
                  </a:cubicBezTo>
                  <a:cubicBezTo>
                    <a:pt x="1438" y="1489"/>
                    <a:pt x="1438" y="1489"/>
                    <a:pt x="1438" y="1489"/>
                  </a:cubicBezTo>
                  <a:cubicBezTo>
                    <a:pt x="1438" y="1488"/>
                    <a:pt x="1437" y="1487"/>
                    <a:pt x="1437" y="1486"/>
                  </a:cubicBezTo>
                  <a:cubicBezTo>
                    <a:pt x="1436" y="1484"/>
                    <a:pt x="1436" y="1483"/>
                    <a:pt x="1436" y="1481"/>
                  </a:cubicBezTo>
                  <a:cubicBezTo>
                    <a:pt x="1436" y="1479"/>
                    <a:pt x="1436" y="1479"/>
                    <a:pt x="1436" y="1479"/>
                  </a:cubicBezTo>
                  <a:cubicBezTo>
                    <a:pt x="1437" y="1477"/>
                    <a:pt x="1437" y="1474"/>
                    <a:pt x="1437" y="1472"/>
                  </a:cubicBezTo>
                  <a:cubicBezTo>
                    <a:pt x="1437" y="1471"/>
                    <a:pt x="1437" y="1471"/>
                    <a:pt x="1437" y="1471"/>
                  </a:cubicBezTo>
                  <a:cubicBezTo>
                    <a:pt x="1438" y="1463"/>
                    <a:pt x="1438" y="1454"/>
                    <a:pt x="1440" y="1446"/>
                  </a:cubicBezTo>
                  <a:cubicBezTo>
                    <a:pt x="1440" y="1443"/>
                    <a:pt x="1440" y="1443"/>
                    <a:pt x="1440" y="1443"/>
                  </a:cubicBezTo>
                  <a:cubicBezTo>
                    <a:pt x="1441" y="1441"/>
                    <a:pt x="1442" y="1438"/>
                    <a:pt x="1444" y="1436"/>
                  </a:cubicBezTo>
                  <a:cubicBezTo>
                    <a:pt x="1446" y="1434"/>
                    <a:pt x="1448" y="1433"/>
                    <a:pt x="1450" y="1431"/>
                  </a:cubicBezTo>
                  <a:cubicBezTo>
                    <a:pt x="1450" y="1431"/>
                    <a:pt x="1450" y="1431"/>
                    <a:pt x="1450" y="1431"/>
                  </a:cubicBezTo>
                  <a:cubicBezTo>
                    <a:pt x="1451" y="1431"/>
                    <a:pt x="1451" y="1430"/>
                    <a:pt x="1452" y="1430"/>
                  </a:cubicBezTo>
                  <a:cubicBezTo>
                    <a:pt x="1452" y="1430"/>
                    <a:pt x="1453" y="1430"/>
                    <a:pt x="1453" y="1429"/>
                  </a:cubicBezTo>
                  <a:cubicBezTo>
                    <a:pt x="1453" y="1429"/>
                    <a:pt x="1454" y="1429"/>
                    <a:pt x="1454" y="1429"/>
                  </a:cubicBezTo>
                  <a:cubicBezTo>
                    <a:pt x="1455" y="1428"/>
                    <a:pt x="1457" y="1428"/>
                    <a:pt x="1458" y="1427"/>
                  </a:cubicBezTo>
                  <a:cubicBezTo>
                    <a:pt x="1459" y="1427"/>
                    <a:pt x="1459" y="1427"/>
                    <a:pt x="1460" y="1427"/>
                  </a:cubicBezTo>
                  <a:cubicBezTo>
                    <a:pt x="1461" y="1426"/>
                    <a:pt x="1463" y="1426"/>
                    <a:pt x="1464" y="1426"/>
                  </a:cubicBezTo>
                  <a:cubicBezTo>
                    <a:pt x="1465" y="1426"/>
                    <a:pt x="1465" y="1425"/>
                    <a:pt x="1466" y="1425"/>
                  </a:cubicBezTo>
                  <a:cubicBezTo>
                    <a:pt x="1466" y="1425"/>
                    <a:pt x="1466" y="1425"/>
                    <a:pt x="1466" y="1425"/>
                  </a:cubicBezTo>
                  <a:cubicBezTo>
                    <a:pt x="1467" y="1425"/>
                    <a:pt x="1468" y="1425"/>
                    <a:pt x="1468" y="1425"/>
                  </a:cubicBezTo>
                  <a:cubicBezTo>
                    <a:pt x="1472" y="1424"/>
                    <a:pt x="1476" y="1424"/>
                    <a:pt x="1480" y="1424"/>
                  </a:cubicBezTo>
                  <a:cubicBezTo>
                    <a:pt x="1483" y="1424"/>
                    <a:pt x="1483" y="1424"/>
                    <a:pt x="1483" y="1424"/>
                  </a:cubicBezTo>
                  <a:cubicBezTo>
                    <a:pt x="1487" y="1424"/>
                    <a:pt x="1492" y="1424"/>
                    <a:pt x="1496" y="1424"/>
                  </a:cubicBezTo>
                  <a:cubicBezTo>
                    <a:pt x="1550" y="1424"/>
                    <a:pt x="1550" y="1424"/>
                    <a:pt x="1550" y="1424"/>
                  </a:cubicBezTo>
                  <a:cubicBezTo>
                    <a:pt x="1551" y="1424"/>
                    <a:pt x="1552" y="1424"/>
                    <a:pt x="1554" y="1424"/>
                  </a:cubicBezTo>
                  <a:cubicBezTo>
                    <a:pt x="1554" y="1424"/>
                    <a:pt x="1555" y="1424"/>
                    <a:pt x="1555" y="1424"/>
                  </a:cubicBezTo>
                  <a:cubicBezTo>
                    <a:pt x="1556" y="1424"/>
                    <a:pt x="1558" y="1424"/>
                    <a:pt x="1559" y="1424"/>
                  </a:cubicBezTo>
                  <a:cubicBezTo>
                    <a:pt x="1570" y="1425"/>
                    <a:pt x="1582" y="1428"/>
                    <a:pt x="1586" y="1438"/>
                  </a:cubicBezTo>
                  <a:cubicBezTo>
                    <a:pt x="1587" y="1438"/>
                    <a:pt x="1587" y="1439"/>
                    <a:pt x="1587" y="1440"/>
                  </a:cubicBezTo>
                  <a:cubicBezTo>
                    <a:pt x="1588" y="1440"/>
                    <a:pt x="1588" y="1440"/>
                    <a:pt x="1588" y="1440"/>
                  </a:cubicBezTo>
                  <a:cubicBezTo>
                    <a:pt x="1591" y="1452"/>
                    <a:pt x="1588" y="1466"/>
                    <a:pt x="1589" y="1478"/>
                  </a:cubicBezTo>
                  <a:lnTo>
                    <a:pt x="1589" y="1480"/>
                  </a:lnTo>
                  <a:close/>
                  <a:moveTo>
                    <a:pt x="1511" y="1543"/>
                  </a:moveTo>
                  <a:cubicBezTo>
                    <a:pt x="1531" y="1543"/>
                    <a:pt x="1577" y="1537"/>
                    <a:pt x="1588" y="1559"/>
                  </a:cubicBezTo>
                  <a:cubicBezTo>
                    <a:pt x="1589" y="1561"/>
                    <a:pt x="1590" y="1563"/>
                    <a:pt x="1590" y="1566"/>
                  </a:cubicBezTo>
                  <a:cubicBezTo>
                    <a:pt x="1590" y="1589"/>
                    <a:pt x="1590" y="1589"/>
                    <a:pt x="1590" y="1589"/>
                  </a:cubicBezTo>
                  <a:cubicBezTo>
                    <a:pt x="1590" y="1595"/>
                    <a:pt x="1590" y="1602"/>
                    <a:pt x="1590" y="1609"/>
                  </a:cubicBezTo>
                  <a:cubicBezTo>
                    <a:pt x="1590" y="1609"/>
                    <a:pt x="1590" y="1609"/>
                    <a:pt x="1590" y="1609"/>
                  </a:cubicBezTo>
                  <a:cubicBezTo>
                    <a:pt x="1590" y="1612"/>
                    <a:pt x="1590" y="1612"/>
                    <a:pt x="1590" y="1612"/>
                  </a:cubicBezTo>
                  <a:cubicBezTo>
                    <a:pt x="1590" y="1615"/>
                    <a:pt x="1589" y="1619"/>
                    <a:pt x="1587" y="1622"/>
                  </a:cubicBezTo>
                  <a:cubicBezTo>
                    <a:pt x="1587" y="1622"/>
                    <a:pt x="1586" y="1623"/>
                    <a:pt x="1586" y="1623"/>
                  </a:cubicBezTo>
                  <a:cubicBezTo>
                    <a:pt x="1585" y="1624"/>
                    <a:pt x="1584" y="1625"/>
                    <a:pt x="1583" y="1626"/>
                  </a:cubicBezTo>
                  <a:cubicBezTo>
                    <a:pt x="1583" y="1626"/>
                    <a:pt x="1583" y="1626"/>
                    <a:pt x="1583" y="1626"/>
                  </a:cubicBezTo>
                  <a:cubicBezTo>
                    <a:pt x="1578" y="1631"/>
                    <a:pt x="1571" y="1634"/>
                    <a:pt x="1563" y="1636"/>
                  </a:cubicBezTo>
                  <a:cubicBezTo>
                    <a:pt x="1563" y="1636"/>
                    <a:pt x="1563" y="1636"/>
                    <a:pt x="1563" y="1636"/>
                  </a:cubicBezTo>
                  <a:cubicBezTo>
                    <a:pt x="1563" y="1636"/>
                    <a:pt x="1563" y="1636"/>
                    <a:pt x="1563" y="1636"/>
                  </a:cubicBezTo>
                  <a:cubicBezTo>
                    <a:pt x="1560" y="1637"/>
                    <a:pt x="1558" y="1637"/>
                    <a:pt x="1556" y="1637"/>
                  </a:cubicBezTo>
                  <a:cubicBezTo>
                    <a:pt x="1555" y="1637"/>
                    <a:pt x="1554" y="1637"/>
                    <a:pt x="1554" y="1638"/>
                  </a:cubicBezTo>
                  <a:cubicBezTo>
                    <a:pt x="1551" y="1638"/>
                    <a:pt x="1548" y="1638"/>
                    <a:pt x="1546" y="1638"/>
                  </a:cubicBezTo>
                  <a:cubicBezTo>
                    <a:pt x="1546" y="1638"/>
                    <a:pt x="1546" y="1638"/>
                    <a:pt x="1546" y="1638"/>
                  </a:cubicBezTo>
                  <a:cubicBezTo>
                    <a:pt x="1463" y="1638"/>
                    <a:pt x="1463" y="1638"/>
                    <a:pt x="1463" y="1638"/>
                  </a:cubicBezTo>
                  <a:cubicBezTo>
                    <a:pt x="1453" y="1638"/>
                    <a:pt x="1441" y="1636"/>
                    <a:pt x="1432" y="1631"/>
                  </a:cubicBezTo>
                  <a:cubicBezTo>
                    <a:pt x="1432" y="1631"/>
                    <a:pt x="1432" y="1631"/>
                    <a:pt x="1432" y="1631"/>
                  </a:cubicBezTo>
                  <a:cubicBezTo>
                    <a:pt x="1432" y="1631"/>
                    <a:pt x="1432" y="1630"/>
                    <a:pt x="1432" y="1630"/>
                  </a:cubicBezTo>
                  <a:cubicBezTo>
                    <a:pt x="1431" y="1629"/>
                    <a:pt x="1429" y="1628"/>
                    <a:pt x="1427" y="1627"/>
                  </a:cubicBezTo>
                  <a:cubicBezTo>
                    <a:pt x="1426" y="1626"/>
                    <a:pt x="1425" y="1624"/>
                    <a:pt x="1424" y="1623"/>
                  </a:cubicBezTo>
                  <a:cubicBezTo>
                    <a:pt x="1424" y="1623"/>
                    <a:pt x="1424" y="1623"/>
                    <a:pt x="1424" y="1622"/>
                  </a:cubicBezTo>
                  <a:cubicBezTo>
                    <a:pt x="1422" y="1619"/>
                    <a:pt x="1421" y="1616"/>
                    <a:pt x="1421" y="1612"/>
                  </a:cubicBezTo>
                  <a:cubicBezTo>
                    <a:pt x="1422" y="1606"/>
                    <a:pt x="1422" y="1606"/>
                    <a:pt x="1422" y="1606"/>
                  </a:cubicBezTo>
                  <a:cubicBezTo>
                    <a:pt x="1422" y="1606"/>
                    <a:pt x="1422" y="1606"/>
                    <a:pt x="1422" y="1606"/>
                  </a:cubicBezTo>
                  <a:cubicBezTo>
                    <a:pt x="1424" y="1593"/>
                    <a:pt x="1425" y="1580"/>
                    <a:pt x="1427" y="1567"/>
                  </a:cubicBezTo>
                  <a:cubicBezTo>
                    <a:pt x="1427" y="1566"/>
                    <a:pt x="1427" y="1566"/>
                    <a:pt x="1427" y="1566"/>
                  </a:cubicBezTo>
                  <a:cubicBezTo>
                    <a:pt x="1427" y="1566"/>
                    <a:pt x="1427" y="1566"/>
                    <a:pt x="1427" y="1565"/>
                  </a:cubicBezTo>
                  <a:cubicBezTo>
                    <a:pt x="1432" y="1536"/>
                    <a:pt x="1490" y="1543"/>
                    <a:pt x="1511" y="1543"/>
                  </a:cubicBezTo>
                  <a:close/>
                  <a:moveTo>
                    <a:pt x="1175" y="1631"/>
                  </a:moveTo>
                  <a:cubicBezTo>
                    <a:pt x="1173" y="1630"/>
                    <a:pt x="1172" y="1629"/>
                    <a:pt x="1170" y="1627"/>
                  </a:cubicBezTo>
                  <a:cubicBezTo>
                    <a:pt x="1169" y="1626"/>
                    <a:pt x="1169" y="1625"/>
                    <a:pt x="1168" y="1624"/>
                  </a:cubicBezTo>
                  <a:cubicBezTo>
                    <a:pt x="1168" y="1623"/>
                    <a:pt x="1168" y="1623"/>
                    <a:pt x="1168" y="1623"/>
                  </a:cubicBezTo>
                  <a:cubicBezTo>
                    <a:pt x="1166" y="1620"/>
                    <a:pt x="1166" y="1616"/>
                    <a:pt x="1167" y="1613"/>
                  </a:cubicBezTo>
                  <a:cubicBezTo>
                    <a:pt x="1169" y="1607"/>
                    <a:pt x="1169" y="1607"/>
                    <a:pt x="1169" y="1607"/>
                  </a:cubicBezTo>
                  <a:cubicBezTo>
                    <a:pt x="1169" y="1607"/>
                    <a:pt x="1169" y="1607"/>
                    <a:pt x="1169" y="1607"/>
                  </a:cubicBezTo>
                  <a:cubicBezTo>
                    <a:pt x="1169" y="1606"/>
                    <a:pt x="1169" y="1605"/>
                    <a:pt x="1170" y="1604"/>
                  </a:cubicBezTo>
                  <a:cubicBezTo>
                    <a:pt x="1181" y="1567"/>
                    <a:pt x="1181" y="1567"/>
                    <a:pt x="1181" y="1567"/>
                  </a:cubicBezTo>
                  <a:cubicBezTo>
                    <a:pt x="1181" y="1566"/>
                    <a:pt x="1181" y="1566"/>
                    <a:pt x="1182" y="1565"/>
                  </a:cubicBezTo>
                  <a:cubicBezTo>
                    <a:pt x="1193" y="1537"/>
                    <a:pt x="1244" y="1543"/>
                    <a:pt x="1268" y="1543"/>
                  </a:cubicBezTo>
                  <a:cubicBezTo>
                    <a:pt x="1278" y="1543"/>
                    <a:pt x="1297" y="1542"/>
                    <a:pt x="1314" y="1543"/>
                  </a:cubicBezTo>
                  <a:cubicBezTo>
                    <a:pt x="1317" y="1544"/>
                    <a:pt x="1320" y="1544"/>
                    <a:pt x="1323" y="1545"/>
                  </a:cubicBezTo>
                  <a:cubicBezTo>
                    <a:pt x="1323" y="1545"/>
                    <a:pt x="1323" y="1545"/>
                    <a:pt x="1324" y="1545"/>
                  </a:cubicBezTo>
                  <a:cubicBezTo>
                    <a:pt x="1332" y="1547"/>
                    <a:pt x="1339" y="1551"/>
                    <a:pt x="1342" y="1556"/>
                  </a:cubicBezTo>
                  <a:cubicBezTo>
                    <a:pt x="1342" y="1557"/>
                    <a:pt x="1342" y="1557"/>
                    <a:pt x="1343" y="1557"/>
                  </a:cubicBezTo>
                  <a:cubicBezTo>
                    <a:pt x="1343" y="1558"/>
                    <a:pt x="1343" y="1558"/>
                    <a:pt x="1343" y="1558"/>
                  </a:cubicBezTo>
                  <a:cubicBezTo>
                    <a:pt x="1343" y="1558"/>
                    <a:pt x="1343" y="1559"/>
                    <a:pt x="1343" y="1559"/>
                  </a:cubicBezTo>
                  <a:cubicBezTo>
                    <a:pt x="1344" y="1561"/>
                    <a:pt x="1345" y="1564"/>
                    <a:pt x="1344" y="1567"/>
                  </a:cubicBezTo>
                  <a:cubicBezTo>
                    <a:pt x="1344" y="1569"/>
                    <a:pt x="1344" y="1569"/>
                    <a:pt x="1344" y="1569"/>
                  </a:cubicBezTo>
                  <a:cubicBezTo>
                    <a:pt x="1344" y="1569"/>
                    <a:pt x="1344" y="1569"/>
                    <a:pt x="1344" y="1569"/>
                  </a:cubicBezTo>
                  <a:cubicBezTo>
                    <a:pt x="1343" y="1576"/>
                    <a:pt x="1341" y="1583"/>
                    <a:pt x="1340" y="1589"/>
                  </a:cubicBezTo>
                  <a:cubicBezTo>
                    <a:pt x="1336" y="1612"/>
                    <a:pt x="1336" y="1612"/>
                    <a:pt x="1336" y="1612"/>
                  </a:cubicBezTo>
                  <a:cubicBezTo>
                    <a:pt x="1336" y="1616"/>
                    <a:pt x="1334" y="1619"/>
                    <a:pt x="1331" y="1622"/>
                  </a:cubicBezTo>
                  <a:cubicBezTo>
                    <a:pt x="1331" y="1623"/>
                    <a:pt x="1330" y="1623"/>
                    <a:pt x="1330" y="1623"/>
                  </a:cubicBezTo>
                  <a:cubicBezTo>
                    <a:pt x="1330" y="1624"/>
                    <a:pt x="1329" y="1624"/>
                    <a:pt x="1329" y="1624"/>
                  </a:cubicBezTo>
                  <a:cubicBezTo>
                    <a:pt x="1328" y="1625"/>
                    <a:pt x="1327" y="1626"/>
                    <a:pt x="1326" y="1627"/>
                  </a:cubicBezTo>
                  <a:cubicBezTo>
                    <a:pt x="1320" y="1632"/>
                    <a:pt x="1312" y="1635"/>
                    <a:pt x="1305" y="1636"/>
                  </a:cubicBezTo>
                  <a:cubicBezTo>
                    <a:pt x="1305" y="1637"/>
                    <a:pt x="1305" y="1637"/>
                    <a:pt x="1305" y="1637"/>
                  </a:cubicBezTo>
                  <a:cubicBezTo>
                    <a:pt x="1304" y="1637"/>
                    <a:pt x="1304" y="1637"/>
                    <a:pt x="1304" y="1637"/>
                  </a:cubicBezTo>
                  <a:cubicBezTo>
                    <a:pt x="1302" y="1637"/>
                    <a:pt x="1300" y="1638"/>
                    <a:pt x="1297" y="1638"/>
                  </a:cubicBezTo>
                  <a:cubicBezTo>
                    <a:pt x="1297" y="1638"/>
                    <a:pt x="1296" y="1638"/>
                    <a:pt x="1295" y="1638"/>
                  </a:cubicBezTo>
                  <a:cubicBezTo>
                    <a:pt x="1292" y="1638"/>
                    <a:pt x="1290" y="1639"/>
                    <a:pt x="1287" y="1639"/>
                  </a:cubicBezTo>
                  <a:cubicBezTo>
                    <a:pt x="1287" y="1639"/>
                    <a:pt x="1287" y="1639"/>
                    <a:pt x="1287" y="1639"/>
                  </a:cubicBezTo>
                  <a:cubicBezTo>
                    <a:pt x="1204" y="1639"/>
                    <a:pt x="1204" y="1639"/>
                    <a:pt x="1204" y="1639"/>
                  </a:cubicBezTo>
                  <a:cubicBezTo>
                    <a:pt x="1194" y="1639"/>
                    <a:pt x="1183" y="1637"/>
                    <a:pt x="1175" y="1631"/>
                  </a:cubicBezTo>
                  <a:cubicBezTo>
                    <a:pt x="1175" y="1631"/>
                    <a:pt x="1175" y="1631"/>
                    <a:pt x="1175" y="1631"/>
                  </a:cubicBezTo>
                  <a:close/>
                  <a:moveTo>
                    <a:pt x="1278" y="1502"/>
                  </a:moveTo>
                  <a:cubicBezTo>
                    <a:pt x="1266" y="1502"/>
                    <a:pt x="1253" y="1502"/>
                    <a:pt x="1241" y="1502"/>
                  </a:cubicBezTo>
                  <a:cubicBezTo>
                    <a:pt x="1230" y="1502"/>
                    <a:pt x="1213" y="1500"/>
                    <a:pt x="1207" y="1489"/>
                  </a:cubicBezTo>
                  <a:cubicBezTo>
                    <a:pt x="1207" y="1488"/>
                    <a:pt x="1207" y="1487"/>
                    <a:pt x="1207" y="1486"/>
                  </a:cubicBezTo>
                  <a:cubicBezTo>
                    <a:pt x="1206" y="1486"/>
                    <a:pt x="1206" y="1485"/>
                    <a:pt x="1206" y="1484"/>
                  </a:cubicBezTo>
                  <a:cubicBezTo>
                    <a:pt x="1206" y="1483"/>
                    <a:pt x="1207" y="1482"/>
                    <a:pt x="1207" y="1481"/>
                  </a:cubicBezTo>
                  <a:cubicBezTo>
                    <a:pt x="1207" y="1481"/>
                    <a:pt x="1207" y="1481"/>
                    <a:pt x="1207" y="1481"/>
                  </a:cubicBezTo>
                  <a:cubicBezTo>
                    <a:pt x="1207" y="1481"/>
                    <a:pt x="1207" y="1481"/>
                    <a:pt x="1207" y="1481"/>
                  </a:cubicBezTo>
                  <a:cubicBezTo>
                    <a:pt x="1207" y="1478"/>
                    <a:pt x="1209" y="1474"/>
                    <a:pt x="1210" y="1472"/>
                  </a:cubicBezTo>
                  <a:cubicBezTo>
                    <a:pt x="1212" y="1463"/>
                    <a:pt x="1214" y="1453"/>
                    <a:pt x="1218" y="1445"/>
                  </a:cubicBezTo>
                  <a:cubicBezTo>
                    <a:pt x="1218" y="1444"/>
                    <a:pt x="1218" y="1444"/>
                    <a:pt x="1218" y="1444"/>
                  </a:cubicBezTo>
                  <a:cubicBezTo>
                    <a:pt x="1219" y="1441"/>
                    <a:pt x="1221" y="1438"/>
                    <a:pt x="1223" y="1436"/>
                  </a:cubicBezTo>
                  <a:cubicBezTo>
                    <a:pt x="1225" y="1435"/>
                    <a:pt x="1226" y="1434"/>
                    <a:pt x="1228" y="1433"/>
                  </a:cubicBezTo>
                  <a:cubicBezTo>
                    <a:pt x="1233" y="1429"/>
                    <a:pt x="1239" y="1427"/>
                    <a:pt x="1245" y="1426"/>
                  </a:cubicBezTo>
                  <a:cubicBezTo>
                    <a:pt x="1246" y="1426"/>
                    <a:pt x="1246" y="1426"/>
                    <a:pt x="1247" y="1426"/>
                  </a:cubicBezTo>
                  <a:cubicBezTo>
                    <a:pt x="1251" y="1425"/>
                    <a:pt x="1257" y="1424"/>
                    <a:pt x="1262" y="1424"/>
                  </a:cubicBezTo>
                  <a:cubicBezTo>
                    <a:pt x="1269" y="1424"/>
                    <a:pt x="1269" y="1424"/>
                    <a:pt x="1269" y="1424"/>
                  </a:cubicBezTo>
                  <a:cubicBezTo>
                    <a:pt x="1271" y="1424"/>
                    <a:pt x="1274" y="1424"/>
                    <a:pt x="1276" y="1424"/>
                  </a:cubicBezTo>
                  <a:cubicBezTo>
                    <a:pt x="1291" y="1424"/>
                    <a:pt x="1307" y="1424"/>
                    <a:pt x="1322" y="1424"/>
                  </a:cubicBezTo>
                  <a:cubicBezTo>
                    <a:pt x="1324" y="1424"/>
                    <a:pt x="1326" y="1424"/>
                    <a:pt x="1329" y="1424"/>
                  </a:cubicBezTo>
                  <a:cubicBezTo>
                    <a:pt x="1331" y="1424"/>
                    <a:pt x="1331" y="1424"/>
                    <a:pt x="1331" y="1424"/>
                  </a:cubicBezTo>
                  <a:cubicBezTo>
                    <a:pt x="1332" y="1424"/>
                    <a:pt x="1332" y="1424"/>
                    <a:pt x="1333" y="1424"/>
                  </a:cubicBezTo>
                  <a:cubicBezTo>
                    <a:pt x="1335" y="1424"/>
                    <a:pt x="1337" y="1424"/>
                    <a:pt x="1339" y="1425"/>
                  </a:cubicBezTo>
                  <a:cubicBezTo>
                    <a:pt x="1339" y="1425"/>
                    <a:pt x="1339" y="1425"/>
                    <a:pt x="1339" y="1425"/>
                  </a:cubicBezTo>
                  <a:cubicBezTo>
                    <a:pt x="1351" y="1426"/>
                    <a:pt x="1364" y="1429"/>
                    <a:pt x="1366" y="1439"/>
                  </a:cubicBezTo>
                  <a:cubicBezTo>
                    <a:pt x="1366" y="1439"/>
                    <a:pt x="1366" y="1440"/>
                    <a:pt x="1366" y="1440"/>
                  </a:cubicBezTo>
                  <a:cubicBezTo>
                    <a:pt x="1366" y="1440"/>
                    <a:pt x="1366" y="1440"/>
                    <a:pt x="1366" y="1441"/>
                  </a:cubicBezTo>
                  <a:cubicBezTo>
                    <a:pt x="1367" y="1452"/>
                    <a:pt x="1362" y="1467"/>
                    <a:pt x="1360" y="1478"/>
                  </a:cubicBezTo>
                  <a:cubicBezTo>
                    <a:pt x="1360" y="1478"/>
                    <a:pt x="1360" y="1478"/>
                    <a:pt x="1360" y="1478"/>
                  </a:cubicBezTo>
                  <a:cubicBezTo>
                    <a:pt x="1359" y="1481"/>
                    <a:pt x="1359" y="1481"/>
                    <a:pt x="1359" y="1481"/>
                  </a:cubicBezTo>
                  <a:cubicBezTo>
                    <a:pt x="1359" y="1483"/>
                    <a:pt x="1358" y="1485"/>
                    <a:pt x="1356" y="1487"/>
                  </a:cubicBezTo>
                  <a:cubicBezTo>
                    <a:pt x="1356" y="1488"/>
                    <a:pt x="1355" y="1488"/>
                    <a:pt x="1355" y="1489"/>
                  </a:cubicBezTo>
                  <a:cubicBezTo>
                    <a:pt x="1355" y="1489"/>
                    <a:pt x="1355" y="1489"/>
                    <a:pt x="1355" y="1489"/>
                  </a:cubicBezTo>
                  <a:cubicBezTo>
                    <a:pt x="1355" y="1489"/>
                    <a:pt x="1355" y="1489"/>
                    <a:pt x="1354" y="1489"/>
                  </a:cubicBezTo>
                  <a:cubicBezTo>
                    <a:pt x="1339" y="1507"/>
                    <a:pt x="1298" y="1502"/>
                    <a:pt x="1278" y="1502"/>
                  </a:cubicBezTo>
                  <a:close/>
                  <a:moveTo>
                    <a:pt x="911" y="1620"/>
                  </a:moveTo>
                  <a:cubicBezTo>
                    <a:pt x="911" y="1619"/>
                    <a:pt x="911" y="1618"/>
                    <a:pt x="911" y="1618"/>
                  </a:cubicBezTo>
                  <a:cubicBezTo>
                    <a:pt x="912" y="1616"/>
                    <a:pt x="912" y="1615"/>
                    <a:pt x="913" y="1614"/>
                  </a:cubicBezTo>
                  <a:cubicBezTo>
                    <a:pt x="913" y="1614"/>
                    <a:pt x="913" y="1614"/>
                    <a:pt x="913" y="1613"/>
                  </a:cubicBezTo>
                  <a:cubicBezTo>
                    <a:pt x="913" y="1612"/>
                    <a:pt x="913" y="1612"/>
                    <a:pt x="913" y="1612"/>
                  </a:cubicBezTo>
                  <a:cubicBezTo>
                    <a:pt x="914" y="1611"/>
                    <a:pt x="915" y="1609"/>
                    <a:pt x="916" y="1607"/>
                  </a:cubicBezTo>
                  <a:cubicBezTo>
                    <a:pt x="922" y="1594"/>
                    <a:pt x="928" y="1582"/>
                    <a:pt x="935" y="1569"/>
                  </a:cubicBezTo>
                  <a:cubicBezTo>
                    <a:pt x="935" y="1569"/>
                    <a:pt x="935" y="1569"/>
                    <a:pt x="935" y="1569"/>
                  </a:cubicBezTo>
                  <a:cubicBezTo>
                    <a:pt x="935" y="1568"/>
                    <a:pt x="935" y="1568"/>
                    <a:pt x="935" y="1568"/>
                  </a:cubicBezTo>
                  <a:cubicBezTo>
                    <a:pt x="936" y="1567"/>
                    <a:pt x="936" y="1566"/>
                    <a:pt x="937" y="1566"/>
                  </a:cubicBezTo>
                  <a:cubicBezTo>
                    <a:pt x="937" y="1565"/>
                    <a:pt x="938" y="1564"/>
                    <a:pt x="938" y="1563"/>
                  </a:cubicBezTo>
                  <a:cubicBezTo>
                    <a:pt x="938" y="1563"/>
                    <a:pt x="938" y="1563"/>
                    <a:pt x="939" y="1563"/>
                  </a:cubicBezTo>
                  <a:cubicBezTo>
                    <a:pt x="956" y="1539"/>
                    <a:pt x="997" y="1544"/>
                    <a:pt x="1023" y="1544"/>
                  </a:cubicBezTo>
                  <a:cubicBezTo>
                    <a:pt x="1023" y="1544"/>
                    <a:pt x="1023" y="1544"/>
                    <a:pt x="1023" y="1544"/>
                  </a:cubicBezTo>
                  <a:cubicBezTo>
                    <a:pt x="1030" y="1544"/>
                    <a:pt x="1049" y="1542"/>
                    <a:pt x="1066" y="1544"/>
                  </a:cubicBezTo>
                  <a:cubicBezTo>
                    <a:pt x="1071" y="1544"/>
                    <a:pt x="1077" y="1544"/>
                    <a:pt x="1081" y="1545"/>
                  </a:cubicBezTo>
                  <a:cubicBezTo>
                    <a:pt x="1084" y="1546"/>
                    <a:pt x="1087" y="1547"/>
                    <a:pt x="1089" y="1548"/>
                  </a:cubicBezTo>
                  <a:cubicBezTo>
                    <a:pt x="1095" y="1551"/>
                    <a:pt x="1099" y="1556"/>
                    <a:pt x="1099" y="1562"/>
                  </a:cubicBezTo>
                  <a:cubicBezTo>
                    <a:pt x="1099" y="1562"/>
                    <a:pt x="1099" y="1562"/>
                    <a:pt x="1099" y="1562"/>
                  </a:cubicBezTo>
                  <a:cubicBezTo>
                    <a:pt x="1099" y="1563"/>
                    <a:pt x="1099" y="1563"/>
                    <a:pt x="1099" y="1564"/>
                  </a:cubicBezTo>
                  <a:cubicBezTo>
                    <a:pt x="1099" y="1565"/>
                    <a:pt x="1099" y="1566"/>
                    <a:pt x="1099" y="1567"/>
                  </a:cubicBezTo>
                  <a:cubicBezTo>
                    <a:pt x="1082" y="1613"/>
                    <a:pt x="1082" y="1613"/>
                    <a:pt x="1082" y="1613"/>
                  </a:cubicBezTo>
                  <a:cubicBezTo>
                    <a:pt x="1081" y="1617"/>
                    <a:pt x="1078" y="1620"/>
                    <a:pt x="1075" y="1623"/>
                  </a:cubicBezTo>
                  <a:cubicBezTo>
                    <a:pt x="1071" y="1626"/>
                    <a:pt x="1067" y="1629"/>
                    <a:pt x="1062" y="1631"/>
                  </a:cubicBezTo>
                  <a:cubicBezTo>
                    <a:pt x="1062" y="1632"/>
                    <a:pt x="1061" y="1632"/>
                    <a:pt x="1061" y="1632"/>
                  </a:cubicBezTo>
                  <a:cubicBezTo>
                    <a:pt x="1054" y="1635"/>
                    <a:pt x="1047" y="1637"/>
                    <a:pt x="1039" y="1639"/>
                  </a:cubicBezTo>
                  <a:cubicBezTo>
                    <a:pt x="1038" y="1639"/>
                    <a:pt x="1038" y="1639"/>
                    <a:pt x="1038" y="1639"/>
                  </a:cubicBezTo>
                  <a:cubicBezTo>
                    <a:pt x="1036" y="1639"/>
                    <a:pt x="1035" y="1639"/>
                    <a:pt x="1034" y="1639"/>
                  </a:cubicBezTo>
                  <a:cubicBezTo>
                    <a:pt x="1020" y="1640"/>
                    <a:pt x="1005" y="1639"/>
                    <a:pt x="990" y="1639"/>
                  </a:cubicBezTo>
                  <a:cubicBezTo>
                    <a:pt x="975" y="1639"/>
                    <a:pt x="960" y="1640"/>
                    <a:pt x="945" y="1640"/>
                  </a:cubicBezTo>
                  <a:cubicBezTo>
                    <a:pt x="935" y="1640"/>
                    <a:pt x="920" y="1638"/>
                    <a:pt x="914" y="1628"/>
                  </a:cubicBezTo>
                  <a:cubicBezTo>
                    <a:pt x="913" y="1628"/>
                    <a:pt x="913" y="1628"/>
                    <a:pt x="913" y="1627"/>
                  </a:cubicBezTo>
                  <a:cubicBezTo>
                    <a:pt x="913" y="1627"/>
                    <a:pt x="912" y="1626"/>
                    <a:pt x="912" y="1626"/>
                  </a:cubicBezTo>
                  <a:cubicBezTo>
                    <a:pt x="912" y="1625"/>
                    <a:pt x="912" y="1624"/>
                    <a:pt x="911" y="1624"/>
                  </a:cubicBezTo>
                  <a:cubicBezTo>
                    <a:pt x="911" y="1624"/>
                    <a:pt x="911" y="1624"/>
                    <a:pt x="911" y="1624"/>
                  </a:cubicBezTo>
                  <a:cubicBezTo>
                    <a:pt x="911" y="1623"/>
                    <a:pt x="911" y="1623"/>
                    <a:pt x="911" y="1623"/>
                  </a:cubicBezTo>
                  <a:cubicBezTo>
                    <a:pt x="911" y="1622"/>
                    <a:pt x="911" y="1621"/>
                    <a:pt x="911" y="1620"/>
                  </a:cubicBezTo>
                  <a:close/>
                  <a:moveTo>
                    <a:pt x="910" y="1465"/>
                  </a:moveTo>
                  <a:cubicBezTo>
                    <a:pt x="910" y="1465"/>
                    <a:pt x="910" y="1465"/>
                    <a:pt x="910" y="1465"/>
                  </a:cubicBezTo>
                  <a:cubicBezTo>
                    <a:pt x="900" y="1482"/>
                    <a:pt x="900" y="1482"/>
                    <a:pt x="900" y="1482"/>
                  </a:cubicBezTo>
                  <a:cubicBezTo>
                    <a:pt x="899" y="1485"/>
                    <a:pt x="896" y="1488"/>
                    <a:pt x="893" y="1490"/>
                  </a:cubicBezTo>
                  <a:cubicBezTo>
                    <a:pt x="889" y="1493"/>
                    <a:pt x="885" y="1495"/>
                    <a:pt x="880" y="1497"/>
                  </a:cubicBezTo>
                  <a:cubicBezTo>
                    <a:pt x="879" y="1497"/>
                    <a:pt x="878" y="1498"/>
                    <a:pt x="876" y="1498"/>
                  </a:cubicBezTo>
                  <a:cubicBezTo>
                    <a:pt x="876" y="1499"/>
                    <a:pt x="875" y="1499"/>
                    <a:pt x="874" y="1499"/>
                  </a:cubicBezTo>
                  <a:cubicBezTo>
                    <a:pt x="874" y="1499"/>
                    <a:pt x="874" y="1499"/>
                    <a:pt x="874" y="1499"/>
                  </a:cubicBezTo>
                  <a:cubicBezTo>
                    <a:pt x="871" y="1500"/>
                    <a:pt x="868" y="1501"/>
                    <a:pt x="865" y="1502"/>
                  </a:cubicBezTo>
                  <a:cubicBezTo>
                    <a:pt x="859" y="1503"/>
                    <a:pt x="854" y="1503"/>
                    <a:pt x="848" y="1503"/>
                  </a:cubicBezTo>
                  <a:cubicBezTo>
                    <a:pt x="832" y="1503"/>
                    <a:pt x="832" y="1503"/>
                    <a:pt x="832" y="1503"/>
                  </a:cubicBezTo>
                  <a:cubicBezTo>
                    <a:pt x="832" y="1503"/>
                    <a:pt x="832" y="1503"/>
                    <a:pt x="832" y="1503"/>
                  </a:cubicBezTo>
                  <a:cubicBezTo>
                    <a:pt x="812" y="1503"/>
                    <a:pt x="793" y="1504"/>
                    <a:pt x="774" y="1504"/>
                  </a:cubicBezTo>
                  <a:cubicBezTo>
                    <a:pt x="765" y="1504"/>
                    <a:pt x="747" y="1502"/>
                    <a:pt x="745" y="1491"/>
                  </a:cubicBezTo>
                  <a:cubicBezTo>
                    <a:pt x="745" y="1489"/>
                    <a:pt x="745" y="1488"/>
                    <a:pt x="746" y="1486"/>
                  </a:cubicBezTo>
                  <a:cubicBezTo>
                    <a:pt x="747" y="1482"/>
                    <a:pt x="751" y="1478"/>
                    <a:pt x="753" y="1475"/>
                  </a:cubicBezTo>
                  <a:cubicBezTo>
                    <a:pt x="760" y="1464"/>
                    <a:pt x="766" y="1452"/>
                    <a:pt x="775" y="1443"/>
                  </a:cubicBezTo>
                  <a:cubicBezTo>
                    <a:pt x="775" y="1442"/>
                    <a:pt x="776" y="1442"/>
                    <a:pt x="776" y="1441"/>
                  </a:cubicBezTo>
                  <a:cubicBezTo>
                    <a:pt x="776" y="1441"/>
                    <a:pt x="777" y="1441"/>
                    <a:pt x="777" y="1441"/>
                  </a:cubicBezTo>
                  <a:cubicBezTo>
                    <a:pt x="799" y="1419"/>
                    <a:pt x="845" y="1425"/>
                    <a:pt x="873" y="1425"/>
                  </a:cubicBezTo>
                  <a:cubicBezTo>
                    <a:pt x="886" y="1425"/>
                    <a:pt x="901" y="1423"/>
                    <a:pt x="913" y="1428"/>
                  </a:cubicBezTo>
                  <a:cubicBezTo>
                    <a:pt x="913" y="1428"/>
                    <a:pt x="913" y="1428"/>
                    <a:pt x="913" y="1428"/>
                  </a:cubicBezTo>
                  <a:cubicBezTo>
                    <a:pt x="915" y="1429"/>
                    <a:pt x="916" y="1430"/>
                    <a:pt x="917" y="1430"/>
                  </a:cubicBezTo>
                  <a:cubicBezTo>
                    <a:pt x="917" y="1430"/>
                    <a:pt x="917" y="1431"/>
                    <a:pt x="918" y="1431"/>
                  </a:cubicBezTo>
                  <a:cubicBezTo>
                    <a:pt x="920" y="1432"/>
                    <a:pt x="922" y="1435"/>
                    <a:pt x="922" y="1437"/>
                  </a:cubicBezTo>
                  <a:cubicBezTo>
                    <a:pt x="923" y="1439"/>
                    <a:pt x="923" y="1442"/>
                    <a:pt x="921" y="1444"/>
                  </a:cubicBezTo>
                  <a:cubicBezTo>
                    <a:pt x="920" y="1446"/>
                    <a:pt x="920" y="1446"/>
                    <a:pt x="920" y="1446"/>
                  </a:cubicBezTo>
                  <a:cubicBezTo>
                    <a:pt x="918" y="1452"/>
                    <a:pt x="913" y="1460"/>
                    <a:pt x="910" y="1465"/>
                  </a:cubicBezTo>
                  <a:close/>
                  <a:moveTo>
                    <a:pt x="1095" y="1502"/>
                  </a:moveTo>
                  <a:cubicBezTo>
                    <a:pt x="1093" y="1502"/>
                    <a:pt x="1091" y="1502"/>
                    <a:pt x="1089" y="1502"/>
                  </a:cubicBezTo>
                  <a:cubicBezTo>
                    <a:pt x="1089" y="1502"/>
                    <a:pt x="1089" y="1503"/>
                    <a:pt x="1088" y="1503"/>
                  </a:cubicBezTo>
                  <a:cubicBezTo>
                    <a:pt x="1077" y="1504"/>
                    <a:pt x="1066" y="1503"/>
                    <a:pt x="1054" y="1503"/>
                  </a:cubicBezTo>
                  <a:cubicBezTo>
                    <a:pt x="1007" y="1503"/>
                    <a:pt x="1007" y="1503"/>
                    <a:pt x="1007" y="1503"/>
                  </a:cubicBezTo>
                  <a:cubicBezTo>
                    <a:pt x="997" y="1503"/>
                    <a:pt x="980" y="1501"/>
                    <a:pt x="976" y="1490"/>
                  </a:cubicBezTo>
                  <a:cubicBezTo>
                    <a:pt x="976" y="1489"/>
                    <a:pt x="976" y="1488"/>
                    <a:pt x="976" y="1487"/>
                  </a:cubicBezTo>
                  <a:cubicBezTo>
                    <a:pt x="976" y="1486"/>
                    <a:pt x="976" y="1486"/>
                    <a:pt x="976" y="1485"/>
                  </a:cubicBezTo>
                  <a:cubicBezTo>
                    <a:pt x="977" y="1481"/>
                    <a:pt x="980" y="1477"/>
                    <a:pt x="982" y="1473"/>
                  </a:cubicBezTo>
                  <a:cubicBezTo>
                    <a:pt x="986" y="1463"/>
                    <a:pt x="990" y="1449"/>
                    <a:pt x="998" y="1441"/>
                  </a:cubicBezTo>
                  <a:cubicBezTo>
                    <a:pt x="998" y="1440"/>
                    <a:pt x="999" y="1440"/>
                    <a:pt x="999" y="1440"/>
                  </a:cubicBezTo>
                  <a:cubicBezTo>
                    <a:pt x="1000" y="1439"/>
                    <a:pt x="1000" y="1439"/>
                    <a:pt x="1000" y="1438"/>
                  </a:cubicBezTo>
                  <a:cubicBezTo>
                    <a:pt x="1001" y="1438"/>
                    <a:pt x="1001" y="1438"/>
                    <a:pt x="1001" y="1438"/>
                  </a:cubicBezTo>
                  <a:cubicBezTo>
                    <a:pt x="1002" y="1437"/>
                    <a:pt x="1002" y="1437"/>
                    <a:pt x="1002" y="1437"/>
                  </a:cubicBezTo>
                  <a:cubicBezTo>
                    <a:pt x="1003" y="1436"/>
                    <a:pt x="1003" y="1436"/>
                    <a:pt x="1003" y="1436"/>
                  </a:cubicBezTo>
                  <a:cubicBezTo>
                    <a:pt x="1010" y="1431"/>
                    <a:pt x="1018" y="1428"/>
                    <a:pt x="1027" y="1427"/>
                  </a:cubicBezTo>
                  <a:cubicBezTo>
                    <a:pt x="1027" y="1427"/>
                    <a:pt x="1027" y="1426"/>
                    <a:pt x="1028" y="1426"/>
                  </a:cubicBezTo>
                  <a:cubicBezTo>
                    <a:pt x="1033" y="1425"/>
                    <a:pt x="1038" y="1425"/>
                    <a:pt x="1043" y="1425"/>
                  </a:cubicBezTo>
                  <a:cubicBezTo>
                    <a:pt x="1072" y="1425"/>
                    <a:pt x="1072" y="1425"/>
                    <a:pt x="1072" y="1425"/>
                  </a:cubicBezTo>
                  <a:cubicBezTo>
                    <a:pt x="1081" y="1425"/>
                    <a:pt x="1090" y="1425"/>
                    <a:pt x="1099" y="1425"/>
                  </a:cubicBezTo>
                  <a:cubicBezTo>
                    <a:pt x="1112" y="1425"/>
                    <a:pt x="1130" y="1423"/>
                    <a:pt x="1140" y="1432"/>
                  </a:cubicBezTo>
                  <a:cubicBezTo>
                    <a:pt x="1140" y="1433"/>
                    <a:pt x="1141" y="1433"/>
                    <a:pt x="1141" y="1434"/>
                  </a:cubicBezTo>
                  <a:cubicBezTo>
                    <a:pt x="1142" y="1434"/>
                    <a:pt x="1142" y="1434"/>
                    <a:pt x="1142" y="1434"/>
                  </a:cubicBezTo>
                  <a:cubicBezTo>
                    <a:pt x="1142" y="1434"/>
                    <a:pt x="1142" y="1435"/>
                    <a:pt x="1142" y="1435"/>
                  </a:cubicBezTo>
                  <a:cubicBezTo>
                    <a:pt x="1143" y="1435"/>
                    <a:pt x="1143" y="1436"/>
                    <a:pt x="1143" y="1436"/>
                  </a:cubicBezTo>
                  <a:cubicBezTo>
                    <a:pt x="1144" y="1438"/>
                    <a:pt x="1144" y="1440"/>
                    <a:pt x="1144" y="1442"/>
                  </a:cubicBezTo>
                  <a:cubicBezTo>
                    <a:pt x="1143" y="1452"/>
                    <a:pt x="1135" y="1467"/>
                    <a:pt x="1133" y="1473"/>
                  </a:cubicBezTo>
                  <a:cubicBezTo>
                    <a:pt x="1133" y="1474"/>
                    <a:pt x="1133" y="1474"/>
                    <a:pt x="1133" y="1474"/>
                  </a:cubicBezTo>
                  <a:cubicBezTo>
                    <a:pt x="1132" y="1476"/>
                    <a:pt x="1131" y="1478"/>
                    <a:pt x="1130" y="1480"/>
                  </a:cubicBezTo>
                  <a:cubicBezTo>
                    <a:pt x="1130" y="1481"/>
                    <a:pt x="1130" y="1481"/>
                    <a:pt x="1130" y="1481"/>
                  </a:cubicBezTo>
                  <a:cubicBezTo>
                    <a:pt x="1130" y="1482"/>
                    <a:pt x="1129" y="1483"/>
                    <a:pt x="1129" y="1483"/>
                  </a:cubicBezTo>
                  <a:cubicBezTo>
                    <a:pt x="1129" y="1484"/>
                    <a:pt x="1128" y="1484"/>
                    <a:pt x="1128" y="1485"/>
                  </a:cubicBezTo>
                  <a:cubicBezTo>
                    <a:pt x="1128" y="1485"/>
                    <a:pt x="1127" y="1486"/>
                    <a:pt x="1127" y="1487"/>
                  </a:cubicBezTo>
                  <a:cubicBezTo>
                    <a:pt x="1126" y="1487"/>
                    <a:pt x="1126" y="1487"/>
                    <a:pt x="1126" y="1488"/>
                  </a:cubicBezTo>
                  <a:cubicBezTo>
                    <a:pt x="1125" y="1488"/>
                    <a:pt x="1125" y="1488"/>
                    <a:pt x="1125" y="1488"/>
                  </a:cubicBezTo>
                  <a:cubicBezTo>
                    <a:pt x="1124" y="1489"/>
                    <a:pt x="1124" y="1489"/>
                    <a:pt x="1124" y="1490"/>
                  </a:cubicBezTo>
                  <a:cubicBezTo>
                    <a:pt x="1122" y="1491"/>
                    <a:pt x="1121" y="1492"/>
                    <a:pt x="1119" y="1493"/>
                  </a:cubicBezTo>
                  <a:cubicBezTo>
                    <a:pt x="1117" y="1494"/>
                    <a:pt x="1115" y="1495"/>
                    <a:pt x="1114" y="1496"/>
                  </a:cubicBezTo>
                  <a:cubicBezTo>
                    <a:pt x="1113" y="1496"/>
                    <a:pt x="1113" y="1496"/>
                    <a:pt x="1113" y="1496"/>
                  </a:cubicBezTo>
                  <a:cubicBezTo>
                    <a:pt x="1112" y="1497"/>
                    <a:pt x="1112" y="1497"/>
                    <a:pt x="1112" y="1497"/>
                  </a:cubicBezTo>
                  <a:cubicBezTo>
                    <a:pt x="1106" y="1499"/>
                    <a:pt x="1100" y="1501"/>
                    <a:pt x="1095" y="1502"/>
                  </a:cubicBezTo>
                  <a:close/>
                  <a:moveTo>
                    <a:pt x="773" y="1710"/>
                  </a:moveTo>
                  <a:cubicBezTo>
                    <a:pt x="773" y="1710"/>
                    <a:pt x="773" y="1710"/>
                    <a:pt x="773" y="1710"/>
                  </a:cubicBezTo>
                  <a:cubicBezTo>
                    <a:pt x="771" y="1721"/>
                    <a:pt x="762" y="1732"/>
                    <a:pt x="756" y="1742"/>
                  </a:cubicBezTo>
                  <a:cubicBezTo>
                    <a:pt x="756" y="1742"/>
                    <a:pt x="756" y="1742"/>
                    <a:pt x="756" y="1742"/>
                  </a:cubicBezTo>
                  <a:cubicBezTo>
                    <a:pt x="750" y="1753"/>
                    <a:pt x="744" y="1767"/>
                    <a:pt x="736" y="1777"/>
                  </a:cubicBezTo>
                  <a:cubicBezTo>
                    <a:pt x="735" y="1778"/>
                    <a:pt x="735" y="1779"/>
                    <a:pt x="734" y="1781"/>
                  </a:cubicBezTo>
                  <a:cubicBezTo>
                    <a:pt x="734" y="1781"/>
                    <a:pt x="733" y="1781"/>
                    <a:pt x="733" y="1781"/>
                  </a:cubicBezTo>
                  <a:cubicBezTo>
                    <a:pt x="732" y="1782"/>
                    <a:pt x="731" y="1783"/>
                    <a:pt x="730" y="1784"/>
                  </a:cubicBezTo>
                  <a:cubicBezTo>
                    <a:pt x="729" y="1785"/>
                    <a:pt x="729" y="1785"/>
                    <a:pt x="728" y="1786"/>
                  </a:cubicBezTo>
                  <a:cubicBezTo>
                    <a:pt x="728" y="1786"/>
                    <a:pt x="728" y="1786"/>
                    <a:pt x="728" y="1786"/>
                  </a:cubicBezTo>
                  <a:cubicBezTo>
                    <a:pt x="719" y="1794"/>
                    <a:pt x="708" y="1799"/>
                    <a:pt x="696" y="1802"/>
                  </a:cubicBezTo>
                  <a:cubicBezTo>
                    <a:pt x="695" y="1803"/>
                    <a:pt x="693" y="1803"/>
                    <a:pt x="692" y="1804"/>
                  </a:cubicBezTo>
                  <a:cubicBezTo>
                    <a:pt x="685" y="1805"/>
                    <a:pt x="678" y="1806"/>
                    <a:pt x="671" y="1806"/>
                  </a:cubicBezTo>
                  <a:cubicBezTo>
                    <a:pt x="665" y="1806"/>
                    <a:pt x="665" y="1806"/>
                    <a:pt x="665" y="1806"/>
                  </a:cubicBezTo>
                  <a:cubicBezTo>
                    <a:pt x="665" y="1806"/>
                    <a:pt x="665" y="1806"/>
                    <a:pt x="665" y="1806"/>
                  </a:cubicBezTo>
                  <a:cubicBezTo>
                    <a:pt x="636" y="1806"/>
                    <a:pt x="607" y="1807"/>
                    <a:pt x="578" y="1807"/>
                  </a:cubicBezTo>
                  <a:cubicBezTo>
                    <a:pt x="575" y="1807"/>
                    <a:pt x="573" y="1806"/>
                    <a:pt x="571" y="1806"/>
                  </a:cubicBezTo>
                  <a:cubicBezTo>
                    <a:pt x="567" y="1806"/>
                    <a:pt x="563" y="1805"/>
                    <a:pt x="560" y="1804"/>
                  </a:cubicBezTo>
                  <a:cubicBezTo>
                    <a:pt x="555" y="1802"/>
                    <a:pt x="551" y="1800"/>
                    <a:pt x="549" y="1797"/>
                  </a:cubicBezTo>
                  <a:cubicBezTo>
                    <a:pt x="546" y="1794"/>
                    <a:pt x="545" y="1790"/>
                    <a:pt x="545" y="1786"/>
                  </a:cubicBezTo>
                  <a:cubicBezTo>
                    <a:pt x="545" y="1783"/>
                    <a:pt x="546" y="1780"/>
                    <a:pt x="548" y="1777"/>
                  </a:cubicBezTo>
                  <a:cubicBezTo>
                    <a:pt x="548" y="1776"/>
                    <a:pt x="549" y="1776"/>
                    <a:pt x="549" y="1776"/>
                  </a:cubicBezTo>
                  <a:cubicBezTo>
                    <a:pt x="549" y="1775"/>
                    <a:pt x="549" y="1774"/>
                    <a:pt x="550" y="1774"/>
                  </a:cubicBezTo>
                  <a:cubicBezTo>
                    <a:pt x="551" y="1772"/>
                    <a:pt x="551" y="1772"/>
                    <a:pt x="551" y="1772"/>
                  </a:cubicBezTo>
                  <a:cubicBezTo>
                    <a:pt x="551" y="1772"/>
                    <a:pt x="551" y="1772"/>
                    <a:pt x="551" y="1772"/>
                  </a:cubicBezTo>
                  <a:cubicBezTo>
                    <a:pt x="558" y="1761"/>
                    <a:pt x="566" y="1750"/>
                    <a:pt x="574" y="1739"/>
                  </a:cubicBezTo>
                  <a:cubicBezTo>
                    <a:pt x="579" y="1730"/>
                    <a:pt x="585" y="1720"/>
                    <a:pt x="592" y="1713"/>
                  </a:cubicBezTo>
                  <a:cubicBezTo>
                    <a:pt x="593" y="1712"/>
                    <a:pt x="593" y="1711"/>
                    <a:pt x="594" y="1710"/>
                  </a:cubicBezTo>
                  <a:cubicBezTo>
                    <a:pt x="594" y="1710"/>
                    <a:pt x="595" y="1710"/>
                    <a:pt x="595" y="1710"/>
                  </a:cubicBezTo>
                  <a:cubicBezTo>
                    <a:pt x="596" y="1708"/>
                    <a:pt x="598" y="1707"/>
                    <a:pt x="600" y="1705"/>
                  </a:cubicBezTo>
                  <a:cubicBezTo>
                    <a:pt x="600" y="1705"/>
                    <a:pt x="600" y="1705"/>
                    <a:pt x="600" y="1705"/>
                  </a:cubicBezTo>
                  <a:cubicBezTo>
                    <a:pt x="600" y="1705"/>
                    <a:pt x="600" y="1705"/>
                    <a:pt x="600" y="1705"/>
                  </a:cubicBezTo>
                  <a:cubicBezTo>
                    <a:pt x="610" y="1697"/>
                    <a:pt x="622" y="1692"/>
                    <a:pt x="635" y="1690"/>
                  </a:cubicBezTo>
                  <a:cubicBezTo>
                    <a:pt x="635" y="1690"/>
                    <a:pt x="635" y="1690"/>
                    <a:pt x="635" y="1690"/>
                  </a:cubicBezTo>
                  <a:cubicBezTo>
                    <a:pt x="636" y="1690"/>
                    <a:pt x="636" y="1690"/>
                    <a:pt x="636" y="1690"/>
                  </a:cubicBezTo>
                  <a:cubicBezTo>
                    <a:pt x="638" y="1689"/>
                    <a:pt x="640" y="1689"/>
                    <a:pt x="643" y="1688"/>
                  </a:cubicBezTo>
                  <a:cubicBezTo>
                    <a:pt x="644" y="1688"/>
                    <a:pt x="646" y="1688"/>
                    <a:pt x="647" y="1688"/>
                  </a:cubicBezTo>
                  <a:cubicBezTo>
                    <a:pt x="649" y="1688"/>
                    <a:pt x="650" y="1688"/>
                    <a:pt x="652" y="1688"/>
                  </a:cubicBezTo>
                  <a:cubicBezTo>
                    <a:pt x="653" y="1687"/>
                    <a:pt x="654" y="1687"/>
                    <a:pt x="655" y="1687"/>
                  </a:cubicBezTo>
                  <a:cubicBezTo>
                    <a:pt x="656" y="1687"/>
                    <a:pt x="656" y="1687"/>
                    <a:pt x="656" y="1687"/>
                  </a:cubicBezTo>
                  <a:cubicBezTo>
                    <a:pt x="656" y="1687"/>
                    <a:pt x="656" y="1687"/>
                    <a:pt x="656" y="1687"/>
                  </a:cubicBezTo>
                  <a:cubicBezTo>
                    <a:pt x="683" y="1687"/>
                    <a:pt x="709" y="1687"/>
                    <a:pt x="736" y="1687"/>
                  </a:cubicBezTo>
                  <a:cubicBezTo>
                    <a:pt x="736" y="1687"/>
                    <a:pt x="736" y="1687"/>
                    <a:pt x="736" y="1687"/>
                  </a:cubicBezTo>
                  <a:cubicBezTo>
                    <a:pt x="740" y="1687"/>
                    <a:pt x="740" y="1687"/>
                    <a:pt x="740" y="1687"/>
                  </a:cubicBezTo>
                  <a:cubicBezTo>
                    <a:pt x="747" y="1687"/>
                    <a:pt x="753" y="1688"/>
                    <a:pt x="757" y="1689"/>
                  </a:cubicBezTo>
                  <a:cubicBezTo>
                    <a:pt x="759" y="1690"/>
                    <a:pt x="760" y="1690"/>
                    <a:pt x="761" y="1691"/>
                  </a:cubicBezTo>
                  <a:cubicBezTo>
                    <a:pt x="761" y="1691"/>
                    <a:pt x="762" y="1691"/>
                    <a:pt x="763" y="1691"/>
                  </a:cubicBezTo>
                  <a:cubicBezTo>
                    <a:pt x="763" y="1692"/>
                    <a:pt x="763" y="1692"/>
                    <a:pt x="764" y="1692"/>
                  </a:cubicBezTo>
                  <a:cubicBezTo>
                    <a:pt x="771" y="1695"/>
                    <a:pt x="775" y="1701"/>
                    <a:pt x="773" y="1710"/>
                  </a:cubicBezTo>
                  <a:close/>
                  <a:moveTo>
                    <a:pt x="828" y="1613"/>
                  </a:moveTo>
                  <a:cubicBezTo>
                    <a:pt x="827" y="1614"/>
                    <a:pt x="827" y="1614"/>
                    <a:pt x="827" y="1614"/>
                  </a:cubicBezTo>
                  <a:cubicBezTo>
                    <a:pt x="827" y="1614"/>
                    <a:pt x="827" y="1614"/>
                    <a:pt x="827" y="1614"/>
                  </a:cubicBezTo>
                  <a:cubicBezTo>
                    <a:pt x="826" y="1616"/>
                    <a:pt x="825" y="1617"/>
                    <a:pt x="824" y="1619"/>
                  </a:cubicBezTo>
                  <a:cubicBezTo>
                    <a:pt x="824" y="1619"/>
                    <a:pt x="824" y="1619"/>
                    <a:pt x="823" y="1619"/>
                  </a:cubicBezTo>
                  <a:cubicBezTo>
                    <a:pt x="817" y="1627"/>
                    <a:pt x="807" y="1632"/>
                    <a:pt x="797" y="1635"/>
                  </a:cubicBezTo>
                  <a:cubicBezTo>
                    <a:pt x="797" y="1635"/>
                    <a:pt x="797" y="1635"/>
                    <a:pt x="797" y="1635"/>
                  </a:cubicBezTo>
                  <a:cubicBezTo>
                    <a:pt x="795" y="1636"/>
                    <a:pt x="794" y="1636"/>
                    <a:pt x="792" y="1636"/>
                  </a:cubicBezTo>
                  <a:cubicBezTo>
                    <a:pt x="791" y="1637"/>
                    <a:pt x="790" y="1637"/>
                    <a:pt x="789" y="1637"/>
                  </a:cubicBezTo>
                  <a:cubicBezTo>
                    <a:pt x="788" y="1637"/>
                    <a:pt x="788" y="1638"/>
                    <a:pt x="787" y="1638"/>
                  </a:cubicBezTo>
                  <a:cubicBezTo>
                    <a:pt x="781" y="1639"/>
                    <a:pt x="774" y="1640"/>
                    <a:pt x="768" y="1640"/>
                  </a:cubicBezTo>
                  <a:cubicBezTo>
                    <a:pt x="767" y="1640"/>
                    <a:pt x="767" y="1640"/>
                    <a:pt x="767" y="1640"/>
                  </a:cubicBezTo>
                  <a:cubicBezTo>
                    <a:pt x="756" y="1641"/>
                    <a:pt x="745" y="1640"/>
                    <a:pt x="735" y="1640"/>
                  </a:cubicBezTo>
                  <a:cubicBezTo>
                    <a:pt x="718" y="1640"/>
                    <a:pt x="702" y="1640"/>
                    <a:pt x="685" y="1640"/>
                  </a:cubicBezTo>
                  <a:cubicBezTo>
                    <a:pt x="683" y="1640"/>
                    <a:pt x="680" y="1640"/>
                    <a:pt x="677" y="1640"/>
                  </a:cubicBezTo>
                  <a:cubicBezTo>
                    <a:pt x="677" y="1640"/>
                    <a:pt x="677" y="1640"/>
                    <a:pt x="676" y="1640"/>
                  </a:cubicBezTo>
                  <a:cubicBezTo>
                    <a:pt x="674" y="1639"/>
                    <a:pt x="672" y="1639"/>
                    <a:pt x="669" y="1638"/>
                  </a:cubicBezTo>
                  <a:cubicBezTo>
                    <a:pt x="669" y="1638"/>
                    <a:pt x="669" y="1638"/>
                    <a:pt x="669" y="1638"/>
                  </a:cubicBezTo>
                  <a:cubicBezTo>
                    <a:pt x="669" y="1638"/>
                    <a:pt x="669" y="1638"/>
                    <a:pt x="669" y="1638"/>
                  </a:cubicBezTo>
                  <a:cubicBezTo>
                    <a:pt x="662" y="1636"/>
                    <a:pt x="655" y="1632"/>
                    <a:pt x="655" y="1624"/>
                  </a:cubicBezTo>
                  <a:cubicBezTo>
                    <a:pt x="655" y="1623"/>
                    <a:pt x="655" y="1621"/>
                    <a:pt x="656" y="1620"/>
                  </a:cubicBezTo>
                  <a:cubicBezTo>
                    <a:pt x="656" y="1619"/>
                    <a:pt x="656" y="1619"/>
                    <a:pt x="656" y="1618"/>
                  </a:cubicBezTo>
                  <a:cubicBezTo>
                    <a:pt x="657" y="1617"/>
                    <a:pt x="657" y="1616"/>
                    <a:pt x="658" y="1614"/>
                  </a:cubicBezTo>
                  <a:cubicBezTo>
                    <a:pt x="658" y="1614"/>
                    <a:pt x="658" y="1614"/>
                    <a:pt x="658" y="1614"/>
                  </a:cubicBezTo>
                  <a:cubicBezTo>
                    <a:pt x="659" y="1613"/>
                    <a:pt x="659" y="1613"/>
                    <a:pt x="659" y="1613"/>
                  </a:cubicBezTo>
                  <a:cubicBezTo>
                    <a:pt x="660" y="1612"/>
                    <a:pt x="661" y="1610"/>
                    <a:pt x="662" y="1609"/>
                  </a:cubicBezTo>
                  <a:cubicBezTo>
                    <a:pt x="670" y="1597"/>
                    <a:pt x="678" y="1585"/>
                    <a:pt x="686" y="1572"/>
                  </a:cubicBezTo>
                  <a:cubicBezTo>
                    <a:pt x="687" y="1572"/>
                    <a:pt x="687" y="1572"/>
                    <a:pt x="687" y="1572"/>
                  </a:cubicBezTo>
                  <a:cubicBezTo>
                    <a:pt x="689" y="1568"/>
                    <a:pt x="689" y="1568"/>
                    <a:pt x="689" y="1568"/>
                  </a:cubicBezTo>
                  <a:cubicBezTo>
                    <a:pt x="692" y="1565"/>
                    <a:pt x="695" y="1562"/>
                    <a:pt x="699" y="1559"/>
                  </a:cubicBezTo>
                  <a:cubicBezTo>
                    <a:pt x="702" y="1557"/>
                    <a:pt x="705" y="1555"/>
                    <a:pt x="708" y="1554"/>
                  </a:cubicBezTo>
                  <a:cubicBezTo>
                    <a:pt x="709" y="1553"/>
                    <a:pt x="710" y="1553"/>
                    <a:pt x="711" y="1552"/>
                  </a:cubicBezTo>
                  <a:cubicBezTo>
                    <a:pt x="712" y="1552"/>
                    <a:pt x="712" y="1552"/>
                    <a:pt x="713" y="1551"/>
                  </a:cubicBezTo>
                  <a:cubicBezTo>
                    <a:pt x="713" y="1551"/>
                    <a:pt x="714" y="1551"/>
                    <a:pt x="714" y="1551"/>
                  </a:cubicBezTo>
                  <a:cubicBezTo>
                    <a:pt x="715" y="1551"/>
                    <a:pt x="715" y="1551"/>
                    <a:pt x="716" y="1550"/>
                  </a:cubicBezTo>
                  <a:cubicBezTo>
                    <a:pt x="720" y="1549"/>
                    <a:pt x="725" y="1547"/>
                    <a:pt x="730" y="1546"/>
                  </a:cubicBezTo>
                  <a:cubicBezTo>
                    <a:pt x="735" y="1545"/>
                    <a:pt x="741" y="1544"/>
                    <a:pt x="747" y="1544"/>
                  </a:cubicBezTo>
                  <a:cubicBezTo>
                    <a:pt x="763" y="1544"/>
                    <a:pt x="763" y="1544"/>
                    <a:pt x="763" y="1544"/>
                  </a:cubicBezTo>
                  <a:cubicBezTo>
                    <a:pt x="767" y="1544"/>
                    <a:pt x="770" y="1544"/>
                    <a:pt x="774" y="1544"/>
                  </a:cubicBezTo>
                  <a:cubicBezTo>
                    <a:pt x="789" y="1544"/>
                    <a:pt x="803" y="1544"/>
                    <a:pt x="818" y="1544"/>
                  </a:cubicBezTo>
                  <a:cubicBezTo>
                    <a:pt x="818" y="1544"/>
                    <a:pt x="818" y="1544"/>
                    <a:pt x="818" y="1544"/>
                  </a:cubicBezTo>
                  <a:cubicBezTo>
                    <a:pt x="824" y="1544"/>
                    <a:pt x="824" y="1544"/>
                    <a:pt x="824" y="1544"/>
                  </a:cubicBezTo>
                  <a:cubicBezTo>
                    <a:pt x="830" y="1544"/>
                    <a:pt x="835" y="1545"/>
                    <a:pt x="839" y="1546"/>
                  </a:cubicBezTo>
                  <a:cubicBezTo>
                    <a:pt x="843" y="1547"/>
                    <a:pt x="845" y="1548"/>
                    <a:pt x="847" y="1549"/>
                  </a:cubicBezTo>
                  <a:cubicBezTo>
                    <a:pt x="854" y="1553"/>
                    <a:pt x="858" y="1559"/>
                    <a:pt x="853" y="1568"/>
                  </a:cubicBezTo>
                  <a:cubicBezTo>
                    <a:pt x="848" y="1579"/>
                    <a:pt x="841" y="1590"/>
                    <a:pt x="835" y="1600"/>
                  </a:cubicBezTo>
                  <a:cubicBezTo>
                    <a:pt x="828" y="1613"/>
                    <a:pt x="828" y="1613"/>
                    <a:pt x="828" y="1613"/>
                  </a:cubicBezTo>
                  <a:cubicBezTo>
                    <a:pt x="828" y="1613"/>
                    <a:pt x="828" y="1613"/>
                    <a:pt x="828" y="1613"/>
                  </a:cubicBezTo>
                  <a:close/>
                  <a:moveTo>
                    <a:pt x="1592" y="1771"/>
                  </a:moveTo>
                  <a:cubicBezTo>
                    <a:pt x="1592" y="1773"/>
                    <a:pt x="1592" y="1775"/>
                    <a:pt x="1591" y="1777"/>
                  </a:cubicBezTo>
                  <a:cubicBezTo>
                    <a:pt x="1591" y="1778"/>
                    <a:pt x="1591" y="1778"/>
                    <a:pt x="1591" y="1778"/>
                  </a:cubicBezTo>
                  <a:cubicBezTo>
                    <a:pt x="1590" y="1780"/>
                    <a:pt x="1590" y="1782"/>
                    <a:pt x="1589" y="1783"/>
                  </a:cubicBezTo>
                  <a:cubicBezTo>
                    <a:pt x="1589" y="1783"/>
                    <a:pt x="1589" y="1783"/>
                    <a:pt x="1589" y="1784"/>
                  </a:cubicBezTo>
                  <a:cubicBezTo>
                    <a:pt x="1588" y="1784"/>
                    <a:pt x="1588" y="1784"/>
                    <a:pt x="1588" y="1784"/>
                  </a:cubicBezTo>
                  <a:cubicBezTo>
                    <a:pt x="1587" y="1786"/>
                    <a:pt x="1586" y="1788"/>
                    <a:pt x="1584" y="1789"/>
                  </a:cubicBezTo>
                  <a:cubicBezTo>
                    <a:pt x="1584" y="1789"/>
                    <a:pt x="1584" y="1789"/>
                    <a:pt x="1584" y="1789"/>
                  </a:cubicBezTo>
                  <a:cubicBezTo>
                    <a:pt x="1582" y="1791"/>
                    <a:pt x="1581" y="1792"/>
                    <a:pt x="1579" y="1794"/>
                  </a:cubicBezTo>
                  <a:cubicBezTo>
                    <a:pt x="1578" y="1794"/>
                    <a:pt x="1578" y="1794"/>
                    <a:pt x="1578" y="1794"/>
                  </a:cubicBezTo>
                  <a:cubicBezTo>
                    <a:pt x="1578" y="1794"/>
                    <a:pt x="1577" y="1795"/>
                    <a:pt x="1577" y="1795"/>
                  </a:cubicBezTo>
                  <a:cubicBezTo>
                    <a:pt x="1575" y="1796"/>
                    <a:pt x="1573" y="1797"/>
                    <a:pt x="1571" y="1798"/>
                  </a:cubicBezTo>
                  <a:cubicBezTo>
                    <a:pt x="1571" y="1798"/>
                    <a:pt x="1571" y="1798"/>
                    <a:pt x="1570" y="1798"/>
                  </a:cubicBezTo>
                  <a:cubicBezTo>
                    <a:pt x="1569" y="1799"/>
                    <a:pt x="1567" y="1800"/>
                    <a:pt x="1566" y="1800"/>
                  </a:cubicBezTo>
                  <a:cubicBezTo>
                    <a:pt x="1565" y="1800"/>
                    <a:pt x="1564" y="1801"/>
                    <a:pt x="1563" y="1801"/>
                  </a:cubicBezTo>
                  <a:cubicBezTo>
                    <a:pt x="1563" y="1801"/>
                    <a:pt x="1563" y="1801"/>
                    <a:pt x="1562" y="1801"/>
                  </a:cubicBezTo>
                  <a:cubicBezTo>
                    <a:pt x="1562" y="1801"/>
                    <a:pt x="1561" y="1801"/>
                    <a:pt x="1561" y="1802"/>
                  </a:cubicBezTo>
                  <a:cubicBezTo>
                    <a:pt x="1559" y="1802"/>
                    <a:pt x="1557" y="1802"/>
                    <a:pt x="1555" y="1803"/>
                  </a:cubicBezTo>
                  <a:cubicBezTo>
                    <a:pt x="1553" y="1803"/>
                    <a:pt x="1551" y="1803"/>
                    <a:pt x="1550" y="1803"/>
                  </a:cubicBezTo>
                  <a:cubicBezTo>
                    <a:pt x="1548" y="1804"/>
                    <a:pt x="1546" y="1804"/>
                    <a:pt x="1544" y="1804"/>
                  </a:cubicBezTo>
                  <a:cubicBezTo>
                    <a:pt x="1544" y="1804"/>
                    <a:pt x="1543" y="1804"/>
                    <a:pt x="1542" y="1804"/>
                  </a:cubicBezTo>
                  <a:cubicBezTo>
                    <a:pt x="1540" y="1804"/>
                    <a:pt x="1540" y="1804"/>
                    <a:pt x="1540" y="1804"/>
                  </a:cubicBezTo>
                  <a:cubicBezTo>
                    <a:pt x="1540" y="1804"/>
                    <a:pt x="1540" y="1804"/>
                    <a:pt x="1540" y="1804"/>
                  </a:cubicBezTo>
                  <a:cubicBezTo>
                    <a:pt x="1530" y="1804"/>
                    <a:pt x="1519" y="1804"/>
                    <a:pt x="1509" y="1804"/>
                  </a:cubicBezTo>
                  <a:cubicBezTo>
                    <a:pt x="1461" y="1804"/>
                    <a:pt x="908" y="1806"/>
                    <a:pt x="869" y="1806"/>
                  </a:cubicBezTo>
                  <a:cubicBezTo>
                    <a:pt x="866" y="1806"/>
                    <a:pt x="863" y="1806"/>
                    <a:pt x="861" y="1805"/>
                  </a:cubicBezTo>
                  <a:cubicBezTo>
                    <a:pt x="857" y="1805"/>
                    <a:pt x="853" y="1804"/>
                    <a:pt x="850" y="1803"/>
                  </a:cubicBezTo>
                  <a:cubicBezTo>
                    <a:pt x="845" y="1802"/>
                    <a:pt x="841" y="1799"/>
                    <a:pt x="838" y="1796"/>
                  </a:cubicBezTo>
                  <a:cubicBezTo>
                    <a:pt x="835" y="1793"/>
                    <a:pt x="833" y="1790"/>
                    <a:pt x="832" y="1786"/>
                  </a:cubicBezTo>
                  <a:cubicBezTo>
                    <a:pt x="832" y="1782"/>
                    <a:pt x="832" y="1778"/>
                    <a:pt x="834" y="1773"/>
                  </a:cubicBezTo>
                  <a:cubicBezTo>
                    <a:pt x="836" y="1771"/>
                    <a:pt x="836" y="1771"/>
                    <a:pt x="836" y="1771"/>
                  </a:cubicBezTo>
                  <a:cubicBezTo>
                    <a:pt x="836" y="1771"/>
                    <a:pt x="836" y="1771"/>
                    <a:pt x="836" y="1771"/>
                  </a:cubicBezTo>
                  <a:cubicBezTo>
                    <a:pt x="842" y="1758"/>
                    <a:pt x="848" y="1745"/>
                    <a:pt x="854" y="1732"/>
                  </a:cubicBezTo>
                  <a:cubicBezTo>
                    <a:pt x="856" y="1730"/>
                    <a:pt x="857" y="1728"/>
                    <a:pt x="858" y="1726"/>
                  </a:cubicBezTo>
                  <a:cubicBezTo>
                    <a:pt x="862" y="1716"/>
                    <a:pt x="862" y="1716"/>
                    <a:pt x="862" y="1716"/>
                  </a:cubicBezTo>
                  <a:cubicBezTo>
                    <a:pt x="864" y="1712"/>
                    <a:pt x="868" y="1708"/>
                    <a:pt x="872" y="1704"/>
                  </a:cubicBezTo>
                  <a:cubicBezTo>
                    <a:pt x="873" y="1704"/>
                    <a:pt x="874" y="1703"/>
                    <a:pt x="875" y="1702"/>
                  </a:cubicBezTo>
                  <a:cubicBezTo>
                    <a:pt x="875" y="1702"/>
                    <a:pt x="876" y="1701"/>
                    <a:pt x="877" y="1701"/>
                  </a:cubicBezTo>
                  <a:cubicBezTo>
                    <a:pt x="878" y="1700"/>
                    <a:pt x="878" y="1700"/>
                    <a:pt x="879" y="1699"/>
                  </a:cubicBezTo>
                  <a:cubicBezTo>
                    <a:pt x="880" y="1699"/>
                    <a:pt x="880" y="1699"/>
                    <a:pt x="880" y="1699"/>
                  </a:cubicBezTo>
                  <a:cubicBezTo>
                    <a:pt x="881" y="1698"/>
                    <a:pt x="881" y="1698"/>
                    <a:pt x="882" y="1698"/>
                  </a:cubicBezTo>
                  <a:cubicBezTo>
                    <a:pt x="883" y="1697"/>
                    <a:pt x="885" y="1696"/>
                    <a:pt x="886" y="1695"/>
                  </a:cubicBezTo>
                  <a:cubicBezTo>
                    <a:pt x="887" y="1695"/>
                    <a:pt x="888" y="1695"/>
                    <a:pt x="889" y="1694"/>
                  </a:cubicBezTo>
                  <a:cubicBezTo>
                    <a:pt x="890" y="1694"/>
                    <a:pt x="891" y="1693"/>
                    <a:pt x="893" y="1693"/>
                  </a:cubicBezTo>
                  <a:cubicBezTo>
                    <a:pt x="895" y="1692"/>
                    <a:pt x="897" y="1691"/>
                    <a:pt x="899" y="1690"/>
                  </a:cubicBezTo>
                  <a:cubicBezTo>
                    <a:pt x="900" y="1690"/>
                    <a:pt x="901" y="1690"/>
                    <a:pt x="903" y="1689"/>
                  </a:cubicBezTo>
                  <a:cubicBezTo>
                    <a:pt x="903" y="1689"/>
                    <a:pt x="904" y="1689"/>
                    <a:pt x="904" y="1689"/>
                  </a:cubicBezTo>
                  <a:cubicBezTo>
                    <a:pt x="910" y="1687"/>
                    <a:pt x="917" y="1687"/>
                    <a:pt x="923" y="1687"/>
                  </a:cubicBezTo>
                  <a:cubicBezTo>
                    <a:pt x="923" y="1687"/>
                    <a:pt x="1503" y="1685"/>
                    <a:pt x="1525" y="1685"/>
                  </a:cubicBezTo>
                  <a:cubicBezTo>
                    <a:pt x="1531" y="1685"/>
                    <a:pt x="1538" y="1685"/>
                    <a:pt x="1545" y="1685"/>
                  </a:cubicBezTo>
                  <a:cubicBezTo>
                    <a:pt x="1548" y="1685"/>
                    <a:pt x="1551" y="1685"/>
                    <a:pt x="1554" y="1686"/>
                  </a:cubicBezTo>
                  <a:cubicBezTo>
                    <a:pt x="1554" y="1686"/>
                    <a:pt x="1555" y="1686"/>
                    <a:pt x="1555" y="1686"/>
                  </a:cubicBezTo>
                  <a:cubicBezTo>
                    <a:pt x="1557" y="1686"/>
                    <a:pt x="1560" y="1686"/>
                    <a:pt x="1562" y="1687"/>
                  </a:cubicBezTo>
                  <a:cubicBezTo>
                    <a:pt x="1562" y="1687"/>
                    <a:pt x="1563" y="1687"/>
                    <a:pt x="1563" y="1687"/>
                  </a:cubicBezTo>
                  <a:cubicBezTo>
                    <a:pt x="1563" y="1687"/>
                    <a:pt x="1563" y="1687"/>
                    <a:pt x="1563" y="1687"/>
                  </a:cubicBezTo>
                  <a:cubicBezTo>
                    <a:pt x="1566" y="1688"/>
                    <a:pt x="1568" y="1689"/>
                    <a:pt x="1570" y="1690"/>
                  </a:cubicBezTo>
                  <a:cubicBezTo>
                    <a:pt x="1570" y="1690"/>
                    <a:pt x="1571" y="1690"/>
                    <a:pt x="1571" y="1690"/>
                  </a:cubicBezTo>
                  <a:cubicBezTo>
                    <a:pt x="1573" y="1691"/>
                    <a:pt x="1575" y="1692"/>
                    <a:pt x="1577" y="1693"/>
                  </a:cubicBezTo>
                  <a:cubicBezTo>
                    <a:pt x="1577" y="1693"/>
                    <a:pt x="1577" y="1693"/>
                    <a:pt x="1578" y="1693"/>
                  </a:cubicBezTo>
                  <a:cubicBezTo>
                    <a:pt x="1578" y="1694"/>
                    <a:pt x="1578" y="1694"/>
                    <a:pt x="1578" y="1694"/>
                  </a:cubicBezTo>
                  <a:cubicBezTo>
                    <a:pt x="1580" y="1695"/>
                    <a:pt x="1581" y="1696"/>
                    <a:pt x="1582" y="1697"/>
                  </a:cubicBezTo>
                  <a:cubicBezTo>
                    <a:pt x="1584" y="1698"/>
                    <a:pt x="1586" y="1700"/>
                    <a:pt x="1588" y="1703"/>
                  </a:cubicBezTo>
                  <a:cubicBezTo>
                    <a:pt x="1590" y="1706"/>
                    <a:pt x="1592" y="1710"/>
                    <a:pt x="1592" y="1714"/>
                  </a:cubicBezTo>
                  <a:cubicBezTo>
                    <a:pt x="1592" y="1717"/>
                    <a:pt x="1592" y="1717"/>
                    <a:pt x="1592" y="1717"/>
                  </a:cubicBezTo>
                  <a:cubicBezTo>
                    <a:pt x="1592" y="1717"/>
                    <a:pt x="1592" y="1717"/>
                    <a:pt x="1592" y="1717"/>
                  </a:cubicBezTo>
                  <a:cubicBezTo>
                    <a:pt x="1592" y="1731"/>
                    <a:pt x="1592" y="1746"/>
                    <a:pt x="1592" y="1760"/>
                  </a:cubicBezTo>
                  <a:cubicBezTo>
                    <a:pt x="1592" y="1764"/>
                    <a:pt x="1593" y="1767"/>
                    <a:pt x="1592" y="1771"/>
                  </a:cubicBezTo>
                  <a:close/>
                  <a:moveTo>
                    <a:pt x="1671" y="1490"/>
                  </a:moveTo>
                  <a:cubicBezTo>
                    <a:pt x="1671" y="1490"/>
                    <a:pt x="1670" y="1489"/>
                    <a:pt x="1670" y="1489"/>
                  </a:cubicBezTo>
                  <a:cubicBezTo>
                    <a:pt x="1670" y="1489"/>
                    <a:pt x="1669" y="1489"/>
                    <a:pt x="1669" y="1488"/>
                  </a:cubicBezTo>
                  <a:cubicBezTo>
                    <a:pt x="1667" y="1486"/>
                    <a:pt x="1666" y="1483"/>
                    <a:pt x="1665" y="1480"/>
                  </a:cubicBezTo>
                  <a:cubicBezTo>
                    <a:pt x="1665" y="1477"/>
                    <a:pt x="1665" y="1477"/>
                    <a:pt x="1665" y="1477"/>
                  </a:cubicBezTo>
                  <a:cubicBezTo>
                    <a:pt x="1665" y="1475"/>
                    <a:pt x="1665" y="1473"/>
                    <a:pt x="1665" y="1471"/>
                  </a:cubicBezTo>
                  <a:cubicBezTo>
                    <a:pt x="1665" y="1471"/>
                    <a:pt x="1665" y="1471"/>
                    <a:pt x="1665" y="1471"/>
                  </a:cubicBezTo>
                  <a:cubicBezTo>
                    <a:pt x="1664" y="1463"/>
                    <a:pt x="1662" y="1454"/>
                    <a:pt x="1663" y="1445"/>
                  </a:cubicBezTo>
                  <a:cubicBezTo>
                    <a:pt x="1663" y="1443"/>
                    <a:pt x="1663" y="1443"/>
                    <a:pt x="1663" y="1443"/>
                  </a:cubicBezTo>
                  <a:cubicBezTo>
                    <a:pt x="1662" y="1440"/>
                    <a:pt x="1663" y="1437"/>
                    <a:pt x="1665" y="1435"/>
                  </a:cubicBezTo>
                  <a:cubicBezTo>
                    <a:pt x="1667" y="1433"/>
                    <a:pt x="1669" y="1431"/>
                    <a:pt x="1673" y="1429"/>
                  </a:cubicBezTo>
                  <a:cubicBezTo>
                    <a:pt x="1676" y="1427"/>
                    <a:pt x="1680" y="1426"/>
                    <a:pt x="1684" y="1425"/>
                  </a:cubicBezTo>
                  <a:cubicBezTo>
                    <a:pt x="1684" y="1425"/>
                    <a:pt x="1684" y="1425"/>
                    <a:pt x="1684" y="1425"/>
                  </a:cubicBezTo>
                  <a:cubicBezTo>
                    <a:pt x="1685" y="1425"/>
                    <a:pt x="1685" y="1425"/>
                    <a:pt x="1685" y="1425"/>
                  </a:cubicBezTo>
                  <a:cubicBezTo>
                    <a:pt x="1687" y="1424"/>
                    <a:pt x="1689" y="1424"/>
                    <a:pt x="1690" y="1424"/>
                  </a:cubicBezTo>
                  <a:cubicBezTo>
                    <a:pt x="1691" y="1424"/>
                    <a:pt x="1692" y="1424"/>
                    <a:pt x="1693" y="1424"/>
                  </a:cubicBezTo>
                  <a:cubicBezTo>
                    <a:pt x="1700" y="1423"/>
                    <a:pt x="1708" y="1423"/>
                    <a:pt x="1716" y="1423"/>
                  </a:cubicBezTo>
                  <a:cubicBezTo>
                    <a:pt x="1769" y="1423"/>
                    <a:pt x="1769" y="1423"/>
                    <a:pt x="1769" y="1423"/>
                  </a:cubicBezTo>
                  <a:cubicBezTo>
                    <a:pt x="1772" y="1423"/>
                    <a:pt x="1775" y="1423"/>
                    <a:pt x="1778" y="1424"/>
                  </a:cubicBezTo>
                  <a:cubicBezTo>
                    <a:pt x="1792" y="1425"/>
                    <a:pt x="1808" y="1429"/>
                    <a:pt x="1810" y="1442"/>
                  </a:cubicBezTo>
                  <a:cubicBezTo>
                    <a:pt x="1814" y="1454"/>
                    <a:pt x="1815" y="1466"/>
                    <a:pt x="1817" y="1478"/>
                  </a:cubicBezTo>
                  <a:cubicBezTo>
                    <a:pt x="1818" y="1480"/>
                    <a:pt x="1818" y="1480"/>
                    <a:pt x="1818" y="1480"/>
                  </a:cubicBezTo>
                  <a:cubicBezTo>
                    <a:pt x="1818" y="1482"/>
                    <a:pt x="1818" y="1485"/>
                    <a:pt x="1817" y="1487"/>
                  </a:cubicBezTo>
                  <a:cubicBezTo>
                    <a:pt x="1817" y="1487"/>
                    <a:pt x="1817" y="1488"/>
                    <a:pt x="1816" y="1488"/>
                  </a:cubicBezTo>
                  <a:cubicBezTo>
                    <a:pt x="1816" y="1488"/>
                    <a:pt x="1816" y="1488"/>
                    <a:pt x="1816" y="1488"/>
                  </a:cubicBezTo>
                  <a:cubicBezTo>
                    <a:pt x="1816" y="1488"/>
                    <a:pt x="1816" y="1488"/>
                    <a:pt x="1816" y="1488"/>
                  </a:cubicBezTo>
                  <a:cubicBezTo>
                    <a:pt x="1813" y="1494"/>
                    <a:pt x="1807" y="1497"/>
                    <a:pt x="1799" y="1499"/>
                  </a:cubicBezTo>
                  <a:cubicBezTo>
                    <a:pt x="1798" y="1499"/>
                    <a:pt x="1798" y="1499"/>
                    <a:pt x="1797" y="1499"/>
                  </a:cubicBezTo>
                  <a:cubicBezTo>
                    <a:pt x="1796" y="1500"/>
                    <a:pt x="1796" y="1500"/>
                    <a:pt x="1795" y="1500"/>
                  </a:cubicBezTo>
                  <a:cubicBezTo>
                    <a:pt x="1794" y="1500"/>
                    <a:pt x="1794" y="1500"/>
                    <a:pt x="1793" y="1500"/>
                  </a:cubicBezTo>
                  <a:cubicBezTo>
                    <a:pt x="1792" y="1500"/>
                    <a:pt x="1790" y="1501"/>
                    <a:pt x="1789" y="1501"/>
                  </a:cubicBezTo>
                  <a:cubicBezTo>
                    <a:pt x="1771" y="1503"/>
                    <a:pt x="1750" y="1501"/>
                    <a:pt x="1741" y="1501"/>
                  </a:cubicBezTo>
                  <a:cubicBezTo>
                    <a:pt x="1707" y="1501"/>
                    <a:pt x="1707" y="1501"/>
                    <a:pt x="1707" y="1501"/>
                  </a:cubicBezTo>
                  <a:cubicBezTo>
                    <a:pt x="1704" y="1501"/>
                    <a:pt x="1702" y="1501"/>
                    <a:pt x="1699" y="1501"/>
                  </a:cubicBezTo>
                  <a:cubicBezTo>
                    <a:pt x="1697" y="1501"/>
                    <a:pt x="1695" y="1500"/>
                    <a:pt x="1693" y="1500"/>
                  </a:cubicBezTo>
                  <a:cubicBezTo>
                    <a:pt x="1693" y="1500"/>
                    <a:pt x="1692" y="1500"/>
                    <a:pt x="1692" y="1500"/>
                  </a:cubicBezTo>
                  <a:cubicBezTo>
                    <a:pt x="1691" y="1500"/>
                    <a:pt x="1691" y="1500"/>
                    <a:pt x="1691" y="1500"/>
                  </a:cubicBezTo>
                  <a:cubicBezTo>
                    <a:pt x="1689" y="1499"/>
                    <a:pt x="1687" y="1499"/>
                    <a:pt x="1685" y="1498"/>
                  </a:cubicBezTo>
                  <a:cubicBezTo>
                    <a:pt x="1684" y="1498"/>
                    <a:pt x="1684" y="1497"/>
                    <a:pt x="1683" y="1497"/>
                  </a:cubicBezTo>
                  <a:cubicBezTo>
                    <a:pt x="1681" y="1496"/>
                    <a:pt x="1680" y="1496"/>
                    <a:pt x="1678" y="1495"/>
                  </a:cubicBezTo>
                  <a:cubicBezTo>
                    <a:pt x="1676" y="1494"/>
                    <a:pt x="1674" y="1492"/>
                    <a:pt x="1672" y="1491"/>
                  </a:cubicBezTo>
                  <a:cubicBezTo>
                    <a:pt x="1672" y="1491"/>
                    <a:pt x="1671" y="1490"/>
                    <a:pt x="1671" y="1490"/>
                  </a:cubicBezTo>
                  <a:close/>
                  <a:moveTo>
                    <a:pt x="1680" y="1622"/>
                  </a:moveTo>
                  <a:cubicBezTo>
                    <a:pt x="1677" y="1618"/>
                    <a:pt x="1676" y="1615"/>
                    <a:pt x="1675" y="1612"/>
                  </a:cubicBezTo>
                  <a:cubicBezTo>
                    <a:pt x="1675" y="1607"/>
                    <a:pt x="1675" y="1607"/>
                    <a:pt x="1675" y="1607"/>
                  </a:cubicBezTo>
                  <a:cubicBezTo>
                    <a:pt x="1675" y="1607"/>
                    <a:pt x="1675" y="1607"/>
                    <a:pt x="1675" y="1607"/>
                  </a:cubicBezTo>
                  <a:cubicBezTo>
                    <a:pt x="1674" y="1593"/>
                    <a:pt x="1673" y="1580"/>
                    <a:pt x="1672" y="1567"/>
                  </a:cubicBezTo>
                  <a:cubicBezTo>
                    <a:pt x="1672" y="1567"/>
                    <a:pt x="1672" y="1567"/>
                    <a:pt x="1672" y="1567"/>
                  </a:cubicBezTo>
                  <a:cubicBezTo>
                    <a:pt x="1672" y="1566"/>
                    <a:pt x="1672" y="1566"/>
                    <a:pt x="1672" y="1566"/>
                  </a:cubicBezTo>
                  <a:cubicBezTo>
                    <a:pt x="1672" y="1565"/>
                    <a:pt x="1672" y="1564"/>
                    <a:pt x="1672" y="1563"/>
                  </a:cubicBezTo>
                  <a:cubicBezTo>
                    <a:pt x="1675" y="1535"/>
                    <a:pt x="1735" y="1542"/>
                    <a:pt x="1754" y="1542"/>
                  </a:cubicBezTo>
                  <a:cubicBezTo>
                    <a:pt x="1776" y="1542"/>
                    <a:pt x="1819" y="1537"/>
                    <a:pt x="1832" y="1559"/>
                  </a:cubicBezTo>
                  <a:cubicBezTo>
                    <a:pt x="1833" y="1561"/>
                    <a:pt x="1835" y="1563"/>
                    <a:pt x="1835" y="1565"/>
                  </a:cubicBezTo>
                  <a:cubicBezTo>
                    <a:pt x="1836" y="1568"/>
                    <a:pt x="1836" y="1568"/>
                    <a:pt x="1836" y="1568"/>
                  </a:cubicBezTo>
                  <a:cubicBezTo>
                    <a:pt x="1836" y="1568"/>
                    <a:pt x="1836" y="1568"/>
                    <a:pt x="1836" y="1568"/>
                  </a:cubicBezTo>
                  <a:cubicBezTo>
                    <a:pt x="1837" y="1575"/>
                    <a:pt x="1838" y="1581"/>
                    <a:pt x="1840" y="1588"/>
                  </a:cubicBezTo>
                  <a:cubicBezTo>
                    <a:pt x="1844" y="1611"/>
                    <a:pt x="1844" y="1611"/>
                    <a:pt x="1844" y="1611"/>
                  </a:cubicBezTo>
                  <a:cubicBezTo>
                    <a:pt x="1845" y="1615"/>
                    <a:pt x="1844" y="1618"/>
                    <a:pt x="1843" y="1621"/>
                  </a:cubicBezTo>
                  <a:cubicBezTo>
                    <a:pt x="1842" y="1623"/>
                    <a:pt x="1840" y="1625"/>
                    <a:pt x="1838" y="1627"/>
                  </a:cubicBezTo>
                  <a:cubicBezTo>
                    <a:pt x="1838" y="1627"/>
                    <a:pt x="1837" y="1628"/>
                    <a:pt x="1836" y="1629"/>
                  </a:cubicBezTo>
                  <a:cubicBezTo>
                    <a:pt x="1836" y="1629"/>
                    <a:pt x="1835" y="1629"/>
                    <a:pt x="1835" y="1630"/>
                  </a:cubicBezTo>
                  <a:cubicBezTo>
                    <a:pt x="1835" y="1630"/>
                    <a:pt x="1834" y="1630"/>
                    <a:pt x="1834" y="1630"/>
                  </a:cubicBezTo>
                  <a:cubicBezTo>
                    <a:pt x="1833" y="1631"/>
                    <a:pt x="1832" y="1631"/>
                    <a:pt x="1830" y="1632"/>
                  </a:cubicBezTo>
                  <a:cubicBezTo>
                    <a:pt x="1829" y="1633"/>
                    <a:pt x="1828" y="1633"/>
                    <a:pt x="1827" y="1634"/>
                  </a:cubicBezTo>
                  <a:cubicBezTo>
                    <a:pt x="1826" y="1634"/>
                    <a:pt x="1825" y="1634"/>
                    <a:pt x="1825" y="1634"/>
                  </a:cubicBezTo>
                  <a:cubicBezTo>
                    <a:pt x="1824" y="1635"/>
                    <a:pt x="1823" y="1635"/>
                    <a:pt x="1822" y="1635"/>
                  </a:cubicBezTo>
                  <a:cubicBezTo>
                    <a:pt x="1821" y="1635"/>
                    <a:pt x="1820" y="1636"/>
                    <a:pt x="1819" y="1636"/>
                  </a:cubicBezTo>
                  <a:cubicBezTo>
                    <a:pt x="1818" y="1636"/>
                    <a:pt x="1818" y="1636"/>
                    <a:pt x="1818" y="1636"/>
                  </a:cubicBezTo>
                  <a:cubicBezTo>
                    <a:pt x="1816" y="1636"/>
                    <a:pt x="1814" y="1637"/>
                    <a:pt x="1812" y="1637"/>
                  </a:cubicBezTo>
                  <a:cubicBezTo>
                    <a:pt x="1809" y="1637"/>
                    <a:pt x="1807" y="1637"/>
                    <a:pt x="1805" y="1637"/>
                  </a:cubicBezTo>
                  <a:cubicBezTo>
                    <a:pt x="1805" y="1637"/>
                    <a:pt x="1805" y="1637"/>
                    <a:pt x="1805" y="1637"/>
                  </a:cubicBezTo>
                  <a:cubicBezTo>
                    <a:pt x="1804" y="1637"/>
                    <a:pt x="1804" y="1637"/>
                    <a:pt x="1804" y="1637"/>
                  </a:cubicBezTo>
                  <a:cubicBezTo>
                    <a:pt x="1804" y="1637"/>
                    <a:pt x="1804" y="1637"/>
                    <a:pt x="1804" y="1637"/>
                  </a:cubicBezTo>
                  <a:cubicBezTo>
                    <a:pt x="1777" y="1637"/>
                    <a:pt x="1750" y="1637"/>
                    <a:pt x="1722" y="1638"/>
                  </a:cubicBezTo>
                  <a:cubicBezTo>
                    <a:pt x="1719" y="1638"/>
                    <a:pt x="1716" y="1637"/>
                    <a:pt x="1714" y="1637"/>
                  </a:cubicBezTo>
                  <a:cubicBezTo>
                    <a:pt x="1713" y="1637"/>
                    <a:pt x="1712" y="1637"/>
                    <a:pt x="1712" y="1637"/>
                  </a:cubicBezTo>
                  <a:cubicBezTo>
                    <a:pt x="1709" y="1636"/>
                    <a:pt x="1707" y="1636"/>
                    <a:pt x="1705" y="1636"/>
                  </a:cubicBezTo>
                  <a:cubicBezTo>
                    <a:pt x="1705" y="1636"/>
                    <a:pt x="1705" y="1636"/>
                    <a:pt x="1705" y="1636"/>
                  </a:cubicBezTo>
                  <a:cubicBezTo>
                    <a:pt x="1704" y="1635"/>
                    <a:pt x="1704" y="1635"/>
                    <a:pt x="1704" y="1635"/>
                  </a:cubicBezTo>
                  <a:cubicBezTo>
                    <a:pt x="1701" y="1635"/>
                    <a:pt x="1699" y="1634"/>
                    <a:pt x="1697" y="1633"/>
                  </a:cubicBezTo>
                  <a:cubicBezTo>
                    <a:pt x="1696" y="1633"/>
                    <a:pt x="1695" y="1632"/>
                    <a:pt x="1695" y="1632"/>
                  </a:cubicBezTo>
                  <a:cubicBezTo>
                    <a:pt x="1693" y="1632"/>
                    <a:pt x="1692" y="1631"/>
                    <a:pt x="1691" y="1630"/>
                  </a:cubicBezTo>
                  <a:cubicBezTo>
                    <a:pt x="1691" y="1630"/>
                    <a:pt x="1690" y="1630"/>
                    <a:pt x="1690" y="1630"/>
                  </a:cubicBezTo>
                  <a:cubicBezTo>
                    <a:pt x="1686" y="1628"/>
                    <a:pt x="1682" y="1625"/>
                    <a:pt x="1680" y="1622"/>
                  </a:cubicBezTo>
                  <a:close/>
                  <a:moveTo>
                    <a:pt x="1875" y="1783"/>
                  </a:moveTo>
                  <a:cubicBezTo>
                    <a:pt x="1873" y="1787"/>
                    <a:pt x="1870" y="1790"/>
                    <a:pt x="1866" y="1793"/>
                  </a:cubicBezTo>
                  <a:cubicBezTo>
                    <a:pt x="1862" y="1796"/>
                    <a:pt x="1858" y="1799"/>
                    <a:pt x="1852" y="1800"/>
                  </a:cubicBezTo>
                  <a:cubicBezTo>
                    <a:pt x="1846" y="1802"/>
                    <a:pt x="1840" y="1803"/>
                    <a:pt x="1833" y="1803"/>
                  </a:cubicBezTo>
                  <a:cubicBezTo>
                    <a:pt x="1815" y="1803"/>
                    <a:pt x="1815" y="1803"/>
                    <a:pt x="1815" y="1803"/>
                  </a:cubicBezTo>
                  <a:cubicBezTo>
                    <a:pt x="1814" y="1803"/>
                    <a:pt x="1814" y="1803"/>
                    <a:pt x="1814" y="1803"/>
                  </a:cubicBezTo>
                  <a:cubicBezTo>
                    <a:pt x="1789" y="1803"/>
                    <a:pt x="1765" y="1803"/>
                    <a:pt x="1740" y="1803"/>
                  </a:cubicBezTo>
                  <a:cubicBezTo>
                    <a:pt x="1737" y="1803"/>
                    <a:pt x="1734" y="1803"/>
                    <a:pt x="1731" y="1803"/>
                  </a:cubicBezTo>
                  <a:cubicBezTo>
                    <a:pt x="1730" y="1803"/>
                    <a:pt x="1730" y="1803"/>
                    <a:pt x="1729" y="1803"/>
                  </a:cubicBezTo>
                  <a:cubicBezTo>
                    <a:pt x="1726" y="1802"/>
                    <a:pt x="1724" y="1802"/>
                    <a:pt x="1721" y="1801"/>
                  </a:cubicBezTo>
                  <a:cubicBezTo>
                    <a:pt x="1721" y="1801"/>
                    <a:pt x="1721" y="1801"/>
                    <a:pt x="1720" y="1801"/>
                  </a:cubicBezTo>
                  <a:cubicBezTo>
                    <a:pt x="1720" y="1801"/>
                    <a:pt x="1720" y="1801"/>
                    <a:pt x="1720" y="1801"/>
                  </a:cubicBezTo>
                  <a:cubicBezTo>
                    <a:pt x="1709" y="1798"/>
                    <a:pt x="1698" y="1792"/>
                    <a:pt x="1692" y="1783"/>
                  </a:cubicBezTo>
                  <a:cubicBezTo>
                    <a:pt x="1692" y="1783"/>
                    <a:pt x="1692" y="1783"/>
                    <a:pt x="1692" y="1783"/>
                  </a:cubicBezTo>
                  <a:cubicBezTo>
                    <a:pt x="1692" y="1783"/>
                    <a:pt x="1692" y="1783"/>
                    <a:pt x="1692" y="1783"/>
                  </a:cubicBezTo>
                  <a:cubicBezTo>
                    <a:pt x="1691" y="1782"/>
                    <a:pt x="1690" y="1780"/>
                    <a:pt x="1690" y="1778"/>
                  </a:cubicBezTo>
                  <a:cubicBezTo>
                    <a:pt x="1689" y="1777"/>
                    <a:pt x="1689" y="1776"/>
                    <a:pt x="1689" y="1775"/>
                  </a:cubicBezTo>
                  <a:cubicBezTo>
                    <a:pt x="1688" y="1774"/>
                    <a:pt x="1688" y="1773"/>
                    <a:pt x="1688" y="1772"/>
                  </a:cubicBezTo>
                  <a:cubicBezTo>
                    <a:pt x="1688" y="1772"/>
                    <a:pt x="1688" y="1771"/>
                    <a:pt x="1688" y="1771"/>
                  </a:cubicBezTo>
                  <a:cubicBezTo>
                    <a:pt x="1687" y="1769"/>
                    <a:pt x="1687" y="1769"/>
                    <a:pt x="1687" y="1769"/>
                  </a:cubicBezTo>
                  <a:cubicBezTo>
                    <a:pt x="1687" y="1769"/>
                    <a:pt x="1687" y="1769"/>
                    <a:pt x="1687" y="1769"/>
                  </a:cubicBezTo>
                  <a:cubicBezTo>
                    <a:pt x="1686" y="1756"/>
                    <a:pt x="1685" y="1742"/>
                    <a:pt x="1684" y="1728"/>
                  </a:cubicBezTo>
                  <a:cubicBezTo>
                    <a:pt x="1684" y="1725"/>
                    <a:pt x="1684" y="1723"/>
                    <a:pt x="1684" y="1721"/>
                  </a:cubicBezTo>
                  <a:cubicBezTo>
                    <a:pt x="1683" y="1714"/>
                    <a:pt x="1683" y="1714"/>
                    <a:pt x="1683" y="1714"/>
                  </a:cubicBezTo>
                  <a:cubicBezTo>
                    <a:pt x="1683" y="1713"/>
                    <a:pt x="1683" y="1713"/>
                    <a:pt x="1683" y="1713"/>
                  </a:cubicBezTo>
                  <a:cubicBezTo>
                    <a:pt x="1683" y="1711"/>
                    <a:pt x="1683" y="1710"/>
                    <a:pt x="1684" y="1709"/>
                  </a:cubicBezTo>
                  <a:cubicBezTo>
                    <a:pt x="1684" y="1708"/>
                    <a:pt x="1684" y="1707"/>
                    <a:pt x="1684" y="1707"/>
                  </a:cubicBezTo>
                  <a:cubicBezTo>
                    <a:pt x="1685" y="1706"/>
                    <a:pt x="1685" y="1705"/>
                    <a:pt x="1685" y="1704"/>
                  </a:cubicBezTo>
                  <a:cubicBezTo>
                    <a:pt x="1686" y="1703"/>
                    <a:pt x="1686" y="1703"/>
                    <a:pt x="1686" y="1702"/>
                  </a:cubicBezTo>
                  <a:cubicBezTo>
                    <a:pt x="1686" y="1702"/>
                    <a:pt x="1686" y="1702"/>
                    <a:pt x="1686" y="1702"/>
                  </a:cubicBezTo>
                  <a:cubicBezTo>
                    <a:pt x="1687" y="1700"/>
                    <a:pt x="1688" y="1699"/>
                    <a:pt x="1689" y="1698"/>
                  </a:cubicBezTo>
                  <a:cubicBezTo>
                    <a:pt x="1690" y="1697"/>
                    <a:pt x="1691" y="1697"/>
                    <a:pt x="1691" y="1696"/>
                  </a:cubicBezTo>
                  <a:cubicBezTo>
                    <a:pt x="1692" y="1695"/>
                    <a:pt x="1693" y="1695"/>
                    <a:pt x="1694" y="1694"/>
                  </a:cubicBezTo>
                  <a:cubicBezTo>
                    <a:pt x="1695" y="1694"/>
                    <a:pt x="1695" y="1693"/>
                    <a:pt x="1695" y="1693"/>
                  </a:cubicBezTo>
                  <a:cubicBezTo>
                    <a:pt x="1695" y="1693"/>
                    <a:pt x="1696" y="1693"/>
                    <a:pt x="1696" y="1693"/>
                  </a:cubicBezTo>
                  <a:cubicBezTo>
                    <a:pt x="1698" y="1692"/>
                    <a:pt x="1699" y="1691"/>
                    <a:pt x="1701" y="1690"/>
                  </a:cubicBezTo>
                  <a:cubicBezTo>
                    <a:pt x="1702" y="1690"/>
                    <a:pt x="1702" y="1689"/>
                    <a:pt x="1702" y="1689"/>
                  </a:cubicBezTo>
                  <a:cubicBezTo>
                    <a:pt x="1703" y="1689"/>
                    <a:pt x="1703" y="1689"/>
                    <a:pt x="1703" y="1689"/>
                  </a:cubicBezTo>
                  <a:cubicBezTo>
                    <a:pt x="1704" y="1689"/>
                    <a:pt x="1704" y="1689"/>
                    <a:pt x="1705" y="1688"/>
                  </a:cubicBezTo>
                  <a:cubicBezTo>
                    <a:pt x="1706" y="1688"/>
                    <a:pt x="1708" y="1687"/>
                    <a:pt x="1709" y="1687"/>
                  </a:cubicBezTo>
                  <a:cubicBezTo>
                    <a:pt x="1710" y="1687"/>
                    <a:pt x="1711" y="1686"/>
                    <a:pt x="1712" y="1686"/>
                  </a:cubicBezTo>
                  <a:cubicBezTo>
                    <a:pt x="1713" y="1686"/>
                    <a:pt x="1714" y="1686"/>
                    <a:pt x="1714" y="1686"/>
                  </a:cubicBezTo>
                  <a:cubicBezTo>
                    <a:pt x="1717" y="1685"/>
                    <a:pt x="1720" y="1685"/>
                    <a:pt x="1723" y="1685"/>
                  </a:cubicBezTo>
                  <a:cubicBezTo>
                    <a:pt x="1723" y="1685"/>
                    <a:pt x="1724" y="1685"/>
                    <a:pt x="1724" y="1685"/>
                  </a:cubicBezTo>
                  <a:cubicBezTo>
                    <a:pt x="1725" y="1685"/>
                    <a:pt x="1726" y="1685"/>
                    <a:pt x="1727" y="1685"/>
                  </a:cubicBezTo>
                  <a:cubicBezTo>
                    <a:pt x="1731" y="1685"/>
                    <a:pt x="1731" y="1685"/>
                    <a:pt x="1731" y="1685"/>
                  </a:cubicBezTo>
                  <a:cubicBezTo>
                    <a:pt x="1736" y="1684"/>
                    <a:pt x="1740" y="1684"/>
                    <a:pt x="1744" y="1684"/>
                  </a:cubicBezTo>
                  <a:cubicBezTo>
                    <a:pt x="1748" y="1684"/>
                    <a:pt x="1752" y="1684"/>
                    <a:pt x="1755" y="1684"/>
                  </a:cubicBezTo>
                  <a:cubicBezTo>
                    <a:pt x="1791" y="1684"/>
                    <a:pt x="1791" y="1684"/>
                    <a:pt x="1791" y="1684"/>
                  </a:cubicBezTo>
                  <a:cubicBezTo>
                    <a:pt x="1801" y="1684"/>
                    <a:pt x="1811" y="1684"/>
                    <a:pt x="1820" y="1685"/>
                  </a:cubicBezTo>
                  <a:cubicBezTo>
                    <a:pt x="1822" y="1685"/>
                    <a:pt x="1823" y="1685"/>
                    <a:pt x="1825" y="1685"/>
                  </a:cubicBezTo>
                  <a:cubicBezTo>
                    <a:pt x="1826" y="1686"/>
                    <a:pt x="1827" y="1686"/>
                    <a:pt x="1828" y="1686"/>
                  </a:cubicBezTo>
                  <a:cubicBezTo>
                    <a:pt x="1828" y="1686"/>
                    <a:pt x="1829" y="1686"/>
                    <a:pt x="1830" y="1686"/>
                  </a:cubicBezTo>
                  <a:cubicBezTo>
                    <a:pt x="1830" y="1686"/>
                    <a:pt x="1831" y="1686"/>
                    <a:pt x="1831" y="1687"/>
                  </a:cubicBezTo>
                  <a:cubicBezTo>
                    <a:pt x="1832" y="1687"/>
                    <a:pt x="1832" y="1687"/>
                    <a:pt x="1833" y="1687"/>
                  </a:cubicBezTo>
                  <a:cubicBezTo>
                    <a:pt x="1834" y="1687"/>
                    <a:pt x="1836" y="1688"/>
                    <a:pt x="1838" y="1689"/>
                  </a:cubicBezTo>
                  <a:cubicBezTo>
                    <a:pt x="1839" y="1689"/>
                    <a:pt x="1840" y="1689"/>
                    <a:pt x="1841" y="1690"/>
                  </a:cubicBezTo>
                  <a:cubicBezTo>
                    <a:pt x="1842" y="1690"/>
                    <a:pt x="1842" y="1690"/>
                    <a:pt x="1843" y="1691"/>
                  </a:cubicBezTo>
                  <a:cubicBezTo>
                    <a:pt x="1845" y="1691"/>
                    <a:pt x="1846" y="1692"/>
                    <a:pt x="1847" y="1693"/>
                  </a:cubicBezTo>
                  <a:cubicBezTo>
                    <a:pt x="1852" y="1695"/>
                    <a:pt x="1856" y="1698"/>
                    <a:pt x="1859" y="1702"/>
                  </a:cubicBezTo>
                  <a:cubicBezTo>
                    <a:pt x="1862" y="1705"/>
                    <a:pt x="1864" y="1709"/>
                    <a:pt x="1865" y="1713"/>
                  </a:cubicBezTo>
                  <a:cubicBezTo>
                    <a:pt x="1870" y="1736"/>
                    <a:pt x="1870" y="1736"/>
                    <a:pt x="1870" y="1736"/>
                  </a:cubicBezTo>
                  <a:cubicBezTo>
                    <a:pt x="1871" y="1746"/>
                    <a:pt x="1873" y="1755"/>
                    <a:pt x="1875" y="1764"/>
                  </a:cubicBezTo>
                  <a:cubicBezTo>
                    <a:pt x="1875" y="1764"/>
                    <a:pt x="1875" y="1764"/>
                    <a:pt x="1875" y="1764"/>
                  </a:cubicBezTo>
                  <a:cubicBezTo>
                    <a:pt x="1876" y="1770"/>
                    <a:pt x="1876" y="1770"/>
                    <a:pt x="1876" y="1770"/>
                  </a:cubicBezTo>
                  <a:cubicBezTo>
                    <a:pt x="1877" y="1775"/>
                    <a:pt x="1877" y="1779"/>
                    <a:pt x="1875" y="1783"/>
                  </a:cubicBezTo>
                  <a:close/>
                  <a:moveTo>
                    <a:pt x="2041" y="1494"/>
                  </a:moveTo>
                  <a:cubicBezTo>
                    <a:pt x="2036" y="1492"/>
                    <a:pt x="2032" y="1490"/>
                    <a:pt x="2030" y="1487"/>
                  </a:cubicBezTo>
                  <a:cubicBezTo>
                    <a:pt x="2027" y="1485"/>
                    <a:pt x="2024" y="1482"/>
                    <a:pt x="2023" y="1479"/>
                  </a:cubicBezTo>
                  <a:cubicBezTo>
                    <a:pt x="2021" y="1474"/>
                    <a:pt x="2021" y="1474"/>
                    <a:pt x="2021" y="1474"/>
                  </a:cubicBezTo>
                  <a:cubicBezTo>
                    <a:pt x="2019" y="1467"/>
                    <a:pt x="2016" y="1460"/>
                    <a:pt x="2014" y="1453"/>
                  </a:cubicBezTo>
                  <a:cubicBezTo>
                    <a:pt x="2012" y="1449"/>
                    <a:pt x="2009" y="1444"/>
                    <a:pt x="2009" y="1439"/>
                  </a:cubicBezTo>
                  <a:cubicBezTo>
                    <a:pt x="2009" y="1439"/>
                    <a:pt x="2009" y="1438"/>
                    <a:pt x="2009" y="1437"/>
                  </a:cubicBezTo>
                  <a:cubicBezTo>
                    <a:pt x="2009" y="1437"/>
                    <a:pt x="2009" y="1437"/>
                    <a:pt x="2009" y="1437"/>
                  </a:cubicBezTo>
                  <a:cubicBezTo>
                    <a:pt x="2009" y="1436"/>
                    <a:pt x="2009" y="1436"/>
                    <a:pt x="2009" y="1436"/>
                  </a:cubicBezTo>
                  <a:cubicBezTo>
                    <a:pt x="2010" y="1435"/>
                    <a:pt x="2009" y="1435"/>
                    <a:pt x="2010" y="1434"/>
                  </a:cubicBezTo>
                  <a:cubicBezTo>
                    <a:pt x="2010" y="1434"/>
                    <a:pt x="2010" y="1434"/>
                    <a:pt x="2010" y="1434"/>
                  </a:cubicBezTo>
                  <a:cubicBezTo>
                    <a:pt x="2016" y="1421"/>
                    <a:pt x="2039" y="1423"/>
                    <a:pt x="2051" y="1423"/>
                  </a:cubicBezTo>
                  <a:cubicBezTo>
                    <a:pt x="2110" y="1422"/>
                    <a:pt x="2110" y="1422"/>
                    <a:pt x="2110" y="1422"/>
                  </a:cubicBezTo>
                  <a:cubicBezTo>
                    <a:pt x="2115" y="1422"/>
                    <a:pt x="2120" y="1423"/>
                    <a:pt x="2125" y="1424"/>
                  </a:cubicBezTo>
                  <a:cubicBezTo>
                    <a:pt x="2126" y="1424"/>
                    <a:pt x="2128" y="1424"/>
                    <a:pt x="2129" y="1425"/>
                  </a:cubicBezTo>
                  <a:cubicBezTo>
                    <a:pt x="2129" y="1425"/>
                    <a:pt x="2130" y="1425"/>
                    <a:pt x="2131" y="1425"/>
                  </a:cubicBezTo>
                  <a:cubicBezTo>
                    <a:pt x="2132" y="1425"/>
                    <a:pt x="2133" y="1426"/>
                    <a:pt x="2133" y="1426"/>
                  </a:cubicBezTo>
                  <a:cubicBezTo>
                    <a:pt x="2135" y="1426"/>
                    <a:pt x="2137" y="1427"/>
                    <a:pt x="2138" y="1428"/>
                  </a:cubicBezTo>
                  <a:cubicBezTo>
                    <a:pt x="2139" y="1428"/>
                    <a:pt x="2139" y="1428"/>
                    <a:pt x="2139" y="1428"/>
                  </a:cubicBezTo>
                  <a:cubicBezTo>
                    <a:pt x="2139" y="1428"/>
                    <a:pt x="2139" y="1428"/>
                    <a:pt x="2140" y="1428"/>
                  </a:cubicBezTo>
                  <a:cubicBezTo>
                    <a:pt x="2141" y="1429"/>
                    <a:pt x="2142" y="1429"/>
                    <a:pt x="2144" y="1430"/>
                  </a:cubicBezTo>
                  <a:cubicBezTo>
                    <a:pt x="2145" y="1431"/>
                    <a:pt x="2146" y="1431"/>
                    <a:pt x="2146" y="1431"/>
                  </a:cubicBezTo>
                  <a:cubicBezTo>
                    <a:pt x="2147" y="1432"/>
                    <a:pt x="2147" y="1432"/>
                    <a:pt x="2148" y="1432"/>
                  </a:cubicBezTo>
                  <a:cubicBezTo>
                    <a:pt x="2148" y="1433"/>
                    <a:pt x="2148" y="1433"/>
                    <a:pt x="2149" y="1433"/>
                  </a:cubicBezTo>
                  <a:cubicBezTo>
                    <a:pt x="2149" y="1433"/>
                    <a:pt x="2150" y="1434"/>
                    <a:pt x="2150" y="1434"/>
                  </a:cubicBezTo>
                  <a:cubicBezTo>
                    <a:pt x="2153" y="1436"/>
                    <a:pt x="2156" y="1439"/>
                    <a:pt x="2157" y="1442"/>
                  </a:cubicBezTo>
                  <a:cubicBezTo>
                    <a:pt x="2157" y="1442"/>
                    <a:pt x="2157" y="1442"/>
                    <a:pt x="2157" y="1442"/>
                  </a:cubicBezTo>
                  <a:cubicBezTo>
                    <a:pt x="2163" y="1450"/>
                    <a:pt x="2166" y="1460"/>
                    <a:pt x="2170" y="1468"/>
                  </a:cubicBezTo>
                  <a:cubicBezTo>
                    <a:pt x="2170" y="1468"/>
                    <a:pt x="2170" y="1468"/>
                    <a:pt x="2170" y="1468"/>
                  </a:cubicBezTo>
                  <a:cubicBezTo>
                    <a:pt x="2172" y="1473"/>
                    <a:pt x="2176" y="1477"/>
                    <a:pt x="2177" y="1482"/>
                  </a:cubicBezTo>
                  <a:cubicBezTo>
                    <a:pt x="2177" y="1482"/>
                    <a:pt x="2177" y="1483"/>
                    <a:pt x="2177" y="1483"/>
                  </a:cubicBezTo>
                  <a:cubicBezTo>
                    <a:pt x="2177" y="1483"/>
                    <a:pt x="2177" y="1483"/>
                    <a:pt x="2177" y="1483"/>
                  </a:cubicBezTo>
                  <a:cubicBezTo>
                    <a:pt x="2178" y="1492"/>
                    <a:pt x="2170" y="1496"/>
                    <a:pt x="2162" y="1498"/>
                  </a:cubicBezTo>
                  <a:cubicBezTo>
                    <a:pt x="2161" y="1498"/>
                    <a:pt x="2161" y="1498"/>
                    <a:pt x="2161" y="1499"/>
                  </a:cubicBezTo>
                  <a:cubicBezTo>
                    <a:pt x="2160" y="1499"/>
                    <a:pt x="2160" y="1499"/>
                    <a:pt x="2159" y="1499"/>
                  </a:cubicBezTo>
                  <a:cubicBezTo>
                    <a:pt x="2158" y="1499"/>
                    <a:pt x="2156" y="1499"/>
                    <a:pt x="2155" y="1500"/>
                  </a:cubicBezTo>
                  <a:cubicBezTo>
                    <a:pt x="2154" y="1500"/>
                    <a:pt x="2154" y="1500"/>
                    <a:pt x="2153" y="1500"/>
                  </a:cubicBezTo>
                  <a:cubicBezTo>
                    <a:pt x="2152" y="1500"/>
                    <a:pt x="2150" y="1500"/>
                    <a:pt x="2149" y="1500"/>
                  </a:cubicBezTo>
                  <a:cubicBezTo>
                    <a:pt x="2148" y="1500"/>
                    <a:pt x="2147" y="1500"/>
                    <a:pt x="2146" y="1500"/>
                  </a:cubicBezTo>
                  <a:cubicBezTo>
                    <a:pt x="2146" y="1500"/>
                    <a:pt x="2146" y="1500"/>
                    <a:pt x="2146" y="1500"/>
                  </a:cubicBezTo>
                  <a:cubicBezTo>
                    <a:pt x="2144" y="1500"/>
                    <a:pt x="2144" y="1500"/>
                    <a:pt x="2144" y="1500"/>
                  </a:cubicBezTo>
                  <a:cubicBezTo>
                    <a:pt x="2135" y="1500"/>
                    <a:pt x="2126" y="1500"/>
                    <a:pt x="2117" y="1500"/>
                  </a:cubicBezTo>
                  <a:cubicBezTo>
                    <a:pt x="2102" y="1500"/>
                    <a:pt x="2087" y="1500"/>
                    <a:pt x="2072" y="1500"/>
                  </a:cubicBezTo>
                  <a:cubicBezTo>
                    <a:pt x="2061" y="1500"/>
                    <a:pt x="2050" y="1499"/>
                    <a:pt x="2041" y="1494"/>
                  </a:cubicBezTo>
                  <a:cubicBezTo>
                    <a:pt x="2041" y="1494"/>
                    <a:pt x="2041" y="1494"/>
                    <a:pt x="2041" y="1494"/>
                  </a:cubicBezTo>
                  <a:close/>
                  <a:moveTo>
                    <a:pt x="2079" y="1621"/>
                  </a:moveTo>
                  <a:cubicBezTo>
                    <a:pt x="2076" y="1617"/>
                    <a:pt x="2073" y="1614"/>
                    <a:pt x="2072" y="1611"/>
                  </a:cubicBezTo>
                  <a:cubicBezTo>
                    <a:pt x="2064" y="1588"/>
                    <a:pt x="2064" y="1588"/>
                    <a:pt x="2064" y="1588"/>
                  </a:cubicBezTo>
                  <a:cubicBezTo>
                    <a:pt x="2061" y="1581"/>
                    <a:pt x="2059" y="1575"/>
                    <a:pt x="2056" y="1568"/>
                  </a:cubicBezTo>
                  <a:cubicBezTo>
                    <a:pt x="2056" y="1568"/>
                    <a:pt x="2056" y="1568"/>
                    <a:pt x="2056" y="1568"/>
                  </a:cubicBezTo>
                  <a:cubicBezTo>
                    <a:pt x="2055" y="1565"/>
                    <a:pt x="2055" y="1565"/>
                    <a:pt x="2055" y="1565"/>
                  </a:cubicBezTo>
                  <a:cubicBezTo>
                    <a:pt x="2054" y="1561"/>
                    <a:pt x="2054" y="1558"/>
                    <a:pt x="2055" y="1555"/>
                  </a:cubicBezTo>
                  <a:cubicBezTo>
                    <a:pt x="2056" y="1553"/>
                    <a:pt x="2057" y="1552"/>
                    <a:pt x="2059" y="1550"/>
                  </a:cubicBezTo>
                  <a:cubicBezTo>
                    <a:pt x="2059" y="1550"/>
                    <a:pt x="2059" y="1550"/>
                    <a:pt x="2060" y="1549"/>
                  </a:cubicBezTo>
                  <a:cubicBezTo>
                    <a:pt x="2060" y="1549"/>
                    <a:pt x="2061" y="1548"/>
                    <a:pt x="2061" y="1548"/>
                  </a:cubicBezTo>
                  <a:cubicBezTo>
                    <a:pt x="2064" y="1546"/>
                    <a:pt x="2068" y="1544"/>
                    <a:pt x="2072" y="1543"/>
                  </a:cubicBezTo>
                  <a:cubicBezTo>
                    <a:pt x="2076" y="1542"/>
                    <a:pt x="2080" y="1542"/>
                    <a:pt x="2084" y="1541"/>
                  </a:cubicBezTo>
                  <a:cubicBezTo>
                    <a:pt x="2100" y="1540"/>
                    <a:pt x="2117" y="1541"/>
                    <a:pt x="2125" y="1541"/>
                  </a:cubicBezTo>
                  <a:cubicBezTo>
                    <a:pt x="2153" y="1541"/>
                    <a:pt x="2202" y="1535"/>
                    <a:pt x="2218" y="1564"/>
                  </a:cubicBezTo>
                  <a:cubicBezTo>
                    <a:pt x="2218" y="1564"/>
                    <a:pt x="2218" y="1564"/>
                    <a:pt x="2218" y="1564"/>
                  </a:cubicBezTo>
                  <a:cubicBezTo>
                    <a:pt x="2218" y="1565"/>
                    <a:pt x="2218" y="1565"/>
                    <a:pt x="2218" y="1565"/>
                  </a:cubicBezTo>
                  <a:cubicBezTo>
                    <a:pt x="2218" y="1565"/>
                    <a:pt x="2218" y="1565"/>
                    <a:pt x="2218" y="1565"/>
                  </a:cubicBezTo>
                  <a:cubicBezTo>
                    <a:pt x="2224" y="1577"/>
                    <a:pt x="2230" y="1589"/>
                    <a:pt x="2236" y="1601"/>
                  </a:cubicBezTo>
                  <a:cubicBezTo>
                    <a:pt x="2238" y="1605"/>
                    <a:pt x="2241" y="1609"/>
                    <a:pt x="2242" y="1614"/>
                  </a:cubicBezTo>
                  <a:cubicBezTo>
                    <a:pt x="2242" y="1614"/>
                    <a:pt x="2242" y="1614"/>
                    <a:pt x="2242" y="1614"/>
                  </a:cubicBezTo>
                  <a:cubicBezTo>
                    <a:pt x="2242" y="1615"/>
                    <a:pt x="2242" y="1616"/>
                    <a:pt x="2242" y="1617"/>
                  </a:cubicBezTo>
                  <a:cubicBezTo>
                    <a:pt x="2242" y="1618"/>
                    <a:pt x="2242" y="1619"/>
                    <a:pt x="2242" y="1620"/>
                  </a:cubicBezTo>
                  <a:cubicBezTo>
                    <a:pt x="2242" y="1620"/>
                    <a:pt x="2242" y="1620"/>
                    <a:pt x="2242" y="1620"/>
                  </a:cubicBezTo>
                  <a:cubicBezTo>
                    <a:pt x="2242" y="1620"/>
                    <a:pt x="2242" y="1621"/>
                    <a:pt x="2242" y="1621"/>
                  </a:cubicBezTo>
                  <a:cubicBezTo>
                    <a:pt x="2242" y="1622"/>
                    <a:pt x="2241" y="1623"/>
                    <a:pt x="2240" y="1624"/>
                  </a:cubicBezTo>
                  <a:cubicBezTo>
                    <a:pt x="2240" y="1625"/>
                    <a:pt x="2240" y="1625"/>
                    <a:pt x="2240" y="1625"/>
                  </a:cubicBezTo>
                  <a:cubicBezTo>
                    <a:pt x="2239" y="1626"/>
                    <a:pt x="2238" y="1627"/>
                    <a:pt x="2237" y="1628"/>
                  </a:cubicBezTo>
                  <a:cubicBezTo>
                    <a:pt x="2237" y="1628"/>
                    <a:pt x="2237" y="1628"/>
                    <a:pt x="2237" y="1628"/>
                  </a:cubicBezTo>
                  <a:cubicBezTo>
                    <a:pt x="2236" y="1629"/>
                    <a:pt x="2236" y="1629"/>
                    <a:pt x="2236" y="1629"/>
                  </a:cubicBezTo>
                  <a:cubicBezTo>
                    <a:pt x="2235" y="1630"/>
                    <a:pt x="2234" y="1630"/>
                    <a:pt x="2234" y="1630"/>
                  </a:cubicBezTo>
                  <a:cubicBezTo>
                    <a:pt x="2231" y="1632"/>
                    <a:pt x="2229" y="1633"/>
                    <a:pt x="2225" y="1634"/>
                  </a:cubicBezTo>
                  <a:cubicBezTo>
                    <a:pt x="2225" y="1634"/>
                    <a:pt x="2224" y="1635"/>
                    <a:pt x="2223" y="1635"/>
                  </a:cubicBezTo>
                  <a:cubicBezTo>
                    <a:pt x="2221" y="1635"/>
                    <a:pt x="2220" y="1635"/>
                    <a:pt x="2219" y="1636"/>
                  </a:cubicBezTo>
                  <a:cubicBezTo>
                    <a:pt x="2218" y="1636"/>
                    <a:pt x="2218" y="1636"/>
                    <a:pt x="2217" y="1636"/>
                  </a:cubicBezTo>
                  <a:cubicBezTo>
                    <a:pt x="2217" y="1636"/>
                    <a:pt x="2216" y="1636"/>
                    <a:pt x="2216" y="1636"/>
                  </a:cubicBezTo>
                  <a:cubicBezTo>
                    <a:pt x="2187" y="1639"/>
                    <a:pt x="2156" y="1636"/>
                    <a:pt x="2126" y="1637"/>
                  </a:cubicBezTo>
                  <a:cubicBezTo>
                    <a:pt x="2123" y="1637"/>
                    <a:pt x="2120" y="1636"/>
                    <a:pt x="2117" y="1636"/>
                  </a:cubicBezTo>
                  <a:cubicBezTo>
                    <a:pt x="2117" y="1636"/>
                    <a:pt x="2117" y="1636"/>
                    <a:pt x="2117" y="1636"/>
                  </a:cubicBezTo>
                  <a:cubicBezTo>
                    <a:pt x="2106" y="1635"/>
                    <a:pt x="2095" y="1631"/>
                    <a:pt x="2086" y="1625"/>
                  </a:cubicBezTo>
                  <a:cubicBezTo>
                    <a:pt x="2083" y="1624"/>
                    <a:pt x="2081" y="1622"/>
                    <a:pt x="2079" y="1621"/>
                  </a:cubicBezTo>
                  <a:close/>
                  <a:moveTo>
                    <a:pt x="2322" y="1782"/>
                  </a:moveTo>
                  <a:cubicBezTo>
                    <a:pt x="2322" y="1783"/>
                    <a:pt x="2321" y="1783"/>
                    <a:pt x="2321" y="1784"/>
                  </a:cubicBezTo>
                  <a:cubicBezTo>
                    <a:pt x="2321" y="1785"/>
                    <a:pt x="2321" y="1785"/>
                    <a:pt x="2321" y="1786"/>
                  </a:cubicBezTo>
                  <a:cubicBezTo>
                    <a:pt x="2320" y="1787"/>
                    <a:pt x="2320" y="1788"/>
                    <a:pt x="2319" y="1789"/>
                  </a:cubicBezTo>
                  <a:cubicBezTo>
                    <a:pt x="2319" y="1789"/>
                    <a:pt x="2319" y="1789"/>
                    <a:pt x="2319" y="1790"/>
                  </a:cubicBezTo>
                  <a:cubicBezTo>
                    <a:pt x="2318" y="1790"/>
                    <a:pt x="2318" y="1791"/>
                    <a:pt x="2317" y="1791"/>
                  </a:cubicBezTo>
                  <a:cubicBezTo>
                    <a:pt x="2317" y="1791"/>
                    <a:pt x="2317" y="1792"/>
                    <a:pt x="2316" y="1792"/>
                  </a:cubicBezTo>
                  <a:cubicBezTo>
                    <a:pt x="2316" y="1792"/>
                    <a:pt x="2316" y="1792"/>
                    <a:pt x="2316" y="1793"/>
                  </a:cubicBezTo>
                  <a:cubicBezTo>
                    <a:pt x="2310" y="1798"/>
                    <a:pt x="2303" y="1800"/>
                    <a:pt x="2296" y="1801"/>
                  </a:cubicBezTo>
                  <a:cubicBezTo>
                    <a:pt x="2296" y="1801"/>
                    <a:pt x="2295" y="1801"/>
                    <a:pt x="2295" y="1801"/>
                  </a:cubicBezTo>
                  <a:cubicBezTo>
                    <a:pt x="2292" y="1802"/>
                    <a:pt x="2289" y="1802"/>
                    <a:pt x="2286" y="1802"/>
                  </a:cubicBezTo>
                  <a:cubicBezTo>
                    <a:pt x="2286" y="1802"/>
                    <a:pt x="2286" y="1802"/>
                    <a:pt x="2286" y="1802"/>
                  </a:cubicBezTo>
                  <a:cubicBezTo>
                    <a:pt x="2283" y="1802"/>
                    <a:pt x="2283" y="1802"/>
                    <a:pt x="2283" y="1802"/>
                  </a:cubicBezTo>
                  <a:cubicBezTo>
                    <a:pt x="2280" y="1802"/>
                    <a:pt x="2277" y="1802"/>
                    <a:pt x="2275" y="1802"/>
                  </a:cubicBezTo>
                  <a:cubicBezTo>
                    <a:pt x="2193" y="1802"/>
                    <a:pt x="2193" y="1802"/>
                    <a:pt x="2193" y="1802"/>
                  </a:cubicBezTo>
                  <a:cubicBezTo>
                    <a:pt x="2190" y="1802"/>
                    <a:pt x="2187" y="1802"/>
                    <a:pt x="2184" y="1802"/>
                  </a:cubicBezTo>
                  <a:cubicBezTo>
                    <a:pt x="2183" y="1801"/>
                    <a:pt x="2182" y="1801"/>
                    <a:pt x="2181" y="1801"/>
                  </a:cubicBezTo>
                  <a:cubicBezTo>
                    <a:pt x="2164" y="1799"/>
                    <a:pt x="2144" y="1791"/>
                    <a:pt x="2135" y="1776"/>
                  </a:cubicBezTo>
                  <a:cubicBezTo>
                    <a:pt x="2133" y="1774"/>
                    <a:pt x="2132" y="1772"/>
                    <a:pt x="2131" y="1770"/>
                  </a:cubicBezTo>
                  <a:cubicBezTo>
                    <a:pt x="2131" y="1769"/>
                    <a:pt x="2131" y="1769"/>
                    <a:pt x="2131" y="1769"/>
                  </a:cubicBezTo>
                  <a:cubicBezTo>
                    <a:pt x="2131" y="1769"/>
                    <a:pt x="2131" y="1769"/>
                    <a:pt x="2131" y="1769"/>
                  </a:cubicBezTo>
                  <a:cubicBezTo>
                    <a:pt x="2127" y="1757"/>
                    <a:pt x="2122" y="1746"/>
                    <a:pt x="2118" y="1734"/>
                  </a:cubicBezTo>
                  <a:cubicBezTo>
                    <a:pt x="2116" y="1728"/>
                    <a:pt x="2112" y="1720"/>
                    <a:pt x="2110" y="1713"/>
                  </a:cubicBezTo>
                  <a:cubicBezTo>
                    <a:pt x="2110" y="1713"/>
                    <a:pt x="2110" y="1713"/>
                    <a:pt x="2110" y="1713"/>
                  </a:cubicBezTo>
                  <a:cubicBezTo>
                    <a:pt x="2110" y="1713"/>
                    <a:pt x="2110" y="1712"/>
                    <a:pt x="2110" y="1712"/>
                  </a:cubicBezTo>
                  <a:cubicBezTo>
                    <a:pt x="2110" y="1712"/>
                    <a:pt x="2109" y="1711"/>
                    <a:pt x="2109" y="1710"/>
                  </a:cubicBezTo>
                  <a:cubicBezTo>
                    <a:pt x="2109" y="1707"/>
                    <a:pt x="2109" y="1704"/>
                    <a:pt x="2109" y="1701"/>
                  </a:cubicBezTo>
                  <a:cubicBezTo>
                    <a:pt x="2110" y="1699"/>
                    <a:pt x="2111" y="1698"/>
                    <a:pt x="2112" y="1696"/>
                  </a:cubicBezTo>
                  <a:cubicBezTo>
                    <a:pt x="2112" y="1696"/>
                    <a:pt x="2112" y="1696"/>
                    <a:pt x="2112" y="1696"/>
                  </a:cubicBezTo>
                  <a:cubicBezTo>
                    <a:pt x="2117" y="1688"/>
                    <a:pt x="2126" y="1685"/>
                    <a:pt x="2136" y="1684"/>
                  </a:cubicBezTo>
                  <a:cubicBezTo>
                    <a:pt x="2136" y="1684"/>
                    <a:pt x="2136" y="1684"/>
                    <a:pt x="2137" y="1684"/>
                  </a:cubicBezTo>
                  <a:cubicBezTo>
                    <a:pt x="2139" y="1684"/>
                    <a:pt x="2141" y="1684"/>
                    <a:pt x="2144" y="1684"/>
                  </a:cubicBezTo>
                  <a:cubicBezTo>
                    <a:pt x="2144" y="1684"/>
                    <a:pt x="2145" y="1683"/>
                    <a:pt x="2145" y="1683"/>
                  </a:cubicBezTo>
                  <a:cubicBezTo>
                    <a:pt x="2151" y="1683"/>
                    <a:pt x="2151" y="1683"/>
                    <a:pt x="2151" y="1683"/>
                  </a:cubicBezTo>
                  <a:cubicBezTo>
                    <a:pt x="2152" y="1683"/>
                    <a:pt x="2153" y="1683"/>
                    <a:pt x="2155" y="1683"/>
                  </a:cubicBezTo>
                  <a:cubicBezTo>
                    <a:pt x="2180" y="1683"/>
                    <a:pt x="2205" y="1683"/>
                    <a:pt x="2231" y="1683"/>
                  </a:cubicBezTo>
                  <a:cubicBezTo>
                    <a:pt x="2231" y="1683"/>
                    <a:pt x="2231" y="1683"/>
                    <a:pt x="2231" y="1683"/>
                  </a:cubicBezTo>
                  <a:cubicBezTo>
                    <a:pt x="2231" y="1683"/>
                    <a:pt x="2231" y="1683"/>
                    <a:pt x="2231" y="1683"/>
                  </a:cubicBezTo>
                  <a:cubicBezTo>
                    <a:pt x="2234" y="1683"/>
                    <a:pt x="2237" y="1683"/>
                    <a:pt x="2240" y="1684"/>
                  </a:cubicBezTo>
                  <a:cubicBezTo>
                    <a:pt x="2240" y="1684"/>
                    <a:pt x="2241" y="1684"/>
                    <a:pt x="2241" y="1684"/>
                  </a:cubicBezTo>
                  <a:cubicBezTo>
                    <a:pt x="2258" y="1686"/>
                    <a:pt x="2277" y="1693"/>
                    <a:pt x="2287" y="1706"/>
                  </a:cubicBezTo>
                  <a:cubicBezTo>
                    <a:pt x="2289" y="1708"/>
                    <a:pt x="2290" y="1710"/>
                    <a:pt x="2291" y="1712"/>
                  </a:cubicBezTo>
                  <a:cubicBezTo>
                    <a:pt x="2294" y="1717"/>
                    <a:pt x="2294" y="1717"/>
                    <a:pt x="2294" y="1717"/>
                  </a:cubicBezTo>
                  <a:cubicBezTo>
                    <a:pt x="2299" y="1727"/>
                    <a:pt x="2304" y="1737"/>
                    <a:pt x="2309" y="1748"/>
                  </a:cubicBezTo>
                  <a:cubicBezTo>
                    <a:pt x="2312" y="1754"/>
                    <a:pt x="2318" y="1762"/>
                    <a:pt x="2320" y="1771"/>
                  </a:cubicBezTo>
                  <a:cubicBezTo>
                    <a:pt x="2322" y="1775"/>
                    <a:pt x="2323" y="1778"/>
                    <a:pt x="2322" y="1782"/>
                  </a:cubicBezTo>
                  <a:close/>
                  <a:moveTo>
                    <a:pt x="2340" y="1624"/>
                  </a:moveTo>
                  <a:cubicBezTo>
                    <a:pt x="2338" y="1622"/>
                    <a:pt x="2337" y="1621"/>
                    <a:pt x="2335" y="1620"/>
                  </a:cubicBezTo>
                  <a:cubicBezTo>
                    <a:pt x="2331" y="1617"/>
                    <a:pt x="2328" y="1613"/>
                    <a:pt x="2326" y="1610"/>
                  </a:cubicBezTo>
                  <a:cubicBezTo>
                    <a:pt x="2324" y="1607"/>
                    <a:pt x="2324" y="1607"/>
                    <a:pt x="2324" y="1607"/>
                  </a:cubicBezTo>
                  <a:cubicBezTo>
                    <a:pt x="2324" y="1607"/>
                    <a:pt x="2324" y="1607"/>
                    <a:pt x="2324" y="1607"/>
                  </a:cubicBezTo>
                  <a:cubicBezTo>
                    <a:pt x="2317" y="1594"/>
                    <a:pt x="2310" y="1582"/>
                    <a:pt x="2303" y="1569"/>
                  </a:cubicBezTo>
                  <a:cubicBezTo>
                    <a:pt x="2303" y="1569"/>
                    <a:pt x="2303" y="1569"/>
                    <a:pt x="2303" y="1569"/>
                  </a:cubicBezTo>
                  <a:cubicBezTo>
                    <a:pt x="2300" y="1564"/>
                    <a:pt x="2300" y="1564"/>
                    <a:pt x="2300" y="1564"/>
                  </a:cubicBezTo>
                  <a:cubicBezTo>
                    <a:pt x="2298" y="1561"/>
                    <a:pt x="2298" y="1558"/>
                    <a:pt x="2298" y="1555"/>
                  </a:cubicBezTo>
                  <a:cubicBezTo>
                    <a:pt x="2299" y="1552"/>
                    <a:pt x="2300" y="1550"/>
                    <a:pt x="2303" y="1547"/>
                  </a:cubicBezTo>
                  <a:cubicBezTo>
                    <a:pt x="2306" y="1545"/>
                    <a:pt x="2309" y="1544"/>
                    <a:pt x="2313" y="1542"/>
                  </a:cubicBezTo>
                  <a:cubicBezTo>
                    <a:pt x="2318" y="1541"/>
                    <a:pt x="2323" y="1541"/>
                    <a:pt x="2329" y="1541"/>
                  </a:cubicBezTo>
                  <a:cubicBezTo>
                    <a:pt x="2330" y="1541"/>
                    <a:pt x="2330" y="1541"/>
                    <a:pt x="2330" y="1541"/>
                  </a:cubicBezTo>
                  <a:cubicBezTo>
                    <a:pt x="2342" y="1540"/>
                    <a:pt x="2356" y="1540"/>
                    <a:pt x="2363" y="1540"/>
                  </a:cubicBezTo>
                  <a:cubicBezTo>
                    <a:pt x="2394" y="1540"/>
                    <a:pt x="2443" y="1534"/>
                    <a:pt x="2463" y="1564"/>
                  </a:cubicBezTo>
                  <a:cubicBezTo>
                    <a:pt x="2470" y="1573"/>
                    <a:pt x="2476" y="1583"/>
                    <a:pt x="2483" y="1593"/>
                  </a:cubicBezTo>
                  <a:cubicBezTo>
                    <a:pt x="2486" y="1598"/>
                    <a:pt x="2492" y="1605"/>
                    <a:pt x="2495" y="1611"/>
                  </a:cubicBezTo>
                  <a:cubicBezTo>
                    <a:pt x="2497" y="1614"/>
                    <a:pt x="2498" y="1617"/>
                    <a:pt x="2498" y="1620"/>
                  </a:cubicBezTo>
                  <a:cubicBezTo>
                    <a:pt x="2498" y="1621"/>
                    <a:pt x="2497" y="1623"/>
                    <a:pt x="2496" y="1625"/>
                  </a:cubicBezTo>
                  <a:cubicBezTo>
                    <a:pt x="2496" y="1626"/>
                    <a:pt x="2495" y="1627"/>
                    <a:pt x="2494" y="1628"/>
                  </a:cubicBezTo>
                  <a:cubicBezTo>
                    <a:pt x="2494" y="1628"/>
                    <a:pt x="2494" y="1628"/>
                    <a:pt x="2494" y="1628"/>
                  </a:cubicBezTo>
                  <a:cubicBezTo>
                    <a:pt x="2494" y="1628"/>
                    <a:pt x="2494" y="1628"/>
                    <a:pt x="2494" y="1628"/>
                  </a:cubicBezTo>
                  <a:cubicBezTo>
                    <a:pt x="2493" y="1629"/>
                    <a:pt x="2493" y="1629"/>
                    <a:pt x="2492" y="1630"/>
                  </a:cubicBezTo>
                  <a:cubicBezTo>
                    <a:pt x="2492" y="1630"/>
                    <a:pt x="2491" y="1630"/>
                    <a:pt x="2491" y="1630"/>
                  </a:cubicBezTo>
                  <a:cubicBezTo>
                    <a:pt x="2490" y="1631"/>
                    <a:pt x="2489" y="1631"/>
                    <a:pt x="2488" y="1632"/>
                  </a:cubicBezTo>
                  <a:cubicBezTo>
                    <a:pt x="2487" y="1632"/>
                    <a:pt x="2485" y="1633"/>
                    <a:pt x="2484" y="1633"/>
                  </a:cubicBezTo>
                  <a:cubicBezTo>
                    <a:pt x="2484" y="1633"/>
                    <a:pt x="2484" y="1634"/>
                    <a:pt x="2484" y="1634"/>
                  </a:cubicBezTo>
                  <a:cubicBezTo>
                    <a:pt x="2484" y="1634"/>
                    <a:pt x="2483" y="1634"/>
                    <a:pt x="2483" y="1634"/>
                  </a:cubicBezTo>
                  <a:cubicBezTo>
                    <a:pt x="2469" y="1638"/>
                    <a:pt x="2448" y="1636"/>
                    <a:pt x="2434" y="1636"/>
                  </a:cubicBezTo>
                  <a:cubicBezTo>
                    <a:pt x="2418" y="1636"/>
                    <a:pt x="2401" y="1636"/>
                    <a:pt x="2385" y="1636"/>
                  </a:cubicBezTo>
                  <a:cubicBezTo>
                    <a:pt x="2370" y="1636"/>
                    <a:pt x="2353" y="1632"/>
                    <a:pt x="2340" y="1624"/>
                  </a:cubicBezTo>
                  <a:close/>
                  <a:moveTo>
                    <a:pt x="2605" y="1791"/>
                  </a:moveTo>
                  <a:cubicBezTo>
                    <a:pt x="2605" y="1791"/>
                    <a:pt x="2605" y="1791"/>
                    <a:pt x="2604" y="1791"/>
                  </a:cubicBezTo>
                  <a:cubicBezTo>
                    <a:pt x="2602" y="1794"/>
                    <a:pt x="2598" y="1797"/>
                    <a:pt x="2593" y="1798"/>
                  </a:cubicBezTo>
                  <a:cubicBezTo>
                    <a:pt x="2589" y="1800"/>
                    <a:pt x="2583" y="1801"/>
                    <a:pt x="2576" y="1801"/>
                  </a:cubicBezTo>
                  <a:cubicBezTo>
                    <a:pt x="2569" y="1801"/>
                    <a:pt x="2569" y="1801"/>
                    <a:pt x="2569" y="1801"/>
                  </a:cubicBezTo>
                  <a:cubicBezTo>
                    <a:pt x="2569" y="1801"/>
                    <a:pt x="2569" y="1801"/>
                    <a:pt x="2569" y="1801"/>
                  </a:cubicBezTo>
                  <a:cubicBezTo>
                    <a:pt x="2541" y="1801"/>
                    <a:pt x="2512" y="1801"/>
                    <a:pt x="2483" y="1801"/>
                  </a:cubicBezTo>
                  <a:cubicBezTo>
                    <a:pt x="2480" y="1801"/>
                    <a:pt x="2476" y="1801"/>
                    <a:pt x="2473" y="1801"/>
                  </a:cubicBezTo>
                  <a:cubicBezTo>
                    <a:pt x="2473" y="1801"/>
                    <a:pt x="2473" y="1801"/>
                    <a:pt x="2473" y="1801"/>
                  </a:cubicBezTo>
                  <a:cubicBezTo>
                    <a:pt x="2453" y="1799"/>
                    <a:pt x="2432" y="1790"/>
                    <a:pt x="2419" y="1775"/>
                  </a:cubicBezTo>
                  <a:cubicBezTo>
                    <a:pt x="2418" y="1773"/>
                    <a:pt x="2416" y="1771"/>
                    <a:pt x="2415" y="1769"/>
                  </a:cubicBezTo>
                  <a:cubicBezTo>
                    <a:pt x="2415" y="1769"/>
                    <a:pt x="2415" y="1769"/>
                    <a:pt x="2415" y="1769"/>
                  </a:cubicBezTo>
                  <a:cubicBezTo>
                    <a:pt x="2415" y="1769"/>
                    <a:pt x="2415" y="1769"/>
                    <a:pt x="2415" y="1769"/>
                  </a:cubicBezTo>
                  <a:cubicBezTo>
                    <a:pt x="2409" y="1758"/>
                    <a:pt x="2402" y="1747"/>
                    <a:pt x="2396" y="1736"/>
                  </a:cubicBezTo>
                  <a:cubicBezTo>
                    <a:pt x="2392" y="1728"/>
                    <a:pt x="2383" y="1716"/>
                    <a:pt x="2381" y="1706"/>
                  </a:cubicBezTo>
                  <a:cubicBezTo>
                    <a:pt x="2381" y="1706"/>
                    <a:pt x="2381" y="1706"/>
                    <a:pt x="2381" y="1706"/>
                  </a:cubicBezTo>
                  <a:cubicBezTo>
                    <a:pt x="2380" y="1705"/>
                    <a:pt x="2380" y="1704"/>
                    <a:pt x="2380" y="1703"/>
                  </a:cubicBezTo>
                  <a:cubicBezTo>
                    <a:pt x="2379" y="1693"/>
                    <a:pt x="2387" y="1688"/>
                    <a:pt x="2396" y="1685"/>
                  </a:cubicBezTo>
                  <a:cubicBezTo>
                    <a:pt x="2396" y="1685"/>
                    <a:pt x="2396" y="1685"/>
                    <a:pt x="2396" y="1685"/>
                  </a:cubicBezTo>
                  <a:cubicBezTo>
                    <a:pt x="2396" y="1685"/>
                    <a:pt x="2397" y="1685"/>
                    <a:pt x="2397" y="1685"/>
                  </a:cubicBezTo>
                  <a:cubicBezTo>
                    <a:pt x="2398" y="1685"/>
                    <a:pt x="2398" y="1685"/>
                    <a:pt x="2399" y="1684"/>
                  </a:cubicBezTo>
                  <a:cubicBezTo>
                    <a:pt x="2403" y="1683"/>
                    <a:pt x="2408" y="1683"/>
                    <a:pt x="2413" y="1683"/>
                  </a:cubicBezTo>
                  <a:cubicBezTo>
                    <a:pt x="2470" y="1683"/>
                    <a:pt x="2470" y="1683"/>
                    <a:pt x="2470" y="1683"/>
                  </a:cubicBezTo>
                  <a:cubicBezTo>
                    <a:pt x="2479" y="1683"/>
                    <a:pt x="2489" y="1683"/>
                    <a:pt x="2498" y="1683"/>
                  </a:cubicBezTo>
                  <a:cubicBezTo>
                    <a:pt x="2498" y="1683"/>
                    <a:pt x="2498" y="1683"/>
                    <a:pt x="2498" y="1683"/>
                  </a:cubicBezTo>
                  <a:cubicBezTo>
                    <a:pt x="2499" y="1683"/>
                    <a:pt x="2499" y="1683"/>
                    <a:pt x="2500" y="1683"/>
                  </a:cubicBezTo>
                  <a:cubicBezTo>
                    <a:pt x="2502" y="1683"/>
                    <a:pt x="2505" y="1683"/>
                    <a:pt x="2507" y="1683"/>
                  </a:cubicBezTo>
                  <a:cubicBezTo>
                    <a:pt x="2508" y="1683"/>
                    <a:pt x="2508" y="1683"/>
                    <a:pt x="2509" y="1683"/>
                  </a:cubicBezTo>
                  <a:cubicBezTo>
                    <a:pt x="2527" y="1685"/>
                    <a:pt x="2546" y="1692"/>
                    <a:pt x="2558" y="1705"/>
                  </a:cubicBezTo>
                  <a:cubicBezTo>
                    <a:pt x="2559" y="1705"/>
                    <a:pt x="2560" y="1706"/>
                    <a:pt x="2561" y="1707"/>
                  </a:cubicBezTo>
                  <a:cubicBezTo>
                    <a:pt x="2561" y="1708"/>
                    <a:pt x="2562" y="1708"/>
                    <a:pt x="2562" y="1709"/>
                  </a:cubicBezTo>
                  <a:cubicBezTo>
                    <a:pt x="2563" y="1710"/>
                    <a:pt x="2563" y="1710"/>
                    <a:pt x="2564" y="1711"/>
                  </a:cubicBezTo>
                  <a:cubicBezTo>
                    <a:pt x="2564" y="1711"/>
                    <a:pt x="2564" y="1711"/>
                    <a:pt x="2564" y="1711"/>
                  </a:cubicBezTo>
                  <a:cubicBezTo>
                    <a:pt x="2566" y="1713"/>
                    <a:pt x="2566" y="1713"/>
                    <a:pt x="2566" y="1713"/>
                  </a:cubicBezTo>
                  <a:cubicBezTo>
                    <a:pt x="2571" y="1721"/>
                    <a:pt x="2576" y="1729"/>
                    <a:pt x="2582" y="1737"/>
                  </a:cubicBezTo>
                  <a:cubicBezTo>
                    <a:pt x="2582" y="1737"/>
                    <a:pt x="2582" y="1737"/>
                    <a:pt x="2582" y="1737"/>
                  </a:cubicBezTo>
                  <a:cubicBezTo>
                    <a:pt x="2589" y="1748"/>
                    <a:pt x="2599" y="1759"/>
                    <a:pt x="2605" y="1772"/>
                  </a:cubicBezTo>
                  <a:cubicBezTo>
                    <a:pt x="2606" y="1773"/>
                    <a:pt x="2606" y="1773"/>
                    <a:pt x="2606" y="1774"/>
                  </a:cubicBezTo>
                  <a:cubicBezTo>
                    <a:pt x="2607" y="1775"/>
                    <a:pt x="2607" y="1775"/>
                    <a:pt x="2607" y="1775"/>
                  </a:cubicBezTo>
                  <a:cubicBezTo>
                    <a:pt x="2609" y="1782"/>
                    <a:pt x="2608" y="1787"/>
                    <a:pt x="2605" y="1791"/>
                  </a:cubicBezTo>
                  <a:close/>
                  <a:moveTo>
                    <a:pt x="2937" y="318"/>
                  </a:moveTo>
                  <a:cubicBezTo>
                    <a:pt x="3034" y="414"/>
                    <a:pt x="3089" y="549"/>
                    <a:pt x="3089" y="685"/>
                  </a:cubicBezTo>
                  <a:cubicBezTo>
                    <a:pt x="3089" y="821"/>
                    <a:pt x="3034" y="955"/>
                    <a:pt x="2937" y="1051"/>
                  </a:cubicBezTo>
                  <a:cubicBezTo>
                    <a:pt x="3050" y="999"/>
                    <a:pt x="3153" y="855"/>
                    <a:pt x="3152" y="685"/>
                  </a:cubicBezTo>
                  <a:cubicBezTo>
                    <a:pt x="3153" y="514"/>
                    <a:pt x="3050" y="371"/>
                    <a:pt x="2937" y="318"/>
                  </a:cubicBezTo>
                  <a:close/>
                  <a:moveTo>
                    <a:pt x="216" y="318"/>
                  </a:moveTo>
                  <a:cubicBezTo>
                    <a:pt x="104" y="371"/>
                    <a:pt x="0" y="514"/>
                    <a:pt x="2" y="685"/>
                  </a:cubicBezTo>
                  <a:cubicBezTo>
                    <a:pt x="0" y="855"/>
                    <a:pt x="104" y="999"/>
                    <a:pt x="216" y="1051"/>
                  </a:cubicBezTo>
                  <a:cubicBezTo>
                    <a:pt x="120" y="955"/>
                    <a:pt x="64" y="821"/>
                    <a:pt x="65" y="685"/>
                  </a:cubicBezTo>
                  <a:cubicBezTo>
                    <a:pt x="64" y="549"/>
                    <a:pt x="120" y="414"/>
                    <a:pt x="216" y="318"/>
                  </a:cubicBezTo>
                  <a:close/>
                </a:path>
              </a:pathLst>
            </a:custGeom>
            <a:solidFill>
              <a:srgbClr val="93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61735" tIns="30867" rIns="61735" bIns="30867"/>
            <a:lstStyle/>
            <a:p>
              <a:endParaRPr lang="zh-CN" altLang="zh-CN" sz="900">
                <a:solidFill>
                  <a:srgbClr val="000000"/>
                </a:solidFill>
                <a:latin typeface="Bauhaus 93" pitchFamily="82" charset="0"/>
                <a:ea typeface="微软雅黑" pitchFamily="34" charset="-122"/>
                <a:sym typeface="Bauhaus 93" pitchFamily="82" charset="0"/>
              </a:endParaRPr>
            </a:p>
          </p:txBody>
        </p:sp>
        <p:sp>
          <p:nvSpPr>
            <p:cNvPr id="101" name="圆角矩形 1"/>
            <p:cNvSpPr>
              <a:spLocks noChangeArrowheads="1"/>
            </p:cNvSpPr>
            <p:nvPr/>
          </p:nvSpPr>
          <p:spPr bwMode="auto">
            <a:xfrm>
              <a:off x="3501776" y="4215482"/>
              <a:ext cx="503238" cy="323850"/>
            </a:xfrm>
            <a:custGeom>
              <a:avLst/>
              <a:gdLst>
                <a:gd name="T0" fmla="*/ 0 w 504056"/>
                <a:gd name="T1" fmla="*/ 0 h 324036"/>
                <a:gd name="T2" fmla="*/ 504056 w 504056"/>
                <a:gd name="T3" fmla="*/ 324036 h 324036"/>
              </a:gdLst>
              <a:ahLst/>
              <a:cxnLst/>
              <a:rect l="T0" t="T1" r="T2" b="T3"/>
              <a:pathLst>
                <a:path w="504056" h="324036">
                  <a:moveTo>
                    <a:pt x="252029" y="117150"/>
                  </a:moveTo>
                  <a:cubicBezTo>
                    <a:pt x="217306" y="117150"/>
                    <a:pt x="189158" y="145298"/>
                    <a:pt x="189158" y="180021"/>
                  </a:cubicBezTo>
                  <a:cubicBezTo>
                    <a:pt x="189158" y="214744"/>
                    <a:pt x="217306" y="242892"/>
                    <a:pt x="252029" y="242892"/>
                  </a:cubicBezTo>
                  <a:cubicBezTo>
                    <a:pt x="286752" y="242892"/>
                    <a:pt x="314900" y="214744"/>
                    <a:pt x="314900" y="180021"/>
                  </a:cubicBezTo>
                  <a:cubicBezTo>
                    <a:pt x="314900" y="145298"/>
                    <a:pt x="286752" y="117150"/>
                    <a:pt x="252029" y="117150"/>
                  </a:cubicBezTo>
                  <a:close/>
                  <a:moveTo>
                    <a:pt x="252028" y="96339"/>
                  </a:moveTo>
                  <a:cubicBezTo>
                    <a:pt x="298244" y="96339"/>
                    <a:pt x="335709" y="133804"/>
                    <a:pt x="335709" y="180020"/>
                  </a:cubicBezTo>
                  <a:cubicBezTo>
                    <a:pt x="335709" y="226236"/>
                    <a:pt x="298244" y="263701"/>
                    <a:pt x="252028" y="263701"/>
                  </a:cubicBezTo>
                  <a:cubicBezTo>
                    <a:pt x="205812" y="263701"/>
                    <a:pt x="168347" y="226236"/>
                    <a:pt x="168347" y="180020"/>
                  </a:cubicBezTo>
                  <a:cubicBezTo>
                    <a:pt x="168347" y="133804"/>
                    <a:pt x="205812" y="96339"/>
                    <a:pt x="252028" y="96339"/>
                  </a:cubicBezTo>
                  <a:close/>
                  <a:moveTo>
                    <a:pt x="252028" y="86863"/>
                  </a:moveTo>
                  <a:cubicBezTo>
                    <a:pt x="200579" y="86863"/>
                    <a:pt x="158871" y="128571"/>
                    <a:pt x="158871" y="180020"/>
                  </a:cubicBezTo>
                  <a:cubicBezTo>
                    <a:pt x="158871" y="231469"/>
                    <a:pt x="200579" y="273177"/>
                    <a:pt x="252028" y="273177"/>
                  </a:cubicBezTo>
                  <a:cubicBezTo>
                    <a:pt x="303477" y="273177"/>
                    <a:pt x="345185" y="231469"/>
                    <a:pt x="345185" y="180020"/>
                  </a:cubicBezTo>
                  <a:cubicBezTo>
                    <a:pt x="345185" y="128571"/>
                    <a:pt x="303477" y="86863"/>
                    <a:pt x="252028" y="86863"/>
                  </a:cubicBezTo>
                  <a:close/>
                  <a:moveTo>
                    <a:pt x="360881" y="13144"/>
                  </a:moveTo>
                  <a:cubicBezTo>
                    <a:pt x="356673" y="13144"/>
                    <a:pt x="353261" y="16556"/>
                    <a:pt x="353261" y="20764"/>
                  </a:cubicBezTo>
                  <a:lnTo>
                    <a:pt x="353261" y="36004"/>
                  </a:lnTo>
                  <a:lnTo>
                    <a:pt x="398981" y="36004"/>
                  </a:lnTo>
                  <a:lnTo>
                    <a:pt x="398981" y="20764"/>
                  </a:lnTo>
                  <a:cubicBezTo>
                    <a:pt x="398981" y="16556"/>
                    <a:pt x="395569" y="13144"/>
                    <a:pt x="391361" y="13144"/>
                  </a:cubicBezTo>
                  <a:close/>
                  <a:moveTo>
                    <a:pt x="352119" y="0"/>
                  </a:moveTo>
                  <a:lnTo>
                    <a:pt x="400123" y="0"/>
                  </a:lnTo>
                  <a:cubicBezTo>
                    <a:pt x="406752" y="0"/>
                    <a:pt x="412125" y="5373"/>
                    <a:pt x="412125" y="12002"/>
                  </a:cubicBezTo>
                  <a:lnTo>
                    <a:pt x="412125" y="36004"/>
                  </a:lnTo>
                  <a:lnTo>
                    <a:pt x="456050" y="36004"/>
                  </a:lnTo>
                  <a:cubicBezTo>
                    <a:pt x="482563" y="36004"/>
                    <a:pt x="504056" y="57497"/>
                    <a:pt x="504056" y="84010"/>
                  </a:cubicBezTo>
                  <a:lnTo>
                    <a:pt x="504056" y="276030"/>
                  </a:lnTo>
                  <a:cubicBezTo>
                    <a:pt x="504056" y="302543"/>
                    <a:pt x="482563" y="324036"/>
                    <a:pt x="456050" y="324036"/>
                  </a:cubicBezTo>
                  <a:lnTo>
                    <a:pt x="48006" y="324036"/>
                  </a:lnTo>
                  <a:cubicBezTo>
                    <a:pt x="21493" y="324036"/>
                    <a:pt x="0" y="302543"/>
                    <a:pt x="0" y="276030"/>
                  </a:cubicBezTo>
                  <a:lnTo>
                    <a:pt x="0" y="84010"/>
                  </a:lnTo>
                  <a:cubicBezTo>
                    <a:pt x="0" y="57497"/>
                    <a:pt x="21493" y="36004"/>
                    <a:pt x="48006" y="36004"/>
                  </a:cubicBezTo>
                  <a:lnTo>
                    <a:pt x="340117" y="36004"/>
                  </a:lnTo>
                  <a:lnTo>
                    <a:pt x="340117" y="12002"/>
                  </a:lnTo>
                  <a:cubicBezTo>
                    <a:pt x="340117" y="5373"/>
                    <a:pt x="345490" y="0"/>
                    <a:pt x="352119" y="0"/>
                  </a:cubicBezTo>
                  <a:close/>
                </a:path>
              </a:pathLst>
            </a:custGeom>
            <a:solidFill>
              <a:srgbClr val="474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Bauhaus 93" pitchFamily="82" charset="0"/>
                  <a:ea typeface="Bauhaus 93" pitchFamily="82" charset="0"/>
                  <a:cs typeface="Bauhaus 93" pitchFamily="82" charset="0"/>
                  <a:sym typeface="Bauhaus 93" pitchFamily="82" charset="0"/>
                </a:rPr>
                <a:t> </a:t>
              </a: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69768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直接连接符 33"/>
          <p:cNvSpPr>
            <a:spLocks noChangeShapeType="1"/>
          </p:cNvSpPr>
          <p:nvPr/>
        </p:nvSpPr>
        <p:spPr bwMode="auto">
          <a:xfrm flipH="1" flipV="1">
            <a:off x="3925888" y="4665508"/>
            <a:ext cx="2524125" cy="3175"/>
          </a:xfrm>
          <a:prstGeom prst="line">
            <a:avLst/>
          </a:prstGeom>
          <a:noFill/>
          <a:ln w="79375" cap="flat" cmpd="sng">
            <a:solidFill>
              <a:srgbClr val="91888B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2" name="任意多边形 15"/>
          <p:cNvSpPr>
            <a:spLocks noChangeArrowheads="1"/>
          </p:cNvSpPr>
          <p:nvPr/>
        </p:nvSpPr>
        <p:spPr bwMode="auto">
          <a:xfrm>
            <a:off x="3243263" y="2088995"/>
            <a:ext cx="3062287" cy="2759075"/>
          </a:xfrm>
          <a:custGeom>
            <a:avLst/>
            <a:gdLst>
              <a:gd name="T0" fmla="*/ 3108929 w 6156380"/>
              <a:gd name="T1" fmla="*/ 0 h 5545985"/>
              <a:gd name="T2" fmla="*/ 3986961 w 6156380"/>
              <a:gd name="T3" fmla="*/ 878032 h 5545985"/>
              <a:gd name="T4" fmla="*/ 3917961 w 6156380"/>
              <a:gd name="T5" fmla="*/ 1219802 h 5545985"/>
              <a:gd name="T6" fmla="*/ 3879926 w 6156380"/>
              <a:gd name="T7" fmla="*/ 1289877 h 5545985"/>
              <a:gd name="T8" fmla="*/ 3881256 w 6156380"/>
              <a:gd name="T9" fmla="*/ 1290665 h 5545985"/>
              <a:gd name="T10" fmla="*/ 3860043 w 6156380"/>
              <a:gd name="T11" fmla="*/ 1326507 h 5545985"/>
              <a:gd name="T12" fmla="*/ 3837007 w 6156380"/>
              <a:gd name="T13" fmla="*/ 1368948 h 5545985"/>
              <a:gd name="T14" fmla="*/ 3829642 w 6156380"/>
              <a:gd name="T15" fmla="*/ 1377874 h 5545985"/>
              <a:gd name="T16" fmla="*/ 3566143 w 6156380"/>
              <a:gd name="T17" fmla="*/ 1823098 h 5545985"/>
              <a:gd name="T18" fmla="*/ 4695231 w 6156380"/>
              <a:gd name="T19" fmla="*/ 3790749 h 5545985"/>
              <a:gd name="T20" fmla="*/ 5194692 w 6156380"/>
              <a:gd name="T21" fmla="*/ 3791608 h 5545985"/>
              <a:gd name="T22" fmla="*/ 5195225 w 6156380"/>
              <a:gd name="T23" fmla="*/ 3791525 h 5545985"/>
              <a:gd name="T24" fmla="*/ 5716511 w 6156380"/>
              <a:gd name="T25" fmla="*/ 3904893 h 5545985"/>
              <a:gd name="T26" fmla="*/ 6039006 w 6156380"/>
              <a:gd name="T27" fmla="*/ 5104009 h 5545985"/>
              <a:gd name="T28" fmla="*/ 4839891 w 6156380"/>
              <a:gd name="T29" fmla="*/ 5426503 h 5545985"/>
              <a:gd name="T30" fmla="*/ 4578195 w 6156380"/>
              <a:gd name="T31" fmla="*/ 5196105 h 5545985"/>
              <a:gd name="T32" fmla="*/ 4536463 w 6156380"/>
              <a:gd name="T33" fmla="*/ 5128167 h 5545985"/>
              <a:gd name="T34" fmla="*/ 4535116 w 6156380"/>
              <a:gd name="T35" fmla="*/ 5128926 h 5545985"/>
              <a:gd name="T36" fmla="*/ 4514649 w 6156380"/>
              <a:gd name="T37" fmla="*/ 5092653 h 5545985"/>
              <a:gd name="T38" fmla="*/ 4489374 w 6156380"/>
              <a:gd name="T39" fmla="*/ 5051506 h 5545985"/>
              <a:gd name="T40" fmla="*/ 4485316 w 6156380"/>
              <a:gd name="T41" fmla="*/ 5040669 h 5545985"/>
              <a:gd name="T42" fmla="*/ 4231072 w 6156380"/>
              <a:gd name="T43" fmla="*/ 4590096 h 5545985"/>
              <a:gd name="T44" fmla="*/ 1946949 w 6156380"/>
              <a:gd name="T45" fmla="*/ 4586166 h 5545985"/>
              <a:gd name="T46" fmla="*/ 1673080 w 6156380"/>
              <a:gd name="T47" fmla="*/ 5040828 h 5545985"/>
              <a:gd name="T48" fmla="*/ 1672880 w 6156380"/>
              <a:gd name="T49" fmla="*/ 5041329 h 5545985"/>
              <a:gd name="T50" fmla="*/ 1309962 w 6156380"/>
              <a:gd name="T51" fmla="*/ 5432331 h 5545985"/>
              <a:gd name="T52" fmla="*/ 113654 w 6156380"/>
              <a:gd name="T53" fmla="*/ 5099575 h 5545985"/>
              <a:gd name="T54" fmla="*/ 446410 w 6156380"/>
              <a:gd name="T55" fmla="*/ 3903266 h 5545985"/>
              <a:gd name="T56" fmla="*/ 777931 w 6156380"/>
              <a:gd name="T57" fmla="*/ 3795280 h 5545985"/>
              <a:gd name="T58" fmla="*/ 857652 w 6156380"/>
              <a:gd name="T59" fmla="*/ 3793939 h 5545985"/>
              <a:gd name="T60" fmla="*/ 857684 w 6156380"/>
              <a:gd name="T61" fmla="*/ 3792393 h 5545985"/>
              <a:gd name="T62" fmla="*/ 899325 w 6156380"/>
              <a:gd name="T63" fmla="*/ 3793239 h 5545985"/>
              <a:gd name="T64" fmla="*/ 947607 w 6156380"/>
              <a:gd name="T65" fmla="*/ 3792426 h 5545985"/>
              <a:gd name="T66" fmla="*/ 959001 w 6156380"/>
              <a:gd name="T67" fmla="*/ 3794450 h 5545985"/>
              <a:gd name="T68" fmla="*/ 1435525 w 6156380"/>
              <a:gd name="T69" fmla="*/ 3804120 h 5545985"/>
              <a:gd name="T70" fmla="*/ 1435558 w 6156380"/>
              <a:gd name="T71" fmla="*/ 3785142 h 5545985"/>
              <a:gd name="T72" fmla="*/ 1488484 w 6156380"/>
              <a:gd name="T73" fmla="*/ 3785233 h 5545985"/>
              <a:gd name="T74" fmla="*/ 2668875 w 6156380"/>
              <a:gd name="T75" fmla="*/ 1883249 h 5545985"/>
              <a:gd name="T76" fmla="*/ 3108716 w 6156380"/>
              <a:gd name="T77" fmla="*/ 2657468 h 5545985"/>
              <a:gd name="T78" fmla="*/ 2428424 w 6156380"/>
              <a:gd name="T79" fmla="*/ 3786850 h 5545985"/>
              <a:gd name="T80" fmla="*/ 3771800 w 6156380"/>
              <a:gd name="T81" fmla="*/ 3789161 h 5545985"/>
              <a:gd name="T82" fmla="*/ 2393227 w 6156380"/>
              <a:gd name="T83" fmla="*/ 1386734 h 5545985"/>
              <a:gd name="T84" fmla="*/ 2392889 w 6156380"/>
              <a:gd name="T85" fmla="*/ 1386314 h 5545985"/>
              <a:gd name="T86" fmla="*/ 2230897 w 6156380"/>
              <a:gd name="T87" fmla="*/ 878032 h 5545985"/>
              <a:gd name="T88" fmla="*/ 3108929 w 6156380"/>
              <a:gd name="T89" fmla="*/ 0 h 5545985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6156380"/>
              <a:gd name="T136" fmla="*/ 0 h 5545985"/>
              <a:gd name="T137" fmla="*/ 6156380 w 6156380"/>
              <a:gd name="T138" fmla="*/ 5545985 h 5545985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6156380" h="5545985">
                <a:moveTo>
                  <a:pt x="3108929" y="0"/>
                </a:moveTo>
                <a:cubicBezTo>
                  <a:pt x="3593853" y="0"/>
                  <a:pt x="3986961" y="393108"/>
                  <a:pt x="3986961" y="878032"/>
                </a:cubicBezTo>
                <a:cubicBezTo>
                  <a:pt x="3986961" y="999263"/>
                  <a:pt x="3962392" y="1114756"/>
                  <a:pt x="3917961" y="1219802"/>
                </a:cubicBezTo>
                <a:lnTo>
                  <a:pt x="3879926" y="1289877"/>
                </a:lnTo>
                <a:lnTo>
                  <a:pt x="3881256" y="1290665"/>
                </a:lnTo>
                <a:lnTo>
                  <a:pt x="3860043" y="1326507"/>
                </a:lnTo>
                <a:lnTo>
                  <a:pt x="3837007" y="1368948"/>
                </a:lnTo>
                <a:lnTo>
                  <a:pt x="3829642" y="1377874"/>
                </a:lnTo>
                <a:lnTo>
                  <a:pt x="3566143" y="1823098"/>
                </a:lnTo>
                <a:lnTo>
                  <a:pt x="4695231" y="3790749"/>
                </a:lnTo>
                <a:lnTo>
                  <a:pt x="5194692" y="3791608"/>
                </a:lnTo>
                <a:lnTo>
                  <a:pt x="5195225" y="3791525"/>
                </a:lnTo>
                <a:cubicBezTo>
                  <a:pt x="5370440" y="3774744"/>
                  <a:pt x="5552378" y="3810334"/>
                  <a:pt x="5716511" y="3904893"/>
                </a:cubicBezTo>
                <a:cubicBezTo>
                  <a:pt x="6136693" y="4146966"/>
                  <a:pt x="6281078" y="4683828"/>
                  <a:pt x="6039006" y="5104009"/>
                </a:cubicBezTo>
                <a:cubicBezTo>
                  <a:pt x="5796934" y="5524190"/>
                  <a:pt x="5260072" y="5668576"/>
                  <a:pt x="4839891" y="5426503"/>
                </a:cubicBezTo>
                <a:cubicBezTo>
                  <a:pt x="4734845" y="5365985"/>
                  <a:pt x="4647037" y="5287043"/>
                  <a:pt x="4578195" y="5196105"/>
                </a:cubicBezTo>
                <a:lnTo>
                  <a:pt x="4536463" y="5128167"/>
                </a:lnTo>
                <a:lnTo>
                  <a:pt x="4535116" y="5128926"/>
                </a:lnTo>
                <a:lnTo>
                  <a:pt x="4514649" y="5092653"/>
                </a:lnTo>
                <a:lnTo>
                  <a:pt x="4489374" y="5051506"/>
                </a:lnTo>
                <a:lnTo>
                  <a:pt x="4485316" y="5040669"/>
                </a:lnTo>
                <a:lnTo>
                  <a:pt x="4231072" y="4590096"/>
                </a:lnTo>
                <a:lnTo>
                  <a:pt x="1946949" y="4586166"/>
                </a:lnTo>
                <a:lnTo>
                  <a:pt x="1673080" y="5040828"/>
                </a:lnTo>
                <a:lnTo>
                  <a:pt x="1672880" y="5041329"/>
                </a:lnTo>
                <a:cubicBezTo>
                  <a:pt x="1598141" y="5200690"/>
                  <a:pt x="1474900" y="5339181"/>
                  <a:pt x="1309962" y="5432331"/>
                </a:cubicBezTo>
                <a:cubicBezTo>
                  <a:pt x="887722" y="5670794"/>
                  <a:pt x="352118" y="5521815"/>
                  <a:pt x="113654" y="5099575"/>
                </a:cubicBezTo>
                <a:cubicBezTo>
                  <a:pt x="-124810" y="4677335"/>
                  <a:pt x="24170" y="4141730"/>
                  <a:pt x="446410" y="3903266"/>
                </a:cubicBezTo>
                <a:cubicBezTo>
                  <a:pt x="551970" y="3843650"/>
                  <a:pt x="664615" y="3808249"/>
                  <a:pt x="777931" y="3795280"/>
                </a:cubicBezTo>
                <a:lnTo>
                  <a:pt x="857652" y="3793939"/>
                </a:lnTo>
                <a:lnTo>
                  <a:pt x="857684" y="3792393"/>
                </a:lnTo>
                <a:lnTo>
                  <a:pt x="899325" y="3793239"/>
                </a:lnTo>
                <a:lnTo>
                  <a:pt x="947607" y="3792426"/>
                </a:lnTo>
                <a:lnTo>
                  <a:pt x="959001" y="3794450"/>
                </a:lnTo>
                <a:lnTo>
                  <a:pt x="1435525" y="3804120"/>
                </a:lnTo>
                <a:lnTo>
                  <a:pt x="1435558" y="3785142"/>
                </a:lnTo>
                <a:lnTo>
                  <a:pt x="1488484" y="3785233"/>
                </a:lnTo>
                <a:lnTo>
                  <a:pt x="2668875" y="1883249"/>
                </a:lnTo>
                <a:lnTo>
                  <a:pt x="3108716" y="2657468"/>
                </a:lnTo>
                <a:lnTo>
                  <a:pt x="2428424" y="3786850"/>
                </a:lnTo>
                <a:lnTo>
                  <a:pt x="3771800" y="3789161"/>
                </a:lnTo>
                <a:lnTo>
                  <a:pt x="2393227" y="1386734"/>
                </a:lnTo>
                <a:lnTo>
                  <a:pt x="2392889" y="1386314"/>
                </a:lnTo>
                <a:cubicBezTo>
                  <a:pt x="2290881" y="1242869"/>
                  <a:pt x="2230897" y="1067456"/>
                  <a:pt x="2230897" y="878032"/>
                </a:cubicBezTo>
                <a:cubicBezTo>
                  <a:pt x="2230897" y="393108"/>
                  <a:pt x="2624005" y="0"/>
                  <a:pt x="3108929" y="0"/>
                </a:cubicBezTo>
                <a:close/>
              </a:path>
            </a:pathLst>
          </a:custGeom>
          <a:solidFill>
            <a:srgbClr val="69595C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33" name="任意多边形 7"/>
          <p:cNvSpPr>
            <a:spLocks noChangeArrowheads="1"/>
          </p:cNvSpPr>
          <p:nvPr/>
        </p:nvSpPr>
        <p:spPr bwMode="auto">
          <a:xfrm>
            <a:off x="4132263" y="1238095"/>
            <a:ext cx="2044700" cy="3486150"/>
          </a:xfrm>
          <a:custGeom>
            <a:avLst/>
            <a:gdLst>
              <a:gd name="T0" fmla="*/ 878032 w 2727275"/>
              <a:gd name="T1" fmla="*/ 0 h 4647210"/>
              <a:gd name="T2" fmla="*/ 1756064 w 2727275"/>
              <a:gd name="T3" fmla="*/ 878032 h 4647210"/>
              <a:gd name="T4" fmla="*/ 1687064 w 2727275"/>
              <a:gd name="T5" fmla="*/ 1219802 h 4647210"/>
              <a:gd name="T6" fmla="*/ 1649029 w 2727275"/>
              <a:gd name="T7" fmla="*/ 1289877 h 4647210"/>
              <a:gd name="T8" fmla="*/ 1650359 w 2727275"/>
              <a:gd name="T9" fmla="*/ 1290665 h 4647210"/>
              <a:gd name="T10" fmla="*/ 1629146 w 2727275"/>
              <a:gd name="T11" fmla="*/ 1326507 h 4647210"/>
              <a:gd name="T12" fmla="*/ 1606110 w 2727275"/>
              <a:gd name="T13" fmla="*/ 1368948 h 4647210"/>
              <a:gd name="T14" fmla="*/ 1598745 w 2727275"/>
              <a:gd name="T15" fmla="*/ 1377874 h 4647210"/>
              <a:gd name="T16" fmla="*/ 1335246 w 2727275"/>
              <a:gd name="T17" fmla="*/ 1823098 h 4647210"/>
              <a:gd name="T18" fmla="*/ 2727275 w 2727275"/>
              <a:gd name="T19" fmla="*/ 4248975 h 4647210"/>
              <a:gd name="T20" fmla="*/ 2033273 w 2727275"/>
              <a:gd name="T21" fmla="*/ 4647210 h 4647210"/>
              <a:gd name="T22" fmla="*/ 162330 w 2727275"/>
              <a:gd name="T23" fmla="*/ 1386734 h 4647210"/>
              <a:gd name="T24" fmla="*/ 161992 w 2727275"/>
              <a:gd name="T25" fmla="*/ 1386314 h 4647210"/>
              <a:gd name="T26" fmla="*/ 0 w 2727275"/>
              <a:gd name="T27" fmla="*/ 878032 h 4647210"/>
              <a:gd name="T28" fmla="*/ 878032 w 2727275"/>
              <a:gd name="T29" fmla="*/ 0 h 464721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2727275"/>
              <a:gd name="T46" fmla="*/ 0 h 4647210"/>
              <a:gd name="T47" fmla="*/ 2727275 w 2727275"/>
              <a:gd name="T48" fmla="*/ 4647210 h 4647210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2727275" h="4647210">
                <a:moveTo>
                  <a:pt x="878032" y="0"/>
                </a:moveTo>
                <a:cubicBezTo>
                  <a:pt x="1362956" y="0"/>
                  <a:pt x="1756064" y="393108"/>
                  <a:pt x="1756064" y="878032"/>
                </a:cubicBezTo>
                <a:cubicBezTo>
                  <a:pt x="1756064" y="999263"/>
                  <a:pt x="1731495" y="1114756"/>
                  <a:pt x="1687064" y="1219802"/>
                </a:cubicBezTo>
                <a:lnTo>
                  <a:pt x="1649029" y="1289877"/>
                </a:lnTo>
                <a:lnTo>
                  <a:pt x="1650359" y="1290665"/>
                </a:lnTo>
                <a:lnTo>
                  <a:pt x="1629146" y="1326507"/>
                </a:lnTo>
                <a:lnTo>
                  <a:pt x="1606110" y="1368948"/>
                </a:lnTo>
                <a:lnTo>
                  <a:pt x="1598745" y="1377874"/>
                </a:lnTo>
                <a:lnTo>
                  <a:pt x="1335246" y="1823098"/>
                </a:lnTo>
                <a:lnTo>
                  <a:pt x="2727275" y="4248975"/>
                </a:lnTo>
                <a:lnTo>
                  <a:pt x="2033273" y="4647210"/>
                </a:lnTo>
                <a:lnTo>
                  <a:pt x="162330" y="1386734"/>
                </a:lnTo>
                <a:lnTo>
                  <a:pt x="161992" y="1386314"/>
                </a:lnTo>
                <a:cubicBezTo>
                  <a:pt x="59984" y="1242869"/>
                  <a:pt x="0" y="1067456"/>
                  <a:pt x="0" y="878032"/>
                </a:cubicBezTo>
                <a:cubicBezTo>
                  <a:pt x="0" y="393108"/>
                  <a:pt x="393108" y="0"/>
                  <a:pt x="878032" y="0"/>
                </a:cubicBezTo>
                <a:close/>
              </a:path>
            </a:pathLst>
          </a:custGeom>
          <a:gradFill rotWithShape="1">
            <a:gsLst>
              <a:gs pos="0">
                <a:srgbClr val="EBE9EC"/>
              </a:gs>
              <a:gs pos="29358">
                <a:srgbClr val="EBE9EC"/>
              </a:gs>
              <a:gs pos="37999">
                <a:srgbClr val="EBE9EC"/>
              </a:gs>
              <a:gs pos="100000">
                <a:srgbClr val="FEFEFE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34" name="任意多边形 10"/>
          <p:cNvSpPr>
            <a:spLocks noChangeArrowheads="1"/>
          </p:cNvSpPr>
          <p:nvPr/>
        </p:nvSpPr>
        <p:spPr bwMode="auto">
          <a:xfrm rot="7196811">
            <a:off x="4309269" y="2769239"/>
            <a:ext cx="2033587" cy="3451225"/>
          </a:xfrm>
          <a:custGeom>
            <a:avLst/>
            <a:gdLst>
              <a:gd name="T0" fmla="*/ 878032 w 2711007"/>
              <a:gd name="T1" fmla="*/ 0 h 4603193"/>
              <a:gd name="T2" fmla="*/ 1756064 w 2711007"/>
              <a:gd name="T3" fmla="*/ 878032 h 4603193"/>
              <a:gd name="T4" fmla="*/ 1687064 w 2711007"/>
              <a:gd name="T5" fmla="*/ 1219802 h 4603193"/>
              <a:gd name="T6" fmla="*/ 1649029 w 2711007"/>
              <a:gd name="T7" fmla="*/ 1289877 h 4603193"/>
              <a:gd name="T8" fmla="*/ 1650359 w 2711007"/>
              <a:gd name="T9" fmla="*/ 1290665 h 4603193"/>
              <a:gd name="T10" fmla="*/ 1629146 w 2711007"/>
              <a:gd name="T11" fmla="*/ 1326507 h 4603193"/>
              <a:gd name="T12" fmla="*/ 1606110 w 2711007"/>
              <a:gd name="T13" fmla="*/ 1368948 h 4603193"/>
              <a:gd name="T14" fmla="*/ 1598745 w 2711007"/>
              <a:gd name="T15" fmla="*/ 1377874 h 4603193"/>
              <a:gd name="T16" fmla="*/ 1335246 w 2711007"/>
              <a:gd name="T17" fmla="*/ 1823098 h 4603193"/>
              <a:gd name="T18" fmla="*/ 2711007 w 2711007"/>
              <a:gd name="T19" fmla="*/ 4214377 h 4603193"/>
              <a:gd name="T20" fmla="*/ 2007915 w 2711007"/>
              <a:gd name="T21" fmla="*/ 4603193 h 4603193"/>
              <a:gd name="T22" fmla="*/ 162330 w 2711007"/>
              <a:gd name="T23" fmla="*/ 1386734 h 4603193"/>
              <a:gd name="T24" fmla="*/ 161992 w 2711007"/>
              <a:gd name="T25" fmla="*/ 1386314 h 4603193"/>
              <a:gd name="T26" fmla="*/ 0 w 2711007"/>
              <a:gd name="T27" fmla="*/ 878032 h 4603193"/>
              <a:gd name="T28" fmla="*/ 878032 w 2711007"/>
              <a:gd name="T29" fmla="*/ 0 h 460319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2711007"/>
              <a:gd name="T46" fmla="*/ 0 h 4603193"/>
              <a:gd name="T47" fmla="*/ 2711007 w 2711007"/>
              <a:gd name="T48" fmla="*/ 4603193 h 4603193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2711007" h="4603193">
                <a:moveTo>
                  <a:pt x="878032" y="0"/>
                </a:moveTo>
                <a:cubicBezTo>
                  <a:pt x="1362956" y="0"/>
                  <a:pt x="1756064" y="393108"/>
                  <a:pt x="1756064" y="878032"/>
                </a:cubicBezTo>
                <a:cubicBezTo>
                  <a:pt x="1756064" y="999263"/>
                  <a:pt x="1731495" y="1114756"/>
                  <a:pt x="1687064" y="1219802"/>
                </a:cubicBezTo>
                <a:lnTo>
                  <a:pt x="1649029" y="1289877"/>
                </a:lnTo>
                <a:lnTo>
                  <a:pt x="1650359" y="1290665"/>
                </a:lnTo>
                <a:lnTo>
                  <a:pt x="1629146" y="1326507"/>
                </a:lnTo>
                <a:lnTo>
                  <a:pt x="1606110" y="1368948"/>
                </a:lnTo>
                <a:lnTo>
                  <a:pt x="1598745" y="1377874"/>
                </a:lnTo>
                <a:lnTo>
                  <a:pt x="1335246" y="1823098"/>
                </a:lnTo>
                <a:lnTo>
                  <a:pt x="2711007" y="4214377"/>
                </a:lnTo>
                <a:lnTo>
                  <a:pt x="2007915" y="4603193"/>
                </a:lnTo>
                <a:lnTo>
                  <a:pt x="162330" y="1386734"/>
                </a:lnTo>
                <a:lnTo>
                  <a:pt x="161992" y="1386314"/>
                </a:lnTo>
                <a:cubicBezTo>
                  <a:pt x="59984" y="1242869"/>
                  <a:pt x="0" y="1067456"/>
                  <a:pt x="0" y="878032"/>
                </a:cubicBezTo>
                <a:cubicBezTo>
                  <a:pt x="0" y="393108"/>
                  <a:pt x="393108" y="0"/>
                  <a:pt x="878032" y="0"/>
                </a:cubicBezTo>
                <a:close/>
              </a:path>
            </a:pathLst>
          </a:custGeom>
          <a:gradFill rotWithShape="1">
            <a:gsLst>
              <a:gs pos="0">
                <a:srgbClr val="EBE9EC"/>
              </a:gs>
              <a:gs pos="29358">
                <a:srgbClr val="EBE9EC"/>
              </a:gs>
              <a:gs pos="37999">
                <a:srgbClr val="EBE9EC"/>
              </a:gs>
              <a:gs pos="100000">
                <a:srgbClr val="FEFEFE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35" name="任意多边形 8"/>
          <p:cNvSpPr>
            <a:spLocks noChangeArrowheads="1"/>
          </p:cNvSpPr>
          <p:nvPr/>
        </p:nvSpPr>
        <p:spPr bwMode="auto">
          <a:xfrm rot="14432642">
            <a:off x="2755106" y="2713677"/>
            <a:ext cx="1817687" cy="2857500"/>
          </a:xfrm>
          <a:custGeom>
            <a:avLst/>
            <a:gdLst>
              <a:gd name="T0" fmla="*/ 878032 w 2422054"/>
              <a:gd name="T1" fmla="*/ 0 h 3808819"/>
              <a:gd name="T2" fmla="*/ 1756064 w 2422054"/>
              <a:gd name="T3" fmla="*/ 878032 h 3808819"/>
              <a:gd name="T4" fmla="*/ 1687064 w 2422054"/>
              <a:gd name="T5" fmla="*/ 1219802 h 3808819"/>
              <a:gd name="T6" fmla="*/ 1649029 w 2422054"/>
              <a:gd name="T7" fmla="*/ 1289877 h 3808819"/>
              <a:gd name="T8" fmla="*/ 1650359 w 2422054"/>
              <a:gd name="T9" fmla="*/ 1290665 h 3808819"/>
              <a:gd name="T10" fmla="*/ 1629146 w 2422054"/>
              <a:gd name="T11" fmla="*/ 1326507 h 3808819"/>
              <a:gd name="T12" fmla="*/ 1606110 w 2422054"/>
              <a:gd name="T13" fmla="*/ 1368948 h 3808819"/>
              <a:gd name="T14" fmla="*/ 1598745 w 2422054"/>
              <a:gd name="T15" fmla="*/ 1377874 h 3808819"/>
              <a:gd name="T16" fmla="*/ 1335246 w 2422054"/>
              <a:gd name="T17" fmla="*/ 1823098 h 3808819"/>
              <a:gd name="T18" fmla="*/ 2422054 w 2422054"/>
              <a:gd name="T19" fmla="*/ 3806560 h 3808819"/>
              <a:gd name="T20" fmla="*/ 1531622 w 2422054"/>
              <a:gd name="T21" fmla="*/ 3808819 h 3808819"/>
              <a:gd name="T22" fmla="*/ 162330 w 2422054"/>
              <a:gd name="T23" fmla="*/ 1386734 h 3808819"/>
              <a:gd name="T24" fmla="*/ 161992 w 2422054"/>
              <a:gd name="T25" fmla="*/ 1386314 h 3808819"/>
              <a:gd name="T26" fmla="*/ 0 w 2422054"/>
              <a:gd name="T27" fmla="*/ 878032 h 3808819"/>
              <a:gd name="T28" fmla="*/ 878032 w 2422054"/>
              <a:gd name="T29" fmla="*/ 0 h 3808819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2422054"/>
              <a:gd name="T46" fmla="*/ 0 h 3808819"/>
              <a:gd name="T47" fmla="*/ 2422054 w 2422054"/>
              <a:gd name="T48" fmla="*/ 3808819 h 3808819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2422054" h="3808819">
                <a:moveTo>
                  <a:pt x="878032" y="0"/>
                </a:moveTo>
                <a:cubicBezTo>
                  <a:pt x="1362956" y="0"/>
                  <a:pt x="1756064" y="393108"/>
                  <a:pt x="1756064" y="878032"/>
                </a:cubicBezTo>
                <a:cubicBezTo>
                  <a:pt x="1756064" y="999263"/>
                  <a:pt x="1731495" y="1114756"/>
                  <a:pt x="1687064" y="1219802"/>
                </a:cubicBezTo>
                <a:lnTo>
                  <a:pt x="1649029" y="1289877"/>
                </a:lnTo>
                <a:lnTo>
                  <a:pt x="1650359" y="1290665"/>
                </a:lnTo>
                <a:lnTo>
                  <a:pt x="1629146" y="1326507"/>
                </a:lnTo>
                <a:lnTo>
                  <a:pt x="1606110" y="1368948"/>
                </a:lnTo>
                <a:lnTo>
                  <a:pt x="1598745" y="1377874"/>
                </a:lnTo>
                <a:lnTo>
                  <a:pt x="1335246" y="1823098"/>
                </a:lnTo>
                <a:lnTo>
                  <a:pt x="2422054" y="3806560"/>
                </a:lnTo>
                <a:lnTo>
                  <a:pt x="1531622" y="3808819"/>
                </a:lnTo>
                <a:lnTo>
                  <a:pt x="162330" y="1386734"/>
                </a:lnTo>
                <a:lnTo>
                  <a:pt x="161992" y="1386314"/>
                </a:lnTo>
                <a:cubicBezTo>
                  <a:pt x="59984" y="1242869"/>
                  <a:pt x="0" y="1067456"/>
                  <a:pt x="0" y="878032"/>
                </a:cubicBezTo>
                <a:cubicBezTo>
                  <a:pt x="0" y="393108"/>
                  <a:pt x="393108" y="0"/>
                  <a:pt x="878032" y="0"/>
                </a:cubicBezTo>
                <a:close/>
              </a:path>
            </a:pathLst>
          </a:custGeom>
          <a:gradFill rotWithShape="1">
            <a:gsLst>
              <a:gs pos="0">
                <a:srgbClr val="EBE9EC"/>
              </a:gs>
              <a:gs pos="29358">
                <a:srgbClr val="EBE9EC"/>
              </a:gs>
              <a:gs pos="37999">
                <a:srgbClr val="EBE9EC"/>
              </a:gs>
              <a:gs pos="100000">
                <a:srgbClr val="FEFEFE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36" name="椭圆 12"/>
          <p:cNvSpPr>
            <a:spLocks noChangeArrowheads="1"/>
          </p:cNvSpPr>
          <p:nvPr/>
        </p:nvSpPr>
        <p:spPr bwMode="auto">
          <a:xfrm>
            <a:off x="4727575" y="1834995"/>
            <a:ext cx="101600" cy="146050"/>
          </a:xfrm>
          <a:custGeom>
            <a:avLst/>
            <a:gdLst>
              <a:gd name="T0" fmla="*/ 83 w 134004"/>
              <a:gd name="T1" fmla="*/ 49990 h 195960"/>
              <a:gd name="T2" fmla="*/ 59106 w 134004"/>
              <a:gd name="T3" fmla="*/ 6 h 195960"/>
              <a:gd name="T4" fmla="*/ 134004 w 134004"/>
              <a:gd name="T5" fmla="*/ 84915 h 195960"/>
              <a:gd name="T6" fmla="*/ 71806 w 134004"/>
              <a:gd name="T7" fmla="*/ 195224 h 195960"/>
              <a:gd name="T8" fmla="*/ 83 w 134004"/>
              <a:gd name="T9" fmla="*/ 49990 h 19596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34004"/>
              <a:gd name="T16" fmla="*/ 0 h 195960"/>
              <a:gd name="T17" fmla="*/ 134004 w 134004"/>
              <a:gd name="T18" fmla="*/ 195960 h 19596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34004" h="195960">
                <a:moveTo>
                  <a:pt x="83" y="49990"/>
                </a:moveTo>
                <a:cubicBezTo>
                  <a:pt x="-2034" y="17454"/>
                  <a:pt x="36786" y="535"/>
                  <a:pt x="59106" y="6"/>
                </a:cubicBezTo>
                <a:cubicBezTo>
                  <a:pt x="81426" y="-523"/>
                  <a:pt x="134004" y="38021"/>
                  <a:pt x="134004" y="84915"/>
                </a:cubicBezTo>
                <a:cubicBezTo>
                  <a:pt x="124479" y="128634"/>
                  <a:pt x="81426" y="204220"/>
                  <a:pt x="71806" y="195224"/>
                </a:cubicBezTo>
                <a:cubicBezTo>
                  <a:pt x="62186" y="186228"/>
                  <a:pt x="2200" y="82526"/>
                  <a:pt x="83" y="49990"/>
                </a:cubicBezTo>
                <a:close/>
              </a:path>
            </a:pathLst>
          </a:custGeom>
          <a:solidFill>
            <a:srgbClr val="C6BCC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37" name="椭圆 12"/>
          <p:cNvSpPr>
            <a:spLocks noChangeArrowheads="1"/>
          </p:cNvSpPr>
          <p:nvPr/>
        </p:nvSpPr>
        <p:spPr bwMode="auto">
          <a:xfrm rot="14536360" flipH="1">
            <a:off x="3058318" y="4605977"/>
            <a:ext cx="100013" cy="146050"/>
          </a:xfrm>
          <a:custGeom>
            <a:avLst/>
            <a:gdLst>
              <a:gd name="T0" fmla="*/ 83 w 134004"/>
              <a:gd name="T1" fmla="*/ 49990 h 195960"/>
              <a:gd name="T2" fmla="*/ 59106 w 134004"/>
              <a:gd name="T3" fmla="*/ 6 h 195960"/>
              <a:gd name="T4" fmla="*/ 134004 w 134004"/>
              <a:gd name="T5" fmla="*/ 84915 h 195960"/>
              <a:gd name="T6" fmla="*/ 71806 w 134004"/>
              <a:gd name="T7" fmla="*/ 195224 h 195960"/>
              <a:gd name="T8" fmla="*/ 83 w 134004"/>
              <a:gd name="T9" fmla="*/ 49990 h 19596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34004"/>
              <a:gd name="T16" fmla="*/ 0 h 195960"/>
              <a:gd name="T17" fmla="*/ 134004 w 134004"/>
              <a:gd name="T18" fmla="*/ 195960 h 19596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34004" h="195960">
                <a:moveTo>
                  <a:pt x="83" y="49990"/>
                </a:moveTo>
                <a:cubicBezTo>
                  <a:pt x="-2034" y="17454"/>
                  <a:pt x="36786" y="535"/>
                  <a:pt x="59106" y="6"/>
                </a:cubicBezTo>
                <a:cubicBezTo>
                  <a:pt x="81426" y="-523"/>
                  <a:pt x="134004" y="38021"/>
                  <a:pt x="134004" y="84915"/>
                </a:cubicBezTo>
                <a:cubicBezTo>
                  <a:pt x="124479" y="128634"/>
                  <a:pt x="81426" y="204220"/>
                  <a:pt x="71806" y="195224"/>
                </a:cubicBezTo>
                <a:cubicBezTo>
                  <a:pt x="62186" y="186228"/>
                  <a:pt x="2200" y="82526"/>
                  <a:pt x="83" y="49990"/>
                </a:cubicBezTo>
                <a:close/>
              </a:path>
            </a:pathLst>
          </a:custGeom>
          <a:solidFill>
            <a:srgbClr val="DCD6D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cxnSp>
        <p:nvCxnSpPr>
          <p:cNvPr id="38" name="直接连接符 5"/>
          <p:cNvCxnSpPr>
            <a:cxnSpLocks noChangeShapeType="1"/>
            <a:stCxn id="33" idx="8"/>
            <a:endCxn id="36" idx="3"/>
          </p:cNvCxnSpPr>
          <p:nvPr/>
        </p:nvCxnSpPr>
        <p:spPr bwMode="auto">
          <a:xfrm flipH="1" flipV="1">
            <a:off x="4781550" y="1981045"/>
            <a:ext cx="352425" cy="623888"/>
          </a:xfrm>
          <a:prstGeom prst="line">
            <a:avLst/>
          </a:prstGeom>
          <a:noFill/>
          <a:ln w="12700" cap="flat" cmpd="sng">
            <a:solidFill>
              <a:srgbClr val="FFFFF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9" name="直接连接符 20"/>
          <p:cNvCxnSpPr>
            <a:cxnSpLocks noChangeShapeType="1"/>
            <a:stCxn id="35" idx="8"/>
            <a:endCxn id="37" idx="3"/>
          </p:cNvCxnSpPr>
          <p:nvPr/>
        </p:nvCxnSpPr>
        <p:spPr bwMode="auto">
          <a:xfrm flipH="1">
            <a:off x="3175000" y="4092420"/>
            <a:ext cx="390525" cy="555625"/>
          </a:xfrm>
          <a:prstGeom prst="line">
            <a:avLst/>
          </a:prstGeom>
          <a:noFill/>
          <a:ln w="12700" cap="flat" cmpd="sng">
            <a:solidFill>
              <a:srgbClr val="FFFFF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0" name="矩形 47"/>
          <p:cNvSpPr>
            <a:spLocks noChangeArrowheads="1"/>
          </p:cNvSpPr>
          <p:nvPr/>
        </p:nvSpPr>
        <p:spPr bwMode="auto">
          <a:xfrm>
            <a:off x="4502150" y="4681383"/>
            <a:ext cx="738188" cy="70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4100" b="1">
                <a:solidFill>
                  <a:srgbClr val="000000"/>
                </a:solidFill>
                <a:latin typeface="Bauhaus 93" pitchFamily="82" charset="0"/>
                <a:ea typeface="微软雅黑" pitchFamily="34" charset="-122"/>
                <a:sym typeface="Bauhaus 93" pitchFamily="82" charset="0"/>
              </a:rPr>
              <a:t>03</a:t>
            </a:r>
            <a:endParaRPr lang="zh-CN" altLang="en-US" sz="4100" b="1">
              <a:solidFill>
                <a:srgbClr val="000000"/>
              </a:solidFill>
              <a:latin typeface="Bauhaus 93" pitchFamily="82" charset="0"/>
              <a:ea typeface="微软雅黑" pitchFamily="34" charset="-122"/>
              <a:sym typeface="Bauhaus 93" pitchFamily="82" charset="0"/>
            </a:endParaRPr>
          </a:p>
        </p:txBody>
      </p:sp>
      <p:sp>
        <p:nvSpPr>
          <p:cNvPr id="41" name="直接连接符 48"/>
          <p:cNvSpPr>
            <a:spLocks noChangeShapeType="1"/>
          </p:cNvSpPr>
          <p:nvPr/>
        </p:nvSpPr>
        <p:spPr bwMode="auto">
          <a:xfrm flipH="1">
            <a:off x="4500563" y="4141633"/>
            <a:ext cx="3175" cy="460375"/>
          </a:xfrm>
          <a:prstGeom prst="line">
            <a:avLst/>
          </a:prstGeom>
          <a:noFill/>
          <a:ln w="15875" cap="flat" cmpd="sng">
            <a:solidFill>
              <a:srgbClr val="5B9BD5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2" name="文本框 49"/>
          <p:cNvSpPr>
            <a:spLocks noChangeArrowheads="1"/>
          </p:cNvSpPr>
          <p:nvPr/>
        </p:nvSpPr>
        <p:spPr bwMode="auto">
          <a:xfrm>
            <a:off x="4468813" y="4276570"/>
            <a:ext cx="1106487" cy="21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>
              <a:lnSpc>
                <a:spcPts val="1125"/>
              </a:lnSpc>
            </a:pPr>
            <a:r>
              <a:rPr lang="zh-CN" altLang="en-US" sz="1400">
                <a:solidFill>
                  <a:srgbClr val="A16B6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请输入标题</a:t>
            </a:r>
          </a:p>
        </p:txBody>
      </p:sp>
      <p:sp>
        <p:nvSpPr>
          <p:cNvPr id="43" name="矩形 51"/>
          <p:cNvSpPr>
            <a:spLocks noChangeArrowheads="1"/>
          </p:cNvSpPr>
          <p:nvPr/>
        </p:nvSpPr>
        <p:spPr bwMode="auto">
          <a:xfrm>
            <a:off x="5540375" y="4198783"/>
            <a:ext cx="1133475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9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请输入文本</a:t>
            </a:r>
            <a:endParaRPr lang="en-US" sz="90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r>
              <a:rPr lang="zh-CN" altLang="en-US" sz="9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请输入文本</a:t>
            </a:r>
          </a:p>
        </p:txBody>
      </p:sp>
      <p:sp>
        <p:nvSpPr>
          <p:cNvPr id="44" name="直接连接符 52"/>
          <p:cNvSpPr>
            <a:spLocks noChangeShapeType="1"/>
          </p:cNvSpPr>
          <p:nvPr/>
        </p:nvSpPr>
        <p:spPr bwMode="auto">
          <a:xfrm rot="3514299" flipH="1">
            <a:off x="5434013" y="3492345"/>
            <a:ext cx="3175" cy="460375"/>
          </a:xfrm>
          <a:prstGeom prst="line">
            <a:avLst/>
          </a:prstGeom>
          <a:noFill/>
          <a:ln w="12700" cap="flat" cmpd="sng">
            <a:solidFill>
              <a:srgbClr val="7F7F7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5" name="文本框 53"/>
          <p:cNvSpPr>
            <a:spLocks noChangeArrowheads="1"/>
          </p:cNvSpPr>
          <p:nvPr/>
        </p:nvSpPr>
        <p:spPr bwMode="auto">
          <a:xfrm rot="3600000">
            <a:off x="4605337" y="3141508"/>
            <a:ext cx="1096963" cy="21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>
              <a:lnSpc>
                <a:spcPts val="1125"/>
              </a:lnSpc>
            </a:pPr>
            <a:r>
              <a:rPr lang="zh-CN" altLang="en-US" sz="1400">
                <a:solidFill>
                  <a:srgbClr val="A0A6AC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请输入标题</a:t>
            </a:r>
          </a:p>
        </p:txBody>
      </p:sp>
      <p:sp>
        <p:nvSpPr>
          <p:cNvPr id="46" name="矩形 54"/>
          <p:cNvSpPr>
            <a:spLocks noChangeArrowheads="1"/>
          </p:cNvSpPr>
          <p:nvPr/>
        </p:nvSpPr>
        <p:spPr bwMode="auto">
          <a:xfrm rot="3600000">
            <a:off x="4112419" y="2231076"/>
            <a:ext cx="1131888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9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请输入文本</a:t>
            </a:r>
            <a:endParaRPr lang="en-US" sz="90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/>
            <a:r>
              <a:rPr lang="zh-CN" altLang="en-US" sz="9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请输入文本</a:t>
            </a:r>
          </a:p>
        </p:txBody>
      </p:sp>
      <p:sp>
        <p:nvSpPr>
          <p:cNvPr id="47" name="矩形 56"/>
          <p:cNvSpPr>
            <a:spLocks noChangeArrowheads="1"/>
          </p:cNvSpPr>
          <p:nvPr/>
        </p:nvSpPr>
        <p:spPr bwMode="auto">
          <a:xfrm rot="3600000">
            <a:off x="5477669" y="2858139"/>
            <a:ext cx="73818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4100" b="1">
                <a:solidFill>
                  <a:srgbClr val="A0A6AC"/>
                </a:solidFill>
                <a:latin typeface="Bauhaus 93" pitchFamily="82" charset="0"/>
                <a:ea typeface="微软雅黑" pitchFamily="34" charset="-122"/>
                <a:sym typeface="Bauhaus 93" pitchFamily="82" charset="0"/>
              </a:rPr>
              <a:t>01</a:t>
            </a:r>
            <a:endParaRPr lang="zh-CN" altLang="en-US" sz="4100" b="1">
              <a:solidFill>
                <a:srgbClr val="A0A6AC"/>
              </a:solidFill>
              <a:latin typeface="Bauhaus 93" pitchFamily="82" charset="0"/>
              <a:ea typeface="微软雅黑" pitchFamily="34" charset="-122"/>
              <a:sym typeface="Bauhaus 93" pitchFamily="82" charset="0"/>
            </a:endParaRPr>
          </a:p>
        </p:txBody>
      </p:sp>
      <p:sp>
        <p:nvSpPr>
          <p:cNvPr id="48" name="矩形 57"/>
          <p:cNvSpPr>
            <a:spLocks noChangeArrowheads="1"/>
          </p:cNvSpPr>
          <p:nvPr/>
        </p:nvSpPr>
        <p:spPr bwMode="auto">
          <a:xfrm rot="18034720">
            <a:off x="3455987" y="2824008"/>
            <a:ext cx="671513" cy="70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4100" b="1">
                <a:solidFill>
                  <a:srgbClr val="000000"/>
                </a:solidFill>
                <a:latin typeface="Bauhaus 93" pitchFamily="82" charset="0"/>
                <a:ea typeface="微软雅黑" pitchFamily="34" charset="-122"/>
                <a:sym typeface="Bauhaus 93" pitchFamily="82" charset="0"/>
              </a:rPr>
              <a:t>02</a:t>
            </a:r>
            <a:endParaRPr lang="zh-CN" altLang="en-US" sz="4100" b="1">
              <a:solidFill>
                <a:srgbClr val="000000"/>
              </a:solidFill>
              <a:latin typeface="Bauhaus 93" pitchFamily="82" charset="0"/>
              <a:ea typeface="微软雅黑" pitchFamily="34" charset="-122"/>
              <a:sym typeface="Bauhaus 93" pitchFamily="82" charset="0"/>
            </a:endParaRPr>
          </a:p>
        </p:txBody>
      </p:sp>
      <p:sp>
        <p:nvSpPr>
          <p:cNvPr id="49" name="直接连接符 65"/>
          <p:cNvSpPr>
            <a:spLocks noChangeShapeType="1"/>
          </p:cNvSpPr>
          <p:nvPr/>
        </p:nvSpPr>
        <p:spPr bwMode="auto">
          <a:xfrm flipH="1" flipV="1">
            <a:off x="4238625" y="3097058"/>
            <a:ext cx="428625" cy="274637"/>
          </a:xfrm>
          <a:prstGeom prst="line">
            <a:avLst/>
          </a:prstGeom>
          <a:noFill/>
          <a:ln w="12700" cap="flat" cmpd="sng">
            <a:solidFill>
              <a:srgbClr val="8382A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0" name="文本框 70"/>
          <p:cNvSpPr>
            <a:spLocks noChangeArrowheads="1"/>
          </p:cNvSpPr>
          <p:nvPr/>
        </p:nvSpPr>
        <p:spPr bwMode="auto">
          <a:xfrm rot="18180000">
            <a:off x="3600450" y="3639983"/>
            <a:ext cx="1112837" cy="21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>
              <a:lnSpc>
                <a:spcPts val="1125"/>
              </a:lnSpc>
            </a:pPr>
            <a:r>
              <a:rPr lang="zh-CN" altLang="en-US" sz="1400">
                <a:solidFill>
                  <a:srgbClr val="7C7CA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请输入标题</a:t>
            </a:r>
          </a:p>
        </p:txBody>
      </p:sp>
      <p:sp>
        <p:nvSpPr>
          <p:cNvPr id="51" name="矩形 71"/>
          <p:cNvSpPr>
            <a:spLocks noChangeArrowheads="1"/>
          </p:cNvSpPr>
          <p:nvPr/>
        </p:nvSpPr>
        <p:spPr bwMode="auto">
          <a:xfrm rot="18180000">
            <a:off x="3098007" y="4320226"/>
            <a:ext cx="1131888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9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请输入文本</a:t>
            </a:r>
            <a:endParaRPr lang="en-US" sz="90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/>
            <a:r>
              <a:rPr lang="zh-CN" altLang="en-US" sz="9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请输入文本</a:t>
            </a:r>
          </a:p>
        </p:txBody>
      </p:sp>
      <p:sp>
        <p:nvSpPr>
          <p:cNvPr id="52" name="矩形 3"/>
          <p:cNvSpPr>
            <a:spLocks noChangeArrowheads="1"/>
          </p:cNvSpPr>
          <p:nvPr/>
        </p:nvSpPr>
        <p:spPr bwMode="auto">
          <a:xfrm>
            <a:off x="5619750" y="4659158"/>
            <a:ext cx="790575" cy="715962"/>
          </a:xfrm>
          <a:custGeom>
            <a:avLst/>
            <a:gdLst>
              <a:gd name="T0" fmla="*/ 0 w 1056196"/>
              <a:gd name="T1" fmla="*/ 0 h 954579"/>
              <a:gd name="T2" fmla="*/ 936725 w 1056196"/>
              <a:gd name="T3" fmla="*/ 6069 h 954579"/>
              <a:gd name="T4" fmla="*/ 1017303 w 1056196"/>
              <a:gd name="T5" fmla="*/ 107156 h 954579"/>
              <a:gd name="T6" fmla="*/ 1056196 w 1056196"/>
              <a:gd name="T7" fmla="*/ 954438 h 954579"/>
              <a:gd name="T8" fmla="*/ 489742 w 1056196"/>
              <a:gd name="T9" fmla="*/ 741712 h 954579"/>
              <a:gd name="T10" fmla="*/ 0 w 1056196"/>
              <a:gd name="T11" fmla="*/ 0 h 9545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056196"/>
              <a:gd name="T19" fmla="*/ 0 h 954579"/>
              <a:gd name="T20" fmla="*/ 1056196 w 1056196"/>
              <a:gd name="T21" fmla="*/ 954579 h 95457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56196" h="954579">
                <a:moveTo>
                  <a:pt x="0" y="0"/>
                </a:moveTo>
                <a:lnTo>
                  <a:pt x="936725" y="6069"/>
                </a:lnTo>
                <a:cubicBezTo>
                  <a:pt x="960409" y="68340"/>
                  <a:pt x="965837" y="49647"/>
                  <a:pt x="1017303" y="107156"/>
                </a:cubicBezTo>
                <a:cubicBezTo>
                  <a:pt x="1018361" y="374502"/>
                  <a:pt x="1055138" y="687092"/>
                  <a:pt x="1056196" y="954438"/>
                </a:cubicBezTo>
                <a:cubicBezTo>
                  <a:pt x="827955" y="958671"/>
                  <a:pt x="664008" y="867654"/>
                  <a:pt x="489742" y="741712"/>
                </a:cubicBezTo>
                <a:cubicBezTo>
                  <a:pt x="378352" y="632322"/>
                  <a:pt x="169333" y="280045"/>
                  <a:pt x="0" y="0"/>
                </a:cubicBezTo>
                <a:close/>
              </a:path>
            </a:pathLst>
          </a:custGeom>
          <a:gradFill rotWithShape="1">
            <a:gsLst>
              <a:gs pos="0">
                <a:srgbClr val="B2A9AE"/>
              </a:gs>
              <a:gs pos="56999">
                <a:srgbClr val="B2A9AE"/>
              </a:gs>
              <a:gs pos="92000">
                <a:srgbClr val="69595C"/>
              </a:gs>
              <a:gs pos="100000">
                <a:srgbClr val="69595C"/>
              </a:gs>
            </a:gsLst>
            <a:path path="rect">
              <a:fillToRect l="100000" t="10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53" name="矩形 4"/>
          <p:cNvSpPr>
            <a:spLocks noChangeArrowheads="1"/>
          </p:cNvSpPr>
          <p:nvPr/>
        </p:nvSpPr>
        <p:spPr bwMode="auto">
          <a:xfrm>
            <a:off x="5607050" y="4660745"/>
            <a:ext cx="714375" cy="161925"/>
          </a:xfrm>
          <a:custGeom>
            <a:avLst/>
            <a:gdLst>
              <a:gd name="T0" fmla="*/ 0 w 951344"/>
              <a:gd name="T1" fmla="*/ 0 h 18571"/>
              <a:gd name="T2" fmla="*/ 911656 w 951344"/>
              <a:gd name="T3" fmla="*/ 275 h 18571"/>
              <a:gd name="T4" fmla="*/ 951344 w 951344"/>
              <a:gd name="T5" fmla="*/ 5873 h 18571"/>
              <a:gd name="T6" fmla="*/ 146051 w 951344"/>
              <a:gd name="T7" fmla="*/ 18571 h 18571"/>
              <a:gd name="T8" fmla="*/ 0 w 951344"/>
              <a:gd name="T9" fmla="*/ 0 h 1857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51344"/>
              <a:gd name="T16" fmla="*/ 0 h 18571"/>
              <a:gd name="T17" fmla="*/ 951344 w 951344"/>
              <a:gd name="T18" fmla="*/ 18571 h 1857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51344" h="18571">
                <a:moveTo>
                  <a:pt x="0" y="0"/>
                </a:moveTo>
                <a:lnTo>
                  <a:pt x="911656" y="275"/>
                </a:lnTo>
                <a:lnTo>
                  <a:pt x="951344" y="5873"/>
                </a:lnTo>
                <a:lnTo>
                  <a:pt x="146051" y="18571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4C4241"/>
              </a:gs>
              <a:gs pos="62999">
                <a:srgbClr val="4C4241"/>
              </a:gs>
              <a:gs pos="100000">
                <a:srgbClr val="413839"/>
              </a:gs>
            </a:gsLst>
            <a:lin ang="1572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3175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54" name="矩形 3"/>
          <p:cNvSpPr>
            <a:spLocks noChangeArrowheads="1"/>
          </p:cNvSpPr>
          <p:nvPr/>
        </p:nvSpPr>
        <p:spPr bwMode="auto">
          <a:xfrm rot="7416833">
            <a:off x="2686844" y="3893189"/>
            <a:ext cx="768350" cy="668338"/>
          </a:xfrm>
          <a:custGeom>
            <a:avLst/>
            <a:gdLst>
              <a:gd name="T0" fmla="*/ 0 w 1027889"/>
              <a:gd name="T1" fmla="*/ 0 h 890495"/>
              <a:gd name="T2" fmla="*/ 909198 w 1027889"/>
              <a:gd name="T3" fmla="*/ 17858 h 890495"/>
              <a:gd name="T4" fmla="*/ 989776 w 1027889"/>
              <a:gd name="T5" fmla="*/ 118945 h 890495"/>
              <a:gd name="T6" fmla="*/ 1027889 w 1027889"/>
              <a:gd name="T7" fmla="*/ 890495 h 890495"/>
              <a:gd name="T8" fmla="*/ 512450 w 1027889"/>
              <a:gd name="T9" fmla="*/ 720106 h 890495"/>
              <a:gd name="T10" fmla="*/ 0 w 1027889"/>
              <a:gd name="T11" fmla="*/ 0 h 89049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027889"/>
              <a:gd name="T19" fmla="*/ 0 h 890495"/>
              <a:gd name="T20" fmla="*/ 1027889 w 1027889"/>
              <a:gd name="T21" fmla="*/ 890495 h 89049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27889" h="890495">
                <a:moveTo>
                  <a:pt x="0" y="0"/>
                </a:moveTo>
                <a:cubicBezTo>
                  <a:pt x="304834" y="965"/>
                  <a:pt x="604364" y="16893"/>
                  <a:pt x="909198" y="17858"/>
                </a:cubicBezTo>
                <a:cubicBezTo>
                  <a:pt x="932882" y="80129"/>
                  <a:pt x="938310" y="61436"/>
                  <a:pt x="989776" y="118945"/>
                </a:cubicBezTo>
                <a:cubicBezTo>
                  <a:pt x="990834" y="386291"/>
                  <a:pt x="1026831" y="623149"/>
                  <a:pt x="1027889" y="890495"/>
                </a:cubicBezTo>
                <a:cubicBezTo>
                  <a:pt x="797922" y="869190"/>
                  <a:pt x="686716" y="846048"/>
                  <a:pt x="512450" y="720106"/>
                </a:cubicBezTo>
                <a:cubicBezTo>
                  <a:pt x="416936" y="661516"/>
                  <a:pt x="147108" y="280046"/>
                  <a:pt x="0" y="0"/>
                </a:cubicBezTo>
                <a:close/>
              </a:path>
            </a:pathLst>
          </a:custGeom>
          <a:gradFill rotWithShape="1">
            <a:gsLst>
              <a:gs pos="0">
                <a:srgbClr val="B2A9AE"/>
              </a:gs>
              <a:gs pos="56999">
                <a:srgbClr val="B2A9AE"/>
              </a:gs>
              <a:gs pos="92000">
                <a:srgbClr val="69595C"/>
              </a:gs>
              <a:gs pos="100000">
                <a:srgbClr val="69595C"/>
              </a:gs>
            </a:gsLst>
            <a:path path="rect">
              <a:fillToRect l="100000" t="10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55" name="矩形 4"/>
          <p:cNvSpPr>
            <a:spLocks noChangeArrowheads="1"/>
          </p:cNvSpPr>
          <p:nvPr/>
        </p:nvSpPr>
        <p:spPr bwMode="auto">
          <a:xfrm rot="7416833">
            <a:off x="2936082" y="4263076"/>
            <a:ext cx="755650" cy="147637"/>
          </a:xfrm>
          <a:custGeom>
            <a:avLst/>
            <a:gdLst>
              <a:gd name="T0" fmla="*/ 0 w 959792"/>
              <a:gd name="T1" fmla="*/ 0 h 17060"/>
              <a:gd name="T2" fmla="*/ 920104 w 959792"/>
              <a:gd name="T3" fmla="*/ 686 h 17060"/>
              <a:gd name="T4" fmla="*/ 959792 w 959792"/>
              <a:gd name="T5" fmla="*/ 4637 h 17060"/>
              <a:gd name="T6" fmla="*/ 198948 w 959792"/>
              <a:gd name="T7" fmla="*/ 17060 h 17060"/>
              <a:gd name="T8" fmla="*/ 0 w 959792"/>
              <a:gd name="T9" fmla="*/ 0 h 1706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59792"/>
              <a:gd name="T16" fmla="*/ 0 h 17060"/>
              <a:gd name="T17" fmla="*/ 959792 w 959792"/>
              <a:gd name="T18" fmla="*/ 17060 h 1706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59792" h="17060">
                <a:moveTo>
                  <a:pt x="0" y="0"/>
                </a:moveTo>
                <a:lnTo>
                  <a:pt x="920104" y="686"/>
                </a:lnTo>
                <a:lnTo>
                  <a:pt x="959792" y="4637"/>
                </a:lnTo>
                <a:lnTo>
                  <a:pt x="198948" y="17060"/>
                </a:lnTo>
                <a:cubicBezTo>
                  <a:pt x="107034" y="15483"/>
                  <a:pt x="47793" y="7741"/>
                  <a:pt x="0" y="0"/>
                </a:cubicBezTo>
                <a:close/>
              </a:path>
            </a:pathLst>
          </a:custGeom>
          <a:gradFill rotWithShape="1">
            <a:gsLst>
              <a:gs pos="0">
                <a:srgbClr val="4C4241"/>
              </a:gs>
              <a:gs pos="62999">
                <a:srgbClr val="4C4241"/>
              </a:gs>
              <a:gs pos="100000">
                <a:srgbClr val="413839"/>
              </a:gs>
            </a:gsLst>
            <a:lin ang="1572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3175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grpSp>
        <p:nvGrpSpPr>
          <p:cNvPr id="56" name="Group 30"/>
          <p:cNvGrpSpPr>
            <a:grpSpLocks/>
          </p:cNvGrpSpPr>
          <p:nvPr/>
        </p:nvGrpSpPr>
        <p:grpSpPr bwMode="auto">
          <a:xfrm rot="14426862">
            <a:off x="4867275" y="1727045"/>
            <a:ext cx="784225" cy="714375"/>
            <a:chOff x="0" y="0"/>
            <a:chExt cx="1045972" cy="951900"/>
          </a:xfrm>
        </p:grpSpPr>
        <p:sp>
          <p:nvSpPr>
            <p:cNvPr id="57" name="矩形 3"/>
            <p:cNvSpPr>
              <a:spLocks noChangeArrowheads="1"/>
            </p:cNvSpPr>
            <p:nvPr/>
          </p:nvSpPr>
          <p:spPr bwMode="auto">
            <a:xfrm>
              <a:off x="12000" y="496"/>
              <a:ext cx="1033972" cy="951404"/>
            </a:xfrm>
            <a:custGeom>
              <a:avLst/>
              <a:gdLst>
                <a:gd name="T0" fmla="*/ 0 w 1033972"/>
                <a:gd name="T1" fmla="*/ 0 h 951404"/>
                <a:gd name="T2" fmla="*/ 914501 w 1033972"/>
                <a:gd name="T3" fmla="*/ 2894 h 951404"/>
                <a:gd name="T4" fmla="*/ 995079 w 1033972"/>
                <a:gd name="T5" fmla="*/ 103981 h 951404"/>
                <a:gd name="T6" fmla="*/ 1033972 w 1033972"/>
                <a:gd name="T7" fmla="*/ 951263 h 951404"/>
                <a:gd name="T8" fmla="*/ 467518 w 1033972"/>
                <a:gd name="T9" fmla="*/ 738537 h 951404"/>
                <a:gd name="T10" fmla="*/ 0 w 1033972"/>
                <a:gd name="T11" fmla="*/ 0 h 95140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33972"/>
                <a:gd name="T19" fmla="*/ 0 h 951404"/>
                <a:gd name="T20" fmla="*/ 1033972 w 1033972"/>
                <a:gd name="T21" fmla="*/ 951404 h 95140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33972" h="951404">
                  <a:moveTo>
                    <a:pt x="0" y="0"/>
                  </a:moveTo>
                  <a:lnTo>
                    <a:pt x="914501" y="2894"/>
                  </a:lnTo>
                  <a:cubicBezTo>
                    <a:pt x="938185" y="65165"/>
                    <a:pt x="943613" y="46472"/>
                    <a:pt x="995079" y="103981"/>
                  </a:cubicBezTo>
                  <a:cubicBezTo>
                    <a:pt x="996137" y="371327"/>
                    <a:pt x="1032914" y="683917"/>
                    <a:pt x="1033972" y="951263"/>
                  </a:cubicBezTo>
                  <a:cubicBezTo>
                    <a:pt x="805731" y="955496"/>
                    <a:pt x="641784" y="864479"/>
                    <a:pt x="467518" y="738537"/>
                  </a:cubicBezTo>
                  <a:cubicBezTo>
                    <a:pt x="372004" y="679947"/>
                    <a:pt x="147108" y="280046"/>
                    <a:pt x="0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B2A9AE"/>
                </a:gs>
                <a:gs pos="56999">
                  <a:srgbClr val="B2A9AE"/>
                </a:gs>
                <a:gs pos="92000">
                  <a:srgbClr val="69595C"/>
                </a:gs>
                <a:gs pos="100000">
                  <a:srgbClr val="69595C"/>
                </a:gs>
              </a:gsLst>
              <a:path path="rect">
                <a:fillToRect l="100000" t="10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58" name="矩形 4"/>
            <p:cNvSpPr>
              <a:spLocks noChangeArrowheads="1"/>
            </p:cNvSpPr>
            <p:nvPr/>
          </p:nvSpPr>
          <p:spPr bwMode="auto">
            <a:xfrm>
              <a:off x="0" y="0"/>
              <a:ext cx="954519" cy="189331"/>
            </a:xfrm>
            <a:custGeom>
              <a:avLst/>
              <a:gdLst>
                <a:gd name="T0" fmla="*/ 0 w 954519"/>
                <a:gd name="T1" fmla="*/ 0 h 16374"/>
                <a:gd name="T2" fmla="*/ 914831 w 954519"/>
                <a:gd name="T3" fmla="*/ 0 h 16374"/>
                <a:gd name="T4" fmla="*/ 954519 w 954519"/>
                <a:gd name="T5" fmla="*/ 3951 h 16374"/>
                <a:gd name="T6" fmla="*/ 193675 w 954519"/>
                <a:gd name="T7" fmla="*/ 16374 h 16374"/>
                <a:gd name="T8" fmla="*/ 0 w 954519"/>
                <a:gd name="T9" fmla="*/ 0 h 163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54519"/>
                <a:gd name="T16" fmla="*/ 0 h 16374"/>
                <a:gd name="T17" fmla="*/ 954519 w 954519"/>
                <a:gd name="T18" fmla="*/ 16374 h 1637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54519" h="16374">
                  <a:moveTo>
                    <a:pt x="0" y="0"/>
                  </a:moveTo>
                  <a:lnTo>
                    <a:pt x="914831" y="0"/>
                  </a:lnTo>
                  <a:lnTo>
                    <a:pt x="954519" y="3951"/>
                  </a:lnTo>
                  <a:lnTo>
                    <a:pt x="193675" y="16374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4C4241"/>
                </a:gs>
                <a:gs pos="62999">
                  <a:srgbClr val="4C4241"/>
                </a:gs>
                <a:gs pos="100000">
                  <a:srgbClr val="413839"/>
                </a:gs>
              </a:gsLst>
              <a:lin ang="1572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175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59" name="椭圆 12"/>
          <p:cNvSpPr>
            <a:spLocks noChangeArrowheads="1"/>
          </p:cNvSpPr>
          <p:nvPr/>
        </p:nvSpPr>
        <p:spPr bwMode="auto">
          <a:xfrm rot="7063640">
            <a:off x="6310313" y="4619470"/>
            <a:ext cx="101600" cy="146050"/>
          </a:xfrm>
          <a:custGeom>
            <a:avLst/>
            <a:gdLst>
              <a:gd name="T0" fmla="*/ 83 w 134004"/>
              <a:gd name="T1" fmla="*/ 49990 h 195960"/>
              <a:gd name="T2" fmla="*/ 59106 w 134004"/>
              <a:gd name="T3" fmla="*/ 6 h 195960"/>
              <a:gd name="T4" fmla="*/ 134004 w 134004"/>
              <a:gd name="T5" fmla="*/ 84915 h 195960"/>
              <a:gd name="T6" fmla="*/ 71806 w 134004"/>
              <a:gd name="T7" fmla="*/ 195224 h 195960"/>
              <a:gd name="T8" fmla="*/ 83 w 134004"/>
              <a:gd name="T9" fmla="*/ 49990 h 19596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34004"/>
              <a:gd name="T16" fmla="*/ 0 h 195960"/>
              <a:gd name="T17" fmla="*/ 134004 w 134004"/>
              <a:gd name="T18" fmla="*/ 195960 h 19596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34004" h="195960">
                <a:moveTo>
                  <a:pt x="83" y="49990"/>
                </a:moveTo>
                <a:cubicBezTo>
                  <a:pt x="-2034" y="17454"/>
                  <a:pt x="36786" y="535"/>
                  <a:pt x="59106" y="6"/>
                </a:cubicBezTo>
                <a:cubicBezTo>
                  <a:pt x="81426" y="-523"/>
                  <a:pt x="134004" y="38021"/>
                  <a:pt x="134004" y="84915"/>
                </a:cubicBezTo>
                <a:cubicBezTo>
                  <a:pt x="124479" y="128634"/>
                  <a:pt x="81426" y="204220"/>
                  <a:pt x="71806" y="195224"/>
                </a:cubicBezTo>
                <a:cubicBezTo>
                  <a:pt x="62186" y="186228"/>
                  <a:pt x="2200" y="82526"/>
                  <a:pt x="83" y="49990"/>
                </a:cubicBezTo>
                <a:close/>
              </a:path>
            </a:pathLst>
          </a:custGeom>
          <a:solidFill>
            <a:srgbClr val="DCD6D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4174106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圆角矩形 7"/>
          <p:cNvSpPr>
            <a:spLocks noChangeArrowheads="1"/>
          </p:cNvSpPr>
          <p:nvPr/>
        </p:nvSpPr>
        <p:spPr bwMode="auto">
          <a:xfrm rot="2689409">
            <a:off x="2841625" y="1206675"/>
            <a:ext cx="1104900" cy="3054350"/>
          </a:xfrm>
          <a:custGeom>
            <a:avLst/>
            <a:gdLst>
              <a:gd name="T0" fmla="*/ 542449 w 1951624"/>
              <a:gd name="T1" fmla="*/ 467547 h 4913114"/>
              <a:gd name="T2" fmla="*/ 0 w 1951624"/>
              <a:gd name="T3" fmla="*/ 146376 h 4913114"/>
              <a:gd name="T4" fmla="*/ 1378142 w 1951624"/>
              <a:gd name="T5" fmla="*/ 844800 h 4913114"/>
              <a:gd name="T6" fmla="*/ 1357642 w 1951624"/>
              <a:gd name="T7" fmla="*/ 4216345 h 4913114"/>
              <a:gd name="T8" fmla="*/ 1948916 w 1951624"/>
              <a:gd name="T9" fmla="*/ 4721762 h 4913114"/>
              <a:gd name="T10" fmla="*/ 538802 w 1951624"/>
              <a:gd name="T11" fmla="*/ 4198358 h 4913114"/>
              <a:gd name="T12" fmla="*/ 542449 w 1951624"/>
              <a:gd name="T13" fmla="*/ 467547 h 491311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951624"/>
              <a:gd name="T22" fmla="*/ 0 h 4913114"/>
              <a:gd name="T23" fmla="*/ 1951624 w 1951624"/>
              <a:gd name="T24" fmla="*/ 4913114 h 491311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951624" h="4913114">
                <a:moveTo>
                  <a:pt x="542449" y="467547"/>
                </a:moveTo>
                <a:cubicBezTo>
                  <a:pt x="417723" y="69320"/>
                  <a:pt x="149981" y="138088"/>
                  <a:pt x="0" y="146376"/>
                </a:cubicBezTo>
                <a:cubicBezTo>
                  <a:pt x="808941" y="-236952"/>
                  <a:pt x="1291019" y="180371"/>
                  <a:pt x="1378142" y="844800"/>
                </a:cubicBezTo>
                <a:cubicBezTo>
                  <a:pt x="1378234" y="2149772"/>
                  <a:pt x="1357550" y="2911373"/>
                  <a:pt x="1357642" y="4216345"/>
                </a:cubicBezTo>
                <a:cubicBezTo>
                  <a:pt x="1288284" y="4941754"/>
                  <a:pt x="2000838" y="4780063"/>
                  <a:pt x="1948916" y="4721762"/>
                </a:cubicBezTo>
                <a:cubicBezTo>
                  <a:pt x="1322748" y="5185910"/>
                  <a:pt x="627591" y="4724877"/>
                  <a:pt x="538802" y="4198358"/>
                </a:cubicBezTo>
                <a:cubicBezTo>
                  <a:pt x="532778" y="2875407"/>
                  <a:pt x="548473" y="1790498"/>
                  <a:pt x="542449" y="467547"/>
                </a:cubicBezTo>
                <a:close/>
              </a:path>
            </a:pathLst>
          </a:custGeom>
          <a:gradFill rotWithShape="1">
            <a:gsLst>
              <a:gs pos="0">
                <a:srgbClr val="D5CBCC"/>
              </a:gs>
              <a:gs pos="65999">
                <a:srgbClr val="CFC6C9"/>
              </a:gs>
              <a:gs pos="100000">
                <a:srgbClr val="E4E0E1"/>
              </a:gs>
            </a:gsLst>
            <a:path path="rect">
              <a:fillToRect l="50000" t="129999" r="50000" b="129999"/>
            </a:path>
          </a:gradFill>
          <a:ln w="12700" cap="flat" cmpd="sng">
            <a:solidFill>
              <a:srgbClr val="FFFFFF"/>
            </a:solidFill>
            <a:bevel/>
            <a:headEnd/>
            <a:tailEnd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3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28" name="圆角矩形 18"/>
          <p:cNvSpPr>
            <a:spLocks noChangeArrowheads="1"/>
          </p:cNvSpPr>
          <p:nvPr/>
        </p:nvSpPr>
        <p:spPr bwMode="auto">
          <a:xfrm flipH="1">
            <a:off x="4400550" y="4503913"/>
            <a:ext cx="4743450" cy="509587"/>
          </a:xfrm>
          <a:custGeom>
            <a:avLst/>
            <a:gdLst>
              <a:gd name="T0" fmla="*/ 0 w 4743446"/>
              <a:gd name="T1" fmla="*/ 0 h 509186"/>
              <a:gd name="T2" fmla="*/ 4743446 w 4743446"/>
              <a:gd name="T3" fmla="*/ 509186 h 509186"/>
            </a:gdLst>
            <a:ahLst/>
            <a:cxnLst/>
            <a:rect l="T0" t="T1" r="T2" b="T3"/>
            <a:pathLst>
              <a:path w="4743446" h="509186">
                <a:moveTo>
                  <a:pt x="4614634" y="0"/>
                </a:moveTo>
                <a:lnTo>
                  <a:pt x="0" y="0"/>
                </a:lnTo>
                <a:lnTo>
                  <a:pt x="0" y="509186"/>
                </a:lnTo>
                <a:lnTo>
                  <a:pt x="4614634" y="509186"/>
                </a:lnTo>
                <a:cubicBezTo>
                  <a:pt x="4768760" y="394423"/>
                  <a:pt x="4803150" y="162389"/>
                  <a:pt x="4614634" y="0"/>
                </a:cubicBezTo>
                <a:close/>
              </a:path>
            </a:pathLst>
          </a:custGeom>
          <a:gradFill rotWithShape="1">
            <a:gsLst>
              <a:gs pos="0">
                <a:srgbClr val="DFDBDC"/>
              </a:gs>
              <a:gs pos="50000">
                <a:srgbClr val="D1CACF"/>
              </a:gs>
              <a:gs pos="100000">
                <a:srgbClr val="4A4545"/>
              </a:gs>
            </a:gsLst>
            <a:lin ang="186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3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29" name="圆角矩形 18"/>
          <p:cNvSpPr>
            <a:spLocks noChangeArrowheads="1"/>
          </p:cNvSpPr>
          <p:nvPr/>
        </p:nvSpPr>
        <p:spPr bwMode="auto">
          <a:xfrm>
            <a:off x="0" y="1582913"/>
            <a:ext cx="4497388" cy="509587"/>
          </a:xfrm>
          <a:custGeom>
            <a:avLst/>
            <a:gdLst>
              <a:gd name="T0" fmla="*/ 7935 w 4869799"/>
              <a:gd name="T1" fmla="*/ 596050 h 596050"/>
              <a:gd name="T2" fmla="*/ 7935 w 4869799"/>
              <a:gd name="T3" fmla="*/ 0 h 596050"/>
              <a:gd name="T4" fmla="*/ 4736847 w 4869799"/>
              <a:gd name="T5" fmla="*/ 0 h 596050"/>
              <a:gd name="T6" fmla="*/ 4736847 w 4869799"/>
              <a:gd name="T7" fmla="*/ 596050 h 596050"/>
              <a:gd name="T8" fmla="*/ 7935 w 4869799"/>
              <a:gd name="T9" fmla="*/ 596050 h 59605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869799"/>
              <a:gd name="T16" fmla="*/ 0 h 596050"/>
              <a:gd name="T17" fmla="*/ 4869799 w 4869799"/>
              <a:gd name="T18" fmla="*/ 596050 h 59605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869799" h="596050">
                <a:moveTo>
                  <a:pt x="7935" y="596050"/>
                </a:moveTo>
                <a:cubicBezTo>
                  <a:pt x="3106" y="84162"/>
                  <a:pt x="-7202" y="612238"/>
                  <a:pt x="7935" y="0"/>
                </a:cubicBezTo>
                <a:lnTo>
                  <a:pt x="4736847" y="0"/>
                </a:lnTo>
                <a:cubicBezTo>
                  <a:pt x="4931421" y="190091"/>
                  <a:pt x="4895926" y="461709"/>
                  <a:pt x="4736847" y="596050"/>
                </a:cubicBezTo>
                <a:lnTo>
                  <a:pt x="7935" y="596050"/>
                </a:lnTo>
                <a:close/>
              </a:path>
            </a:pathLst>
          </a:custGeom>
          <a:gradFill rotWithShape="1">
            <a:gsLst>
              <a:gs pos="0">
                <a:srgbClr val="DFDBDC"/>
              </a:gs>
              <a:gs pos="50000">
                <a:srgbClr val="D1CACF"/>
              </a:gs>
              <a:gs pos="100000">
                <a:srgbClr val="4A4545"/>
              </a:gs>
            </a:gsLst>
            <a:lin ang="186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3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30" name="圆角矩形 18"/>
          <p:cNvSpPr>
            <a:spLocks noChangeArrowheads="1"/>
          </p:cNvSpPr>
          <p:nvPr/>
        </p:nvSpPr>
        <p:spPr bwMode="auto">
          <a:xfrm flipH="1">
            <a:off x="4381500" y="4630913"/>
            <a:ext cx="4733925" cy="509587"/>
          </a:xfrm>
          <a:custGeom>
            <a:avLst/>
            <a:gdLst>
              <a:gd name="T0" fmla="*/ 0 w 4961208"/>
              <a:gd name="T1" fmla="*/ 99344 h 596050"/>
              <a:gd name="T2" fmla="*/ 99344 w 4961208"/>
              <a:gd name="T3" fmla="*/ 0 h 596050"/>
              <a:gd name="T4" fmla="*/ 4828256 w 4961208"/>
              <a:gd name="T5" fmla="*/ 0 h 596050"/>
              <a:gd name="T6" fmla="*/ 4828256 w 4961208"/>
              <a:gd name="T7" fmla="*/ 596050 h 596050"/>
              <a:gd name="T8" fmla="*/ 99344 w 4961208"/>
              <a:gd name="T9" fmla="*/ 596050 h 596050"/>
              <a:gd name="T10" fmla="*/ 0 w 4961208"/>
              <a:gd name="T11" fmla="*/ 496706 h 596050"/>
              <a:gd name="T12" fmla="*/ 0 w 4961208"/>
              <a:gd name="T13" fmla="*/ 99344 h 59605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961208"/>
              <a:gd name="T22" fmla="*/ 0 h 596050"/>
              <a:gd name="T23" fmla="*/ 4961208 w 4961208"/>
              <a:gd name="T24" fmla="*/ 596050 h 59605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961208" h="596050">
                <a:moveTo>
                  <a:pt x="0" y="99344"/>
                </a:moveTo>
                <a:cubicBezTo>
                  <a:pt x="0" y="44478"/>
                  <a:pt x="44478" y="0"/>
                  <a:pt x="99344" y="0"/>
                </a:cubicBezTo>
                <a:lnTo>
                  <a:pt x="4828256" y="0"/>
                </a:lnTo>
                <a:cubicBezTo>
                  <a:pt x="5022830" y="190091"/>
                  <a:pt x="4987335" y="461709"/>
                  <a:pt x="4828256" y="596050"/>
                </a:cubicBezTo>
                <a:lnTo>
                  <a:pt x="99344" y="596050"/>
                </a:lnTo>
                <a:cubicBezTo>
                  <a:pt x="44478" y="596050"/>
                  <a:pt x="0" y="551572"/>
                  <a:pt x="0" y="496706"/>
                </a:cubicBezTo>
                <a:lnTo>
                  <a:pt x="0" y="99344"/>
                </a:lnTo>
                <a:close/>
              </a:path>
            </a:pathLst>
          </a:custGeom>
          <a:gradFill rotWithShape="1">
            <a:gsLst>
              <a:gs pos="0">
                <a:srgbClr val="DFDBDC"/>
              </a:gs>
              <a:gs pos="50000">
                <a:srgbClr val="D1CACF"/>
              </a:gs>
              <a:gs pos="100000">
                <a:srgbClr val="4A4545"/>
              </a:gs>
            </a:gsLst>
            <a:lin ang="186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3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31" name="圆角矩形 18"/>
          <p:cNvSpPr>
            <a:spLocks noChangeArrowheads="1"/>
          </p:cNvSpPr>
          <p:nvPr/>
        </p:nvSpPr>
        <p:spPr bwMode="auto">
          <a:xfrm flipH="1">
            <a:off x="4287838" y="4756325"/>
            <a:ext cx="4856162" cy="514350"/>
          </a:xfrm>
          <a:custGeom>
            <a:avLst/>
            <a:gdLst>
              <a:gd name="T0" fmla="*/ 0 w 4855540"/>
              <a:gd name="T1" fmla="*/ 0 h 513893"/>
              <a:gd name="T2" fmla="*/ 4855540 w 4855540"/>
              <a:gd name="T3" fmla="*/ 513893 h 513893"/>
            </a:gdLst>
            <a:ahLst/>
            <a:cxnLst/>
            <a:rect l="T0" t="T1" r="T2" b="T3"/>
            <a:pathLst>
              <a:path w="4855540" h="513893">
                <a:moveTo>
                  <a:pt x="0" y="0"/>
                </a:moveTo>
                <a:lnTo>
                  <a:pt x="0" y="511515"/>
                </a:lnTo>
                <a:lnTo>
                  <a:pt x="4726185" y="513893"/>
                </a:lnTo>
                <a:cubicBezTo>
                  <a:pt x="4880961" y="399130"/>
                  <a:pt x="4915495" y="167096"/>
                  <a:pt x="4726185" y="4708"/>
                </a:cubicBezTo>
                <a:close/>
              </a:path>
            </a:pathLst>
          </a:custGeom>
          <a:gradFill rotWithShape="1">
            <a:gsLst>
              <a:gs pos="0">
                <a:srgbClr val="DFDBDC"/>
              </a:gs>
              <a:gs pos="50000">
                <a:srgbClr val="D1CACF"/>
              </a:gs>
              <a:gs pos="100000">
                <a:srgbClr val="4A4545"/>
              </a:gs>
            </a:gsLst>
            <a:lin ang="186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9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2" name="圆角矩形 7"/>
          <p:cNvSpPr>
            <a:spLocks noChangeArrowheads="1"/>
          </p:cNvSpPr>
          <p:nvPr/>
        </p:nvSpPr>
        <p:spPr bwMode="auto">
          <a:xfrm rot="2689409">
            <a:off x="2851150" y="1233663"/>
            <a:ext cx="1241425" cy="3348037"/>
          </a:xfrm>
          <a:custGeom>
            <a:avLst/>
            <a:gdLst>
              <a:gd name="T0" fmla="*/ 542449 w 1951624"/>
              <a:gd name="T1" fmla="*/ 467547 h 4913114"/>
              <a:gd name="T2" fmla="*/ 0 w 1951624"/>
              <a:gd name="T3" fmla="*/ 146376 h 4913114"/>
              <a:gd name="T4" fmla="*/ 1378142 w 1951624"/>
              <a:gd name="T5" fmla="*/ 844800 h 4913114"/>
              <a:gd name="T6" fmla="*/ 1357642 w 1951624"/>
              <a:gd name="T7" fmla="*/ 4216345 h 4913114"/>
              <a:gd name="T8" fmla="*/ 1948916 w 1951624"/>
              <a:gd name="T9" fmla="*/ 4721762 h 4913114"/>
              <a:gd name="T10" fmla="*/ 538802 w 1951624"/>
              <a:gd name="T11" fmla="*/ 4198358 h 4913114"/>
              <a:gd name="T12" fmla="*/ 542449 w 1951624"/>
              <a:gd name="T13" fmla="*/ 467547 h 491311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951624"/>
              <a:gd name="T22" fmla="*/ 0 h 4913114"/>
              <a:gd name="T23" fmla="*/ 1951624 w 1951624"/>
              <a:gd name="T24" fmla="*/ 4913114 h 491311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951624" h="4913114">
                <a:moveTo>
                  <a:pt x="542449" y="467547"/>
                </a:moveTo>
                <a:cubicBezTo>
                  <a:pt x="417723" y="69320"/>
                  <a:pt x="149981" y="138088"/>
                  <a:pt x="0" y="146376"/>
                </a:cubicBezTo>
                <a:cubicBezTo>
                  <a:pt x="808941" y="-236952"/>
                  <a:pt x="1291019" y="180371"/>
                  <a:pt x="1378142" y="844800"/>
                </a:cubicBezTo>
                <a:cubicBezTo>
                  <a:pt x="1378234" y="2149772"/>
                  <a:pt x="1357550" y="2911373"/>
                  <a:pt x="1357642" y="4216345"/>
                </a:cubicBezTo>
                <a:cubicBezTo>
                  <a:pt x="1288284" y="4941754"/>
                  <a:pt x="2000838" y="4780063"/>
                  <a:pt x="1948916" y="4721762"/>
                </a:cubicBezTo>
                <a:cubicBezTo>
                  <a:pt x="1322748" y="5185910"/>
                  <a:pt x="627591" y="4724877"/>
                  <a:pt x="538802" y="4198358"/>
                </a:cubicBezTo>
                <a:cubicBezTo>
                  <a:pt x="532778" y="2875407"/>
                  <a:pt x="548473" y="1790498"/>
                  <a:pt x="542449" y="467547"/>
                </a:cubicBezTo>
                <a:close/>
              </a:path>
            </a:pathLst>
          </a:custGeom>
          <a:gradFill rotWithShape="1">
            <a:gsLst>
              <a:gs pos="0">
                <a:srgbClr val="E1E1DF"/>
              </a:gs>
              <a:gs pos="45999">
                <a:srgbClr val="A59C9F"/>
              </a:gs>
              <a:gs pos="100000">
                <a:srgbClr val="FDFDFD"/>
              </a:gs>
            </a:gsLst>
            <a:path path="rect">
              <a:fillToRect l="50000" t="129999" r="50000" b="129999"/>
            </a:path>
          </a:gradFill>
          <a:ln w="12700" cap="flat" cmpd="sng">
            <a:solidFill>
              <a:srgbClr val="FFFFFF"/>
            </a:solidFill>
            <a:bevel/>
            <a:headEnd/>
            <a:tailEnd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3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33" name="圆角矩形 7"/>
          <p:cNvSpPr>
            <a:spLocks noChangeArrowheads="1"/>
          </p:cNvSpPr>
          <p:nvPr/>
        </p:nvSpPr>
        <p:spPr bwMode="auto">
          <a:xfrm rot="2689409">
            <a:off x="3649663" y="1143175"/>
            <a:ext cx="1463675" cy="4279900"/>
          </a:xfrm>
          <a:custGeom>
            <a:avLst/>
            <a:gdLst>
              <a:gd name="T0" fmla="*/ 542449 w 1951624"/>
              <a:gd name="T1" fmla="*/ 467547 h 4913114"/>
              <a:gd name="T2" fmla="*/ 0 w 1951624"/>
              <a:gd name="T3" fmla="*/ 146376 h 4913114"/>
              <a:gd name="T4" fmla="*/ 1378142 w 1951624"/>
              <a:gd name="T5" fmla="*/ 844800 h 4913114"/>
              <a:gd name="T6" fmla="*/ 1357642 w 1951624"/>
              <a:gd name="T7" fmla="*/ 4216345 h 4913114"/>
              <a:gd name="T8" fmla="*/ 1948916 w 1951624"/>
              <a:gd name="T9" fmla="*/ 4721762 h 4913114"/>
              <a:gd name="T10" fmla="*/ 538802 w 1951624"/>
              <a:gd name="T11" fmla="*/ 4198358 h 4913114"/>
              <a:gd name="T12" fmla="*/ 542449 w 1951624"/>
              <a:gd name="T13" fmla="*/ 467547 h 491311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951624"/>
              <a:gd name="T22" fmla="*/ 0 h 4913114"/>
              <a:gd name="T23" fmla="*/ 1951624 w 1951624"/>
              <a:gd name="T24" fmla="*/ 4913114 h 491311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951624" h="4913114">
                <a:moveTo>
                  <a:pt x="542449" y="467547"/>
                </a:moveTo>
                <a:cubicBezTo>
                  <a:pt x="417723" y="69320"/>
                  <a:pt x="149981" y="138088"/>
                  <a:pt x="0" y="146376"/>
                </a:cubicBezTo>
                <a:cubicBezTo>
                  <a:pt x="808941" y="-236952"/>
                  <a:pt x="1291019" y="180371"/>
                  <a:pt x="1378142" y="844800"/>
                </a:cubicBezTo>
                <a:cubicBezTo>
                  <a:pt x="1378234" y="2149772"/>
                  <a:pt x="1357550" y="2911373"/>
                  <a:pt x="1357642" y="4216345"/>
                </a:cubicBezTo>
                <a:cubicBezTo>
                  <a:pt x="1288284" y="4941754"/>
                  <a:pt x="2000838" y="4780063"/>
                  <a:pt x="1948916" y="4721762"/>
                </a:cubicBezTo>
                <a:cubicBezTo>
                  <a:pt x="1322748" y="5185910"/>
                  <a:pt x="627591" y="4724877"/>
                  <a:pt x="538802" y="4198358"/>
                </a:cubicBezTo>
                <a:cubicBezTo>
                  <a:pt x="532778" y="2875407"/>
                  <a:pt x="548473" y="1790498"/>
                  <a:pt x="542449" y="467547"/>
                </a:cubicBezTo>
                <a:close/>
              </a:path>
            </a:pathLst>
          </a:custGeom>
          <a:gradFill rotWithShape="1">
            <a:gsLst>
              <a:gs pos="0">
                <a:srgbClr val="79676D"/>
              </a:gs>
              <a:gs pos="48000">
                <a:srgbClr val="DED9DD"/>
              </a:gs>
              <a:gs pos="100000">
                <a:srgbClr val="8D7980"/>
              </a:gs>
            </a:gsLst>
            <a:path path="rect">
              <a:fillToRect l="50000" t="129999" r="50000" b="129999"/>
            </a:path>
          </a:gradFill>
          <a:ln w="12700" cap="flat" cmpd="sng">
            <a:solidFill>
              <a:srgbClr val="000000">
                <a:alpha val="46999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3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34" name="圆角矩形 7"/>
          <p:cNvSpPr>
            <a:spLocks noChangeArrowheads="1"/>
          </p:cNvSpPr>
          <p:nvPr/>
        </p:nvSpPr>
        <p:spPr bwMode="auto">
          <a:xfrm rot="2689409">
            <a:off x="4562475" y="2508425"/>
            <a:ext cx="1117600" cy="2871788"/>
          </a:xfrm>
          <a:custGeom>
            <a:avLst/>
            <a:gdLst>
              <a:gd name="T0" fmla="*/ 542449 w 1951624"/>
              <a:gd name="T1" fmla="*/ 467547 h 4913114"/>
              <a:gd name="T2" fmla="*/ 0 w 1951624"/>
              <a:gd name="T3" fmla="*/ 146376 h 4913114"/>
              <a:gd name="T4" fmla="*/ 1378142 w 1951624"/>
              <a:gd name="T5" fmla="*/ 844800 h 4913114"/>
              <a:gd name="T6" fmla="*/ 1357642 w 1951624"/>
              <a:gd name="T7" fmla="*/ 4216345 h 4913114"/>
              <a:gd name="T8" fmla="*/ 1948916 w 1951624"/>
              <a:gd name="T9" fmla="*/ 4721762 h 4913114"/>
              <a:gd name="T10" fmla="*/ 538802 w 1951624"/>
              <a:gd name="T11" fmla="*/ 4198358 h 4913114"/>
              <a:gd name="T12" fmla="*/ 542449 w 1951624"/>
              <a:gd name="T13" fmla="*/ 467547 h 491311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951624"/>
              <a:gd name="T22" fmla="*/ 0 h 4913114"/>
              <a:gd name="T23" fmla="*/ 1951624 w 1951624"/>
              <a:gd name="T24" fmla="*/ 4913114 h 491311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951624" h="4913114">
                <a:moveTo>
                  <a:pt x="542449" y="467547"/>
                </a:moveTo>
                <a:cubicBezTo>
                  <a:pt x="417723" y="69320"/>
                  <a:pt x="149981" y="138088"/>
                  <a:pt x="0" y="146376"/>
                </a:cubicBezTo>
                <a:cubicBezTo>
                  <a:pt x="808941" y="-236952"/>
                  <a:pt x="1291019" y="180371"/>
                  <a:pt x="1378142" y="844800"/>
                </a:cubicBezTo>
                <a:cubicBezTo>
                  <a:pt x="1378234" y="2149772"/>
                  <a:pt x="1357550" y="2911373"/>
                  <a:pt x="1357642" y="4216345"/>
                </a:cubicBezTo>
                <a:cubicBezTo>
                  <a:pt x="1288284" y="4941754"/>
                  <a:pt x="2000838" y="4780063"/>
                  <a:pt x="1948916" y="4721762"/>
                </a:cubicBezTo>
                <a:cubicBezTo>
                  <a:pt x="1322748" y="5185910"/>
                  <a:pt x="627591" y="4724877"/>
                  <a:pt x="538802" y="4198358"/>
                </a:cubicBezTo>
                <a:cubicBezTo>
                  <a:pt x="532778" y="2875407"/>
                  <a:pt x="548473" y="1790498"/>
                  <a:pt x="542449" y="467547"/>
                </a:cubicBezTo>
                <a:close/>
              </a:path>
            </a:pathLst>
          </a:custGeom>
          <a:gradFill rotWithShape="1">
            <a:gsLst>
              <a:gs pos="0">
                <a:srgbClr val="E4E0E1"/>
              </a:gs>
              <a:gs pos="32999">
                <a:srgbClr val="72686E"/>
              </a:gs>
              <a:gs pos="78000">
                <a:srgbClr val="9E969A"/>
              </a:gs>
              <a:gs pos="100000">
                <a:srgbClr val="E4E0E1"/>
              </a:gs>
            </a:gsLst>
            <a:path path="rect">
              <a:fillToRect l="50000" t="129999" r="50000" b="129999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3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35" name="圆角矩形 7"/>
          <p:cNvSpPr>
            <a:spLocks noChangeArrowheads="1"/>
          </p:cNvSpPr>
          <p:nvPr/>
        </p:nvSpPr>
        <p:spPr bwMode="auto">
          <a:xfrm rot="2689409">
            <a:off x="4714875" y="2156000"/>
            <a:ext cx="1017588" cy="3343275"/>
          </a:xfrm>
          <a:custGeom>
            <a:avLst/>
            <a:gdLst>
              <a:gd name="T0" fmla="*/ 542449 w 1951624"/>
              <a:gd name="T1" fmla="*/ 467547 h 4913114"/>
              <a:gd name="T2" fmla="*/ 0 w 1951624"/>
              <a:gd name="T3" fmla="*/ 146376 h 4913114"/>
              <a:gd name="T4" fmla="*/ 1378142 w 1951624"/>
              <a:gd name="T5" fmla="*/ 844800 h 4913114"/>
              <a:gd name="T6" fmla="*/ 1357642 w 1951624"/>
              <a:gd name="T7" fmla="*/ 4216345 h 4913114"/>
              <a:gd name="T8" fmla="*/ 1948916 w 1951624"/>
              <a:gd name="T9" fmla="*/ 4721762 h 4913114"/>
              <a:gd name="T10" fmla="*/ 538802 w 1951624"/>
              <a:gd name="T11" fmla="*/ 4198358 h 4913114"/>
              <a:gd name="T12" fmla="*/ 542449 w 1951624"/>
              <a:gd name="T13" fmla="*/ 467547 h 491311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951624"/>
              <a:gd name="T22" fmla="*/ 0 h 4913114"/>
              <a:gd name="T23" fmla="*/ 1951624 w 1951624"/>
              <a:gd name="T24" fmla="*/ 4913114 h 491311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951624" h="4913114">
                <a:moveTo>
                  <a:pt x="542449" y="467547"/>
                </a:moveTo>
                <a:cubicBezTo>
                  <a:pt x="417723" y="69320"/>
                  <a:pt x="149981" y="138088"/>
                  <a:pt x="0" y="146376"/>
                </a:cubicBezTo>
                <a:cubicBezTo>
                  <a:pt x="808941" y="-236952"/>
                  <a:pt x="1291019" y="180371"/>
                  <a:pt x="1378142" y="844800"/>
                </a:cubicBezTo>
                <a:cubicBezTo>
                  <a:pt x="1378234" y="2149772"/>
                  <a:pt x="1357550" y="2911373"/>
                  <a:pt x="1357642" y="4216345"/>
                </a:cubicBezTo>
                <a:cubicBezTo>
                  <a:pt x="1288284" y="4941754"/>
                  <a:pt x="2000838" y="4780063"/>
                  <a:pt x="1948916" y="4721762"/>
                </a:cubicBezTo>
                <a:cubicBezTo>
                  <a:pt x="1322748" y="5185910"/>
                  <a:pt x="627591" y="4724877"/>
                  <a:pt x="538802" y="4198358"/>
                </a:cubicBezTo>
                <a:cubicBezTo>
                  <a:pt x="532778" y="2875407"/>
                  <a:pt x="548473" y="1790498"/>
                  <a:pt x="542449" y="467547"/>
                </a:cubicBezTo>
                <a:close/>
              </a:path>
            </a:pathLst>
          </a:custGeom>
          <a:gradFill rotWithShape="1">
            <a:gsLst>
              <a:gs pos="0">
                <a:srgbClr val="E4E0E1"/>
              </a:gs>
              <a:gs pos="40999">
                <a:srgbClr val="9A929A"/>
              </a:gs>
              <a:gs pos="100000">
                <a:srgbClr val="F9FAFC"/>
              </a:gs>
            </a:gsLst>
            <a:path path="rect">
              <a:fillToRect l="50000" t="129999" r="50000" b="129999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3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36" name="圆角矩形 7"/>
          <p:cNvSpPr>
            <a:spLocks noChangeArrowheads="1"/>
          </p:cNvSpPr>
          <p:nvPr/>
        </p:nvSpPr>
        <p:spPr bwMode="auto">
          <a:xfrm rot="2689409">
            <a:off x="4413250" y="1708325"/>
            <a:ext cx="1463675" cy="3684588"/>
          </a:xfrm>
          <a:custGeom>
            <a:avLst/>
            <a:gdLst>
              <a:gd name="T0" fmla="*/ 542449 w 1951624"/>
              <a:gd name="T1" fmla="*/ 467547 h 4913114"/>
              <a:gd name="T2" fmla="*/ 0 w 1951624"/>
              <a:gd name="T3" fmla="*/ 146376 h 4913114"/>
              <a:gd name="T4" fmla="*/ 1378142 w 1951624"/>
              <a:gd name="T5" fmla="*/ 844800 h 4913114"/>
              <a:gd name="T6" fmla="*/ 1357642 w 1951624"/>
              <a:gd name="T7" fmla="*/ 4216345 h 4913114"/>
              <a:gd name="T8" fmla="*/ 1948916 w 1951624"/>
              <a:gd name="T9" fmla="*/ 4721762 h 4913114"/>
              <a:gd name="T10" fmla="*/ 538802 w 1951624"/>
              <a:gd name="T11" fmla="*/ 4198358 h 4913114"/>
              <a:gd name="T12" fmla="*/ 542449 w 1951624"/>
              <a:gd name="T13" fmla="*/ 467547 h 491311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951624"/>
              <a:gd name="T22" fmla="*/ 0 h 4913114"/>
              <a:gd name="T23" fmla="*/ 1951624 w 1951624"/>
              <a:gd name="T24" fmla="*/ 4913114 h 491311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951624" h="4913114">
                <a:moveTo>
                  <a:pt x="542449" y="467547"/>
                </a:moveTo>
                <a:cubicBezTo>
                  <a:pt x="417723" y="69320"/>
                  <a:pt x="149981" y="138088"/>
                  <a:pt x="0" y="146376"/>
                </a:cubicBezTo>
                <a:cubicBezTo>
                  <a:pt x="808941" y="-236952"/>
                  <a:pt x="1291019" y="180371"/>
                  <a:pt x="1378142" y="844800"/>
                </a:cubicBezTo>
                <a:cubicBezTo>
                  <a:pt x="1378234" y="2149772"/>
                  <a:pt x="1357550" y="2911373"/>
                  <a:pt x="1357642" y="4216345"/>
                </a:cubicBezTo>
                <a:cubicBezTo>
                  <a:pt x="1288284" y="4941754"/>
                  <a:pt x="2000838" y="4780063"/>
                  <a:pt x="1948916" y="4721762"/>
                </a:cubicBezTo>
                <a:cubicBezTo>
                  <a:pt x="1322748" y="5185910"/>
                  <a:pt x="627591" y="4724877"/>
                  <a:pt x="538802" y="4198358"/>
                </a:cubicBezTo>
                <a:cubicBezTo>
                  <a:pt x="532778" y="2875407"/>
                  <a:pt x="548473" y="1790498"/>
                  <a:pt x="542449" y="467547"/>
                </a:cubicBezTo>
                <a:close/>
              </a:path>
            </a:pathLst>
          </a:custGeom>
          <a:gradFill rotWithShape="1">
            <a:gsLst>
              <a:gs pos="0">
                <a:srgbClr val="FCFAF9"/>
              </a:gs>
              <a:gs pos="28999">
                <a:srgbClr val="FCFAF9"/>
              </a:gs>
              <a:gs pos="48000">
                <a:srgbClr val="C3BCC3"/>
              </a:gs>
              <a:gs pos="73000">
                <a:srgbClr val="DCD8DD"/>
              </a:gs>
              <a:gs pos="92999">
                <a:srgbClr val="FAFBFD"/>
              </a:gs>
              <a:gs pos="100000">
                <a:srgbClr val="FAFBFD"/>
              </a:gs>
            </a:gsLst>
            <a:path path="rect">
              <a:fillToRect l="50000" t="129999" r="50000" b="129999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3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37" name="圆角矩形 18"/>
          <p:cNvSpPr>
            <a:spLocks noChangeArrowheads="1"/>
          </p:cNvSpPr>
          <p:nvPr/>
        </p:nvSpPr>
        <p:spPr bwMode="auto">
          <a:xfrm>
            <a:off x="-9525" y="1459088"/>
            <a:ext cx="4498975" cy="509587"/>
          </a:xfrm>
          <a:custGeom>
            <a:avLst/>
            <a:gdLst>
              <a:gd name="T0" fmla="*/ 7935 w 4869799"/>
              <a:gd name="T1" fmla="*/ 596050 h 596050"/>
              <a:gd name="T2" fmla="*/ 7935 w 4869799"/>
              <a:gd name="T3" fmla="*/ 0 h 596050"/>
              <a:gd name="T4" fmla="*/ 4736847 w 4869799"/>
              <a:gd name="T5" fmla="*/ 0 h 596050"/>
              <a:gd name="T6" fmla="*/ 4736847 w 4869799"/>
              <a:gd name="T7" fmla="*/ 596050 h 596050"/>
              <a:gd name="T8" fmla="*/ 7935 w 4869799"/>
              <a:gd name="T9" fmla="*/ 596050 h 59605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869799"/>
              <a:gd name="T16" fmla="*/ 0 h 596050"/>
              <a:gd name="T17" fmla="*/ 4869799 w 4869799"/>
              <a:gd name="T18" fmla="*/ 596050 h 59605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869799" h="596050">
                <a:moveTo>
                  <a:pt x="7935" y="596050"/>
                </a:moveTo>
                <a:cubicBezTo>
                  <a:pt x="3106" y="84162"/>
                  <a:pt x="-7202" y="612238"/>
                  <a:pt x="7935" y="0"/>
                </a:cubicBezTo>
                <a:lnTo>
                  <a:pt x="4736847" y="0"/>
                </a:lnTo>
                <a:cubicBezTo>
                  <a:pt x="4931421" y="190091"/>
                  <a:pt x="4895926" y="461709"/>
                  <a:pt x="4736847" y="596050"/>
                </a:cubicBezTo>
                <a:lnTo>
                  <a:pt x="7935" y="596050"/>
                </a:lnTo>
                <a:close/>
              </a:path>
            </a:pathLst>
          </a:custGeom>
          <a:gradFill rotWithShape="1">
            <a:gsLst>
              <a:gs pos="0">
                <a:srgbClr val="DFDBDC"/>
              </a:gs>
              <a:gs pos="50000">
                <a:srgbClr val="D1CACF"/>
              </a:gs>
              <a:gs pos="100000">
                <a:srgbClr val="4A4545"/>
              </a:gs>
            </a:gsLst>
            <a:lin ang="186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3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38" name="圆角矩形 18"/>
          <p:cNvSpPr>
            <a:spLocks noChangeArrowheads="1"/>
          </p:cNvSpPr>
          <p:nvPr/>
        </p:nvSpPr>
        <p:spPr bwMode="auto">
          <a:xfrm>
            <a:off x="0" y="1287638"/>
            <a:ext cx="4491038" cy="541337"/>
          </a:xfrm>
          <a:custGeom>
            <a:avLst/>
            <a:gdLst>
              <a:gd name="T0" fmla="*/ 7935 w 4859169"/>
              <a:gd name="T1" fmla="*/ 596050 h 596050"/>
              <a:gd name="T2" fmla="*/ 7935 w 4859169"/>
              <a:gd name="T3" fmla="*/ 0 h 596050"/>
              <a:gd name="T4" fmla="*/ 4716235 w 4859169"/>
              <a:gd name="T5" fmla="*/ 10479 h 596050"/>
              <a:gd name="T6" fmla="*/ 4736847 w 4859169"/>
              <a:gd name="T7" fmla="*/ 596050 h 596050"/>
              <a:gd name="T8" fmla="*/ 7935 w 4859169"/>
              <a:gd name="T9" fmla="*/ 596050 h 59605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859169"/>
              <a:gd name="T16" fmla="*/ 0 h 596050"/>
              <a:gd name="T17" fmla="*/ 4859169 w 4859169"/>
              <a:gd name="T18" fmla="*/ 596050 h 59605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859169" h="596050">
                <a:moveTo>
                  <a:pt x="7935" y="596050"/>
                </a:moveTo>
                <a:cubicBezTo>
                  <a:pt x="3106" y="84162"/>
                  <a:pt x="-7202" y="612238"/>
                  <a:pt x="7935" y="0"/>
                </a:cubicBezTo>
                <a:lnTo>
                  <a:pt x="4716235" y="10479"/>
                </a:lnTo>
                <a:cubicBezTo>
                  <a:pt x="4910809" y="200570"/>
                  <a:pt x="4895926" y="461709"/>
                  <a:pt x="4736847" y="596050"/>
                </a:cubicBezTo>
                <a:lnTo>
                  <a:pt x="7935" y="596050"/>
                </a:lnTo>
                <a:close/>
              </a:path>
            </a:pathLst>
          </a:custGeom>
          <a:gradFill rotWithShape="1">
            <a:gsLst>
              <a:gs pos="0">
                <a:srgbClr val="DFDBDC"/>
              </a:gs>
              <a:gs pos="59999">
                <a:srgbClr val="D1CACF"/>
              </a:gs>
              <a:gs pos="99083">
                <a:srgbClr val="595959"/>
              </a:gs>
              <a:gs pos="100000">
                <a:srgbClr val="595959"/>
              </a:gs>
            </a:gsLst>
            <a:lin ang="186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0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9" name="矩形 33"/>
          <p:cNvSpPr>
            <a:spLocks noChangeArrowheads="1"/>
          </p:cNvSpPr>
          <p:nvPr/>
        </p:nvSpPr>
        <p:spPr bwMode="auto">
          <a:xfrm rot="18881450">
            <a:off x="5320507" y="2623519"/>
            <a:ext cx="665162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4000" b="1">
                <a:solidFill>
                  <a:srgbClr val="000000"/>
                </a:solidFill>
                <a:latin typeface="Bauhaus 93" pitchFamily="82" charset="0"/>
                <a:ea typeface="微软雅黑" pitchFamily="34" charset="-122"/>
                <a:sym typeface="Bauhaus 93" pitchFamily="82" charset="0"/>
              </a:rPr>
              <a:t>02</a:t>
            </a:r>
            <a:endParaRPr lang="zh-CN" altLang="en-US" sz="4000" b="1">
              <a:solidFill>
                <a:srgbClr val="000000"/>
              </a:solidFill>
              <a:latin typeface="Bauhaus 93" pitchFamily="82" charset="0"/>
              <a:ea typeface="微软雅黑" pitchFamily="34" charset="-122"/>
              <a:sym typeface="Bauhaus 93" pitchFamily="82" charset="0"/>
            </a:endParaRPr>
          </a:p>
        </p:txBody>
      </p:sp>
      <p:sp>
        <p:nvSpPr>
          <p:cNvPr id="40" name="直接连接符 34"/>
          <p:cNvSpPr>
            <a:spLocks noChangeShapeType="1"/>
          </p:cNvSpPr>
          <p:nvPr/>
        </p:nvSpPr>
        <p:spPr bwMode="auto">
          <a:xfrm>
            <a:off x="5191125" y="3102150"/>
            <a:ext cx="385763" cy="393700"/>
          </a:xfrm>
          <a:prstGeom prst="line">
            <a:avLst/>
          </a:prstGeom>
          <a:noFill/>
          <a:ln w="19050" cap="flat" cmpd="sng">
            <a:solidFill>
              <a:srgbClr val="5B9BD5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1" name="文本框 35"/>
          <p:cNvSpPr>
            <a:spLocks noChangeArrowheads="1"/>
          </p:cNvSpPr>
          <p:nvPr/>
        </p:nvSpPr>
        <p:spPr bwMode="auto">
          <a:xfrm rot="18897220">
            <a:off x="4332287" y="3662538"/>
            <a:ext cx="1203325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>
              <a:lnSpc>
                <a:spcPts val="1125"/>
              </a:lnSpc>
            </a:pPr>
            <a:r>
              <a:rPr lang="zh-CN" altLang="en-US" sz="1400">
                <a:solidFill>
                  <a:srgbClr val="8181AD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请输入标题</a:t>
            </a:r>
          </a:p>
        </p:txBody>
      </p:sp>
      <p:sp>
        <p:nvSpPr>
          <p:cNvPr id="42" name="圆角矩形 7"/>
          <p:cNvSpPr>
            <a:spLocks noChangeArrowheads="1"/>
          </p:cNvSpPr>
          <p:nvPr/>
        </p:nvSpPr>
        <p:spPr bwMode="auto">
          <a:xfrm rot="2689409">
            <a:off x="2882900" y="1140000"/>
            <a:ext cx="1484313" cy="3711575"/>
          </a:xfrm>
          <a:custGeom>
            <a:avLst/>
            <a:gdLst>
              <a:gd name="T0" fmla="*/ 569536 w 1978711"/>
              <a:gd name="T1" fmla="*/ 502596 h 4948163"/>
              <a:gd name="T2" fmla="*/ 0 w 1978711"/>
              <a:gd name="T3" fmla="*/ 228488 h 4948163"/>
              <a:gd name="T4" fmla="*/ 1405229 w 1978711"/>
              <a:gd name="T5" fmla="*/ 879849 h 4948163"/>
              <a:gd name="T6" fmla="*/ 1384729 w 1978711"/>
              <a:gd name="T7" fmla="*/ 4251394 h 4948163"/>
              <a:gd name="T8" fmla="*/ 1976003 w 1978711"/>
              <a:gd name="T9" fmla="*/ 4756811 h 4948163"/>
              <a:gd name="T10" fmla="*/ 565889 w 1978711"/>
              <a:gd name="T11" fmla="*/ 4233407 h 4948163"/>
              <a:gd name="T12" fmla="*/ 569536 w 1978711"/>
              <a:gd name="T13" fmla="*/ 502596 h 494816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978711"/>
              <a:gd name="T22" fmla="*/ 0 h 4948163"/>
              <a:gd name="T23" fmla="*/ 1978711 w 1978711"/>
              <a:gd name="T24" fmla="*/ 4948163 h 4948163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978711" h="4948163">
                <a:moveTo>
                  <a:pt x="569536" y="502596"/>
                </a:moveTo>
                <a:cubicBezTo>
                  <a:pt x="444810" y="104369"/>
                  <a:pt x="149981" y="220200"/>
                  <a:pt x="0" y="228488"/>
                </a:cubicBezTo>
                <a:cubicBezTo>
                  <a:pt x="755579" y="-323385"/>
                  <a:pt x="1318106" y="215420"/>
                  <a:pt x="1405229" y="879849"/>
                </a:cubicBezTo>
                <a:cubicBezTo>
                  <a:pt x="1405321" y="2184821"/>
                  <a:pt x="1384637" y="2946422"/>
                  <a:pt x="1384729" y="4251394"/>
                </a:cubicBezTo>
                <a:cubicBezTo>
                  <a:pt x="1315371" y="4976803"/>
                  <a:pt x="2027925" y="4815112"/>
                  <a:pt x="1976003" y="4756811"/>
                </a:cubicBezTo>
                <a:cubicBezTo>
                  <a:pt x="1349835" y="5220959"/>
                  <a:pt x="654678" y="4759926"/>
                  <a:pt x="565889" y="4233407"/>
                </a:cubicBezTo>
                <a:cubicBezTo>
                  <a:pt x="559865" y="2910456"/>
                  <a:pt x="575560" y="1825547"/>
                  <a:pt x="569536" y="502596"/>
                </a:cubicBezTo>
                <a:close/>
              </a:path>
            </a:pathLst>
          </a:custGeom>
          <a:gradFill rotWithShape="1">
            <a:gsLst>
              <a:gs pos="0">
                <a:srgbClr val="F8F6F7"/>
              </a:gs>
              <a:gs pos="18999">
                <a:srgbClr val="F8F6F7"/>
              </a:gs>
              <a:gs pos="25999">
                <a:srgbClr val="F6F5FA"/>
              </a:gs>
              <a:gs pos="46999">
                <a:srgbClr val="D3CACD"/>
              </a:gs>
              <a:gs pos="84999">
                <a:srgbClr val="F8F6F7"/>
              </a:gs>
              <a:gs pos="85318">
                <a:srgbClr val="F8F6F7"/>
              </a:gs>
              <a:gs pos="100000">
                <a:srgbClr val="F8F6F7"/>
              </a:gs>
            </a:gsLst>
            <a:path path="rect">
              <a:fillToRect l="50000" t="129999" r="50000" b="129999"/>
            </a:path>
          </a:gradFill>
          <a:ln w="12700" cap="flat" cmpd="sng">
            <a:solidFill>
              <a:srgbClr val="FFFFFF"/>
            </a:solidFill>
            <a:bevel/>
            <a:headEnd/>
            <a:tailEnd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3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grpSp>
        <p:nvGrpSpPr>
          <p:cNvPr id="43" name="Group 21"/>
          <p:cNvGrpSpPr>
            <a:grpSpLocks/>
          </p:cNvGrpSpPr>
          <p:nvPr/>
        </p:nvGrpSpPr>
        <p:grpSpPr bwMode="auto">
          <a:xfrm>
            <a:off x="2808288" y="2151238"/>
            <a:ext cx="1228725" cy="1633537"/>
            <a:chOff x="0" y="0"/>
            <a:chExt cx="1638033" cy="2178581"/>
          </a:xfrm>
        </p:grpSpPr>
        <p:sp>
          <p:nvSpPr>
            <p:cNvPr id="44" name="矩形 28"/>
            <p:cNvSpPr>
              <a:spLocks noChangeArrowheads="1"/>
            </p:cNvSpPr>
            <p:nvPr/>
          </p:nvSpPr>
          <p:spPr bwMode="auto">
            <a:xfrm rot="18881450">
              <a:off x="18808" y="1274059"/>
              <a:ext cx="885713" cy="923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lIns="68580" tIns="34290" rIns="68580" bIns="3429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Bauhaus 93" pitchFamily="82" charset="0"/>
                  <a:ea typeface="微软雅黑" pitchFamily="34" charset="-122"/>
                  <a:sym typeface="Bauhaus 93" pitchFamily="82" charset="0"/>
                </a:rPr>
                <a:t>01</a:t>
              </a:r>
              <a:endParaRPr kumimoji="0" lang="zh-CN" altLang="en-US" sz="40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auhaus 93" pitchFamily="82" charset="0"/>
                <a:ea typeface="微软雅黑" pitchFamily="34" charset="-122"/>
                <a:sym typeface="Bauhaus 93" pitchFamily="82" charset="0"/>
              </a:endParaRPr>
            </a:p>
          </p:txBody>
        </p:sp>
        <p:sp>
          <p:nvSpPr>
            <p:cNvPr id="45" name="直接连接符 30"/>
            <p:cNvSpPr>
              <a:spLocks noChangeShapeType="1"/>
            </p:cNvSpPr>
            <p:nvPr/>
          </p:nvSpPr>
          <p:spPr bwMode="auto">
            <a:xfrm>
              <a:off x="592048" y="1112214"/>
              <a:ext cx="514156" cy="524000"/>
            </a:xfrm>
            <a:prstGeom prst="line">
              <a:avLst/>
            </a:prstGeom>
            <a:noFill/>
            <a:ln w="15875" cap="flat" cmpd="sng">
              <a:solidFill>
                <a:srgbClr val="5B9BD5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文本框 32"/>
            <p:cNvSpPr>
              <a:spLocks noChangeArrowheads="1"/>
            </p:cNvSpPr>
            <p:nvPr/>
          </p:nvSpPr>
          <p:spPr bwMode="auto">
            <a:xfrm rot="18897220">
              <a:off x="717521" y="609315"/>
              <a:ext cx="1529825" cy="311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ts val="1125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A16B69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请输入标题</a:t>
              </a:r>
            </a:p>
          </p:txBody>
        </p:sp>
      </p:grpSp>
      <p:sp>
        <p:nvSpPr>
          <p:cNvPr id="47" name="矩形 2"/>
          <p:cNvSpPr>
            <a:spLocks noChangeArrowheads="1"/>
          </p:cNvSpPr>
          <p:nvPr/>
        </p:nvSpPr>
        <p:spPr bwMode="auto">
          <a:xfrm>
            <a:off x="5313363" y="1813100"/>
            <a:ext cx="709612" cy="647700"/>
          </a:xfrm>
          <a:custGeom>
            <a:avLst/>
            <a:gdLst>
              <a:gd name="T0" fmla="*/ 190617 w 947736"/>
              <a:gd name="T1" fmla="*/ 66204 h 862868"/>
              <a:gd name="T2" fmla="*/ 734226 w 947736"/>
              <a:gd name="T3" fmla="*/ 5244 h 862868"/>
              <a:gd name="T4" fmla="*/ 905676 w 947736"/>
              <a:gd name="T5" fmla="*/ 516933 h 862868"/>
              <a:gd name="T6" fmla="*/ 419851 w 947736"/>
              <a:gd name="T7" fmla="*/ 849037 h 862868"/>
              <a:gd name="T8" fmla="*/ 190617 w 947736"/>
              <a:gd name="T9" fmla="*/ 66204 h 86286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47736"/>
              <a:gd name="T16" fmla="*/ 0 h 862868"/>
              <a:gd name="T17" fmla="*/ 947736 w 947736"/>
              <a:gd name="T18" fmla="*/ 862868 h 86286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47736" h="862868">
                <a:moveTo>
                  <a:pt x="190617" y="66204"/>
                </a:moveTo>
                <a:cubicBezTo>
                  <a:pt x="364200" y="-7456"/>
                  <a:pt x="522543" y="-4916"/>
                  <a:pt x="734226" y="5244"/>
                </a:cubicBezTo>
                <a:cubicBezTo>
                  <a:pt x="871387" y="120563"/>
                  <a:pt x="1023152" y="279695"/>
                  <a:pt x="905676" y="516933"/>
                </a:cubicBezTo>
                <a:cubicBezTo>
                  <a:pt x="680658" y="538524"/>
                  <a:pt x="674714" y="640757"/>
                  <a:pt x="419851" y="849037"/>
                </a:cubicBezTo>
                <a:cubicBezTo>
                  <a:pt x="313806" y="971209"/>
                  <a:pt x="-306587" y="248833"/>
                  <a:pt x="190617" y="66204"/>
                </a:cubicBezTo>
                <a:close/>
              </a:path>
            </a:pathLst>
          </a:custGeom>
          <a:gradFill rotWithShape="1">
            <a:gsLst>
              <a:gs pos="0">
                <a:srgbClr val="91878B"/>
              </a:gs>
              <a:gs pos="48999">
                <a:srgbClr val="91878B"/>
              </a:gs>
              <a:gs pos="100000">
                <a:srgbClr val="000000"/>
              </a:gs>
            </a:gsLst>
            <a:path path="rect">
              <a:fillToRect t="100000" r="10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3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48" name="矩形 2"/>
          <p:cNvSpPr>
            <a:spLocks noChangeArrowheads="1"/>
          </p:cNvSpPr>
          <p:nvPr/>
        </p:nvSpPr>
        <p:spPr bwMode="auto">
          <a:xfrm rot="9881010">
            <a:off x="2733675" y="4140375"/>
            <a:ext cx="728663" cy="593725"/>
          </a:xfrm>
          <a:custGeom>
            <a:avLst/>
            <a:gdLst>
              <a:gd name="T0" fmla="*/ 0 w 971787"/>
              <a:gd name="T1" fmla="*/ 53496 h 790945"/>
              <a:gd name="T2" fmla="*/ 945227 w 971787"/>
              <a:gd name="T3" fmla="*/ 579471 h 790945"/>
              <a:gd name="T4" fmla="*/ 355704 w 971787"/>
              <a:gd name="T5" fmla="*/ 790945 h 790945"/>
              <a:gd name="T6" fmla="*/ 0 w 971787"/>
              <a:gd name="T7" fmla="*/ 53496 h 790945"/>
              <a:gd name="T8" fmla="*/ 0 60000 65536"/>
              <a:gd name="T9" fmla="*/ 0 60000 65536"/>
              <a:gd name="T10" fmla="*/ 0 60000 65536"/>
              <a:gd name="T11" fmla="*/ 0 60000 65536"/>
              <a:gd name="T12" fmla="*/ 0 w 971787"/>
              <a:gd name="T13" fmla="*/ 0 h 790945"/>
              <a:gd name="T14" fmla="*/ 971787 w 971787"/>
              <a:gd name="T15" fmla="*/ 790945 h 79094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971787" h="790945">
                <a:moveTo>
                  <a:pt x="0" y="53496"/>
                </a:moveTo>
                <a:cubicBezTo>
                  <a:pt x="74091" y="10316"/>
                  <a:pt x="1153176" y="-182621"/>
                  <a:pt x="945227" y="579471"/>
                </a:cubicBezTo>
                <a:cubicBezTo>
                  <a:pt x="774184" y="582011"/>
                  <a:pt x="617213" y="616088"/>
                  <a:pt x="355704" y="790945"/>
                </a:cubicBezTo>
                <a:lnTo>
                  <a:pt x="0" y="53496"/>
                </a:lnTo>
                <a:close/>
              </a:path>
            </a:pathLst>
          </a:custGeom>
          <a:gradFill rotWithShape="1">
            <a:gsLst>
              <a:gs pos="0">
                <a:srgbClr val="91878B"/>
              </a:gs>
              <a:gs pos="48999">
                <a:srgbClr val="91878B"/>
              </a:gs>
              <a:gs pos="100000">
                <a:srgbClr val="000000"/>
              </a:gs>
            </a:gsLst>
            <a:path path="rect">
              <a:fillToRect t="100000" r="10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3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49" name="矩形 2"/>
          <p:cNvSpPr>
            <a:spLocks noChangeArrowheads="1"/>
          </p:cNvSpPr>
          <p:nvPr/>
        </p:nvSpPr>
        <p:spPr bwMode="auto">
          <a:xfrm rot="252323">
            <a:off x="3638550" y="1276525"/>
            <a:ext cx="849313" cy="577850"/>
          </a:xfrm>
          <a:custGeom>
            <a:avLst/>
            <a:gdLst>
              <a:gd name="T0" fmla="*/ 0 w 1104958"/>
              <a:gd name="T1" fmla="*/ 74137 h 768909"/>
              <a:gd name="T2" fmla="*/ 797896 w 1104958"/>
              <a:gd name="T3" fmla="*/ 0 h 768909"/>
              <a:gd name="T4" fmla="*/ 923596 w 1104958"/>
              <a:gd name="T5" fmla="*/ 716200 h 768909"/>
              <a:gd name="T6" fmla="*/ 156776 w 1104958"/>
              <a:gd name="T7" fmla="*/ 768909 h 768909"/>
              <a:gd name="T8" fmla="*/ 0 w 1104958"/>
              <a:gd name="T9" fmla="*/ 74137 h 76890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04958"/>
              <a:gd name="T16" fmla="*/ 0 h 768909"/>
              <a:gd name="T17" fmla="*/ 1104958 w 1104958"/>
              <a:gd name="T18" fmla="*/ 768909 h 76890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04958" h="768909">
                <a:moveTo>
                  <a:pt x="0" y="74137"/>
                </a:moveTo>
                <a:cubicBezTo>
                  <a:pt x="104128" y="39302"/>
                  <a:pt x="615651" y="28775"/>
                  <a:pt x="797896" y="0"/>
                </a:cubicBezTo>
                <a:cubicBezTo>
                  <a:pt x="1335351" y="217161"/>
                  <a:pt x="1024930" y="643368"/>
                  <a:pt x="923596" y="716200"/>
                </a:cubicBezTo>
                <a:cubicBezTo>
                  <a:pt x="752553" y="718740"/>
                  <a:pt x="472556" y="747649"/>
                  <a:pt x="156776" y="768909"/>
                </a:cubicBezTo>
                <a:lnTo>
                  <a:pt x="0" y="74137"/>
                </a:lnTo>
                <a:close/>
              </a:path>
            </a:pathLst>
          </a:custGeom>
          <a:gradFill rotWithShape="1">
            <a:gsLst>
              <a:gs pos="0">
                <a:srgbClr val="91878B"/>
              </a:gs>
              <a:gs pos="48999">
                <a:srgbClr val="91878B"/>
              </a:gs>
              <a:gs pos="100000">
                <a:srgbClr val="000000"/>
              </a:gs>
            </a:gsLst>
            <a:path path="rect">
              <a:fillToRect t="100000" r="10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3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50" name="TextBox 3"/>
          <p:cNvSpPr>
            <a:spLocks noChangeArrowheads="1"/>
          </p:cNvSpPr>
          <p:nvPr/>
        </p:nvSpPr>
        <p:spPr bwMode="auto">
          <a:xfrm>
            <a:off x="1306513" y="1505125"/>
            <a:ext cx="179070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1000">
                <a:solidFill>
                  <a:srgbClr val="000000"/>
                </a:solidFill>
                <a:latin typeface="Bauhaus 93" pitchFamily="82" charset="0"/>
                <a:ea typeface="微软雅黑" pitchFamily="34" charset="-122"/>
                <a:sym typeface="Bauhaus 93" pitchFamily="82" charset="0"/>
              </a:rPr>
              <a:t>请输入文本请输入文本</a:t>
            </a:r>
            <a:endParaRPr lang="en-US" sz="1000">
              <a:solidFill>
                <a:srgbClr val="000000"/>
              </a:solidFill>
              <a:latin typeface="Bauhaus 93" pitchFamily="82" charset="0"/>
              <a:ea typeface="微软雅黑" pitchFamily="34" charset="-122"/>
              <a:sym typeface="Bauhaus 93" pitchFamily="82" charset="0"/>
            </a:endParaRPr>
          </a:p>
          <a:p>
            <a:pPr algn="dist"/>
            <a:r>
              <a:rPr lang="zh-CN" altLang="en-US" sz="1000">
                <a:solidFill>
                  <a:srgbClr val="000000"/>
                </a:solidFill>
                <a:latin typeface="Bauhaus 93" pitchFamily="82" charset="0"/>
                <a:ea typeface="微软雅黑" pitchFamily="34" charset="-122"/>
                <a:sym typeface="Bauhaus 93" pitchFamily="82" charset="0"/>
              </a:rPr>
              <a:t>请输入文本请输入文本</a:t>
            </a:r>
            <a:endParaRPr lang="en-US" sz="1000">
              <a:solidFill>
                <a:srgbClr val="000000"/>
              </a:solidFill>
              <a:latin typeface="Bauhaus 93" pitchFamily="82" charset="0"/>
              <a:ea typeface="微软雅黑" pitchFamily="34" charset="-122"/>
              <a:sym typeface="Bauhaus 93" pitchFamily="82" charset="0"/>
            </a:endParaRPr>
          </a:p>
        </p:txBody>
      </p:sp>
      <p:sp>
        <p:nvSpPr>
          <p:cNvPr id="51" name="TextBox 42"/>
          <p:cNvSpPr>
            <a:spLocks noChangeArrowheads="1"/>
          </p:cNvSpPr>
          <p:nvPr/>
        </p:nvSpPr>
        <p:spPr bwMode="auto">
          <a:xfrm>
            <a:off x="5672138" y="4724575"/>
            <a:ext cx="179070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1000">
                <a:solidFill>
                  <a:srgbClr val="000000"/>
                </a:solidFill>
                <a:latin typeface="Bauhaus 93" pitchFamily="82" charset="0"/>
                <a:ea typeface="微软雅黑" pitchFamily="34" charset="-122"/>
                <a:sym typeface="Bauhaus 93" pitchFamily="82" charset="0"/>
              </a:rPr>
              <a:t>请输入文本请输入文本</a:t>
            </a:r>
            <a:endParaRPr lang="en-US" sz="1000">
              <a:solidFill>
                <a:srgbClr val="000000"/>
              </a:solidFill>
              <a:latin typeface="Bauhaus 93" pitchFamily="82" charset="0"/>
              <a:ea typeface="微软雅黑" pitchFamily="34" charset="-122"/>
              <a:sym typeface="Bauhaus 93" pitchFamily="82" charset="0"/>
            </a:endParaRPr>
          </a:p>
          <a:p>
            <a:pPr algn="dist"/>
            <a:r>
              <a:rPr lang="zh-CN" altLang="en-US" sz="1000">
                <a:solidFill>
                  <a:srgbClr val="000000"/>
                </a:solidFill>
                <a:latin typeface="Bauhaus 93" pitchFamily="82" charset="0"/>
                <a:ea typeface="微软雅黑" pitchFamily="34" charset="-122"/>
                <a:sym typeface="Bauhaus 93" pitchFamily="82" charset="0"/>
              </a:rPr>
              <a:t>请输入文本请输入文本</a:t>
            </a:r>
            <a:endParaRPr lang="en-US" sz="1000">
              <a:solidFill>
                <a:srgbClr val="000000"/>
              </a:solidFill>
              <a:latin typeface="Bauhaus 93" pitchFamily="82" charset="0"/>
              <a:ea typeface="微软雅黑" pitchFamily="34" charset="-122"/>
              <a:sym typeface="Bauhaus 93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4106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同心圆 11"/>
          <p:cNvSpPr>
            <a:spLocks noChangeArrowheads="1"/>
          </p:cNvSpPr>
          <p:nvPr/>
        </p:nvSpPr>
        <p:spPr bwMode="auto">
          <a:xfrm>
            <a:off x="2500313" y="2527151"/>
            <a:ext cx="4143375" cy="2486025"/>
          </a:xfrm>
          <a:custGeom>
            <a:avLst/>
            <a:gdLst>
              <a:gd name="T0" fmla="*/ 3570148 w 7134259"/>
              <a:gd name="T1" fmla="*/ 0 h 4278641"/>
              <a:gd name="T2" fmla="*/ 5094498 w 7134259"/>
              <a:gd name="T3" fmla="*/ 1246661 h 4278641"/>
              <a:gd name="T4" fmla="*/ 5092132 w 7134259"/>
              <a:gd name="T5" fmla="*/ 1247355 h 4278641"/>
              <a:gd name="T6" fmla="*/ 5122876 w 7134259"/>
              <a:gd name="T7" fmla="*/ 1555200 h 4278641"/>
              <a:gd name="T8" fmla="*/ 4929176 w 7134259"/>
              <a:gd name="T9" fmla="*/ 2299167 h 4278641"/>
              <a:gd name="T10" fmla="*/ 4907862 w 7134259"/>
              <a:gd name="T11" fmla="*/ 2345524 h 4278641"/>
              <a:gd name="T12" fmla="*/ 4906347 w 7134259"/>
              <a:gd name="T13" fmla="*/ 2344625 h 4278641"/>
              <a:gd name="T14" fmla="*/ 5179229 w 7134259"/>
              <a:gd name="T15" fmla="*/ 3387355 h 4278641"/>
              <a:gd name="T16" fmla="*/ 5168858 w 7134259"/>
              <a:gd name="T17" fmla="*/ 3381667 h 4278641"/>
              <a:gd name="T18" fmla="*/ 5579059 w 7134259"/>
              <a:gd name="T19" fmla="*/ 3501041 h 4278641"/>
              <a:gd name="T20" fmla="*/ 6356659 w 7134259"/>
              <a:gd name="T21" fmla="*/ 2723441 h 4278641"/>
              <a:gd name="T22" fmla="*/ 5579059 w 7134259"/>
              <a:gd name="T23" fmla="*/ 1945841 h 4278641"/>
              <a:gd name="T24" fmla="*/ 4957130 w 7134259"/>
              <a:gd name="T25" fmla="*/ 2261187 h 4278641"/>
              <a:gd name="T26" fmla="*/ 5132401 w 7134259"/>
              <a:gd name="T27" fmla="*/ 1555200 h 4278641"/>
              <a:gd name="T28" fmla="*/ 5101657 w 7134259"/>
              <a:gd name="T29" fmla="*/ 1247355 h 4278641"/>
              <a:gd name="T30" fmla="*/ 5104023 w 7134259"/>
              <a:gd name="T31" fmla="*/ 1246661 h 4278641"/>
              <a:gd name="T32" fmla="*/ 5103380 w 7134259"/>
              <a:gd name="T33" fmla="*/ 1244057 h 4278641"/>
              <a:gd name="T34" fmla="*/ 5579059 w 7134259"/>
              <a:gd name="T35" fmla="*/ 1168241 h 4278641"/>
              <a:gd name="T36" fmla="*/ 7134259 w 7134259"/>
              <a:gd name="T37" fmla="*/ 2723441 h 4278641"/>
              <a:gd name="T38" fmla="*/ 5579059 w 7134259"/>
              <a:gd name="T39" fmla="*/ 4278641 h 4278641"/>
              <a:gd name="T40" fmla="*/ 4803633 w 7134259"/>
              <a:gd name="T41" fmla="*/ 4070073 h 4278641"/>
              <a:gd name="T42" fmla="*/ 4805550 w 7134259"/>
              <a:gd name="T43" fmla="*/ 4071032 h 4278641"/>
              <a:gd name="T44" fmla="*/ 4805228 w 7134259"/>
              <a:gd name="T45" fmla="*/ 4071589 h 4278641"/>
              <a:gd name="T46" fmla="*/ 4237056 w 7134259"/>
              <a:gd name="T47" fmla="*/ 1947622 h 4278641"/>
              <a:gd name="T48" fmla="*/ 4237830 w 7134259"/>
              <a:gd name="T49" fmla="*/ 1947804 h 4278641"/>
              <a:gd name="T50" fmla="*/ 4347748 w 7134259"/>
              <a:gd name="T51" fmla="*/ 1555200 h 4278641"/>
              <a:gd name="T52" fmla="*/ 3570148 w 7134259"/>
              <a:gd name="T53" fmla="*/ 777600 h 4278641"/>
              <a:gd name="T54" fmla="*/ 2792548 w 7134259"/>
              <a:gd name="T55" fmla="*/ 1555200 h 4278641"/>
              <a:gd name="T56" fmla="*/ 2902809 w 7134259"/>
              <a:gd name="T57" fmla="*/ 1948435 h 4278641"/>
              <a:gd name="T58" fmla="*/ 2901948 w 7134259"/>
              <a:gd name="T59" fmla="*/ 1948946 h 4278641"/>
              <a:gd name="T60" fmla="*/ 2333098 w 7134259"/>
              <a:gd name="T61" fmla="*/ 4071589 h 4278641"/>
              <a:gd name="T62" fmla="*/ 2331853 w 7134259"/>
              <a:gd name="T63" fmla="*/ 4069438 h 4278641"/>
              <a:gd name="T64" fmla="*/ 2331862 w 7134259"/>
              <a:gd name="T65" fmla="*/ 4069454 h 4278641"/>
              <a:gd name="T66" fmla="*/ 1555200 w 7134259"/>
              <a:gd name="T67" fmla="*/ 4278641 h 4278641"/>
              <a:gd name="T68" fmla="*/ 0 w 7134259"/>
              <a:gd name="T69" fmla="*/ 2723441 h 4278641"/>
              <a:gd name="T70" fmla="*/ 1555200 w 7134259"/>
              <a:gd name="T71" fmla="*/ 1168241 h 4278641"/>
              <a:gd name="T72" fmla="*/ 2036424 w 7134259"/>
              <a:gd name="T73" fmla="*/ 1245674 h 4278641"/>
              <a:gd name="T74" fmla="*/ 2005423 w 7134259"/>
              <a:gd name="T75" fmla="*/ 1555200 h 4278641"/>
              <a:gd name="T76" fmla="*/ 2187140 w 7134259"/>
              <a:gd name="T77" fmla="*/ 2275122 h 4278641"/>
              <a:gd name="T78" fmla="*/ 1555200 w 7134259"/>
              <a:gd name="T79" fmla="*/ 1945841 h 4278641"/>
              <a:gd name="T80" fmla="*/ 777600 w 7134259"/>
              <a:gd name="T81" fmla="*/ 2723441 h 4278641"/>
              <a:gd name="T82" fmla="*/ 1555200 w 7134259"/>
              <a:gd name="T83" fmla="*/ 3501041 h 4278641"/>
              <a:gd name="T84" fmla="*/ 1972235 w 7134259"/>
              <a:gd name="T85" fmla="*/ 3377862 h 4278641"/>
              <a:gd name="T86" fmla="*/ 1972235 w 7134259"/>
              <a:gd name="T87" fmla="*/ 3377863 h 4278641"/>
              <a:gd name="T88" fmla="*/ 2227795 w 7134259"/>
              <a:gd name="T89" fmla="*/ 2336453 h 4278641"/>
              <a:gd name="T90" fmla="*/ 2227824 w 7134259"/>
              <a:gd name="T91" fmla="*/ 2336436 h 4278641"/>
              <a:gd name="T92" fmla="*/ 2014948 w 7134259"/>
              <a:gd name="T93" fmla="*/ 1555200 h 4278641"/>
              <a:gd name="T94" fmla="*/ 3570148 w 7134259"/>
              <a:gd name="T95" fmla="*/ 0 h 4278641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7134259"/>
              <a:gd name="T145" fmla="*/ 0 h 4278641"/>
              <a:gd name="T146" fmla="*/ 7134259 w 7134259"/>
              <a:gd name="T147" fmla="*/ 4278641 h 4278641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7134259" h="4278641">
                <a:moveTo>
                  <a:pt x="3570148" y="0"/>
                </a:moveTo>
                <a:cubicBezTo>
                  <a:pt x="4323407" y="0"/>
                  <a:pt x="4951588" y="535524"/>
                  <a:pt x="5094498" y="1246661"/>
                </a:cubicBezTo>
                <a:lnTo>
                  <a:pt x="5092132" y="1247355"/>
                </a:lnTo>
                <a:cubicBezTo>
                  <a:pt x="5112389" y="1346827"/>
                  <a:pt x="5122876" y="1449789"/>
                  <a:pt x="5122876" y="1555200"/>
                </a:cubicBezTo>
                <a:cubicBezTo>
                  <a:pt x="5122876" y="1825495"/>
                  <a:pt x="5053921" y="2079684"/>
                  <a:pt x="4929176" y="2299167"/>
                </a:cubicBezTo>
                <a:cubicBezTo>
                  <a:pt x="4917942" y="2324278"/>
                  <a:pt x="4911667" y="2337948"/>
                  <a:pt x="4907862" y="2345524"/>
                </a:cubicBezTo>
                <a:lnTo>
                  <a:pt x="4906347" y="2344625"/>
                </a:lnTo>
                <a:cubicBezTo>
                  <a:pt x="4700832" y="2709462"/>
                  <a:pt x="4821991" y="3171120"/>
                  <a:pt x="5179229" y="3387355"/>
                </a:cubicBezTo>
                <a:lnTo>
                  <a:pt x="5168858" y="3381667"/>
                </a:lnTo>
                <a:cubicBezTo>
                  <a:pt x="5287031" y="3457978"/>
                  <a:pt x="5428016" y="3501041"/>
                  <a:pt x="5579059" y="3501041"/>
                </a:cubicBezTo>
                <a:cubicBezTo>
                  <a:pt x="6008516" y="3501041"/>
                  <a:pt x="6356659" y="3152898"/>
                  <a:pt x="6356659" y="2723441"/>
                </a:cubicBezTo>
                <a:cubicBezTo>
                  <a:pt x="6356659" y="2293984"/>
                  <a:pt x="6008516" y="1945841"/>
                  <a:pt x="5579059" y="1945841"/>
                </a:cubicBezTo>
                <a:cubicBezTo>
                  <a:pt x="5323369" y="1945841"/>
                  <a:pt x="5096503" y="2069251"/>
                  <a:pt x="4957130" y="2261187"/>
                </a:cubicBezTo>
                <a:cubicBezTo>
                  <a:pt x="5070910" y="2051330"/>
                  <a:pt x="5132401" y="1810446"/>
                  <a:pt x="5132401" y="1555200"/>
                </a:cubicBezTo>
                <a:cubicBezTo>
                  <a:pt x="5132401" y="1449789"/>
                  <a:pt x="5121914" y="1346827"/>
                  <a:pt x="5101657" y="1247355"/>
                </a:cubicBezTo>
                <a:lnTo>
                  <a:pt x="5104023" y="1246661"/>
                </a:lnTo>
                <a:cubicBezTo>
                  <a:pt x="5103847" y="1245785"/>
                  <a:pt x="5103670" y="1244910"/>
                  <a:pt x="5103380" y="1244057"/>
                </a:cubicBezTo>
                <a:cubicBezTo>
                  <a:pt x="5252940" y="1194280"/>
                  <a:pt x="5412959" y="1168241"/>
                  <a:pt x="5579059" y="1168241"/>
                </a:cubicBezTo>
                <a:cubicBezTo>
                  <a:pt x="6437972" y="1168241"/>
                  <a:pt x="7134259" y="1864528"/>
                  <a:pt x="7134259" y="2723441"/>
                </a:cubicBezTo>
                <a:cubicBezTo>
                  <a:pt x="7134259" y="3582354"/>
                  <a:pt x="6437972" y="4278641"/>
                  <a:pt x="5579059" y="4278641"/>
                </a:cubicBezTo>
                <a:cubicBezTo>
                  <a:pt x="5296371" y="4278641"/>
                  <a:pt x="5031298" y="4203218"/>
                  <a:pt x="4803633" y="4070073"/>
                </a:cubicBezTo>
                <a:cubicBezTo>
                  <a:pt x="4804249" y="4070433"/>
                  <a:pt x="4804865" y="4070793"/>
                  <a:pt x="4805550" y="4071032"/>
                </a:cubicBezTo>
                <a:lnTo>
                  <a:pt x="4805228" y="4071589"/>
                </a:lnTo>
                <a:cubicBezTo>
                  <a:pt x="4062120" y="3641734"/>
                  <a:pt x="3807817" y="2691086"/>
                  <a:pt x="4237056" y="1947622"/>
                </a:cubicBezTo>
                <a:lnTo>
                  <a:pt x="4237830" y="1947804"/>
                </a:lnTo>
                <a:cubicBezTo>
                  <a:pt x="4308674" y="1833823"/>
                  <a:pt x="4347748" y="1699075"/>
                  <a:pt x="4347748" y="1555200"/>
                </a:cubicBezTo>
                <a:cubicBezTo>
                  <a:pt x="4347748" y="1125743"/>
                  <a:pt x="3999605" y="777600"/>
                  <a:pt x="3570148" y="777600"/>
                </a:cubicBezTo>
                <a:cubicBezTo>
                  <a:pt x="3140691" y="777600"/>
                  <a:pt x="2792548" y="1125743"/>
                  <a:pt x="2792548" y="1555200"/>
                </a:cubicBezTo>
                <a:cubicBezTo>
                  <a:pt x="2792548" y="1699332"/>
                  <a:pt x="2831762" y="1834306"/>
                  <a:pt x="2902809" y="1948435"/>
                </a:cubicBezTo>
                <a:lnTo>
                  <a:pt x="2901948" y="1948946"/>
                </a:lnTo>
                <a:cubicBezTo>
                  <a:pt x="3330216" y="2692183"/>
                  <a:pt x="3075777" y="3641982"/>
                  <a:pt x="2333098" y="4071589"/>
                </a:cubicBezTo>
                <a:lnTo>
                  <a:pt x="2331853" y="4069438"/>
                </a:lnTo>
                <a:cubicBezTo>
                  <a:pt x="2331856" y="4069443"/>
                  <a:pt x="2331859" y="4069449"/>
                  <a:pt x="2331862" y="4069454"/>
                </a:cubicBezTo>
                <a:cubicBezTo>
                  <a:pt x="2103885" y="4202955"/>
                  <a:pt x="1838381" y="4278641"/>
                  <a:pt x="1555200" y="4278641"/>
                </a:cubicBezTo>
                <a:cubicBezTo>
                  <a:pt x="696287" y="4278641"/>
                  <a:pt x="0" y="3582354"/>
                  <a:pt x="0" y="2723441"/>
                </a:cubicBezTo>
                <a:cubicBezTo>
                  <a:pt x="0" y="1864528"/>
                  <a:pt x="696287" y="1168241"/>
                  <a:pt x="1555200" y="1168241"/>
                </a:cubicBezTo>
                <a:cubicBezTo>
                  <a:pt x="1723328" y="1168241"/>
                  <a:pt x="1885225" y="1194920"/>
                  <a:pt x="2036424" y="1245674"/>
                </a:cubicBezTo>
                <a:cubicBezTo>
                  <a:pt x="2016028" y="1345678"/>
                  <a:pt x="2005423" y="1449201"/>
                  <a:pt x="2005423" y="1555200"/>
                </a:cubicBezTo>
                <a:cubicBezTo>
                  <a:pt x="2005423" y="1815908"/>
                  <a:pt x="2069573" y="2061634"/>
                  <a:pt x="2187140" y="2275122"/>
                </a:cubicBezTo>
                <a:cubicBezTo>
                  <a:pt x="2048693" y="2075281"/>
                  <a:pt x="1817063" y="1945841"/>
                  <a:pt x="1555200" y="1945841"/>
                </a:cubicBezTo>
                <a:cubicBezTo>
                  <a:pt x="1125743" y="1945841"/>
                  <a:pt x="777600" y="2293984"/>
                  <a:pt x="777600" y="2723441"/>
                </a:cubicBezTo>
                <a:cubicBezTo>
                  <a:pt x="777600" y="3152898"/>
                  <a:pt x="1125743" y="3501041"/>
                  <a:pt x="1555200" y="3501041"/>
                </a:cubicBezTo>
                <a:cubicBezTo>
                  <a:pt x="1709037" y="3501041"/>
                  <a:pt x="1852441" y="3456369"/>
                  <a:pt x="1972235" y="3377862"/>
                </a:cubicBezTo>
                <a:lnTo>
                  <a:pt x="1972235" y="3377863"/>
                </a:lnTo>
                <a:cubicBezTo>
                  <a:pt x="2321979" y="3157523"/>
                  <a:pt x="2436531" y="2697994"/>
                  <a:pt x="2227795" y="2336453"/>
                </a:cubicBezTo>
                <a:cubicBezTo>
                  <a:pt x="2227805" y="2336447"/>
                  <a:pt x="2227814" y="2336442"/>
                  <a:pt x="2227824" y="2336436"/>
                </a:cubicBezTo>
                <a:cubicBezTo>
                  <a:pt x="2091752" y="2107792"/>
                  <a:pt x="2014948" y="1840465"/>
                  <a:pt x="2014948" y="1555200"/>
                </a:cubicBezTo>
                <a:cubicBezTo>
                  <a:pt x="2014948" y="696287"/>
                  <a:pt x="2711235" y="0"/>
                  <a:pt x="3570148" y="0"/>
                </a:cubicBezTo>
                <a:close/>
              </a:path>
            </a:pathLst>
          </a:custGeom>
          <a:gradFill rotWithShape="1">
            <a:gsLst>
              <a:gs pos="0">
                <a:srgbClr val="EBE9EC"/>
              </a:gs>
              <a:gs pos="48999">
                <a:srgbClr val="EBE9EC"/>
              </a:gs>
              <a:gs pos="100000">
                <a:srgbClr val="FEFEFE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27" name="TextBox 12"/>
          <p:cNvSpPr>
            <a:spLocks noChangeArrowheads="1"/>
          </p:cNvSpPr>
          <p:nvPr/>
        </p:nvSpPr>
        <p:spPr bwMode="auto">
          <a:xfrm flipH="1">
            <a:off x="2916238" y="3770164"/>
            <a:ext cx="8636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3600" b="1">
                <a:solidFill>
                  <a:srgbClr val="A61127"/>
                </a:solidFill>
                <a:latin typeface="Bauhaus 93" pitchFamily="82" charset="0"/>
                <a:ea typeface="方正韵动粗黑简体" pitchFamily="2" charset="-122"/>
                <a:sym typeface="Bauhaus 93" pitchFamily="82" charset="0"/>
              </a:rPr>
              <a:t>01</a:t>
            </a:r>
            <a:endParaRPr lang="zh-CN" altLang="en-US" sz="3600" b="1">
              <a:solidFill>
                <a:srgbClr val="A61127"/>
              </a:solidFill>
              <a:latin typeface="Bauhaus 93" pitchFamily="82" charset="0"/>
              <a:ea typeface="方正韵动粗黑简体" pitchFamily="2" charset="-122"/>
              <a:sym typeface="Bauhaus 93" pitchFamily="82" charset="0"/>
            </a:endParaRPr>
          </a:p>
        </p:txBody>
      </p:sp>
      <p:sp>
        <p:nvSpPr>
          <p:cNvPr id="28" name="TextBox 13"/>
          <p:cNvSpPr>
            <a:spLocks noChangeArrowheads="1"/>
          </p:cNvSpPr>
          <p:nvPr/>
        </p:nvSpPr>
        <p:spPr bwMode="auto">
          <a:xfrm flipH="1">
            <a:off x="4140200" y="3033564"/>
            <a:ext cx="8636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3600" b="1">
                <a:solidFill>
                  <a:srgbClr val="A61127"/>
                </a:solidFill>
                <a:latin typeface="Bauhaus 93" pitchFamily="82" charset="0"/>
                <a:ea typeface="方正韵动粗黑简体" pitchFamily="2" charset="-122"/>
                <a:sym typeface="Bauhaus 93" pitchFamily="82" charset="0"/>
              </a:rPr>
              <a:t>02</a:t>
            </a:r>
            <a:endParaRPr lang="zh-CN" altLang="en-US" sz="3600" b="1">
              <a:solidFill>
                <a:srgbClr val="A61127"/>
              </a:solidFill>
              <a:latin typeface="Bauhaus 93" pitchFamily="82" charset="0"/>
              <a:ea typeface="方正韵动粗黑简体" pitchFamily="2" charset="-122"/>
              <a:sym typeface="Bauhaus 93" pitchFamily="82" charset="0"/>
            </a:endParaRPr>
          </a:p>
        </p:txBody>
      </p:sp>
      <p:sp>
        <p:nvSpPr>
          <p:cNvPr id="29" name="TextBox 14"/>
          <p:cNvSpPr>
            <a:spLocks noChangeArrowheads="1"/>
          </p:cNvSpPr>
          <p:nvPr/>
        </p:nvSpPr>
        <p:spPr bwMode="auto">
          <a:xfrm flipH="1">
            <a:off x="5292725" y="3774926"/>
            <a:ext cx="8636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3600" b="1">
                <a:solidFill>
                  <a:srgbClr val="A61127"/>
                </a:solidFill>
                <a:latin typeface="Bauhaus 93" pitchFamily="82" charset="0"/>
                <a:ea typeface="方正韵动粗黑简体" pitchFamily="2" charset="-122"/>
                <a:sym typeface="Bauhaus 93" pitchFamily="82" charset="0"/>
              </a:rPr>
              <a:t>03</a:t>
            </a:r>
            <a:endParaRPr lang="zh-CN" altLang="en-US" sz="3600" b="1">
              <a:solidFill>
                <a:srgbClr val="A61127"/>
              </a:solidFill>
              <a:latin typeface="Bauhaus 93" pitchFamily="82" charset="0"/>
              <a:ea typeface="方正韵动粗黑简体" pitchFamily="2" charset="-122"/>
              <a:sym typeface="Bauhaus 93" pitchFamily="82" charset="0"/>
            </a:endParaRPr>
          </a:p>
        </p:txBody>
      </p:sp>
      <p:sp>
        <p:nvSpPr>
          <p:cNvPr id="30" name="任意多边形 1"/>
          <p:cNvSpPr>
            <a:spLocks noChangeArrowheads="1"/>
          </p:cNvSpPr>
          <p:nvPr/>
        </p:nvSpPr>
        <p:spPr bwMode="auto">
          <a:xfrm>
            <a:off x="5422900" y="3217714"/>
            <a:ext cx="301625" cy="560387"/>
          </a:xfrm>
          <a:custGeom>
            <a:avLst/>
            <a:gdLst>
              <a:gd name="T0" fmla="*/ 264319 w 302419"/>
              <a:gd name="T1" fmla="*/ 0 h 559593"/>
              <a:gd name="T2" fmla="*/ 128588 w 302419"/>
              <a:gd name="T3" fmla="*/ 14287 h 559593"/>
              <a:gd name="T4" fmla="*/ 45244 w 302419"/>
              <a:gd name="T5" fmla="*/ 38100 h 559593"/>
              <a:gd name="T6" fmla="*/ 71438 w 302419"/>
              <a:gd name="T7" fmla="*/ 164306 h 559593"/>
              <a:gd name="T8" fmla="*/ 71438 w 302419"/>
              <a:gd name="T9" fmla="*/ 254793 h 559593"/>
              <a:gd name="T10" fmla="*/ 61913 w 302419"/>
              <a:gd name="T11" fmla="*/ 352425 h 559593"/>
              <a:gd name="T12" fmla="*/ 38100 w 302419"/>
              <a:gd name="T13" fmla="*/ 461962 h 559593"/>
              <a:gd name="T14" fmla="*/ 0 w 302419"/>
              <a:gd name="T15" fmla="*/ 559593 h 559593"/>
              <a:gd name="T16" fmla="*/ 61913 w 302419"/>
              <a:gd name="T17" fmla="*/ 497681 h 559593"/>
              <a:gd name="T18" fmla="*/ 180976 w 302419"/>
              <a:gd name="T19" fmla="*/ 445293 h 559593"/>
              <a:gd name="T20" fmla="*/ 302419 w 302419"/>
              <a:gd name="T21" fmla="*/ 426243 h 559593"/>
              <a:gd name="T22" fmla="*/ 264319 w 302419"/>
              <a:gd name="T23" fmla="*/ 0 h 55959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302419"/>
              <a:gd name="T37" fmla="*/ 0 h 559593"/>
              <a:gd name="T38" fmla="*/ 302419 w 302419"/>
              <a:gd name="T39" fmla="*/ 559593 h 559593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302419" h="559593">
                <a:moveTo>
                  <a:pt x="264319" y="0"/>
                </a:moveTo>
                <a:lnTo>
                  <a:pt x="128588" y="14287"/>
                </a:lnTo>
                <a:lnTo>
                  <a:pt x="45244" y="38100"/>
                </a:lnTo>
                <a:lnTo>
                  <a:pt x="71438" y="164306"/>
                </a:lnTo>
                <a:lnTo>
                  <a:pt x="71438" y="254793"/>
                </a:lnTo>
                <a:lnTo>
                  <a:pt x="61913" y="352425"/>
                </a:lnTo>
                <a:lnTo>
                  <a:pt x="38100" y="461962"/>
                </a:lnTo>
                <a:lnTo>
                  <a:pt x="0" y="559593"/>
                </a:lnTo>
                <a:lnTo>
                  <a:pt x="61913" y="497681"/>
                </a:lnTo>
                <a:lnTo>
                  <a:pt x="180976" y="445293"/>
                </a:lnTo>
                <a:lnTo>
                  <a:pt x="302419" y="426243"/>
                </a:lnTo>
                <a:lnTo>
                  <a:pt x="264319" y="0"/>
                </a:lnTo>
                <a:close/>
              </a:path>
            </a:pathLst>
          </a:custGeom>
          <a:gradFill rotWithShape="1">
            <a:gsLst>
              <a:gs pos="0">
                <a:srgbClr val="4C4241"/>
              </a:gs>
              <a:gs pos="26999">
                <a:srgbClr val="4C4241"/>
              </a:gs>
              <a:gs pos="100000">
                <a:srgbClr val="413839"/>
              </a:gs>
            </a:gsLst>
            <a:lin ang="108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3175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grpSp>
        <p:nvGrpSpPr>
          <p:cNvPr id="31" name="Group 10"/>
          <p:cNvGrpSpPr>
            <a:grpSpLocks/>
          </p:cNvGrpSpPr>
          <p:nvPr/>
        </p:nvGrpSpPr>
        <p:grpSpPr bwMode="auto">
          <a:xfrm>
            <a:off x="3676650" y="1654026"/>
            <a:ext cx="1790700" cy="784225"/>
            <a:chOff x="0" y="0"/>
            <a:chExt cx="1790435" cy="784830"/>
          </a:xfrm>
        </p:grpSpPr>
        <p:sp>
          <p:nvSpPr>
            <p:cNvPr id="32" name="TextBox 6"/>
            <p:cNvSpPr>
              <a:spLocks noChangeArrowheads="1"/>
            </p:cNvSpPr>
            <p:nvPr/>
          </p:nvSpPr>
          <p:spPr bwMode="auto">
            <a:xfrm>
              <a:off x="0" y="369332"/>
              <a:ext cx="1790435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/>
              <a:r>
                <a:rPr lang="zh-CN" altLang="en-US" sz="1000">
                  <a:solidFill>
                    <a:srgbClr val="000000"/>
                  </a:solidFill>
                  <a:latin typeface="Bauhaus 93" pitchFamily="82" charset="0"/>
                  <a:ea typeface="微软雅黑" pitchFamily="34" charset="-122"/>
                  <a:sym typeface="Bauhaus 93" pitchFamily="82" charset="0"/>
                </a:rPr>
                <a:t>请输入文本请输入文本</a:t>
              </a:r>
              <a:endParaRPr lang="en-US" sz="1000">
                <a:solidFill>
                  <a:srgbClr val="000000"/>
                </a:solidFill>
                <a:latin typeface="Bauhaus 93" pitchFamily="82" charset="0"/>
                <a:ea typeface="微软雅黑" pitchFamily="34" charset="-122"/>
                <a:sym typeface="Bauhaus 93" pitchFamily="82" charset="0"/>
              </a:endParaRPr>
            </a:p>
            <a:p>
              <a:pPr algn="dist"/>
              <a:r>
                <a:rPr lang="zh-CN" altLang="en-US" sz="1000">
                  <a:solidFill>
                    <a:srgbClr val="000000"/>
                  </a:solidFill>
                  <a:latin typeface="Bauhaus 93" pitchFamily="82" charset="0"/>
                  <a:ea typeface="微软雅黑" pitchFamily="34" charset="-122"/>
                  <a:sym typeface="Bauhaus 93" pitchFamily="82" charset="0"/>
                </a:rPr>
                <a:t>请输入文本请输入文本</a:t>
              </a:r>
              <a:endParaRPr lang="en-US" sz="1000">
                <a:solidFill>
                  <a:srgbClr val="000000"/>
                </a:solidFill>
                <a:latin typeface="Bauhaus 93" pitchFamily="82" charset="0"/>
                <a:ea typeface="微软雅黑" pitchFamily="34" charset="-122"/>
                <a:sym typeface="Bauhaus 93" pitchFamily="82" charset="0"/>
              </a:endParaRPr>
            </a:p>
          </p:txBody>
        </p:sp>
        <p:sp>
          <p:nvSpPr>
            <p:cNvPr id="33" name="TextBox 2"/>
            <p:cNvSpPr>
              <a:spLocks noChangeArrowheads="1"/>
            </p:cNvSpPr>
            <p:nvPr/>
          </p:nvSpPr>
          <p:spPr bwMode="auto">
            <a:xfrm>
              <a:off x="159576" y="0"/>
              <a:ext cx="14712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b="1">
                  <a:solidFill>
                    <a:srgbClr val="000000"/>
                  </a:solidFill>
                  <a:latin typeface="Bauhaus 93" pitchFamily="82" charset="0"/>
                  <a:ea typeface="微软雅黑" pitchFamily="34" charset="-122"/>
                  <a:sym typeface="Bauhaus 93" pitchFamily="82" charset="0"/>
                </a:rPr>
                <a:t>请输入标题</a:t>
              </a:r>
            </a:p>
          </p:txBody>
        </p:sp>
      </p:grpSp>
      <p:sp>
        <p:nvSpPr>
          <p:cNvPr id="34" name="TextBox 15"/>
          <p:cNvSpPr>
            <a:spLocks noChangeArrowheads="1"/>
          </p:cNvSpPr>
          <p:nvPr/>
        </p:nvSpPr>
        <p:spPr bwMode="auto">
          <a:xfrm>
            <a:off x="630238" y="4540101"/>
            <a:ext cx="179070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zh-CN" altLang="en-US" sz="1000">
                <a:solidFill>
                  <a:srgbClr val="000000"/>
                </a:solidFill>
                <a:latin typeface="Bauhaus 93" pitchFamily="82" charset="0"/>
                <a:ea typeface="微软雅黑" pitchFamily="34" charset="-122"/>
                <a:sym typeface="Bauhaus 93" pitchFamily="82" charset="0"/>
              </a:rPr>
              <a:t>请输入文本请输入文本</a:t>
            </a:r>
            <a:endParaRPr lang="en-US" sz="1000">
              <a:solidFill>
                <a:srgbClr val="000000"/>
              </a:solidFill>
              <a:latin typeface="Bauhaus 93" pitchFamily="82" charset="0"/>
              <a:ea typeface="微软雅黑" pitchFamily="34" charset="-122"/>
              <a:sym typeface="Bauhaus 93" pitchFamily="82" charset="0"/>
            </a:endParaRPr>
          </a:p>
          <a:p>
            <a:pPr algn="r"/>
            <a:r>
              <a:rPr lang="zh-CN" altLang="en-US" sz="1000">
                <a:solidFill>
                  <a:srgbClr val="000000"/>
                </a:solidFill>
                <a:latin typeface="Bauhaus 93" pitchFamily="82" charset="0"/>
                <a:ea typeface="微软雅黑" pitchFamily="34" charset="-122"/>
                <a:sym typeface="Bauhaus 93" pitchFamily="82" charset="0"/>
              </a:rPr>
              <a:t>请输入文本请输入文本</a:t>
            </a:r>
            <a:endParaRPr lang="en-US" sz="1000">
              <a:solidFill>
                <a:srgbClr val="000000"/>
              </a:solidFill>
              <a:latin typeface="Bauhaus 93" pitchFamily="82" charset="0"/>
              <a:ea typeface="微软雅黑" pitchFamily="34" charset="-122"/>
              <a:sym typeface="Bauhaus 93" pitchFamily="82" charset="0"/>
            </a:endParaRPr>
          </a:p>
        </p:txBody>
      </p:sp>
      <p:sp>
        <p:nvSpPr>
          <p:cNvPr id="35" name="TextBox 16"/>
          <p:cNvSpPr>
            <a:spLocks noChangeArrowheads="1"/>
          </p:cNvSpPr>
          <p:nvPr/>
        </p:nvSpPr>
        <p:spPr bwMode="auto">
          <a:xfrm>
            <a:off x="949325" y="4170214"/>
            <a:ext cx="14700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zh-CN" altLang="en-US" b="1">
                <a:solidFill>
                  <a:srgbClr val="000000"/>
                </a:solidFill>
                <a:latin typeface="Bauhaus 93" pitchFamily="82" charset="0"/>
                <a:ea typeface="微软雅黑" pitchFamily="34" charset="-122"/>
                <a:sym typeface="Bauhaus 93" pitchFamily="82" charset="0"/>
              </a:rPr>
              <a:t>请输入标题</a:t>
            </a:r>
          </a:p>
        </p:txBody>
      </p:sp>
      <p:sp>
        <p:nvSpPr>
          <p:cNvPr id="36" name="TextBox 18"/>
          <p:cNvSpPr>
            <a:spLocks noChangeArrowheads="1"/>
          </p:cNvSpPr>
          <p:nvPr/>
        </p:nvSpPr>
        <p:spPr bwMode="auto">
          <a:xfrm>
            <a:off x="6724650" y="4540101"/>
            <a:ext cx="179070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1000">
                <a:solidFill>
                  <a:srgbClr val="000000"/>
                </a:solidFill>
                <a:latin typeface="Bauhaus 93" pitchFamily="82" charset="0"/>
                <a:ea typeface="微软雅黑" pitchFamily="34" charset="-122"/>
                <a:sym typeface="Bauhaus 93" pitchFamily="82" charset="0"/>
              </a:rPr>
              <a:t>请输入文本请输入文本</a:t>
            </a:r>
            <a:endParaRPr lang="en-US" sz="1000">
              <a:solidFill>
                <a:srgbClr val="000000"/>
              </a:solidFill>
              <a:latin typeface="Bauhaus 93" pitchFamily="82" charset="0"/>
              <a:ea typeface="微软雅黑" pitchFamily="34" charset="-122"/>
              <a:sym typeface="Bauhaus 93" pitchFamily="82" charset="0"/>
            </a:endParaRPr>
          </a:p>
          <a:p>
            <a:pPr algn="dist"/>
            <a:r>
              <a:rPr lang="zh-CN" altLang="en-US" sz="1000">
                <a:solidFill>
                  <a:srgbClr val="000000"/>
                </a:solidFill>
                <a:latin typeface="Bauhaus 93" pitchFamily="82" charset="0"/>
                <a:ea typeface="微软雅黑" pitchFamily="34" charset="-122"/>
                <a:sym typeface="Bauhaus 93" pitchFamily="82" charset="0"/>
              </a:rPr>
              <a:t>请输入文本请输入文本</a:t>
            </a:r>
            <a:endParaRPr lang="en-US" sz="1000">
              <a:solidFill>
                <a:srgbClr val="000000"/>
              </a:solidFill>
              <a:latin typeface="Bauhaus 93" pitchFamily="82" charset="0"/>
              <a:ea typeface="微软雅黑" pitchFamily="34" charset="-122"/>
              <a:sym typeface="Bauhaus 93" pitchFamily="82" charset="0"/>
            </a:endParaRPr>
          </a:p>
        </p:txBody>
      </p:sp>
      <p:sp>
        <p:nvSpPr>
          <p:cNvPr id="37" name="TextBox 19"/>
          <p:cNvSpPr>
            <a:spLocks noChangeArrowheads="1"/>
          </p:cNvSpPr>
          <p:nvPr/>
        </p:nvSpPr>
        <p:spPr bwMode="auto">
          <a:xfrm>
            <a:off x="6724650" y="4170214"/>
            <a:ext cx="14700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b="1">
                <a:solidFill>
                  <a:srgbClr val="000000"/>
                </a:solidFill>
                <a:latin typeface="Bauhaus 93" pitchFamily="82" charset="0"/>
                <a:ea typeface="微软雅黑" pitchFamily="34" charset="-122"/>
                <a:sym typeface="Bauhaus 93" pitchFamily="82" charset="0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4174106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" name="组合 111"/>
          <p:cNvGrpSpPr/>
          <p:nvPr/>
        </p:nvGrpSpPr>
        <p:grpSpPr>
          <a:xfrm>
            <a:off x="2339752" y="1086253"/>
            <a:ext cx="4693245" cy="4719011"/>
            <a:chOff x="2759075" y="1449361"/>
            <a:chExt cx="3759200" cy="3779838"/>
          </a:xfrm>
        </p:grpSpPr>
        <p:grpSp>
          <p:nvGrpSpPr>
            <p:cNvPr id="57" name="Group 5"/>
            <p:cNvGrpSpPr>
              <a:grpSpLocks/>
            </p:cNvGrpSpPr>
            <p:nvPr/>
          </p:nvGrpSpPr>
          <p:grpSpPr bwMode="auto">
            <a:xfrm>
              <a:off x="3200400" y="1906561"/>
              <a:ext cx="2871788" cy="2868613"/>
              <a:chOff x="0" y="0"/>
              <a:chExt cx="3830000" cy="3823651"/>
            </a:xfrm>
          </p:grpSpPr>
          <p:sp>
            <p:nvSpPr>
              <p:cNvPr id="58" name="任意多边形 3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602408" cy="1221243"/>
              </a:xfrm>
              <a:custGeom>
                <a:avLst/>
                <a:gdLst>
                  <a:gd name="T0" fmla="*/ 800101 w 3409951"/>
                  <a:gd name="T1" fmla="*/ 0 h 1600202"/>
                  <a:gd name="T2" fmla="*/ 1600202 w 3409951"/>
                  <a:gd name="T3" fmla="*/ 800101 h 1600202"/>
                  <a:gd name="T4" fmla="*/ 1594761 w 3409951"/>
                  <a:gd name="T5" fmla="*/ 854075 h 1600202"/>
                  <a:gd name="T6" fmla="*/ 3409951 w 3409951"/>
                  <a:gd name="T7" fmla="*/ 854075 h 1600202"/>
                  <a:gd name="T8" fmla="*/ 3409951 w 3409951"/>
                  <a:gd name="T9" fmla="*/ 1597025 h 1600202"/>
                  <a:gd name="T10" fmla="*/ 869951 w 3409951"/>
                  <a:gd name="T11" fmla="*/ 1597025 h 1600202"/>
                  <a:gd name="T12" fmla="*/ 869951 w 3409951"/>
                  <a:gd name="T13" fmla="*/ 1596675 h 1600202"/>
                  <a:gd name="T14" fmla="*/ 800101 w 3409951"/>
                  <a:gd name="T15" fmla="*/ 1600202 h 1600202"/>
                  <a:gd name="T16" fmla="*/ 0 w 3409951"/>
                  <a:gd name="T17" fmla="*/ 800101 h 1600202"/>
                  <a:gd name="T18" fmla="*/ 800101 w 3409951"/>
                  <a:gd name="T19" fmla="*/ 0 h 160020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409951"/>
                  <a:gd name="T31" fmla="*/ 0 h 1600202"/>
                  <a:gd name="T32" fmla="*/ 3409951 w 3409951"/>
                  <a:gd name="T33" fmla="*/ 1600202 h 160020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409951" h="1600202">
                    <a:moveTo>
                      <a:pt x="800101" y="0"/>
                    </a:moveTo>
                    <a:cubicBezTo>
                      <a:pt x="1241985" y="0"/>
                      <a:pt x="1600202" y="358217"/>
                      <a:pt x="1600202" y="800101"/>
                    </a:cubicBezTo>
                    <a:lnTo>
                      <a:pt x="1594761" y="854075"/>
                    </a:lnTo>
                    <a:lnTo>
                      <a:pt x="3409951" y="854075"/>
                    </a:lnTo>
                    <a:lnTo>
                      <a:pt x="3409951" y="1597025"/>
                    </a:lnTo>
                    <a:lnTo>
                      <a:pt x="869951" y="1597025"/>
                    </a:lnTo>
                    <a:lnTo>
                      <a:pt x="869951" y="1596675"/>
                    </a:lnTo>
                    <a:lnTo>
                      <a:pt x="800101" y="1600202"/>
                    </a:lnTo>
                    <a:cubicBezTo>
                      <a:pt x="358217" y="1600202"/>
                      <a:pt x="0" y="1241985"/>
                      <a:pt x="0" y="800101"/>
                    </a:cubicBezTo>
                    <a:cubicBezTo>
                      <a:pt x="0" y="358217"/>
                      <a:pt x="358217" y="0"/>
                      <a:pt x="800101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51999">
                    <a:srgbClr val="4B3645"/>
                  </a:gs>
                  <a:gs pos="100000">
                    <a:srgbClr val="E9E7EA"/>
                  </a:gs>
                </a:gsLst>
                <a:lin ang="66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9" name="任意多边形 31"/>
              <p:cNvSpPr>
                <a:spLocks noChangeArrowheads="1"/>
              </p:cNvSpPr>
              <p:nvPr/>
            </p:nvSpPr>
            <p:spPr bwMode="auto">
              <a:xfrm rot="5400000">
                <a:off x="1911825" y="700274"/>
                <a:ext cx="2602407" cy="1221243"/>
              </a:xfrm>
              <a:custGeom>
                <a:avLst/>
                <a:gdLst>
                  <a:gd name="T0" fmla="*/ 800101 w 3409951"/>
                  <a:gd name="T1" fmla="*/ 0 h 1600202"/>
                  <a:gd name="T2" fmla="*/ 1600202 w 3409951"/>
                  <a:gd name="T3" fmla="*/ 800101 h 1600202"/>
                  <a:gd name="T4" fmla="*/ 1594761 w 3409951"/>
                  <a:gd name="T5" fmla="*/ 854075 h 1600202"/>
                  <a:gd name="T6" fmla="*/ 3409951 w 3409951"/>
                  <a:gd name="T7" fmla="*/ 854075 h 1600202"/>
                  <a:gd name="T8" fmla="*/ 3409951 w 3409951"/>
                  <a:gd name="T9" fmla="*/ 1597025 h 1600202"/>
                  <a:gd name="T10" fmla="*/ 869951 w 3409951"/>
                  <a:gd name="T11" fmla="*/ 1597025 h 1600202"/>
                  <a:gd name="T12" fmla="*/ 869951 w 3409951"/>
                  <a:gd name="T13" fmla="*/ 1596675 h 1600202"/>
                  <a:gd name="T14" fmla="*/ 800101 w 3409951"/>
                  <a:gd name="T15" fmla="*/ 1600202 h 1600202"/>
                  <a:gd name="T16" fmla="*/ 0 w 3409951"/>
                  <a:gd name="T17" fmla="*/ 800101 h 1600202"/>
                  <a:gd name="T18" fmla="*/ 800101 w 3409951"/>
                  <a:gd name="T19" fmla="*/ 0 h 160020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409951"/>
                  <a:gd name="T31" fmla="*/ 0 h 1600202"/>
                  <a:gd name="T32" fmla="*/ 3409951 w 3409951"/>
                  <a:gd name="T33" fmla="*/ 1600202 h 160020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409951" h="1600202">
                    <a:moveTo>
                      <a:pt x="800101" y="0"/>
                    </a:moveTo>
                    <a:cubicBezTo>
                      <a:pt x="1241985" y="0"/>
                      <a:pt x="1600202" y="358217"/>
                      <a:pt x="1600202" y="800101"/>
                    </a:cubicBezTo>
                    <a:lnTo>
                      <a:pt x="1594761" y="854075"/>
                    </a:lnTo>
                    <a:lnTo>
                      <a:pt x="3409951" y="854075"/>
                    </a:lnTo>
                    <a:lnTo>
                      <a:pt x="3409951" y="1597025"/>
                    </a:lnTo>
                    <a:lnTo>
                      <a:pt x="869951" y="1597025"/>
                    </a:lnTo>
                    <a:lnTo>
                      <a:pt x="869951" y="1596675"/>
                    </a:lnTo>
                    <a:lnTo>
                      <a:pt x="800101" y="1600202"/>
                    </a:lnTo>
                    <a:cubicBezTo>
                      <a:pt x="358217" y="1600202"/>
                      <a:pt x="0" y="1241985"/>
                      <a:pt x="0" y="800101"/>
                    </a:cubicBezTo>
                    <a:cubicBezTo>
                      <a:pt x="0" y="358217"/>
                      <a:pt x="358217" y="0"/>
                      <a:pt x="800101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51999">
                    <a:srgbClr val="4B3645"/>
                  </a:gs>
                  <a:gs pos="100000">
                    <a:srgbClr val="E9E7EA"/>
                  </a:gs>
                </a:gsLst>
                <a:lin ang="66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0" name="任意多边形 32"/>
              <p:cNvSpPr>
                <a:spLocks noChangeArrowheads="1"/>
              </p:cNvSpPr>
              <p:nvPr/>
            </p:nvSpPr>
            <p:spPr bwMode="auto">
              <a:xfrm rot="10800000">
                <a:off x="1227594" y="2593734"/>
                <a:ext cx="2602406" cy="1221242"/>
              </a:xfrm>
              <a:custGeom>
                <a:avLst/>
                <a:gdLst>
                  <a:gd name="T0" fmla="*/ 800101 w 3409951"/>
                  <a:gd name="T1" fmla="*/ 0 h 1600202"/>
                  <a:gd name="T2" fmla="*/ 1600202 w 3409951"/>
                  <a:gd name="T3" fmla="*/ 800101 h 1600202"/>
                  <a:gd name="T4" fmla="*/ 1594761 w 3409951"/>
                  <a:gd name="T5" fmla="*/ 854075 h 1600202"/>
                  <a:gd name="T6" fmla="*/ 3409951 w 3409951"/>
                  <a:gd name="T7" fmla="*/ 854075 h 1600202"/>
                  <a:gd name="T8" fmla="*/ 3409951 w 3409951"/>
                  <a:gd name="T9" fmla="*/ 1597025 h 1600202"/>
                  <a:gd name="T10" fmla="*/ 869951 w 3409951"/>
                  <a:gd name="T11" fmla="*/ 1597025 h 1600202"/>
                  <a:gd name="T12" fmla="*/ 869951 w 3409951"/>
                  <a:gd name="T13" fmla="*/ 1596675 h 1600202"/>
                  <a:gd name="T14" fmla="*/ 800101 w 3409951"/>
                  <a:gd name="T15" fmla="*/ 1600202 h 1600202"/>
                  <a:gd name="T16" fmla="*/ 0 w 3409951"/>
                  <a:gd name="T17" fmla="*/ 800101 h 1600202"/>
                  <a:gd name="T18" fmla="*/ 800101 w 3409951"/>
                  <a:gd name="T19" fmla="*/ 0 h 160020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409951"/>
                  <a:gd name="T31" fmla="*/ 0 h 1600202"/>
                  <a:gd name="T32" fmla="*/ 3409951 w 3409951"/>
                  <a:gd name="T33" fmla="*/ 1600202 h 160020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409951" h="1600202">
                    <a:moveTo>
                      <a:pt x="800101" y="0"/>
                    </a:moveTo>
                    <a:cubicBezTo>
                      <a:pt x="1241985" y="0"/>
                      <a:pt x="1600202" y="358217"/>
                      <a:pt x="1600202" y="800101"/>
                    </a:cubicBezTo>
                    <a:lnTo>
                      <a:pt x="1594761" y="854075"/>
                    </a:lnTo>
                    <a:lnTo>
                      <a:pt x="3409951" y="854075"/>
                    </a:lnTo>
                    <a:lnTo>
                      <a:pt x="3409951" y="1597025"/>
                    </a:lnTo>
                    <a:lnTo>
                      <a:pt x="869951" y="1597025"/>
                    </a:lnTo>
                    <a:lnTo>
                      <a:pt x="869951" y="1596675"/>
                    </a:lnTo>
                    <a:lnTo>
                      <a:pt x="800101" y="1600202"/>
                    </a:lnTo>
                    <a:cubicBezTo>
                      <a:pt x="358217" y="1600202"/>
                      <a:pt x="0" y="1241985"/>
                      <a:pt x="0" y="800101"/>
                    </a:cubicBezTo>
                    <a:cubicBezTo>
                      <a:pt x="0" y="358217"/>
                      <a:pt x="358217" y="0"/>
                      <a:pt x="800101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51999">
                    <a:srgbClr val="4B3645"/>
                  </a:gs>
                  <a:gs pos="100000">
                    <a:srgbClr val="E9E7EA"/>
                  </a:gs>
                </a:gsLst>
                <a:lin ang="66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1" name="任意多边形 33"/>
              <p:cNvSpPr>
                <a:spLocks noChangeArrowheads="1"/>
              </p:cNvSpPr>
              <p:nvPr/>
            </p:nvSpPr>
            <p:spPr bwMode="auto">
              <a:xfrm rot="16200000">
                <a:off x="-690581" y="1911824"/>
                <a:ext cx="2602408" cy="1221243"/>
              </a:xfrm>
              <a:custGeom>
                <a:avLst/>
                <a:gdLst>
                  <a:gd name="T0" fmla="*/ 800101 w 3409951"/>
                  <a:gd name="T1" fmla="*/ 0 h 1600202"/>
                  <a:gd name="T2" fmla="*/ 1600202 w 3409951"/>
                  <a:gd name="T3" fmla="*/ 800101 h 1600202"/>
                  <a:gd name="T4" fmla="*/ 1594761 w 3409951"/>
                  <a:gd name="T5" fmla="*/ 854075 h 1600202"/>
                  <a:gd name="T6" fmla="*/ 3409951 w 3409951"/>
                  <a:gd name="T7" fmla="*/ 854075 h 1600202"/>
                  <a:gd name="T8" fmla="*/ 3409951 w 3409951"/>
                  <a:gd name="T9" fmla="*/ 1597025 h 1600202"/>
                  <a:gd name="T10" fmla="*/ 869951 w 3409951"/>
                  <a:gd name="T11" fmla="*/ 1597025 h 1600202"/>
                  <a:gd name="T12" fmla="*/ 869951 w 3409951"/>
                  <a:gd name="T13" fmla="*/ 1596675 h 1600202"/>
                  <a:gd name="T14" fmla="*/ 800101 w 3409951"/>
                  <a:gd name="T15" fmla="*/ 1600202 h 1600202"/>
                  <a:gd name="T16" fmla="*/ 0 w 3409951"/>
                  <a:gd name="T17" fmla="*/ 800101 h 1600202"/>
                  <a:gd name="T18" fmla="*/ 800101 w 3409951"/>
                  <a:gd name="T19" fmla="*/ 0 h 160020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409951"/>
                  <a:gd name="T31" fmla="*/ 0 h 1600202"/>
                  <a:gd name="T32" fmla="*/ 3409951 w 3409951"/>
                  <a:gd name="T33" fmla="*/ 1600202 h 160020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409951" h="1600202">
                    <a:moveTo>
                      <a:pt x="800101" y="0"/>
                    </a:moveTo>
                    <a:cubicBezTo>
                      <a:pt x="1241985" y="0"/>
                      <a:pt x="1600202" y="358217"/>
                      <a:pt x="1600202" y="800101"/>
                    </a:cubicBezTo>
                    <a:lnTo>
                      <a:pt x="1594761" y="854075"/>
                    </a:lnTo>
                    <a:lnTo>
                      <a:pt x="3409951" y="854075"/>
                    </a:lnTo>
                    <a:lnTo>
                      <a:pt x="3409951" y="1597025"/>
                    </a:lnTo>
                    <a:lnTo>
                      <a:pt x="869951" y="1597025"/>
                    </a:lnTo>
                    <a:lnTo>
                      <a:pt x="869951" y="1596675"/>
                    </a:lnTo>
                    <a:lnTo>
                      <a:pt x="800101" y="1600202"/>
                    </a:lnTo>
                    <a:cubicBezTo>
                      <a:pt x="358217" y="1600202"/>
                      <a:pt x="0" y="1241985"/>
                      <a:pt x="0" y="800101"/>
                    </a:cubicBezTo>
                    <a:cubicBezTo>
                      <a:pt x="0" y="358217"/>
                      <a:pt x="358217" y="0"/>
                      <a:pt x="800101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51999">
                    <a:srgbClr val="4B3645"/>
                  </a:gs>
                  <a:gs pos="100000">
                    <a:srgbClr val="E9E7EA"/>
                  </a:gs>
                </a:gsLst>
                <a:lin ang="66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2" name="矩形 4"/>
              <p:cNvSpPr>
                <a:spLocks noChangeArrowheads="1"/>
              </p:cNvSpPr>
              <p:nvPr/>
            </p:nvSpPr>
            <p:spPr bwMode="auto">
              <a:xfrm>
                <a:off x="2600951" y="3212327"/>
                <a:ext cx="728469" cy="144495"/>
              </a:xfrm>
              <a:custGeom>
                <a:avLst/>
                <a:gdLst>
                  <a:gd name="T0" fmla="*/ 0 w 954519"/>
                  <a:gd name="T1" fmla="*/ 0 h 16374"/>
                  <a:gd name="T2" fmla="*/ 914831 w 954519"/>
                  <a:gd name="T3" fmla="*/ 0 h 16374"/>
                  <a:gd name="T4" fmla="*/ 954519 w 954519"/>
                  <a:gd name="T5" fmla="*/ 3951 h 16374"/>
                  <a:gd name="T6" fmla="*/ 193675 w 954519"/>
                  <a:gd name="T7" fmla="*/ 16374 h 16374"/>
                  <a:gd name="T8" fmla="*/ 0 w 954519"/>
                  <a:gd name="T9" fmla="*/ 0 h 1637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54519"/>
                  <a:gd name="T16" fmla="*/ 0 h 16374"/>
                  <a:gd name="T17" fmla="*/ 954519 w 954519"/>
                  <a:gd name="T18" fmla="*/ 16374 h 1637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54519" h="16374">
                    <a:moveTo>
                      <a:pt x="0" y="0"/>
                    </a:moveTo>
                    <a:lnTo>
                      <a:pt x="914831" y="0"/>
                    </a:lnTo>
                    <a:lnTo>
                      <a:pt x="954519" y="3951"/>
                    </a:lnTo>
                    <a:lnTo>
                      <a:pt x="193675" y="16374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51999">
                    <a:srgbClr val="4B3645"/>
                  </a:gs>
                  <a:gs pos="100000">
                    <a:srgbClr val="E9E7EA"/>
                  </a:gs>
                </a:gsLst>
                <a:lin ang="66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3" name="椭圆 15"/>
              <p:cNvSpPr>
                <a:spLocks noChangeArrowheads="1"/>
              </p:cNvSpPr>
              <p:nvPr/>
            </p:nvSpPr>
            <p:spPr bwMode="auto">
              <a:xfrm>
                <a:off x="3167494" y="561339"/>
                <a:ext cx="91070" cy="98564"/>
              </a:xfrm>
              <a:custGeom>
                <a:avLst/>
                <a:gdLst>
                  <a:gd name="T0" fmla="*/ 13216 w 119330"/>
                  <a:gd name="T1" fmla="*/ 125840 h 129149"/>
                  <a:gd name="T2" fmla="*/ 6068 w 119330"/>
                  <a:gd name="T3" fmla="*/ 48051 h 129149"/>
                  <a:gd name="T4" fmla="*/ 60520 w 119330"/>
                  <a:gd name="T5" fmla="*/ 110 h 129149"/>
                  <a:gd name="T6" fmla="*/ 111793 w 119330"/>
                  <a:gd name="T7" fmla="*/ 98852 h 129149"/>
                  <a:gd name="T8" fmla="*/ 13216 w 119330"/>
                  <a:gd name="T9" fmla="*/ 125840 h 12914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9330"/>
                  <a:gd name="T16" fmla="*/ 0 h 129149"/>
                  <a:gd name="T17" fmla="*/ 119330 w 119330"/>
                  <a:gd name="T18" fmla="*/ 129149 h 12914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9330" h="129149">
                    <a:moveTo>
                      <a:pt x="13216" y="125840"/>
                    </a:moveTo>
                    <a:cubicBezTo>
                      <a:pt x="-4405" y="117373"/>
                      <a:pt x="-1816" y="69006"/>
                      <a:pt x="6068" y="48051"/>
                    </a:cubicBezTo>
                    <a:cubicBezTo>
                      <a:pt x="13952" y="27096"/>
                      <a:pt x="14324" y="-2007"/>
                      <a:pt x="60520" y="110"/>
                    </a:cubicBezTo>
                    <a:cubicBezTo>
                      <a:pt x="106716" y="2227"/>
                      <a:pt x="133224" y="51453"/>
                      <a:pt x="111793" y="98852"/>
                    </a:cubicBezTo>
                    <a:cubicBezTo>
                      <a:pt x="82478" y="126951"/>
                      <a:pt x="30837" y="134307"/>
                      <a:pt x="13216" y="12584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51999">
                    <a:srgbClr val="4B3645"/>
                  </a:gs>
                  <a:gs pos="100000">
                    <a:srgbClr val="E9E7EA"/>
                  </a:gs>
                </a:gsLst>
                <a:lin ang="66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4" name="矩形 3"/>
              <p:cNvSpPr>
                <a:spLocks noChangeArrowheads="1"/>
              </p:cNvSpPr>
              <p:nvPr/>
            </p:nvSpPr>
            <p:spPr bwMode="auto">
              <a:xfrm rot="16200000">
                <a:off x="3179168" y="620362"/>
                <a:ext cx="617312" cy="618371"/>
              </a:xfrm>
              <a:custGeom>
                <a:avLst/>
                <a:gdLst>
                  <a:gd name="T0" fmla="*/ 1907 w 808868"/>
                  <a:gd name="T1" fmla="*/ 1868 h 810256"/>
                  <a:gd name="T2" fmla="*/ 728289 w 808868"/>
                  <a:gd name="T3" fmla="*/ 0 h 810256"/>
                  <a:gd name="T4" fmla="*/ 808868 w 808868"/>
                  <a:gd name="T5" fmla="*/ 115375 h 810256"/>
                  <a:gd name="T6" fmla="*/ 550104 w 808868"/>
                  <a:gd name="T7" fmla="*/ 810256 h 810256"/>
                  <a:gd name="T8" fmla="*/ 50325 w 808868"/>
                  <a:gd name="T9" fmla="*/ 342736 h 810256"/>
                  <a:gd name="T10" fmla="*/ 1907 w 808868"/>
                  <a:gd name="T11" fmla="*/ 1868 h 81025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08868"/>
                  <a:gd name="T19" fmla="*/ 0 h 810256"/>
                  <a:gd name="T20" fmla="*/ 808868 w 808868"/>
                  <a:gd name="T21" fmla="*/ 810256 h 81025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08868" h="810256">
                    <a:moveTo>
                      <a:pt x="1907" y="1868"/>
                    </a:moveTo>
                    <a:lnTo>
                      <a:pt x="728289" y="0"/>
                    </a:lnTo>
                    <a:cubicBezTo>
                      <a:pt x="730542" y="88465"/>
                      <a:pt x="747877" y="103109"/>
                      <a:pt x="808868" y="115375"/>
                    </a:cubicBezTo>
                    <a:cubicBezTo>
                      <a:pt x="628951" y="644659"/>
                      <a:pt x="613340" y="554817"/>
                      <a:pt x="550104" y="810256"/>
                    </a:cubicBezTo>
                    <a:cubicBezTo>
                      <a:pt x="212326" y="669233"/>
                      <a:pt x="184110" y="571071"/>
                      <a:pt x="50325" y="342736"/>
                    </a:cubicBezTo>
                    <a:cubicBezTo>
                      <a:pt x="9579" y="281764"/>
                      <a:pt x="-5767" y="98558"/>
                      <a:pt x="1907" y="186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51999">
                    <a:srgbClr val="4B3645"/>
                  </a:gs>
                  <a:gs pos="100000">
                    <a:srgbClr val="E9E7EA"/>
                  </a:gs>
                </a:gsLst>
                <a:lin ang="66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5" name="椭圆 15"/>
              <p:cNvSpPr>
                <a:spLocks noChangeArrowheads="1"/>
              </p:cNvSpPr>
              <p:nvPr/>
            </p:nvSpPr>
            <p:spPr bwMode="auto">
              <a:xfrm rot="5400000">
                <a:off x="3168946" y="3186054"/>
                <a:ext cx="91070" cy="98564"/>
              </a:xfrm>
              <a:custGeom>
                <a:avLst/>
                <a:gdLst>
                  <a:gd name="T0" fmla="*/ 13216 w 119330"/>
                  <a:gd name="T1" fmla="*/ 125840 h 129149"/>
                  <a:gd name="T2" fmla="*/ 6068 w 119330"/>
                  <a:gd name="T3" fmla="*/ 48051 h 129149"/>
                  <a:gd name="T4" fmla="*/ 60520 w 119330"/>
                  <a:gd name="T5" fmla="*/ 110 h 129149"/>
                  <a:gd name="T6" fmla="*/ 111793 w 119330"/>
                  <a:gd name="T7" fmla="*/ 98852 h 129149"/>
                  <a:gd name="T8" fmla="*/ 13216 w 119330"/>
                  <a:gd name="T9" fmla="*/ 125840 h 12914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9330"/>
                  <a:gd name="T16" fmla="*/ 0 h 129149"/>
                  <a:gd name="T17" fmla="*/ 119330 w 119330"/>
                  <a:gd name="T18" fmla="*/ 129149 h 12914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9330" h="129149">
                    <a:moveTo>
                      <a:pt x="13216" y="125840"/>
                    </a:moveTo>
                    <a:cubicBezTo>
                      <a:pt x="-4405" y="117373"/>
                      <a:pt x="-1816" y="69006"/>
                      <a:pt x="6068" y="48051"/>
                    </a:cubicBezTo>
                    <a:cubicBezTo>
                      <a:pt x="13952" y="27096"/>
                      <a:pt x="14324" y="-2007"/>
                      <a:pt x="60520" y="110"/>
                    </a:cubicBezTo>
                    <a:cubicBezTo>
                      <a:pt x="106716" y="2227"/>
                      <a:pt x="133224" y="51453"/>
                      <a:pt x="111793" y="98852"/>
                    </a:cubicBezTo>
                    <a:cubicBezTo>
                      <a:pt x="82478" y="126951"/>
                      <a:pt x="30837" y="134307"/>
                      <a:pt x="13216" y="12584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51999">
                    <a:srgbClr val="4B3645"/>
                  </a:gs>
                  <a:gs pos="100000">
                    <a:srgbClr val="E9E7EA"/>
                  </a:gs>
                </a:gsLst>
                <a:lin ang="66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6" name="矩形 3"/>
              <p:cNvSpPr>
                <a:spLocks noChangeArrowheads="1"/>
              </p:cNvSpPr>
              <p:nvPr/>
            </p:nvSpPr>
            <p:spPr bwMode="auto">
              <a:xfrm rot="10800000">
                <a:off x="603931" y="42795"/>
                <a:ext cx="617312" cy="618371"/>
              </a:xfrm>
              <a:custGeom>
                <a:avLst/>
                <a:gdLst>
                  <a:gd name="T0" fmla="*/ 1907 w 808868"/>
                  <a:gd name="T1" fmla="*/ 1868 h 810256"/>
                  <a:gd name="T2" fmla="*/ 728289 w 808868"/>
                  <a:gd name="T3" fmla="*/ 0 h 810256"/>
                  <a:gd name="T4" fmla="*/ 808868 w 808868"/>
                  <a:gd name="T5" fmla="*/ 115375 h 810256"/>
                  <a:gd name="T6" fmla="*/ 550104 w 808868"/>
                  <a:gd name="T7" fmla="*/ 810256 h 810256"/>
                  <a:gd name="T8" fmla="*/ 50325 w 808868"/>
                  <a:gd name="T9" fmla="*/ 342736 h 810256"/>
                  <a:gd name="T10" fmla="*/ 1907 w 808868"/>
                  <a:gd name="T11" fmla="*/ 1868 h 81025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08868"/>
                  <a:gd name="T19" fmla="*/ 0 h 810256"/>
                  <a:gd name="T20" fmla="*/ 808868 w 808868"/>
                  <a:gd name="T21" fmla="*/ 810256 h 81025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08868" h="810256">
                    <a:moveTo>
                      <a:pt x="1907" y="1868"/>
                    </a:moveTo>
                    <a:lnTo>
                      <a:pt x="728289" y="0"/>
                    </a:lnTo>
                    <a:cubicBezTo>
                      <a:pt x="730542" y="88465"/>
                      <a:pt x="747877" y="103109"/>
                      <a:pt x="808868" y="115375"/>
                    </a:cubicBezTo>
                    <a:cubicBezTo>
                      <a:pt x="628951" y="644659"/>
                      <a:pt x="613340" y="554817"/>
                      <a:pt x="550104" y="810256"/>
                    </a:cubicBezTo>
                    <a:cubicBezTo>
                      <a:pt x="212326" y="669233"/>
                      <a:pt x="184110" y="571071"/>
                      <a:pt x="50325" y="342736"/>
                    </a:cubicBezTo>
                    <a:cubicBezTo>
                      <a:pt x="9579" y="281764"/>
                      <a:pt x="-5767" y="98558"/>
                      <a:pt x="1907" y="186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51999">
                    <a:srgbClr val="4B3645"/>
                  </a:gs>
                  <a:gs pos="100000">
                    <a:srgbClr val="E9E7EA"/>
                  </a:gs>
                </a:gsLst>
                <a:lin ang="66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7" name="椭圆 15"/>
              <p:cNvSpPr>
                <a:spLocks noChangeArrowheads="1"/>
              </p:cNvSpPr>
              <p:nvPr/>
            </p:nvSpPr>
            <p:spPr bwMode="auto">
              <a:xfrm rot="16200000">
                <a:off x="610621" y="561338"/>
                <a:ext cx="91070" cy="98564"/>
              </a:xfrm>
              <a:custGeom>
                <a:avLst/>
                <a:gdLst>
                  <a:gd name="T0" fmla="*/ 13216 w 119330"/>
                  <a:gd name="T1" fmla="*/ 125840 h 129149"/>
                  <a:gd name="T2" fmla="*/ 6068 w 119330"/>
                  <a:gd name="T3" fmla="*/ 48051 h 129149"/>
                  <a:gd name="T4" fmla="*/ 60520 w 119330"/>
                  <a:gd name="T5" fmla="*/ 110 h 129149"/>
                  <a:gd name="T6" fmla="*/ 111793 w 119330"/>
                  <a:gd name="T7" fmla="*/ 98852 h 129149"/>
                  <a:gd name="T8" fmla="*/ 13216 w 119330"/>
                  <a:gd name="T9" fmla="*/ 125840 h 12914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9330"/>
                  <a:gd name="T16" fmla="*/ 0 h 129149"/>
                  <a:gd name="T17" fmla="*/ 119330 w 119330"/>
                  <a:gd name="T18" fmla="*/ 129149 h 12914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9330" h="129149">
                    <a:moveTo>
                      <a:pt x="13216" y="125840"/>
                    </a:moveTo>
                    <a:cubicBezTo>
                      <a:pt x="-4405" y="117373"/>
                      <a:pt x="-1816" y="69006"/>
                      <a:pt x="6068" y="48051"/>
                    </a:cubicBezTo>
                    <a:cubicBezTo>
                      <a:pt x="13952" y="27096"/>
                      <a:pt x="14324" y="-2007"/>
                      <a:pt x="60520" y="110"/>
                    </a:cubicBezTo>
                    <a:cubicBezTo>
                      <a:pt x="106716" y="2227"/>
                      <a:pt x="133224" y="51453"/>
                      <a:pt x="111793" y="98852"/>
                    </a:cubicBezTo>
                    <a:cubicBezTo>
                      <a:pt x="82478" y="126951"/>
                      <a:pt x="30837" y="134307"/>
                      <a:pt x="13216" y="12584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51999">
                    <a:srgbClr val="4B3645"/>
                  </a:gs>
                  <a:gs pos="100000">
                    <a:srgbClr val="E9E7EA"/>
                  </a:gs>
                </a:gsLst>
                <a:lin ang="66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8" name="矩形 4"/>
              <p:cNvSpPr>
                <a:spLocks noChangeArrowheads="1"/>
              </p:cNvSpPr>
              <p:nvPr/>
            </p:nvSpPr>
            <p:spPr bwMode="auto">
              <a:xfrm rot="5400000">
                <a:off x="219966" y="2905393"/>
                <a:ext cx="728471" cy="144493"/>
              </a:xfrm>
              <a:custGeom>
                <a:avLst/>
                <a:gdLst>
                  <a:gd name="T0" fmla="*/ 0 w 954519"/>
                  <a:gd name="T1" fmla="*/ 0 h 16374"/>
                  <a:gd name="T2" fmla="*/ 914831 w 954519"/>
                  <a:gd name="T3" fmla="*/ 0 h 16374"/>
                  <a:gd name="T4" fmla="*/ 954519 w 954519"/>
                  <a:gd name="T5" fmla="*/ 3951 h 16374"/>
                  <a:gd name="T6" fmla="*/ 193675 w 954519"/>
                  <a:gd name="T7" fmla="*/ 16374 h 16374"/>
                  <a:gd name="T8" fmla="*/ 0 w 954519"/>
                  <a:gd name="T9" fmla="*/ 0 h 1637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54519"/>
                  <a:gd name="T16" fmla="*/ 0 h 16374"/>
                  <a:gd name="T17" fmla="*/ 954519 w 954519"/>
                  <a:gd name="T18" fmla="*/ 16374 h 1637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54519" h="16374">
                    <a:moveTo>
                      <a:pt x="0" y="0"/>
                    </a:moveTo>
                    <a:lnTo>
                      <a:pt x="914831" y="0"/>
                    </a:lnTo>
                    <a:lnTo>
                      <a:pt x="954519" y="3951"/>
                    </a:lnTo>
                    <a:lnTo>
                      <a:pt x="193675" y="16374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51999">
                    <a:srgbClr val="4B3645"/>
                  </a:gs>
                  <a:gs pos="100000">
                    <a:srgbClr val="E9E7EA"/>
                  </a:gs>
                </a:gsLst>
                <a:lin ang="66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9" name="椭圆 15"/>
              <p:cNvSpPr>
                <a:spLocks noChangeArrowheads="1"/>
              </p:cNvSpPr>
              <p:nvPr/>
            </p:nvSpPr>
            <p:spPr bwMode="auto">
              <a:xfrm rot="10800000">
                <a:off x="561693" y="3156977"/>
                <a:ext cx="91070" cy="98564"/>
              </a:xfrm>
              <a:custGeom>
                <a:avLst/>
                <a:gdLst>
                  <a:gd name="T0" fmla="*/ 13216 w 119330"/>
                  <a:gd name="T1" fmla="*/ 125840 h 129149"/>
                  <a:gd name="T2" fmla="*/ 6068 w 119330"/>
                  <a:gd name="T3" fmla="*/ 48051 h 129149"/>
                  <a:gd name="T4" fmla="*/ 60520 w 119330"/>
                  <a:gd name="T5" fmla="*/ 110 h 129149"/>
                  <a:gd name="T6" fmla="*/ 111793 w 119330"/>
                  <a:gd name="T7" fmla="*/ 98852 h 129149"/>
                  <a:gd name="T8" fmla="*/ 13216 w 119330"/>
                  <a:gd name="T9" fmla="*/ 125840 h 12914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9330"/>
                  <a:gd name="T16" fmla="*/ 0 h 129149"/>
                  <a:gd name="T17" fmla="*/ 119330 w 119330"/>
                  <a:gd name="T18" fmla="*/ 129149 h 12914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9330" h="129149">
                    <a:moveTo>
                      <a:pt x="13216" y="125840"/>
                    </a:moveTo>
                    <a:cubicBezTo>
                      <a:pt x="-4405" y="117373"/>
                      <a:pt x="-1816" y="69006"/>
                      <a:pt x="6068" y="48051"/>
                    </a:cubicBezTo>
                    <a:cubicBezTo>
                      <a:pt x="13952" y="27096"/>
                      <a:pt x="14324" y="-2007"/>
                      <a:pt x="60520" y="110"/>
                    </a:cubicBezTo>
                    <a:cubicBezTo>
                      <a:pt x="106716" y="2227"/>
                      <a:pt x="133224" y="51453"/>
                      <a:pt x="111793" y="98852"/>
                    </a:cubicBezTo>
                    <a:cubicBezTo>
                      <a:pt x="82478" y="126951"/>
                      <a:pt x="30837" y="134307"/>
                      <a:pt x="13216" y="12584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51999">
                    <a:srgbClr val="4B3645"/>
                  </a:gs>
                  <a:gs pos="100000">
                    <a:srgbClr val="E9E7EA"/>
                  </a:gs>
                </a:gsLst>
                <a:lin ang="66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70" name="任意多边形 8"/>
            <p:cNvSpPr>
              <a:spLocks noChangeArrowheads="1"/>
            </p:cNvSpPr>
            <p:nvPr/>
          </p:nvSpPr>
          <p:spPr bwMode="auto">
            <a:xfrm>
              <a:off x="2759075" y="1449361"/>
              <a:ext cx="2559050" cy="1200150"/>
            </a:xfrm>
            <a:custGeom>
              <a:avLst/>
              <a:gdLst>
                <a:gd name="T0" fmla="*/ 800101 w 3409951"/>
                <a:gd name="T1" fmla="*/ 0 h 1600202"/>
                <a:gd name="T2" fmla="*/ 1600202 w 3409951"/>
                <a:gd name="T3" fmla="*/ 800101 h 1600202"/>
                <a:gd name="T4" fmla="*/ 1594761 w 3409951"/>
                <a:gd name="T5" fmla="*/ 854075 h 1600202"/>
                <a:gd name="T6" fmla="*/ 3409951 w 3409951"/>
                <a:gd name="T7" fmla="*/ 854075 h 1600202"/>
                <a:gd name="T8" fmla="*/ 3409951 w 3409951"/>
                <a:gd name="T9" fmla="*/ 1597025 h 1600202"/>
                <a:gd name="T10" fmla="*/ 869951 w 3409951"/>
                <a:gd name="T11" fmla="*/ 1597025 h 1600202"/>
                <a:gd name="T12" fmla="*/ 869951 w 3409951"/>
                <a:gd name="T13" fmla="*/ 1596675 h 1600202"/>
                <a:gd name="T14" fmla="*/ 800101 w 3409951"/>
                <a:gd name="T15" fmla="*/ 1600202 h 1600202"/>
                <a:gd name="T16" fmla="*/ 0 w 3409951"/>
                <a:gd name="T17" fmla="*/ 800101 h 1600202"/>
                <a:gd name="T18" fmla="*/ 800101 w 3409951"/>
                <a:gd name="T19" fmla="*/ 0 h 160020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09951"/>
                <a:gd name="T31" fmla="*/ 0 h 1600202"/>
                <a:gd name="T32" fmla="*/ 3409951 w 3409951"/>
                <a:gd name="T33" fmla="*/ 1600202 h 160020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09951" h="1600202">
                  <a:moveTo>
                    <a:pt x="800101" y="0"/>
                  </a:moveTo>
                  <a:cubicBezTo>
                    <a:pt x="1241985" y="0"/>
                    <a:pt x="1600202" y="358217"/>
                    <a:pt x="1600202" y="800101"/>
                  </a:cubicBezTo>
                  <a:lnTo>
                    <a:pt x="1594761" y="854075"/>
                  </a:lnTo>
                  <a:lnTo>
                    <a:pt x="3409951" y="854075"/>
                  </a:lnTo>
                  <a:lnTo>
                    <a:pt x="3409951" y="1597025"/>
                  </a:lnTo>
                  <a:lnTo>
                    <a:pt x="869951" y="1597025"/>
                  </a:lnTo>
                  <a:lnTo>
                    <a:pt x="869951" y="1596675"/>
                  </a:lnTo>
                  <a:lnTo>
                    <a:pt x="800101" y="1600202"/>
                  </a:lnTo>
                  <a:cubicBezTo>
                    <a:pt x="358217" y="1600202"/>
                    <a:pt x="0" y="1241985"/>
                    <a:pt x="0" y="800101"/>
                  </a:cubicBezTo>
                  <a:cubicBezTo>
                    <a:pt x="0" y="358217"/>
                    <a:pt x="358217" y="0"/>
                    <a:pt x="800101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EBE9EC"/>
                </a:gs>
                <a:gs pos="48999">
                  <a:srgbClr val="EBE9EC"/>
                </a:gs>
                <a:gs pos="100000">
                  <a:srgbClr val="FEFEFE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71" name="任意多边形 9"/>
            <p:cNvSpPr>
              <a:spLocks noChangeArrowheads="1"/>
            </p:cNvSpPr>
            <p:nvPr/>
          </p:nvSpPr>
          <p:spPr bwMode="auto">
            <a:xfrm rot="5400000">
              <a:off x="4638675" y="2138336"/>
              <a:ext cx="2559050" cy="1200150"/>
            </a:xfrm>
            <a:custGeom>
              <a:avLst/>
              <a:gdLst>
                <a:gd name="T0" fmla="*/ 800101 w 3409951"/>
                <a:gd name="T1" fmla="*/ 0 h 1600202"/>
                <a:gd name="T2" fmla="*/ 1600202 w 3409951"/>
                <a:gd name="T3" fmla="*/ 800101 h 1600202"/>
                <a:gd name="T4" fmla="*/ 1594761 w 3409951"/>
                <a:gd name="T5" fmla="*/ 854075 h 1600202"/>
                <a:gd name="T6" fmla="*/ 3409951 w 3409951"/>
                <a:gd name="T7" fmla="*/ 854075 h 1600202"/>
                <a:gd name="T8" fmla="*/ 3409951 w 3409951"/>
                <a:gd name="T9" fmla="*/ 1597025 h 1600202"/>
                <a:gd name="T10" fmla="*/ 869951 w 3409951"/>
                <a:gd name="T11" fmla="*/ 1597025 h 1600202"/>
                <a:gd name="T12" fmla="*/ 869951 w 3409951"/>
                <a:gd name="T13" fmla="*/ 1596675 h 1600202"/>
                <a:gd name="T14" fmla="*/ 800101 w 3409951"/>
                <a:gd name="T15" fmla="*/ 1600202 h 1600202"/>
                <a:gd name="T16" fmla="*/ 0 w 3409951"/>
                <a:gd name="T17" fmla="*/ 800101 h 1600202"/>
                <a:gd name="T18" fmla="*/ 800101 w 3409951"/>
                <a:gd name="T19" fmla="*/ 0 h 160020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09951"/>
                <a:gd name="T31" fmla="*/ 0 h 1600202"/>
                <a:gd name="T32" fmla="*/ 3409951 w 3409951"/>
                <a:gd name="T33" fmla="*/ 1600202 h 160020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09951" h="1600202">
                  <a:moveTo>
                    <a:pt x="800101" y="0"/>
                  </a:moveTo>
                  <a:cubicBezTo>
                    <a:pt x="1241985" y="0"/>
                    <a:pt x="1600202" y="358217"/>
                    <a:pt x="1600202" y="800101"/>
                  </a:cubicBezTo>
                  <a:lnTo>
                    <a:pt x="1594761" y="854075"/>
                  </a:lnTo>
                  <a:lnTo>
                    <a:pt x="3409951" y="854075"/>
                  </a:lnTo>
                  <a:lnTo>
                    <a:pt x="3409951" y="1597025"/>
                  </a:lnTo>
                  <a:lnTo>
                    <a:pt x="869951" y="1597025"/>
                  </a:lnTo>
                  <a:lnTo>
                    <a:pt x="869951" y="1596675"/>
                  </a:lnTo>
                  <a:lnTo>
                    <a:pt x="800101" y="1600202"/>
                  </a:lnTo>
                  <a:cubicBezTo>
                    <a:pt x="358217" y="1600202"/>
                    <a:pt x="0" y="1241985"/>
                    <a:pt x="0" y="800101"/>
                  </a:cubicBezTo>
                  <a:cubicBezTo>
                    <a:pt x="0" y="358217"/>
                    <a:pt x="358217" y="0"/>
                    <a:pt x="800101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EBE9EC"/>
                </a:gs>
                <a:gs pos="48999">
                  <a:srgbClr val="EBE9EC"/>
                </a:gs>
                <a:gs pos="100000">
                  <a:srgbClr val="FEFEFE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72" name="任意多边形 10"/>
            <p:cNvSpPr>
              <a:spLocks noChangeArrowheads="1"/>
            </p:cNvSpPr>
            <p:nvPr/>
          </p:nvSpPr>
          <p:spPr bwMode="auto">
            <a:xfrm rot="10800000">
              <a:off x="3959225" y="4029049"/>
              <a:ext cx="2559050" cy="1200150"/>
            </a:xfrm>
            <a:custGeom>
              <a:avLst/>
              <a:gdLst>
                <a:gd name="T0" fmla="*/ 800101 w 3409951"/>
                <a:gd name="T1" fmla="*/ 0 h 1600202"/>
                <a:gd name="T2" fmla="*/ 1600202 w 3409951"/>
                <a:gd name="T3" fmla="*/ 800101 h 1600202"/>
                <a:gd name="T4" fmla="*/ 1594761 w 3409951"/>
                <a:gd name="T5" fmla="*/ 854075 h 1600202"/>
                <a:gd name="T6" fmla="*/ 3409951 w 3409951"/>
                <a:gd name="T7" fmla="*/ 854075 h 1600202"/>
                <a:gd name="T8" fmla="*/ 3409951 w 3409951"/>
                <a:gd name="T9" fmla="*/ 1597025 h 1600202"/>
                <a:gd name="T10" fmla="*/ 869951 w 3409951"/>
                <a:gd name="T11" fmla="*/ 1597025 h 1600202"/>
                <a:gd name="T12" fmla="*/ 869951 w 3409951"/>
                <a:gd name="T13" fmla="*/ 1596675 h 1600202"/>
                <a:gd name="T14" fmla="*/ 800101 w 3409951"/>
                <a:gd name="T15" fmla="*/ 1600202 h 1600202"/>
                <a:gd name="T16" fmla="*/ 0 w 3409951"/>
                <a:gd name="T17" fmla="*/ 800101 h 1600202"/>
                <a:gd name="T18" fmla="*/ 800101 w 3409951"/>
                <a:gd name="T19" fmla="*/ 0 h 160020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09951"/>
                <a:gd name="T31" fmla="*/ 0 h 1600202"/>
                <a:gd name="T32" fmla="*/ 3409951 w 3409951"/>
                <a:gd name="T33" fmla="*/ 1600202 h 160020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09951" h="1600202">
                  <a:moveTo>
                    <a:pt x="800101" y="0"/>
                  </a:moveTo>
                  <a:cubicBezTo>
                    <a:pt x="1241985" y="0"/>
                    <a:pt x="1600202" y="358217"/>
                    <a:pt x="1600202" y="800101"/>
                  </a:cubicBezTo>
                  <a:lnTo>
                    <a:pt x="1594761" y="854075"/>
                  </a:lnTo>
                  <a:lnTo>
                    <a:pt x="3409951" y="854075"/>
                  </a:lnTo>
                  <a:lnTo>
                    <a:pt x="3409951" y="1597025"/>
                  </a:lnTo>
                  <a:lnTo>
                    <a:pt x="869951" y="1597025"/>
                  </a:lnTo>
                  <a:lnTo>
                    <a:pt x="869951" y="1596675"/>
                  </a:lnTo>
                  <a:lnTo>
                    <a:pt x="800101" y="1600202"/>
                  </a:lnTo>
                  <a:cubicBezTo>
                    <a:pt x="358217" y="1600202"/>
                    <a:pt x="0" y="1241985"/>
                    <a:pt x="0" y="800101"/>
                  </a:cubicBezTo>
                  <a:cubicBezTo>
                    <a:pt x="0" y="358217"/>
                    <a:pt x="358217" y="0"/>
                    <a:pt x="800101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EBE9EC"/>
                </a:gs>
                <a:gs pos="48999">
                  <a:srgbClr val="EBE9EC"/>
                </a:gs>
                <a:gs pos="100000">
                  <a:srgbClr val="FEFEFE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73" name="任意多边形 11"/>
            <p:cNvSpPr>
              <a:spLocks noChangeArrowheads="1"/>
            </p:cNvSpPr>
            <p:nvPr/>
          </p:nvSpPr>
          <p:spPr bwMode="auto">
            <a:xfrm rot="16200000">
              <a:off x="2081213" y="3328961"/>
              <a:ext cx="2559050" cy="1200150"/>
            </a:xfrm>
            <a:custGeom>
              <a:avLst/>
              <a:gdLst>
                <a:gd name="T0" fmla="*/ 800101 w 3409951"/>
                <a:gd name="T1" fmla="*/ 0 h 1600202"/>
                <a:gd name="T2" fmla="*/ 1600202 w 3409951"/>
                <a:gd name="T3" fmla="*/ 800101 h 1600202"/>
                <a:gd name="T4" fmla="*/ 1594761 w 3409951"/>
                <a:gd name="T5" fmla="*/ 854075 h 1600202"/>
                <a:gd name="T6" fmla="*/ 3409951 w 3409951"/>
                <a:gd name="T7" fmla="*/ 854075 h 1600202"/>
                <a:gd name="T8" fmla="*/ 3409951 w 3409951"/>
                <a:gd name="T9" fmla="*/ 1597025 h 1600202"/>
                <a:gd name="T10" fmla="*/ 869951 w 3409951"/>
                <a:gd name="T11" fmla="*/ 1597025 h 1600202"/>
                <a:gd name="T12" fmla="*/ 869951 w 3409951"/>
                <a:gd name="T13" fmla="*/ 1596675 h 1600202"/>
                <a:gd name="T14" fmla="*/ 800101 w 3409951"/>
                <a:gd name="T15" fmla="*/ 1600202 h 1600202"/>
                <a:gd name="T16" fmla="*/ 0 w 3409951"/>
                <a:gd name="T17" fmla="*/ 800101 h 1600202"/>
                <a:gd name="T18" fmla="*/ 800101 w 3409951"/>
                <a:gd name="T19" fmla="*/ 0 h 160020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09951"/>
                <a:gd name="T31" fmla="*/ 0 h 1600202"/>
                <a:gd name="T32" fmla="*/ 3409951 w 3409951"/>
                <a:gd name="T33" fmla="*/ 1600202 h 160020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09951" h="1600202">
                  <a:moveTo>
                    <a:pt x="800101" y="0"/>
                  </a:moveTo>
                  <a:cubicBezTo>
                    <a:pt x="1241985" y="0"/>
                    <a:pt x="1600202" y="358217"/>
                    <a:pt x="1600202" y="800101"/>
                  </a:cubicBezTo>
                  <a:lnTo>
                    <a:pt x="1594761" y="854075"/>
                  </a:lnTo>
                  <a:lnTo>
                    <a:pt x="3409951" y="854075"/>
                  </a:lnTo>
                  <a:lnTo>
                    <a:pt x="3409951" y="1597025"/>
                  </a:lnTo>
                  <a:lnTo>
                    <a:pt x="869951" y="1597025"/>
                  </a:lnTo>
                  <a:lnTo>
                    <a:pt x="869951" y="1596675"/>
                  </a:lnTo>
                  <a:lnTo>
                    <a:pt x="800101" y="1600202"/>
                  </a:lnTo>
                  <a:cubicBezTo>
                    <a:pt x="358217" y="1600202"/>
                    <a:pt x="0" y="1241985"/>
                    <a:pt x="0" y="800101"/>
                  </a:cubicBezTo>
                  <a:cubicBezTo>
                    <a:pt x="0" y="358217"/>
                    <a:pt x="358217" y="0"/>
                    <a:pt x="800101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EBE9EC"/>
                </a:gs>
                <a:gs pos="48999">
                  <a:srgbClr val="EBE9EC"/>
                </a:gs>
                <a:gs pos="100000">
                  <a:srgbClr val="FEFEFE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grpSp>
          <p:nvGrpSpPr>
            <p:cNvPr id="74" name="Group 22"/>
            <p:cNvGrpSpPr>
              <a:grpSpLocks/>
            </p:cNvGrpSpPr>
            <p:nvPr/>
          </p:nvGrpSpPr>
          <p:grpSpPr bwMode="auto">
            <a:xfrm>
              <a:off x="5332413" y="4578324"/>
              <a:ext cx="720725" cy="608012"/>
              <a:chOff x="0" y="0"/>
              <a:chExt cx="960870" cy="810256"/>
            </a:xfrm>
          </p:grpSpPr>
          <p:sp>
            <p:nvSpPr>
              <p:cNvPr id="75" name="矩形 3"/>
              <p:cNvSpPr>
                <a:spLocks noChangeArrowheads="1"/>
              </p:cNvSpPr>
              <p:nvPr/>
            </p:nvSpPr>
            <p:spPr bwMode="auto">
              <a:xfrm>
                <a:off x="6351" y="0"/>
                <a:ext cx="808868" cy="810256"/>
              </a:xfrm>
              <a:custGeom>
                <a:avLst/>
                <a:gdLst>
                  <a:gd name="T0" fmla="*/ 1907 w 808868"/>
                  <a:gd name="T1" fmla="*/ 1868 h 810256"/>
                  <a:gd name="T2" fmla="*/ 728289 w 808868"/>
                  <a:gd name="T3" fmla="*/ 0 h 810256"/>
                  <a:gd name="T4" fmla="*/ 808868 w 808868"/>
                  <a:gd name="T5" fmla="*/ 115375 h 810256"/>
                  <a:gd name="T6" fmla="*/ 550104 w 808868"/>
                  <a:gd name="T7" fmla="*/ 810256 h 810256"/>
                  <a:gd name="T8" fmla="*/ 50325 w 808868"/>
                  <a:gd name="T9" fmla="*/ 342736 h 810256"/>
                  <a:gd name="T10" fmla="*/ 1907 w 808868"/>
                  <a:gd name="T11" fmla="*/ 1868 h 81025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08868"/>
                  <a:gd name="T19" fmla="*/ 0 h 810256"/>
                  <a:gd name="T20" fmla="*/ 808868 w 808868"/>
                  <a:gd name="T21" fmla="*/ 810256 h 81025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08868" h="810256">
                    <a:moveTo>
                      <a:pt x="1907" y="1868"/>
                    </a:moveTo>
                    <a:lnTo>
                      <a:pt x="728289" y="0"/>
                    </a:lnTo>
                    <a:cubicBezTo>
                      <a:pt x="730542" y="88465"/>
                      <a:pt x="747877" y="103109"/>
                      <a:pt x="808868" y="115375"/>
                    </a:cubicBezTo>
                    <a:cubicBezTo>
                      <a:pt x="628951" y="644659"/>
                      <a:pt x="613340" y="554817"/>
                      <a:pt x="550104" y="810256"/>
                    </a:cubicBezTo>
                    <a:cubicBezTo>
                      <a:pt x="212326" y="669233"/>
                      <a:pt x="184110" y="571071"/>
                      <a:pt x="50325" y="342736"/>
                    </a:cubicBezTo>
                    <a:cubicBezTo>
                      <a:pt x="9579" y="281764"/>
                      <a:pt x="-5767" y="98558"/>
                      <a:pt x="1907" y="186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B2A9AE"/>
                  </a:gs>
                  <a:gs pos="56999">
                    <a:srgbClr val="B2A9AE"/>
                  </a:gs>
                  <a:gs pos="92000">
                    <a:srgbClr val="69595C"/>
                  </a:gs>
                  <a:gs pos="100000">
                    <a:srgbClr val="69595C"/>
                  </a:gs>
                </a:gsLst>
                <a:path path="rect">
                  <a:fillToRect l="100000" t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6" name="矩形 4"/>
              <p:cNvSpPr>
                <a:spLocks noChangeArrowheads="1"/>
              </p:cNvSpPr>
              <p:nvPr/>
            </p:nvSpPr>
            <p:spPr bwMode="auto">
              <a:xfrm>
                <a:off x="0" y="33"/>
                <a:ext cx="960870" cy="141704"/>
              </a:xfrm>
              <a:custGeom>
                <a:avLst/>
                <a:gdLst>
                  <a:gd name="T0" fmla="*/ 6351 w 960870"/>
                  <a:gd name="T1" fmla="*/ 0 h 12255"/>
                  <a:gd name="T2" fmla="*/ 921182 w 960870"/>
                  <a:gd name="T3" fmla="*/ 0 h 12255"/>
                  <a:gd name="T4" fmla="*/ 960870 w 960870"/>
                  <a:gd name="T5" fmla="*/ 3951 h 12255"/>
                  <a:gd name="T6" fmla="*/ 0 w 960870"/>
                  <a:gd name="T7" fmla="*/ 12255 h 12255"/>
                  <a:gd name="T8" fmla="*/ 6351 w 960870"/>
                  <a:gd name="T9" fmla="*/ 0 h 122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60870"/>
                  <a:gd name="T16" fmla="*/ 0 h 12255"/>
                  <a:gd name="T17" fmla="*/ 960870 w 960870"/>
                  <a:gd name="T18" fmla="*/ 12255 h 1225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60870" h="12255">
                    <a:moveTo>
                      <a:pt x="6351" y="0"/>
                    </a:moveTo>
                    <a:lnTo>
                      <a:pt x="921182" y="0"/>
                    </a:lnTo>
                    <a:lnTo>
                      <a:pt x="960870" y="3951"/>
                    </a:lnTo>
                    <a:lnTo>
                      <a:pt x="0" y="12255"/>
                    </a:lnTo>
                    <a:lnTo>
                      <a:pt x="6351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C4241"/>
                  </a:gs>
                  <a:gs pos="62999">
                    <a:srgbClr val="4C4241"/>
                  </a:gs>
                  <a:gs pos="100000">
                    <a:srgbClr val="413839"/>
                  </a:gs>
                </a:gsLst>
                <a:lin ang="1572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77" name="椭圆 15"/>
            <p:cNvSpPr>
              <a:spLocks noChangeArrowheads="1"/>
            </p:cNvSpPr>
            <p:nvPr/>
          </p:nvSpPr>
          <p:spPr bwMode="auto">
            <a:xfrm>
              <a:off x="5872163" y="2001811"/>
              <a:ext cx="90487" cy="96838"/>
            </a:xfrm>
            <a:custGeom>
              <a:avLst/>
              <a:gdLst>
                <a:gd name="T0" fmla="*/ 13216 w 119330"/>
                <a:gd name="T1" fmla="*/ 125840 h 129149"/>
                <a:gd name="T2" fmla="*/ 6068 w 119330"/>
                <a:gd name="T3" fmla="*/ 48051 h 129149"/>
                <a:gd name="T4" fmla="*/ 60520 w 119330"/>
                <a:gd name="T5" fmla="*/ 110 h 129149"/>
                <a:gd name="T6" fmla="*/ 111793 w 119330"/>
                <a:gd name="T7" fmla="*/ 98852 h 129149"/>
                <a:gd name="T8" fmla="*/ 13216 w 119330"/>
                <a:gd name="T9" fmla="*/ 125840 h 1291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9330"/>
                <a:gd name="T16" fmla="*/ 0 h 129149"/>
                <a:gd name="T17" fmla="*/ 119330 w 119330"/>
                <a:gd name="T18" fmla="*/ 129149 h 12914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9330" h="129149">
                  <a:moveTo>
                    <a:pt x="13216" y="125840"/>
                  </a:moveTo>
                  <a:cubicBezTo>
                    <a:pt x="-4405" y="117373"/>
                    <a:pt x="-1816" y="69006"/>
                    <a:pt x="6068" y="48051"/>
                  </a:cubicBezTo>
                  <a:cubicBezTo>
                    <a:pt x="13952" y="27096"/>
                    <a:pt x="14324" y="-2007"/>
                    <a:pt x="60520" y="110"/>
                  </a:cubicBezTo>
                  <a:cubicBezTo>
                    <a:pt x="106716" y="2227"/>
                    <a:pt x="133224" y="51453"/>
                    <a:pt x="111793" y="98852"/>
                  </a:cubicBezTo>
                  <a:cubicBezTo>
                    <a:pt x="82478" y="126951"/>
                    <a:pt x="30837" y="134307"/>
                    <a:pt x="13216" y="125840"/>
                  </a:cubicBezTo>
                  <a:close/>
                </a:path>
              </a:pathLst>
            </a:custGeom>
            <a:solidFill>
              <a:srgbClr val="A19F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lIns="68580" tIns="34290" rIns="68580" bIns="3429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78" name="矩形 3"/>
            <p:cNvSpPr>
              <a:spLocks noChangeArrowheads="1"/>
            </p:cNvSpPr>
            <p:nvPr/>
          </p:nvSpPr>
          <p:spPr bwMode="auto">
            <a:xfrm rot="16200000">
              <a:off x="5860256" y="2058168"/>
              <a:ext cx="606425" cy="608012"/>
            </a:xfrm>
            <a:custGeom>
              <a:avLst/>
              <a:gdLst>
                <a:gd name="T0" fmla="*/ 1907 w 808868"/>
                <a:gd name="T1" fmla="*/ 1868 h 810256"/>
                <a:gd name="T2" fmla="*/ 728289 w 808868"/>
                <a:gd name="T3" fmla="*/ 0 h 810256"/>
                <a:gd name="T4" fmla="*/ 808868 w 808868"/>
                <a:gd name="T5" fmla="*/ 115375 h 810256"/>
                <a:gd name="T6" fmla="*/ 550104 w 808868"/>
                <a:gd name="T7" fmla="*/ 810256 h 810256"/>
                <a:gd name="T8" fmla="*/ 50325 w 808868"/>
                <a:gd name="T9" fmla="*/ 342736 h 810256"/>
                <a:gd name="T10" fmla="*/ 1907 w 808868"/>
                <a:gd name="T11" fmla="*/ 1868 h 8102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08868"/>
                <a:gd name="T19" fmla="*/ 0 h 810256"/>
                <a:gd name="T20" fmla="*/ 808868 w 808868"/>
                <a:gd name="T21" fmla="*/ 810256 h 8102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08868" h="810256">
                  <a:moveTo>
                    <a:pt x="1907" y="1868"/>
                  </a:moveTo>
                  <a:lnTo>
                    <a:pt x="728289" y="0"/>
                  </a:lnTo>
                  <a:cubicBezTo>
                    <a:pt x="730542" y="88465"/>
                    <a:pt x="747877" y="103109"/>
                    <a:pt x="808868" y="115375"/>
                  </a:cubicBezTo>
                  <a:cubicBezTo>
                    <a:pt x="628951" y="644659"/>
                    <a:pt x="613340" y="554817"/>
                    <a:pt x="550104" y="810256"/>
                  </a:cubicBezTo>
                  <a:cubicBezTo>
                    <a:pt x="212326" y="669233"/>
                    <a:pt x="184110" y="571071"/>
                    <a:pt x="50325" y="342736"/>
                  </a:cubicBezTo>
                  <a:cubicBezTo>
                    <a:pt x="9579" y="281764"/>
                    <a:pt x="-5767" y="98558"/>
                    <a:pt x="1907" y="1868"/>
                  </a:cubicBezTo>
                  <a:close/>
                </a:path>
              </a:pathLst>
            </a:custGeom>
            <a:gradFill rotWithShape="1">
              <a:gsLst>
                <a:gs pos="0">
                  <a:srgbClr val="B2A9AE"/>
                </a:gs>
                <a:gs pos="56999">
                  <a:srgbClr val="B2A9AE"/>
                </a:gs>
                <a:gs pos="93999">
                  <a:srgbClr val="69595C"/>
                </a:gs>
                <a:gs pos="100000">
                  <a:srgbClr val="69595C"/>
                </a:gs>
              </a:gsLst>
              <a:path path="rect">
                <a:fillToRect l="100000" t="10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lIns="68580" tIns="34290" rIns="68580" bIns="3429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79" name="椭圆 15"/>
            <p:cNvSpPr>
              <a:spLocks noChangeArrowheads="1"/>
            </p:cNvSpPr>
            <p:nvPr/>
          </p:nvSpPr>
          <p:spPr bwMode="auto">
            <a:xfrm rot="5400000">
              <a:off x="5874544" y="4580705"/>
              <a:ext cx="88900" cy="96838"/>
            </a:xfrm>
            <a:custGeom>
              <a:avLst/>
              <a:gdLst>
                <a:gd name="T0" fmla="*/ 13216 w 119330"/>
                <a:gd name="T1" fmla="*/ 125840 h 129149"/>
                <a:gd name="T2" fmla="*/ 6068 w 119330"/>
                <a:gd name="T3" fmla="*/ 48051 h 129149"/>
                <a:gd name="T4" fmla="*/ 60520 w 119330"/>
                <a:gd name="T5" fmla="*/ 110 h 129149"/>
                <a:gd name="T6" fmla="*/ 111793 w 119330"/>
                <a:gd name="T7" fmla="*/ 98852 h 129149"/>
                <a:gd name="T8" fmla="*/ 13216 w 119330"/>
                <a:gd name="T9" fmla="*/ 125840 h 1291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9330"/>
                <a:gd name="T16" fmla="*/ 0 h 129149"/>
                <a:gd name="T17" fmla="*/ 119330 w 119330"/>
                <a:gd name="T18" fmla="*/ 129149 h 12914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9330" h="129149">
                  <a:moveTo>
                    <a:pt x="13216" y="125840"/>
                  </a:moveTo>
                  <a:cubicBezTo>
                    <a:pt x="-4405" y="117373"/>
                    <a:pt x="-1816" y="69006"/>
                    <a:pt x="6068" y="48051"/>
                  </a:cubicBezTo>
                  <a:cubicBezTo>
                    <a:pt x="13952" y="27096"/>
                    <a:pt x="14324" y="-2007"/>
                    <a:pt x="60520" y="110"/>
                  </a:cubicBezTo>
                  <a:cubicBezTo>
                    <a:pt x="106716" y="2227"/>
                    <a:pt x="133224" y="51453"/>
                    <a:pt x="111793" y="98852"/>
                  </a:cubicBezTo>
                  <a:cubicBezTo>
                    <a:pt x="82478" y="126951"/>
                    <a:pt x="30837" y="134307"/>
                    <a:pt x="13216" y="125840"/>
                  </a:cubicBezTo>
                  <a:close/>
                </a:path>
              </a:pathLst>
            </a:custGeom>
            <a:solidFill>
              <a:srgbClr val="A19F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lIns="68580" tIns="34290" rIns="68580" bIns="3429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80" name="矩形 3"/>
            <p:cNvSpPr>
              <a:spLocks noChangeArrowheads="1"/>
            </p:cNvSpPr>
            <p:nvPr/>
          </p:nvSpPr>
          <p:spPr bwMode="auto">
            <a:xfrm rot="10800000">
              <a:off x="3352800" y="1492224"/>
              <a:ext cx="606425" cy="608012"/>
            </a:xfrm>
            <a:custGeom>
              <a:avLst/>
              <a:gdLst>
                <a:gd name="T0" fmla="*/ 1907 w 808868"/>
                <a:gd name="T1" fmla="*/ 1868 h 810256"/>
                <a:gd name="T2" fmla="*/ 728289 w 808868"/>
                <a:gd name="T3" fmla="*/ 0 h 810256"/>
                <a:gd name="T4" fmla="*/ 808868 w 808868"/>
                <a:gd name="T5" fmla="*/ 115375 h 810256"/>
                <a:gd name="T6" fmla="*/ 550104 w 808868"/>
                <a:gd name="T7" fmla="*/ 810256 h 810256"/>
                <a:gd name="T8" fmla="*/ 50325 w 808868"/>
                <a:gd name="T9" fmla="*/ 342736 h 810256"/>
                <a:gd name="T10" fmla="*/ 1907 w 808868"/>
                <a:gd name="T11" fmla="*/ 1868 h 8102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08868"/>
                <a:gd name="T19" fmla="*/ 0 h 810256"/>
                <a:gd name="T20" fmla="*/ 808868 w 808868"/>
                <a:gd name="T21" fmla="*/ 810256 h 8102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08868" h="810256">
                  <a:moveTo>
                    <a:pt x="1907" y="1868"/>
                  </a:moveTo>
                  <a:lnTo>
                    <a:pt x="728289" y="0"/>
                  </a:lnTo>
                  <a:cubicBezTo>
                    <a:pt x="730542" y="88465"/>
                    <a:pt x="747877" y="103109"/>
                    <a:pt x="808868" y="115375"/>
                  </a:cubicBezTo>
                  <a:cubicBezTo>
                    <a:pt x="628951" y="644659"/>
                    <a:pt x="613340" y="554817"/>
                    <a:pt x="550104" y="810256"/>
                  </a:cubicBezTo>
                  <a:cubicBezTo>
                    <a:pt x="212326" y="669233"/>
                    <a:pt x="184110" y="571071"/>
                    <a:pt x="50325" y="342736"/>
                  </a:cubicBezTo>
                  <a:cubicBezTo>
                    <a:pt x="9579" y="281764"/>
                    <a:pt x="-5767" y="98558"/>
                    <a:pt x="1907" y="1868"/>
                  </a:cubicBezTo>
                  <a:close/>
                </a:path>
              </a:pathLst>
            </a:custGeom>
            <a:gradFill rotWithShape="1">
              <a:gsLst>
                <a:gs pos="0">
                  <a:srgbClr val="B2A9AE"/>
                </a:gs>
                <a:gs pos="56999">
                  <a:srgbClr val="B2A9AE"/>
                </a:gs>
                <a:gs pos="100000">
                  <a:srgbClr val="69595C"/>
                </a:gs>
              </a:gsLst>
              <a:path path="rect">
                <a:fillToRect l="100000" t="10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lIns="68580" tIns="34290" rIns="68580" bIns="3429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81" name="椭圆 15"/>
            <p:cNvSpPr>
              <a:spLocks noChangeArrowheads="1"/>
            </p:cNvSpPr>
            <p:nvPr/>
          </p:nvSpPr>
          <p:spPr bwMode="auto">
            <a:xfrm rot="16200000">
              <a:off x="3359944" y="2001017"/>
              <a:ext cx="88900" cy="96838"/>
            </a:xfrm>
            <a:custGeom>
              <a:avLst/>
              <a:gdLst>
                <a:gd name="T0" fmla="*/ 13216 w 119330"/>
                <a:gd name="T1" fmla="*/ 125840 h 129149"/>
                <a:gd name="T2" fmla="*/ 6068 w 119330"/>
                <a:gd name="T3" fmla="*/ 48051 h 129149"/>
                <a:gd name="T4" fmla="*/ 60520 w 119330"/>
                <a:gd name="T5" fmla="*/ 110 h 129149"/>
                <a:gd name="T6" fmla="*/ 111793 w 119330"/>
                <a:gd name="T7" fmla="*/ 98852 h 129149"/>
                <a:gd name="T8" fmla="*/ 13216 w 119330"/>
                <a:gd name="T9" fmla="*/ 125840 h 1291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9330"/>
                <a:gd name="T16" fmla="*/ 0 h 129149"/>
                <a:gd name="T17" fmla="*/ 119330 w 119330"/>
                <a:gd name="T18" fmla="*/ 129149 h 12914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9330" h="129149">
                  <a:moveTo>
                    <a:pt x="13216" y="125840"/>
                  </a:moveTo>
                  <a:cubicBezTo>
                    <a:pt x="-4405" y="117373"/>
                    <a:pt x="-1816" y="69006"/>
                    <a:pt x="6068" y="48051"/>
                  </a:cubicBezTo>
                  <a:cubicBezTo>
                    <a:pt x="13952" y="27096"/>
                    <a:pt x="14324" y="-2007"/>
                    <a:pt x="60520" y="110"/>
                  </a:cubicBezTo>
                  <a:cubicBezTo>
                    <a:pt x="106716" y="2227"/>
                    <a:pt x="133224" y="51453"/>
                    <a:pt x="111793" y="98852"/>
                  </a:cubicBezTo>
                  <a:cubicBezTo>
                    <a:pt x="82478" y="126951"/>
                    <a:pt x="30837" y="134307"/>
                    <a:pt x="13216" y="125840"/>
                  </a:cubicBezTo>
                  <a:close/>
                </a:path>
              </a:pathLst>
            </a:custGeom>
            <a:solidFill>
              <a:srgbClr val="A19F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lIns="68580" tIns="34290" rIns="68580" bIns="3429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grpSp>
          <p:nvGrpSpPr>
            <p:cNvPr id="82" name="Group 30"/>
            <p:cNvGrpSpPr>
              <a:grpSpLocks/>
            </p:cNvGrpSpPr>
            <p:nvPr/>
          </p:nvGrpSpPr>
          <p:grpSpPr bwMode="auto">
            <a:xfrm rot="5400000">
              <a:off x="2749550" y="4071911"/>
              <a:ext cx="715963" cy="608013"/>
              <a:chOff x="0" y="0"/>
              <a:chExt cx="955210" cy="810257"/>
            </a:xfrm>
          </p:grpSpPr>
          <p:sp>
            <p:nvSpPr>
              <p:cNvPr id="83" name="矩形 3"/>
              <p:cNvSpPr>
                <a:spLocks noChangeArrowheads="1"/>
              </p:cNvSpPr>
              <p:nvPr/>
            </p:nvSpPr>
            <p:spPr bwMode="auto">
              <a:xfrm>
                <a:off x="692" y="0"/>
                <a:ext cx="808868" cy="810256"/>
              </a:xfrm>
              <a:custGeom>
                <a:avLst/>
                <a:gdLst>
                  <a:gd name="T0" fmla="*/ 1907 w 808868"/>
                  <a:gd name="T1" fmla="*/ 1868 h 810256"/>
                  <a:gd name="T2" fmla="*/ 728289 w 808868"/>
                  <a:gd name="T3" fmla="*/ 0 h 810256"/>
                  <a:gd name="T4" fmla="*/ 808868 w 808868"/>
                  <a:gd name="T5" fmla="*/ 115375 h 810256"/>
                  <a:gd name="T6" fmla="*/ 550104 w 808868"/>
                  <a:gd name="T7" fmla="*/ 810256 h 810256"/>
                  <a:gd name="T8" fmla="*/ 50325 w 808868"/>
                  <a:gd name="T9" fmla="*/ 342736 h 810256"/>
                  <a:gd name="T10" fmla="*/ 1907 w 808868"/>
                  <a:gd name="T11" fmla="*/ 1868 h 81025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08868"/>
                  <a:gd name="T19" fmla="*/ 0 h 810256"/>
                  <a:gd name="T20" fmla="*/ 808868 w 808868"/>
                  <a:gd name="T21" fmla="*/ 810256 h 81025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08868" h="810256">
                    <a:moveTo>
                      <a:pt x="1907" y="1868"/>
                    </a:moveTo>
                    <a:lnTo>
                      <a:pt x="728289" y="0"/>
                    </a:lnTo>
                    <a:cubicBezTo>
                      <a:pt x="730542" y="88465"/>
                      <a:pt x="747877" y="103109"/>
                      <a:pt x="808868" y="115375"/>
                    </a:cubicBezTo>
                    <a:cubicBezTo>
                      <a:pt x="628951" y="644659"/>
                      <a:pt x="613340" y="554817"/>
                      <a:pt x="550104" y="810256"/>
                    </a:cubicBezTo>
                    <a:cubicBezTo>
                      <a:pt x="212326" y="669233"/>
                      <a:pt x="184110" y="571071"/>
                      <a:pt x="50325" y="342736"/>
                    </a:cubicBezTo>
                    <a:cubicBezTo>
                      <a:pt x="9579" y="281764"/>
                      <a:pt x="-5767" y="98558"/>
                      <a:pt x="1907" y="186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B2A9AE"/>
                  </a:gs>
                  <a:gs pos="56999">
                    <a:srgbClr val="B2A9AE"/>
                  </a:gs>
                  <a:gs pos="92000">
                    <a:srgbClr val="69595C"/>
                  </a:gs>
                  <a:gs pos="100000">
                    <a:srgbClr val="69595C"/>
                  </a:gs>
                </a:gsLst>
                <a:path path="rect">
                  <a:fillToRect l="100000" t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4" name="矩形 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955210" cy="256003"/>
              </a:xfrm>
              <a:custGeom>
                <a:avLst/>
                <a:gdLst>
                  <a:gd name="T0" fmla="*/ 691 w 955210"/>
                  <a:gd name="T1" fmla="*/ 0 h 22140"/>
                  <a:gd name="T2" fmla="*/ 915522 w 955210"/>
                  <a:gd name="T3" fmla="*/ 0 h 22140"/>
                  <a:gd name="T4" fmla="*/ 955210 w 955210"/>
                  <a:gd name="T5" fmla="*/ 3951 h 22140"/>
                  <a:gd name="T6" fmla="*/ 32444 w 955210"/>
                  <a:gd name="T7" fmla="*/ 22140 h 22140"/>
                  <a:gd name="T8" fmla="*/ 691 w 955210"/>
                  <a:gd name="T9" fmla="*/ 0 h 221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55210"/>
                  <a:gd name="T16" fmla="*/ 0 h 22140"/>
                  <a:gd name="T17" fmla="*/ 955210 w 955210"/>
                  <a:gd name="T18" fmla="*/ 22140 h 221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55210" h="22140">
                    <a:moveTo>
                      <a:pt x="691" y="0"/>
                    </a:moveTo>
                    <a:lnTo>
                      <a:pt x="915522" y="0"/>
                    </a:lnTo>
                    <a:lnTo>
                      <a:pt x="955210" y="3951"/>
                    </a:lnTo>
                    <a:lnTo>
                      <a:pt x="32444" y="22140"/>
                    </a:lnTo>
                    <a:cubicBezTo>
                      <a:pt x="21860" y="14760"/>
                      <a:pt x="-4598" y="8478"/>
                      <a:pt x="691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4C4241"/>
                  </a:gs>
                  <a:gs pos="62999">
                    <a:srgbClr val="4C4241"/>
                  </a:gs>
                  <a:gs pos="100000">
                    <a:srgbClr val="413839"/>
                  </a:gs>
                </a:gsLst>
                <a:lin ang="1572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85" name="椭圆 15"/>
            <p:cNvSpPr>
              <a:spLocks noChangeArrowheads="1"/>
            </p:cNvSpPr>
            <p:nvPr/>
          </p:nvSpPr>
          <p:spPr bwMode="auto">
            <a:xfrm rot="10800000">
              <a:off x="3324225" y="4552924"/>
              <a:ext cx="88900" cy="96837"/>
            </a:xfrm>
            <a:custGeom>
              <a:avLst/>
              <a:gdLst>
                <a:gd name="T0" fmla="*/ 13216 w 119330"/>
                <a:gd name="T1" fmla="*/ 125840 h 129149"/>
                <a:gd name="T2" fmla="*/ 6068 w 119330"/>
                <a:gd name="T3" fmla="*/ 48051 h 129149"/>
                <a:gd name="T4" fmla="*/ 60520 w 119330"/>
                <a:gd name="T5" fmla="*/ 110 h 129149"/>
                <a:gd name="T6" fmla="*/ 111793 w 119330"/>
                <a:gd name="T7" fmla="*/ 98852 h 129149"/>
                <a:gd name="T8" fmla="*/ 13216 w 119330"/>
                <a:gd name="T9" fmla="*/ 125840 h 1291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9330"/>
                <a:gd name="T16" fmla="*/ 0 h 129149"/>
                <a:gd name="T17" fmla="*/ 119330 w 119330"/>
                <a:gd name="T18" fmla="*/ 129149 h 12914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9330" h="129149">
                  <a:moveTo>
                    <a:pt x="13216" y="125840"/>
                  </a:moveTo>
                  <a:cubicBezTo>
                    <a:pt x="-4405" y="117373"/>
                    <a:pt x="-1816" y="69006"/>
                    <a:pt x="6068" y="48051"/>
                  </a:cubicBezTo>
                  <a:cubicBezTo>
                    <a:pt x="13952" y="27096"/>
                    <a:pt x="14324" y="-2007"/>
                    <a:pt x="60520" y="110"/>
                  </a:cubicBezTo>
                  <a:cubicBezTo>
                    <a:pt x="106716" y="2227"/>
                    <a:pt x="133224" y="51453"/>
                    <a:pt x="111793" y="98852"/>
                  </a:cubicBezTo>
                  <a:cubicBezTo>
                    <a:pt x="82478" y="126951"/>
                    <a:pt x="30837" y="134307"/>
                    <a:pt x="13216" y="125840"/>
                  </a:cubicBezTo>
                  <a:close/>
                </a:path>
              </a:pathLst>
            </a:custGeom>
            <a:solidFill>
              <a:srgbClr val="A19F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lIns="68580" tIns="34290" rIns="68580" bIns="3429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grpSp>
          <p:nvGrpSpPr>
            <p:cNvPr id="86" name="Group 34"/>
            <p:cNvGrpSpPr>
              <a:grpSpLocks/>
            </p:cNvGrpSpPr>
            <p:nvPr/>
          </p:nvGrpSpPr>
          <p:grpSpPr bwMode="auto">
            <a:xfrm>
              <a:off x="3457575" y="2178024"/>
              <a:ext cx="1779588" cy="398462"/>
              <a:chOff x="0" y="0"/>
              <a:chExt cx="1779788" cy="397919"/>
            </a:xfrm>
          </p:grpSpPr>
          <p:sp>
            <p:nvSpPr>
              <p:cNvPr id="87" name="直接连接符 48"/>
              <p:cNvSpPr>
                <a:spLocks noChangeShapeType="1"/>
              </p:cNvSpPr>
              <p:nvPr/>
            </p:nvSpPr>
            <p:spPr bwMode="auto">
              <a:xfrm flipH="1">
                <a:off x="0" y="0"/>
                <a:ext cx="2106" cy="397919"/>
              </a:xfrm>
              <a:prstGeom prst="line">
                <a:avLst/>
              </a:prstGeom>
              <a:noFill/>
              <a:ln w="19050" cap="flat" cmpd="sng">
                <a:solidFill>
                  <a:srgbClr val="862D44">
                    <a:alpha val="56000"/>
                  </a:srgbClr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8" name="文本框 49"/>
              <p:cNvSpPr>
                <a:spLocks noChangeArrowheads="1"/>
              </p:cNvSpPr>
              <p:nvPr/>
            </p:nvSpPr>
            <p:spPr bwMode="auto">
              <a:xfrm>
                <a:off x="7725" y="93802"/>
                <a:ext cx="1025265" cy="2103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68580" tIns="34290" rIns="68580" bIns="3429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ts val="1125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862D44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请输入标题</a:t>
                </a:r>
              </a:p>
            </p:txBody>
          </p:sp>
          <p:sp>
            <p:nvSpPr>
              <p:cNvPr id="89" name="矩形 50"/>
              <p:cNvSpPr>
                <a:spLocks noChangeArrowheads="1"/>
              </p:cNvSpPr>
              <p:nvPr/>
            </p:nvSpPr>
            <p:spPr bwMode="auto">
              <a:xfrm>
                <a:off x="647666" y="56613"/>
                <a:ext cx="1132122" cy="2846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68580" tIns="34290" rIns="68580" bIns="3429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7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862D44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请输入文本</a:t>
                </a:r>
                <a:endParaRPr kumimoji="0" lang="en-US" sz="700" b="0" i="0" u="none" strike="noStrike" kern="0" cap="none" spc="0" normalizeH="0" baseline="0" noProof="0" smtClean="0">
                  <a:ln>
                    <a:noFill/>
                  </a:ln>
                  <a:solidFill>
                    <a:srgbClr val="862D44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7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862D44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请输入文本</a:t>
                </a:r>
              </a:p>
            </p:txBody>
          </p:sp>
        </p:grpSp>
        <p:sp>
          <p:nvSpPr>
            <p:cNvPr id="90" name="矩形 51"/>
            <p:cNvSpPr>
              <a:spLocks noChangeArrowheads="1"/>
            </p:cNvSpPr>
            <p:nvPr/>
          </p:nvSpPr>
          <p:spPr bwMode="auto">
            <a:xfrm>
              <a:off x="3425825" y="1657324"/>
              <a:ext cx="528638" cy="531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lIns="68580" tIns="34290" rIns="68580" bIns="34290">
              <a:spAutoFit/>
            </a:bodyPr>
            <a:lstStyle/>
            <a:p>
              <a:pPr algn="ctr"/>
              <a:r>
                <a:rPr lang="en-US" sz="3000" b="1">
                  <a:solidFill>
                    <a:srgbClr val="862D44"/>
                  </a:solidFill>
                  <a:latin typeface="Bauhaus 93" pitchFamily="82" charset="0"/>
                  <a:ea typeface="微软雅黑" pitchFamily="34" charset="-122"/>
                  <a:sym typeface="Bauhaus 93" pitchFamily="82" charset="0"/>
                </a:rPr>
                <a:t>01</a:t>
              </a:r>
              <a:endParaRPr lang="zh-CN" altLang="en-US" sz="3000" b="1">
                <a:solidFill>
                  <a:srgbClr val="862D44"/>
                </a:solidFill>
                <a:latin typeface="Bauhaus 93" pitchFamily="82" charset="0"/>
                <a:ea typeface="微软雅黑" pitchFamily="34" charset="-122"/>
                <a:sym typeface="Bauhaus 93" pitchFamily="82" charset="0"/>
              </a:endParaRPr>
            </a:p>
          </p:txBody>
        </p:sp>
        <p:sp>
          <p:nvSpPr>
            <p:cNvPr id="91" name="矩形 60"/>
            <p:cNvSpPr>
              <a:spLocks noChangeArrowheads="1"/>
            </p:cNvSpPr>
            <p:nvPr/>
          </p:nvSpPr>
          <p:spPr bwMode="auto">
            <a:xfrm>
              <a:off x="3387725" y="4584674"/>
              <a:ext cx="528638" cy="531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lIns="68580" tIns="34290" rIns="68580" bIns="34290">
              <a:spAutoFit/>
            </a:bodyPr>
            <a:lstStyle/>
            <a:p>
              <a:pPr algn="ctr"/>
              <a:r>
                <a:rPr lang="en-US" sz="3000" b="1">
                  <a:solidFill>
                    <a:srgbClr val="4A423E"/>
                  </a:solidFill>
                  <a:latin typeface="Bauhaus 93" pitchFamily="82" charset="0"/>
                  <a:ea typeface="微软雅黑" pitchFamily="34" charset="-122"/>
                  <a:sym typeface="Bauhaus 93" pitchFamily="82" charset="0"/>
                </a:rPr>
                <a:t>03</a:t>
              </a:r>
              <a:endParaRPr lang="zh-CN" altLang="en-US" sz="3000" b="1">
                <a:solidFill>
                  <a:srgbClr val="4A423E"/>
                </a:solidFill>
                <a:latin typeface="Bauhaus 93" pitchFamily="82" charset="0"/>
                <a:ea typeface="微软雅黑" pitchFamily="34" charset="-122"/>
                <a:sym typeface="Bauhaus 93" pitchFamily="82" charset="0"/>
              </a:endParaRPr>
            </a:p>
          </p:txBody>
        </p:sp>
        <p:sp>
          <p:nvSpPr>
            <p:cNvPr id="92" name="矩形 79"/>
            <p:cNvSpPr>
              <a:spLocks noChangeArrowheads="1"/>
            </p:cNvSpPr>
            <p:nvPr/>
          </p:nvSpPr>
          <p:spPr bwMode="auto">
            <a:xfrm>
              <a:off x="5370513" y="4554511"/>
              <a:ext cx="528637" cy="530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lIns="68580" tIns="34290" rIns="68580" bIns="34290">
              <a:spAutoFit/>
            </a:bodyPr>
            <a:lstStyle/>
            <a:p>
              <a:pPr algn="ctr"/>
              <a:r>
                <a:rPr lang="en-US" sz="3000" b="1">
                  <a:solidFill>
                    <a:srgbClr val="478D31"/>
                  </a:solidFill>
                  <a:latin typeface="Bauhaus 93" pitchFamily="82" charset="0"/>
                  <a:ea typeface="微软雅黑" pitchFamily="34" charset="-122"/>
                  <a:sym typeface="Bauhaus 93" pitchFamily="82" charset="0"/>
                </a:rPr>
                <a:t>04</a:t>
              </a:r>
              <a:endParaRPr lang="zh-CN" altLang="en-US" sz="3000" b="1">
                <a:solidFill>
                  <a:srgbClr val="478D31"/>
                </a:solidFill>
                <a:latin typeface="Bauhaus 93" pitchFamily="82" charset="0"/>
                <a:ea typeface="微软雅黑" pitchFamily="34" charset="-122"/>
                <a:sym typeface="Bauhaus 93" pitchFamily="82" charset="0"/>
              </a:endParaRPr>
            </a:p>
          </p:txBody>
        </p:sp>
        <p:sp>
          <p:nvSpPr>
            <p:cNvPr id="93" name="矩形 80"/>
            <p:cNvSpPr>
              <a:spLocks noChangeArrowheads="1"/>
            </p:cNvSpPr>
            <p:nvPr/>
          </p:nvSpPr>
          <p:spPr bwMode="auto">
            <a:xfrm>
              <a:off x="5324475" y="1663674"/>
              <a:ext cx="527050" cy="531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lIns="68580" tIns="34290" rIns="68580" bIns="34290">
              <a:spAutoFit/>
            </a:bodyPr>
            <a:lstStyle/>
            <a:p>
              <a:pPr algn="ctr"/>
              <a:r>
                <a:rPr lang="en-US" sz="3000" b="1">
                  <a:solidFill>
                    <a:srgbClr val="2F36B2"/>
                  </a:solidFill>
                  <a:latin typeface="Bauhaus 93" pitchFamily="82" charset="0"/>
                  <a:ea typeface="微软雅黑" pitchFamily="34" charset="-122"/>
                  <a:sym typeface="Bauhaus 93" pitchFamily="82" charset="0"/>
                </a:rPr>
                <a:t>02</a:t>
              </a:r>
              <a:endParaRPr lang="zh-CN" altLang="en-US" sz="3000" b="1">
                <a:solidFill>
                  <a:srgbClr val="2F36B2"/>
                </a:solidFill>
                <a:latin typeface="Bauhaus 93" pitchFamily="82" charset="0"/>
                <a:ea typeface="微软雅黑" pitchFamily="34" charset="-122"/>
                <a:sym typeface="Bauhaus 93" pitchFamily="82" charset="0"/>
              </a:endParaRPr>
            </a:p>
          </p:txBody>
        </p:sp>
        <p:grpSp>
          <p:nvGrpSpPr>
            <p:cNvPr id="94" name="Group 42"/>
            <p:cNvGrpSpPr>
              <a:grpSpLocks/>
            </p:cNvGrpSpPr>
            <p:nvPr/>
          </p:nvGrpSpPr>
          <p:grpSpPr bwMode="auto">
            <a:xfrm flipH="1">
              <a:off x="5410200" y="2124049"/>
              <a:ext cx="398463" cy="1779587"/>
              <a:chOff x="0" y="0"/>
              <a:chExt cx="397919" cy="1779788"/>
            </a:xfrm>
          </p:grpSpPr>
          <p:sp>
            <p:nvSpPr>
              <p:cNvPr id="95" name="直接连接符 61"/>
              <p:cNvSpPr>
                <a:spLocks noChangeShapeType="1"/>
              </p:cNvSpPr>
              <p:nvPr/>
            </p:nvSpPr>
            <p:spPr bwMode="auto">
              <a:xfrm rot="5400000" flipH="1">
                <a:off x="197907" y="-197908"/>
                <a:ext cx="2106" cy="397919"/>
              </a:xfrm>
              <a:prstGeom prst="line">
                <a:avLst/>
              </a:prstGeom>
              <a:noFill/>
              <a:ln w="19050" cap="flat" cmpd="sng">
                <a:solidFill>
                  <a:srgbClr val="2F36B2">
                    <a:alpha val="56000"/>
                  </a:srgbClr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6" name="文本框 49"/>
              <p:cNvSpPr>
                <a:spLocks noChangeArrowheads="1"/>
              </p:cNvSpPr>
              <p:nvPr/>
            </p:nvSpPr>
            <p:spPr bwMode="auto">
              <a:xfrm rot="5400000">
                <a:off x="-313673" y="420618"/>
                <a:ext cx="1025265" cy="199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68580" tIns="34290" rIns="68580" bIns="34290">
                <a:spAutoFit/>
              </a:bodyPr>
              <a:lstStyle/>
              <a:p>
                <a:pPr marL="0" marR="0" lvl="0" indent="0" algn="r" defTabSz="914400" eaLnBrk="1" fontAlgn="auto" latinLnBrk="0" hangingPunct="1">
                  <a:lnSpc>
                    <a:spcPts val="1125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2F36B2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请输入标题</a:t>
                </a:r>
              </a:p>
            </p:txBody>
          </p:sp>
          <p:sp>
            <p:nvSpPr>
              <p:cNvPr id="97" name="矩形 71"/>
              <p:cNvSpPr>
                <a:spLocks noChangeArrowheads="1"/>
              </p:cNvSpPr>
              <p:nvPr/>
            </p:nvSpPr>
            <p:spPr bwMode="auto">
              <a:xfrm rot="5400000">
                <a:off x="-367101" y="1071379"/>
                <a:ext cx="1132122" cy="2846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68580" tIns="34290" rIns="68580" bIns="34290">
                <a:spAutoFit/>
              </a:bodyPr>
              <a:lstStyle/>
              <a:p>
                <a:pPr marL="0" marR="0" lvl="0" indent="0" algn="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7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2F36B2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请输入文本</a:t>
                </a:r>
                <a:endParaRPr kumimoji="0" lang="en-US" sz="700" b="0" i="0" u="none" strike="noStrike" kern="0" cap="none" spc="0" normalizeH="0" baseline="0" noProof="0" smtClean="0">
                  <a:ln>
                    <a:noFill/>
                  </a:ln>
                  <a:solidFill>
                    <a:srgbClr val="2F36B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  <a:p>
                <a:pPr marL="0" marR="0" lvl="0" indent="0" algn="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7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2F36B2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请输入文本</a:t>
                </a:r>
              </a:p>
            </p:txBody>
          </p:sp>
        </p:grpSp>
        <p:grpSp>
          <p:nvGrpSpPr>
            <p:cNvPr id="98" name="Group 46"/>
            <p:cNvGrpSpPr>
              <a:grpSpLocks/>
            </p:cNvGrpSpPr>
            <p:nvPr/>
          </p:nvGrpSpPr>
          <p:grpSpPr bwMode="auto">
            <a:xfrm>
              <a:off x="4079875" y="4100486"/>
              <a:ext cx="1779588" cy="398463"/>
              <a:chOff x="0" y="0"/>
              <a:chExt cx="1779788" cy="397919"/>
            </a:xfrm>
          </p:grpSpPr>
          <p:sp>
            <p:nvSpPr>
              <p:cNvPr id="99" name="直接连接符 73"/>
              <p:cNvSpPr>
                <a:spLocks noChangeShapeType="1"/>
              </p:cNvSpPr>
              <p:nvPr/>
            </p:nvSpPr>
            <p:spPr bwMode="auto">
              <a:xfrm>
                <a:off x="1777682" y="0"/>
                <a:ext cx="2106" cy="397919"/>
              </a:xfrm>
              <a:prstGeom prst="line">
                <a:avLst/>
              </a:prstGeom>
              <a:noFill/>
              <a:ln w="19050" cap="flat" cmpd="sng">
                <a:solidFill>
                  <a:srgbClr val="478D31">
                    <a:alpha val="56000"/>
                  </a:srgbClr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0" name="文本框 49"/>
              <p:cNvSpPr>
                <a:spLocks noChangeArrowheads="1"/>
              </p:cNvSpPr>
              <p:nvPr/>
            </p:nvSpPr>
            <p:spPr bwMode="auto">
              <a:xfrm flipH="1">
                <a:off x="746798" y="93802"/>
                <a:ext cx="1025265" cy="199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68580" tIns="34290" rIns="68580" bIns="34290">
                <a:spAutoFit/>
              </a:bodyPr>
              <a:lstStyle/>
              <a:p>
                <a:pPr marL="0" marR="0" lvl="0" indent="0" algn="r" defTabSz="914400" eaLnBrk="1" fontAlgn="auto" latinLnBrk="0" hangingPunct="1">
                  <a:lnSpc>
                    <a:spcPts val="1125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478D31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请输入标题</a:t>
                </a:r>
              </a:p>
            </p:txBody>
          </p:sp>
          <p:sp>
            <p:nvSpPr>
              <p:cNvPr id="101" name="矩形 75"/>
              <p:cNvSpPr>
                <a:spLocks noChangeArrowheads="1"/>
              </p:cNvSpPr>
              <p:nvPr/>
            </p:nvSpPr>
            <p:spPr bwMode="auto">
              <a:xfrm flipH="1">
                <a:off x="0" y="56613"/>
                <a:ext cx="1132122" cy="2846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68580" tIns="34290" rIns="68580" bIns="34290">
                <a:spAutoFit/>
              </a:bodyPr>
              <a:lstStyle/>
              <a:p>
                <a:pPr marL="0" marR="0" lvl="0" indent="0" algn="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7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478D31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请输入文本</a:t>
                </a:r>
                <a:endParaRPr kumimoji="0" lang="en-US" sz="700" b="0" i="0" u="none" strike="noStrike" kern="0" cap="none" spc="0" normalizeH="0" baseline="0" noProof="0" smtClean="0">
                  <a:ln>
                    <a:noFill/>
                  </a:ln>
                  <a:solidFill>
                    <a:srgbClr val="478D3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  <a:p>
                <a:pPr marL="0" marR="0" lvl="0" indent="0" algn="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7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478D31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请输入文本</a:t>
                </a:r>
              </a:p>
            </p:txBody>
          </p:sp>
        </p:grpSp>
        <p:grpSp>
          <p:nvGrpSpPr>
            <p:cNvPr id="102" name="Group 50"/>
            <p:cNvGrpSpPr>
              <a:grpSpLocks/>
            </p:cNvGrpSpPr>
            <p:nvPr/>
          </p:nvGrpSpPr>
          <p:grpSpPr bwMode="auto">
            <a:xfrm>
              <a:off x="3490913" y="2781274"/>
              <a:ext cx="398462" cy="1779587"/>
              <a:chOff x="0" y="0"/>
              <a:chExt cx="397919" cy="1779788"/>
            </a:xfrm>
          </p:grpSpPr>
          <p:sp>
            <p:nvSpPr>
              <p:cNvPr id="103" name="直接连接符 77"/>
              <p:cNvSpPr>
                <a:spLocks noChangeShapeType="1"/>
              </p:cNvSpPr>
              <p:nvPr/>
            </p:nvSpPr>
            <p:spPr bwMode="auto">
              <a:xfrm rot="16200000" flipH="1" flipV="1">
                <a:off x="197907" y="1579774"/>
                <a:ext cx="2106" cy="397919"/>
              </a:xfrm>
              <a:prstGeom prst="line">
                <a:avLst/>
              </a:prstGeom>
              <a:noFill/>
              <a:ln w="19050" cap="flat" cmpd="sng">
                <a:solidFill>
                  <a:srgbClr val="4A423E">
                    <a:alpha val="56000"/>
                  </a:srgbClr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4" name="文本框 49"/>
              <p:cNvSpPr>
                <a:spLocks noChangeArrowheads="1"/>
              </p:cNvSpPr>
              <p:nvPr/>
            </p:nvSpPr>
            <p:spPr bwMode="auto">
              <a:xfrm rot="16200000" flipV="1">
                <a:off x="-313673" y="1159691"/>
                <a:ext cx="1025265" cy="199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68580" tIns="34290" rIns="68580" bIns="34290">
                <a:spAutoFit/>
              </a:bodyPr>
              <a:lstStyle/>
              <a:p>
                <a:pPr marL="0" marR="0" lvl="0" indent="0" algn="r" defTabSz="914400" eaLnBrk="1" fontAlgn="auto" latinLnBrk="0" hangingPunct="1">
                  <a:lnSpc>
                    <a:spcPts val="1125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4A423E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请输入标题</a:t>
                </a:r>
              </a:p>
            </p:txBody>
          </p:sp>
          <p:sp>
            <p:nvSpPr>
              <p:cNvPr id="105" name="矩形 84"/>
              <p:cNvSpPr>
                <a:spLocks noChangeArrowheads="1"/>
              </p:cNvSpPr>
              <p:nvPr/>
            </p:nvSpPr>
            <p:spPr bwMode="auto">
              <a:xfrm rot="16200000" flipV="1">
                <a:off x="-367101" y="423713"/>
                <a:ext cx="1132122" cy="2846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68580" tIns="34290" rIns="68580" bIns="34290">
                <a:spAutoFit/>
              </a:bodyPr>
              <a:lstStyle/>
              <a:p>
                <a:pPr marL="0" marR="0" lvl="0" indent="0" algn="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7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4A423E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请输入文本</a:t>
                </a:r>
                <a:endParaRPr kumimoji="0" lang="en-US" sz="700" b="0" i="0" u="none" strike="noStrike" kern="0" cap="none" spc="0" normalizeH="0" baseline="0" noProof="0" smtClean="0">
                  <a:ln>
                    <a:noFill/>
                  </a:ln>
                  <a:solidFill>
                    <a:srgbClr val="4A423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  <a:p>
                <a:pPr marL="0" marR="0" lvl="0" indent="0" algn="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7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4A423E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请输入文本</a:t>
                </a:r>
              </a:p>
            </p:txBody>
          </p:sp>
        </p:grpSp>
        <p:grpSp>
          <p:nvGrpSpPr>
            <p:cNvPr id="106" name="Group 54"/>
            <p:cNvGrpSpPr>
              <a:grpSpLocks/>
            </p:cNvGrpSpPr>
            <p:nvPr/>
          </p:nvGrpSpPr>
          <p:grpSpPr bwMode="auto">
            <a:xfrm rot="16200000">
              <a:off x="5813425" y="1985936"/>
              <a:ext cx="720725" cy="606425"/>
              <a:chOff x="0" y="0"/>
              <a:chExt cx="960870" cy="810256"/>
            </a:xfrm>
          </p:grpSpPr>
          <p:sp>
            <p:nvSpPr>
              <p:cNvPr id="107" name="矩形 3"/>
              <p:cNvSpPr>
                <a:spLocks noChangeArrowheads="1"/>
              </p:cNvSpPr>
              <p:nvPr/>
            </p:nvSpPr>
            <p:spPr bwMode="auto">
              <a:xfrm>
                <a:off x="6351" y="0"/>
                <a:ext cx="808868" cy="810256"/>
              </a:xfrm>
              <a:custGeom>
                <a:avLst/>
                <a:gdLst>
                  <a:gd name="T0" fmla="*/ 1907 w 808868"/>
                  <a:gd name="T1" fmla="*/ 1868 h 810256"/>
                  <a:gd name="T2" fmla="*/ 728289 w 808868"/>
                  <a:gd name="T3" fmla="*/ 0 h 810256"/>
                  <a:gd name="T4" fmla="*/ 808868 w 808868"/>
                  <a:gd name="T5" fmla="*/ 115375 h 810256"/>
                  <a:gd name="T6" fmla="*/ 550104 w 808868"/>
                  <a:gd name="T7" fmla="*/ 810256 h 810256"/>
                  <a:gd name="T8" fmla="*/ 50325 w 808868"/>
                  <a:gd name="T9" fmla="*/ 342736 h 810256"/>
                  <a:gd name="T10" fmla="*/ 1907 w 808868"/>
                  <a:gd name="T11" fmla="*/ 1868 h 81025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08868"/>
                  <a:gd name="T19" fmla="*/ 0 h 810256"/>
                  <a:gd name="T20" fmla="*/ 808868 w 808868"/>
                  <a:gd name="T21" fmla="*/ 810256 h 81025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08868" h="810256">
                    <a:moveTo>
                      <a:pt x="1907" y="1868"/>
                    </a:moveTo>
                    <a:lnTo>
                      <a:pt x="728289" y="0"/>
                    </a:lnTo>
                    <a:cubicBezTo>
                      <a:pt x="730542" y="88465"/>
                      <a:pt x="747877" y="103109"/>
                      <a:pt x="808868" y="115375"/>
                    </a:cubicBezTo>
                    <a:cubicBezTo>
                      <a:pt x="628951" y="644659"/>
                      <a:pt x="613340" y="554817"/>
                      <a:pt x="550104" y="810256"/>
                    </a:cubicBezTo>
                    <a:cubicBezTo>
                      <a:pt x="212326" y="669233"/>
                      <a:pt x="184110" y="571071"/>
                      <a:pt x="50325" y="342736"/>
                    </a:cubicBezTo>
                    <a:cubicBezTo>
                      <a:pt x="9579" y="281764"/>
                      <a:pt x="-5767" y="98558"/>
                      <a:pt x="1907" y="186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B2A9AE"/>
                  </a:gs>
                  <a:gs pos="56999">
                    <a:srgbClr val="B2A9AE"/>
                  </a:gs>
                  <a:gs pos="92000">
                    <a:srgbClr val="69595C"/>
                  </a:gs>
                  <a:gs pos="100000">
                    <a:srgbClr val="69595C"/>
                  </a:gs>
                </a:gsLst>
                <a:path path="rect">
                  <a:fillToRect l="100000" t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8" name="矩形 4"/>
              <p:cNvSpPr>
                <a:spLocks noChangeArrowheads="1"/>
              </p:cNvSpPr>
              <p:nvPr/>
            </p:nvSpPr>
            <p:spPr bwMode="auto">
              <a:xfrm>
                <a:off x="0" y="33"/>
                <a:ext cx="960870" cy="141704"/>
              </a:xfrm>
              <a:custGeom>
                <a:avLst/>
                <a:gdLst>
                  <a:gd name="T0" fmla="*/ 6351 w 960870"/>
                  <a:gd name="T1" fmla="*/ 0 h 12255"/>
                  <a:gd name="T2" fmla="*/ 921182 w 960870"/>
                  <a:gd name="T3" fmla="*/ 0 h 12255"/>
                  <a:gd name="T4" fmla="*/ 960870 w 960870"/>
                  <a:gd name="T5" fmla="*/ 3951 h 12255"/>
                  <a:gd name="T6" fmla="*/ 0 w 960870"/>
                  <a:gd name="T7" fmla="*/ 12255 h 12255"/>
                  <a:gd name="T8" fmla="*/ 6351 w 960870"/>
                  <a:gd name="T9" fmla="*/ 0 h 122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60870"/>
                  <a:gd name="T16" fmla="*/ 0 h 12255"/>
                  <a:gd name="T17" fmla="*/ 960870 w 960870"/>
                  <a:gd name="T18" fmla="*/ 12255 h 1225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60870" h="12255">
                    <a:moveTo>
                      <a:pt x="6351" y="0"/>
                    </a:moveTo>
                    <a:lnTo>
                      <a:pt x="921182" y="0"/>
                    </a:lnTo>
                    <a:lnTo>
                      <a:pt x="960870" y="3951"/>
                    </a:lnTo>
                    <a:lnTo>
                      <a:pt x="0" y="12255"/>
                    </a:lnTo>
                    <a:lnTo>
                      <a:pt x="6351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C4241"/>
                  </a:gs>
                  <a:gs pos="62999">
                    <a:srgbClr val="4C4241"/>
                  </a:gs>
                  <a:gs pos="100000">
                    <a:srgbClr val="413839"/>
                  </a:gs>
                </a:gsLst>
                <a:lin ang="1572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09" name="Group 57"/>
            <p:cNvGrpSpPr>
              <a:grpSpLocks/>
            </p:cNvGrpSpPr>
            <p:nvPr/>
          </p:nvGrpSpPr>
          <p:grpSpPr bwMode="auto">
            <a:xfrm flipH="1" flipV="1">
              <a:off x="3228975" y="1495399"/>
              <a:ext cx="720725" cy="608012"/>
              <a:chOff x="0" y="0"/>
              <a:chExt cx="960870" cy="810256"/>
            </a:xfrm>
          </p:grpSpPr>
          <p:sp>
            <p:nvSpPr>
              <p:cNvPr id="110" name="矩形 3"/>
              <p:cNvSpPr>
                <a:spLocks noChangeArrowheads="1"/>
              </p:cNvSpPr>
              <p:nvPr/>
            </p:nvSpPr>
            <p:spPr bwMode="auto">
              <a:xfrm>
                <a:off x="6351" y="0"/>
                <a:ext cx="808868" cy="810256"/>
              </a:xfrm>
              <a:custGeom>
                <a:avLst/>
                <a:gdLst>
                  <a:gd name="T0" fmla="*/ 1907 w 808868"/>
                  <a:gd name="T1" fmla="*/ 1868 h 810256"/>
                  <a:gd name="T2" fmla="*/ 728289 w 808868"/>
                  <a:gd name="T3" fmla="*/ 0 h 810256"/>
                  <a:gd name="T4" fmla="*/ 808868 w 808868"/>
                  <a:gd name="T5" fmla="*/ 115375 h 810256"/>
                  <a:gd name="T6" fmla="*/ 550104 w 808868"/>
                  <a:gd name="T7" fmla="*/ 810256 h 810256"/>
                  <a:gd name="T8" fmla="*/ 50325 w 808868"/>
                  <a:gd name="T9" fmla="*/ 342736 h 810256"/>
                  <a:gd name="T10" fmla="*/ 1907 w 808868"/>
                  <a:gd name="T11" fmla="*/ 1868 h 81025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08868"/>
                  <a:gd name="T19" fmla="*/ 0 h 810256"/>
                  <a:gd name="T20" fmla="*/ 808868 w 808868"/>
                  <a:gd name="T21" fmla="*/ 810256 h 81025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08868" h="810256">
                    <a:moveTo>
                      <a:pt x="1907" y="1868"/>
                    </a:moveTo>
                    <a:lnTo>
                      <a:pt x="728289" y="0"/>
                    </a:lnTo>
                    <a:cubicBezTo>
                      <a:pt x="730542" y="88465"/>
                      <a:pt x="747877" y="103109"/>
                      <a:pt x="808868" y="115375"/>
                    </a:cubicBezTo>
                    <a:cubicBezTo>
                      <a:pt x="628951" y="644659"/>
                      <a:pt x="613340" y="554817"/>
                      <a:pt x="550104" y="810256"/>
                    </a:cubicBezTo>
                    <a:cubicBezTo>
                      <a:pt x="212326" y="669233"/>
                      <a:pt x="184110" y="571071"/>
                      <a:pt x="50325" y="342736"/>
                    </a:cubicBezTo>
                    <a:cubicBezTo>
                      <a:pt x="9579" y="281764"/>
                      <a:pt x="-5767" y="98558"/>
                      <a:pt x="1907" y="186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B2A9AE"/>
                  </a:gs>
                  <a:gs pos="56999">
                    <a:srgbClr val="B2A9AE"/>
                  </a:gs>
                  <a:gs pos="92000">
                    <a:srgbClr val="69595C"/>
                  </a:gs>
                  <a:gs pos="100000">
                    <a:srgbClr val="69595C"/>
                  </a:gs>
                </a:gsLst>
                <a:path path="rect">
                  <a:fillToRect l="100000" t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1" name="矩形 4"/>
              <p:cNvSpPr>
                <a:spLocks noChangeArrowheads="1"/>
              </p:cNvSpPr>
              <p:nvPr/>
            </p:nvSpPr>
            <p:spPr bwMode="auto">
              <a:xfrm>
                <a:off x="0" y="33"/>
                <a:ext cx="960870" cy="141704"/>
              </a:xfrm>
              <a:custGeom>
                <a:avLst/>
                <a:gdLst>
                  <a:gd name="T0" fmla="*/ 6351 w 960870"/>
                  <a:gd name="T1" fmla="*/ 0 h 12255"/>
                  <a:gd name="T2" fmla="*/ 921182 w 960870"/>
                  <a:gd name="T3" fmla="*/ 0 h 12255"/>
                  <a:gd name="T4" fmla="*/ 960870 w 960870"/>
                  <a:gd name="T5" fmla="*/ 3951 h 12255"/>
                  <a:gd name="T6" fmla="*/ 0 w 960870"/>
                  <a:gd name="T7" fmla="*/ 12255 h 12255"/>
                  <a:gd name="T8" fmla="*/ 6351 w 960870"/>
                  <a:gd name="T9" fmla="*/ 0 h 122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60870"/>
                  <a:gd name="T16" fmla="*/ 0 h 12255"/>
                  <a:gd name="T17" fmla="*/ 960870 w 960870"/>
                  <a:gd name="T18" fmla="*/ 12255 h 1225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60870" h="12255">
                    <a:moveTo>
                      <a:pt x="6351" y="0"/>
                    </a:moveTo>
                    <a:lnTo>
                      <a:pt x="921182" y="0"/>
                    </a:lnTo>
                    <a:lnTo>
                      <a:pt x="960870" y="3951"/>
                    </a:lnTo>
                    <a:lnTo>
                      <a:pt x="0" y="12255"/>
                    </a:lnTo>
                    <a:lnTo>
                      <a:pt x="6351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C4241"/>
                  </a:gs>
                  <a:gs pos="62999">
                    <a:srgbClr val="4C4241"/>
                  </a:gs>
                  <a:gs pos="100000">
                    <a:srgbClr val="413839"/>
                  </a:gs>
                </a:gsLst>
                <a:lin ang="1572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5284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" name="组合 81"/>
          <p:cNvGrpSpPr/>
          <p:nvPr/>
        </p:nvGrpSpPr>
        <p:grpSpPr>
          <a:xfrm>
            <a:off x="951120" y="1340768"/>
            <a:ext cx="7221280" cy="4464496"/>
            <a:chOff x="1557338" y="1412776"/>
            <a:chExt cx="6283325" cy="3884613"/>
          </a:xfrm>
        </p:grpSpPr>
        <p:grpSp>
          <p:nvGrpSpPr>
            <p:cNvPr id="42" name="Group 6"/>
            <p:cNvGrpSpPr>
              <a:grpSpLocks/>
            </p:cNvGrpSpPr>
            <p:nvPr/>
          </p:nvGrpSpPr>
          <p:grpSpPr bwMode="auto">
            <a:xfrm>
              <a:off x="2132013" y="1412776"/>
              <a:ext cx="5059362" cy="3884613"/>
              <a:chOff x="0" y="0"/>
              <a:chExt cx="5059631" cy="3885105"/>
            </a:xfrm>
          </p:grpSpPr>
          <p:sp>
            <p:nvSpPr>
              <p:cNvPr id="43" name="椭圆 6"/>
              <p:cNvSpPr>
                <a:spLocks noChangeArrowheads="1"/>
              </p:cNvSpPr>
              <p:nvPr/>
            </p:nvSpPr>
            <p:spPr bwMode="auto">
              <a:xfrm rot="8580000">
                <a:off x="0" y="1069958"/>
                <a:ext cx="3269657" cy="2028358"/>
              </a:xfrm>
              <a:custGeom>
                <a:avLst/>
                <a:gdLst>
                  <a:gd name="T0" fmla="*/ 2255479 w 3269657"/>
                  <a:gd name="T1" fmla="*/ 2028358 h 2028358"/>
                  <a:gd name="T2" fmla="*/ 2254798 w 3269657"/>
                  <a:gd name="T3" fmla="*/ 2028341 h 2028358"/>
                  <a:gd name="T4" fmla="*/ 2254142 w 3269657"/>
                  <a:gd name="T5" fmla="*/ 2028357 h 2028358"/>
                  <a:gd name="T6" fmla="*/ 2252820 w 3269657"/>
                  <a:gd name="T7" fmla="*/ 2028291 h 2028358"/>
                  <a:gd name="T8" fmla="*/ 2250969 w 3269657"/>
                  <a:gd name="T9" fmla="*/ 2028243 h 2028358"/>
                  <a:gd name="T10" fmla="*/ 2250969 w 3269657"/>
                  <a:gd name="T11" fmla="*/ 2028197 h 2028358"/>
                  <a:gd name="T12" fmla="*/ 1609705 w 3269657"/>
                  <a:gd name="T13" fmla="*/ 1797321 h 2028358"/>
                  <a:gd name="T14" fmla="*/ 1509795 w 3269657"/>
                  <a:gd name="T15" fmla="*/ 1701324 h 2028358"/>
                  <a:gd name="T16" fmla="*/ 1770143 w 3269657"/>
                  <a:gd name="T17" fmla="*/ 1107950 h 2028358"/>
                  <a:gd name="T18" fmla="*/ 2252804 w 3269657"/>
                  <a:gd name="T19" fmla="*/ 1507709 h 2028358"/>
                  <a:gd name="T20" fmla="*/ 2254805 w 3269657"/>
                  <a:gd name="T21" fmla="*/ 1507811 h 2028358"/>
                  <a:gd name="T22" fmla="*/ 2256832 w 3269657"/>
                  <a:gd name="T23" fmla="*/ 1507708 h 2028358"/>
                  <a:gd name="T24" fmla="*/ 2749144 w 3269657"/>
                  <a:gd name="T25" fmla="*/ 1014179 h 2028358"/>
                  <a:gd name="T26" fmla="*/ 2270824 w 3269657"/>
                  <a:gd name="T27" fmla="*/ 522059 h 2028358"/>
                  <a:gd name="T28" fmla="*/ 2253015 w 3269657"/>
                  <a:gd name="T29" fmla="*/ 521621 h 2028358"/>
                  <a:gd name="T30" fmla="*/ 1759689 w 3269657"/>
                  <a:gd name="T31" fmla="*/ 1008871 h 2028358"/>
                  <a:gd name="T32" fmla="*/ 1761302 w 3269657"/>
                  <a:gd name="T33" fmla="*/ 1013381 h 2028358"/>
                  <a:gd name="T34" fmla="*/ 747124 w 3269657"/>
                  <a:gd name="T35" fmla="*/ 2027559 h 2028358"/>
                  <a:gd name="T36" fmla="*/ 102012 w 3269657"/>
                  <a:gd name="T37" fmla="*/ 1795970 h 2028358"/>
                  <a:gd name="T38" fmla="*/ 0 w 3269657"/>
                  <a:gd name="T39" fmla="*/ 1697404 h 2028358"/>
                  <a:gd name="T40" fmla="*/ 252388 w 3269657"/>
                  <a:gd name="T41" fmla="*/ 1152523 h 2028358"/>
                  <a:gd name="T42" fmla="*/ 252388 w 3269657"/>
                  <a:gd name="T43" fmla="*/ 1008871 h 2028358"/>
                  <a:gd name="T44" fmla="*/ 253686 w 3269657"/>
                  <a:gd name="T45" fmla="*/ 1008871 h 2028358"/>
                  <a:gd name="T46" fmla="*/ 253458 w 3269657"/>
                  <a:gd name="T47" fmla="*/ 1013381 h 2028358"/>
                  <a:gd name="T48" fmla="*/ 747123 w 3269657"/>
                  <a:gd name="T49" fmla="*/ 1507047 h 2028358"/>
                  <a:gd name="T50" fmla="*/ 1240789 w 3269657"/>
                  <a:gd name="T51" fmla="*/ 1013381 h 2028358"/>
                  <a:gd name="T52" fmla="*/ 1240777 w 3269657"/>
                  <a:gd name="T53" fmla="*/ 1013146 h 2028358"/>
                  <a:gd name="T54" fmla="*/ 1238891 w 3269657"/>
                  <a:gd name="T55" fmla="*/ 1013146 h 2028358"/>
                  <a:gd name="T56" fmla="*/ 2253015 w 3269657"/>
                  <a:gd name="T57" fmla="*/ 1108 h 2028358"/>
                  <a:gd name="T58" fmla="*/ 2255514 w 3269657"/>
                  <a:gd name="T59" fmla="*/ 1171 h 2028358"/>
                  <a:gd name="T60" fmla="*/ 2255479 w 3269657"/>
                  <a:gd name="T61" fmla="*/ 0 h 2028358"/>
                  <a:gd name="T62" fmla="*/ 3269657 w 3269657"/>
                  <a:gd name="T63" fmla="*/ 1014179 h 2028358"/>
                  <a:gd name="T64" fmla="*/ 2258652 w 3269657"/>
                  <a:gd name="T65" fmla="*/ 2028197 h 2028358"/>
                  <a:gd name="T66" fmla="*/ 2258652 w 3269657"/>
                  <a:gd name="T67" fmla="*/ 2028243 h 2028358"/>
                  <a:gd name="T68" fmla="*/ 2256849 w 3269657"/>
                  <a:gd name="T69" fmla="*/ 2028288 h 2028358"/>
                  <a:gd name="T70" fmla="*/ 2255479 w 3269657"/>
                  <a:gd name="T71" fmla="*/ 2028358 h 2028358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3269657"/>
                  <a:gd name="T109" fmla="*/ 0 h 2028358"/>
                  <a:gd name="T110" fmla="*/ 3269657 w 3269657"/>
                  <a:gd name="T111" fmla="*/ 2028358 h 2028358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3269657" h="2028358">
                    <a:moveTo>
                      <a:pt x="2255479" y="2028358"/>
                    </a:moveTo>
                    <a:lnTo>
                      <a:pt x="2254798" y="2028341"/>
                    </a:lnTo>
                    <a:lnTo>
                      <a:pt x="2254142" y="2028357"/>
                    </a:lnTo>
                    <a:lnTo>
                      <a:pt x="2252820" y="2028291"/>
                    </a:lnTo>
                    <a:lnTo>
                      <a:pt x="2250969" y="2028243"/>
                    </a:lnTo>
                    <a:lnTo>
                      <a:pt x="2250969" y="2028197"/>
                    </a:lnTo>
                    <a:cubicBezTo>
                      <a:pt x="2007463" y="2027606"/>
                      <a:pt x="1784156" y="1941043"/>
                      <a:pt x="1609705" y="1797321"/>
                    </a:cubicBezTo>
                    <a:cubicBezTo>
                      <a:pt x="1573990" y="1767896"/>
                      <a:pt x="1540322" y="1736076"/>
                      <a:pt x="1509795" y="1701324"/>
                    </a:cubicBezTo>
                    <a:cubicBezTo>
                      <a:pt x="1656063" y="1542344"/>
                      <a:pt x="1751137" y="1335956"/>
                      <a:pt x="1770143" y="1107950"/>
                    </a:cubicBezTo>
                    <a:cubicBezTo>
                      <a:pt x="1813170" y="1335391"/>
                      <a:pt x="2012864" y="1507190"/>
                      <a:pt x="2252804" y="1507709"/>
                    </a:cubicBezTo>
                    <a:lnTo>
                      <a:pt x="2254805" y="1507811"/>
                    </a:lnTo>
                    <a:lnTo>
                      <a:pt x="2256832" y="1507708"/>
                    </a:lnTo>
                    <a:cubicBezTo>
                      <a:pt x="2528854" y="1507113"/>
                      <a:pt x="2749145" y="1286372"/>
                      <a:pt x="2749144" y="1014179"/>
                    </a:cubicBezTo>
                    <a:cubicBezTo>
                      <a:pt x="2749145" y="746681"/>
                      <a:pt x="2536389" y="528876"/>
                      <a:pt x="2270824" y="522059"/>
                    </a:cubicBezTo>
                    <a:lnTo>
                      <a:pt x="2253015" y="521621"/>
                    </a:lnTo>
                    <a:cubicBezTo>
                      <a:pt x="1982514" y="521621"/>
                      <a:pt x="1762826" y="739182"/>
                      <a:pt x="1759689" y="1008871"/>
                    </a:cubicBezTo>
                    <a:lnTo>
                      <a:pt x="1761302" y="1013381"/>
                    </a:lnTo>
                    <a:cubicBezTo>
                      <a:pt x="1761302" y="1573496"/>
                      <a:pt x="1307239" y="2027559"/>
                      <a:pt x="747124" y="2027559"/>
                    </a:cubicBezTo>
                    <a:cubicBezTo>
                      <a:pt x="502073" y="2027559"/>
                      <a:pt x="277322" y="1940648"/>
                      <a:pt x="102012" y="1795970"/>
                    </a:cubicBezTo>
                    <a:cubicBezTo>
                      <a:pt x="65470" y="1765813"/>
                      <a:pt x="31076" y="1733146"/>
                      <a:pt x="0" y="1697404"/>
                    </a:cubicBezTo>
                    <a:cubicBezTo>
                      <a:pt x="136258" y="1550566"/>
                      <a:pt x="226184" y="1361478"/>
                      <a:pt x="252388" y="1152523"/>
                    </a:cubicBezTo>
                    <a:lnTo>
                      <a:pt x="252388" y="1008871"/>
                    </a:lnTo>
                    <a:lnTo>
                      <a:pt x="253686" y="1008871"/>
                    </a:lnTo>
                    <a:cubicBezTo>
                      <a:pt x="253465" y="1010371"/>
                      <a:pt x="253458" y="1011875"/>
                      <a:pt x="253458" y="1013381"/>
                    </a:cubicBezTo>
                    <a:cubicBezTo>
                      <a:pt x="253458" y="1286025"/>
                      <a:pt x="474479" y="1507047"/>
                      <a:pt x="747123" y="1507047"/>
                    </a:cubicBezTo>
                    <a:cubicBezTo>
                      <a:pt x="1019768" y="1507047"/>
                      <a:pt x="1240789" y="1286025"/>
                      <a:pt x="1240789" y="1013381"/>
                    </a:cubicBezTo>
                    <a:cubicBezTo>
                      <a:pt x="1240785" y="1013303"/>
                      <a:pt x="1240781" y="1013224"/>
                      <a:pt x="1240777" y="1013146"/>
                    </a:cubicBezTo>
                    <a:lnTo>
                      <a:pt x="1238891" y="1013146"/>
                    </a:lnTo>
                    <a:cubicBezTo>
                      <a:pt x="1239994" y="454015"/>
                      <a:pt x="1693614" y="1108"/>
                      <a:pt x="2253015" y="1108"/>
                    </a:cubicBezTo>
                    <a:lnTo>
                      <a:pt x="2255514" y="1171"/>
                    </a:lnTo>
                    <a:cubicBezTo>
                      <a:pt x="2255502" y="781"/>
                      <a:pt x="2255491" y="390"/>
                      <a:pt x="2255479" y="0"/>
                    </a:cubicBezTo>
                    <a:cubicBezTo>
                      <a:pt x="2815594" y="0"/>
                      <a:pt x="3269657" y="454063"/>
                      <a:pt x="3269657" y="1014179"/>
                    </a:cubicBezTo>
                    <a:cubicBezTo>
                      <a:pt x="3269657" y="1573236"/>
                      <a:pt x="2817308" y="2026642"/>
                      <a:pt x="2258652" y="2028197"/>
                    </a:cubicBezTo>
                    <a:lnTo>
                      <a:pt x="2258652" y="2028243"/>
                    </a:lnTo>
                    <a:lnTo>
                      <a:pt x="2256849" y="2028288"/>
                    </a:lnTo>
                    <a:cubicBezTo>
                      <a:pt x="2256393" y="2028357"/>
                      <a:pt x="2255936" y="2028358"/>
                      <a:pt x="2255479" y="202835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EBE9EC"/>
                  </a:gs>
                  <a:gs pos="48999">
                    <a:srgbClr val="EBE9EC"/>
                  </a:gs>
                  <a:gs pos="100000">
                    <a:srgbClr val="FEFEFE"/>
                  </a:gs>
                </a:gsLst>
                <a:lin ang="108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" name="椭圆 6"/>
              <p:cNvSpPr>
                <a:spLocks noChangeArrowheads="1"/>
              </p:cNvSpPr>
              <p:nvPr/>
            </p:nvSpPr>
            <p:spPr bwMode="auto">
              <a:xfrm rot="8580000" flipH="1" flipV="1">
                <a:off x="1419882" y="0"/>
                <a:ext cx="3269657" cy="2028358"/>
              </a:xfrm>
              <a:custGeom>
                <a:avLst/>
                <a:gdLst>
                  <a:gd name="T0" fmla="*/ 2255479 w 3269657"/>
                  <a:gd name="T1" fmla="*/ 2028358 h 2028358"/>
                  <a:gd name="T2" fmla="*/ 2254798 w 3269657"/>
                  <a:gd name="T3" fmla="*/ 2028341 h 2028358"/>
                  <a:gd name="T4" fmla="*/ 2254142 w 3269657"/>
                  <a:gd name="T5" fmla="*/ 2028357 h 2028358"/>
                  <a:gd name="T6" fmla="*/ 2252820 w 3269657"/>
                  <a:gd name="T7" fmla="*/ 2028291 h 2028358"/>
                  <a:gd name="T8" fmla="*/ 2250969 w 3269657"/>
                  <a:gd name="T9" fmla="*/ 2028243 h 2028358"/>
                  <a:gd name="T10" fmla="*/ 2250969 w 3269657"/>
                  <a:gd name="T11" fmla="*/ 2028197 h 2028358"/>
                  <a:gd name="T12" fmla="*/ 1609705 w 3269657"/>
                  <a:gd name="T13" fmla="*/ 1797321 h 2028358"/>
                  <a:gd name="T14" fmla="*/ 1509795 w 3269657"/>
                  <a:gd name="T15" fmla="*/ 1701324 h 2028358"/>
                  <a:gd name="T16" fmla="*/ 1770143 w 3269657"/>
                  <a:gd name="T17" fmla="*/ 1107950 h 2028358"/>
                  <a:gd name="T18" fmla="*/ 2252804 w 3269657"/>
                  <a:gd name="T19" fmla="*/ 1507709 h 2028358"/>
                  <a:gd name="T20" fmla="*/ 2254805 w 3269657"/>
                  <a:gd name="T21" fmla="*/ 1507811 h 2028358"/>
                  <a:gd name="T22" fmla="*/ 2256832 w 3269657"/>
                  <a:gd name="T23" fmla="*/ 1507708 h 2028358"/>
                  <a:gd name="T24" fmla="*/ 2749144 w 3269657"/>
                  <a:gd name="T25" fmla="*/ 1014179 h 2028358"/>
                  <a:gd name="T26" fmla="*/ 2270824 w 3269657"/>
                  <a:gd name="T27" fmla="*/ 522059 h 2028358"/>
                  <a:gd name="T28" fmla="*/ 2253015 w 3269657"/>
                  <a:gd name="T29" fmla="*/ 521621 h 2028358"/>
                  <a:gd name="T30" fmla="*/ 1759689 w 3269657"/>
                  <a:gd name="T31" fmla="*/ 1008871 h 2028358"/>
                  <a:gd name="T32" fmla="*/ 1761302 w 3269657"/>
                  <a:gd name="T33" fmla="*/ 1013381 h 2028358"/>
                  <a:gd name="T34" fmla="*/ 747124 w 3269657"/>
                  <a:gd name="T35" fmla="*/ 2027559 h 2028358"/>
                  <a:gd name="T36" fmla="*/ 102012 w 3269657"/>
                  <a:gd name="T37" fmla="*/ 1795970 h 2028358"/>
                  <a:gd name="T38" fmla="*/ 0 w 3269657"/>
                  <a:gd name="T39" fmla="*/ 1697404 h 2028358"/>
                  <a:gd name="T40" fmla="*/ 252388 w 3269657"/>
                  <a:gd name="T41" fmla="*/ 1152523 h 2028358"/>
                  <a:gd name="T42" fmla="*/ 252388 w 3269657"/>
                  <a:gd name="T43" fmla="*/ 1008871 h 2028358"/>
                  <a:gd name="T44" fmla="*/ 253686 w 3269657"/>
                  <a:gd name="T45" fmla="*/ 1008871 h 2028358"/>
                  <a:gd name="T46" fmla="*/ 253458 w 3269657"/>
                  <a:gd name="T47" fmla="*/ 1013381 h 2028358"/>
                  <a:gd name="T48" fmla="*/ 747123 w 3269657"/>
                  <a:gd name="T49" fmla="*/ 1507047 h 2028358"/>
                  <a:gd name="T50" fmla="*/ 1240789 w 3269657"/>
                  <a:gd name="T51" fmla="*/ 1013381 h 2028358"/>
                  <a:gd name="T52" fmla="*/ 1240777 w 3269657"/>
                  <a:gd name="T53" fmla="*/ 1013146 h 2028358"/>
                  <a:gd name="T54" fmla="*/ 1238891 w 3269657"/>
                  <a:gd name="T55" fmla="*/ 1013146 h 2028358"/>
                  <a:gd name="T56" fmla="*/ 2253015 w 3269657"/>
                  <a:gd name="T57" fmla="*/ 1108 h 2028358"/>
                  <a:gd name="T58" fmla="*/ 2255514 w 3269657"/>
                  <a:gd name="T59" fmla="*/ 1171 h 2028358"/>
                  <a:gd name="T60" fmla="*/ 2255479 w 3269657"/>
                  <a:gd name="T61" fmla="*/ 0 h 2028358"/>
                  <a:gd name="T62" fmla="*/ 3269657 w 3269657"/>
                  <a:gd name="T63" fmla="*/ 1014179 h 2028358"/>
                  <a:gd name="T64" fmla="*/ 2258652 w 3269657"/>
                  <a:gd name="T65" fmla="*/ 2028197 h 2028358"/>
                  <a:gd name="T66" fmla="*/ 2258652 w 3269657"/>
                  <a:gd name="T67" fmla="*/ 2028243 h 2028358"/>
                  <a:gd name="T68" fmla="*/ 2256849 w 3269657"/>
                  <a:gd name="T69" fmla="*/ 2028288 h 2028358"/>
                  <a:gd name="T70" fmla="*/ 2255479 w 3269657"/>
                  <a:gd name="T71" fmla="*/ 2028358 h 2028358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3269657"/>
                  <a:gd name="T109" fmla="*/ 0 h 2028358"/>
                  <a:gd name="T110" fmla="*/ 3269657 w 3269657"/>
                  <a:gd name="T111" fmla="*/ 2028358 h 2028358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3269657" h="2028358">
                    <a:moveTo>
                      <a:pt x="2255479" y="2028358"/>
                    </a:moveTo>
                    <a:lnTo>
                      <a:pt x="2254798" y="2028341"/>
                    </a:lnTo>
                    <a:lnTo>
                      <a:pt x="2254142" y="2028357"/>
                    </a:lnTo>
                    <a:lnTo>
                      <a:pt x="2252820" y="2028291"/>
                    </a:lnTo>
                    <a:lnTo>
                      <a:pt x="2250969" y="2028243"/>
                    </a:lnTo>
                    <a:lnTo>
                      <a:pt x="2250969" y="2028197"/>
                    </a:lnTo>
                    <a:cubicBezTo>
                      <a:pt x="2007463" y="2027606"/>
                      <a:pt x="1784156" y="1941043"/>
                      <a:pt x="1609705" y="1797321"/>
                    </a:cubicBezTo>
                    <a:cubicBezTo>
                      <a:pt x="1573990" y="1767896"/>
                      <a:pt x="1540322" y="1736076"/>
                      <a:pt x="1509795" y="1701324"/>
                    </a:cubicBezTo>
                    <a:cubicBezTo>
                      <a:pt x="1656063" y="1542344"/>
                      <a:pt x="1751137" y="1335956"/>
                      <a:pt x="1770143" y="1107950"/>
                    </a:cubicBezTo>
                    <a:cubicBezTo>
                      <a:pt x="1813170" y="1335391"/>
                      <a:pt x="2012864" y="1507190"/>
                      <a:pt x="2252804" y="1507709"/>
                    </a:cubicBezTo>
                    <a:lnTo>
                      <a:pt x="2254805" y="1507811"/>
                    </a:lnTo>
                    <a:lnTo>
                      <a:pt x="2256832" y="1507708"/>
                    </a:lnTo>
                    <a:cubicBezTo>
                      <a:pt x="2528854" y="1507113"/>
                      <a:pt x="2749145" y="1286372"/>
                      <a:pt x="2749144" y="1014179"/>
                    </a:cubicBezTo>
                    <a:cubicBezTo>
                      <a:pt x="2749145" y="746681"/>
                      <a:pt x="2536389" y="528876"/>
                      <a:pt x="2270824" y="522059"/>
                    </a:cubicBezTo>
                    <a:lnTo>
                      <a:pt x="2253015" y="521621"/>
                    </a:lnTo>
                    <a:cubicBezTo>
                      <a:pt x="1982514" y="521621"/>
                      <a:pt x="1762826" y="739182"/>
                      <a:pt x="1759689" y="1008871"/>
                    </a:cubicBezTo>
                    <a:lnTo>
                      <a:pt x="1761302" y="1013381"/>
                    </a:lnTo>
                    <a:cubicBezTo>
                      <a:pt x="1761302" y="1573496"/>
                      <a:pt x="1307239" y="2027559"/>
                      <a:pt x="747124" y="2027559"/>
                    </a:cubicBezTo>
                    <a:cubicBezTo>
                      <a:pt x="502073" y="2027559"/>
                      <a:pt x="277322" y="1940648"/>
                      <a:pt x="102012" y="1795970"/>
                    </a:cubicBezTo>
                    <a:cubicBezTo>
                      <a:pt x="65470" y="1765813"/>
                      <a:pt x="31076" y="1733146"/>
                      <a:pt x="0" y="1697404"/>
                    </a:cubicBezTo>
                    <a:cubicBezTo>
                      <a:pt x="136258" y="1550566"/>
                      <a:pt x="226184" y="1361478"/>
                      <a:pt x="252388" y="1152523"/>
                    </a:cubicBezTo>
                    <a:lnTo>
                      <a:pt x="252388" y="1008871"/>
                    </a:lnTo>
                    <a:lnTo>
                      <a:pt x="253686" y="1008871"/>
                    </a:lnTo>
                    <a:cubicBezTo>
                      <a:pt x="253465" y="1010371"/>
                      <a:pt x="253458" y="1011875"/>
                      <a:pt x="253458" y="1013381"/>
                    </a:cubicBezTo>
                    <a:cubicBezTo>
                      <a:pt x="253458" y="1286025"/>
                      <a:pt x="474479" y="1507047"/>
                      <a:pt x="747123" y="1507047"/>
                    </a:cubicBezTo>
                    <a:cubicBezTo>
                      <a:pt x="1019768" y="1507047"/>
                      <a:pt x="1240789" y="1286025"/>
                      <a:pt x="1240789" y="1013381"/>
                    </a:cubicBezTo>
                    <a:cubicBezTo>
                      <a:pt x="1240785" y="1013303"/>
                      <a:pt x="1240781" y="1013224"/>
                      <a:pt x="1240777" y="1013146"/>
                    </a:cubicBezTo>
                    <a:lnTo>
                      <a:pt x="1238891" y="1013146"/>
                    </a:lnTo>
                    <a:cubicBezTo>
                      <a:pt x="1239994" y="454015"/>
                      <a:pt x="1693614" y="1108"/>
                      <a:pt x="2253015" y="1108"/>
                    </a:cubicBezTo>
                    <a:lnTo>
                      <a:pt x="2255514" y="1171"/>
                    </a:lnTo>
                    <a:cubicBezTo>
                      <a:pt x="2255502" y="781"/>
                      <a:pt x="2255491" y="390"/>
                      <a:pt x="2255479" y="0"/>
                    </a:cubicBezTo>
                    <a:cubicBezTo>
                      <a:pt x="2815594" y="0"/>
                      <a:pt x="3269657" y="454063"/>
                      <a:pt x="3269657" y="1014179"/>
                    </a:cubicBezTo>
                    <a:cubicBezTo>
                      <a:pt x="3269657" y="1573236"/>
                      <a:pt x="2817308" y="2026642"/>
                      <a:pt x="2258652" y="2028197"/>
                    </a:cubicBezTo>
                    <a:lnTo>
                      <a:pt x="2258652" y="2028243"/>
                    </a:lnTo>
                    <a:lnTo>
                      <a:pt x="2256849" y="2028288"/>
                    </a:lnTo>
                    <a:cubicBezTo>
                      <a:pt x="2256393" y="2028357"/>
                      <a:pt x="2255936" y="2028358"/>
                      <a:pt x="2255479" y="202835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EBE9EC"/>
                  </a:gs>
                  <a:gs pos="48999">
                    <a:srgbClr val="EBE9EC"/>
                  </a:gs>
                  <a:gs pos="100000">
                    <a:srgbClr val="FEFEFE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45" name="Group 9"/>
              <p:cNvGrpSpPr>
                <a:grpSpLocks/>
              </p:cNvGrpSpPr>
              <p:nvPr/>
            </p:nvGrpSpPr>
            <p:grpSpPr bwMode="auto">
              <a:xfrm>
                <a:off x="3247789" y="328500"/>
                <a:ext cx="644068" cy="644068"/>
                <a:chOff x="0" y="0"/>
                <a:chExt cx="644068" cy="644068"/>
              </a:xfrm>
            </p:grpSpPr>
            <p:sp>
              <p:nvSpPr>
                <p:cNvPr id="78" name="椭圆 347"/>
                <p:cNvSpPr>
                  <a:spLocks noChangeArrowheads="1"/>
                </p:cNvSpPr>
                <p:nvPr/>
              </p:nvSpPr>
              <p:spPr bwMode="auto">
                <a:xfrm rot="2871423">
                  <a:off x="257627" y="257627"/>
                  <a:ext cx="128814" cy="128814"/>
                </a:xfrm>
                <a:prstGeom prst="ellipse">
                  <a:avLst/>
                </a:prstGeom>
                <a:solidFill>
                  <a:srgbClr val="BB4859">
                    <a:alpha val="87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42719B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46" name="Group 17"/>
              <p:cNvGrpSpPr>
                <a:grpSpLocks/>
              </p:cNvGrpSpPr>
              <p:nvPr/>
            </p:nvGrpSpPr>
            <p:grpSpPr bwMode="auto">
              <a:xfrm>
                <a:off x="2064430" y="1251457"/>
                <a:ext cx="600061" cy="600061"/>
                <a:chOff x="0" y="0"/>
                <a:chExt cx="600061" cy="600061"/>
              </a:xfrm>
            </p:grpSpPr>
            <p:sp>
              <p:nvSpPr>
                <p:cNvPr id="71" name="椭圆 355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600061" cy="600061"/>
                </a:xfrm>
                <a:prstGeom prst="ellipse">
                  <a:avLst/>
                </a:prstGeom>
                <a:noFill/>
                <a:ln w="25400" cap="flat" cmpd="sng">
                  <a:solidFill>
                    <a:srgbClr val="BB4859"/>
                  </a:solidFill>
                  <a:bevel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2" name="椭圆 356"/>
                <p:cNvSpPr>
                  <a:spLocks noChangeArrowheads="1"/>
                </p:cNvSpPr>
                <p:nvPr/>
              </p:nvSpPr>
              <p:spPr bwMode="auto">
                <a:xfrm>
                  <a:off x="274842" y="35780"/>
                  <a:ext cx="50377" cy="50377"/>
                </a:xfrm>
                <a:prstGeom prst="ellipse">
                  <a:avLst/>
                </a:prstGeom>
                <a:solidFill>
                  <a:srgbClr val="BB485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5875" cap="flat" cmpd="sng">
                      <a:solidFill>
                        <a:srgbClr val="42719B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3" name="椭圆 357"/>
                <p:cNvSpPr>
                  <a:spLocks noChangeArrowheads="1"/>
                </p:cNvSpPr>
                <p:nvPr/>
              </p:nvSpPr>
              <p:spPr bwMode="auto">
                <a:xfrm>
                  <a:off x="43883" y="274842"/>
                  <a:ext cx="50377" cy="50377"/>
                </a:xfrm>
                <a:prstGeom prst="ellipse">
                  <a:avLst/>
                </a:prstGeom>
                <a:solidFill>
                  <a:srgbClr val="BB485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5875" cap="flat" cmpd="sng">
                      <a:solidFill>
                        <a:srgbClr val="42719B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4" name="椭圆 358"/>
                <p:cNvSpPr>
                  <a:spLocks noChangeArrowheads="1"/>
                </p:cNvSpPr>
                <p:nvPr/>
              </p:nvSpPr>
              <p:spPr bwMode="auto">
                <a:xfrm>
                  <a:off x="502718" y="274840"/>
                  <a:ext cx="50377" cy="50377"/>
                </a:xfrm>
                <a:prstGeom prst="ellipse">
                  <a:avLst/>
                </a:prstGeom>
                <a:solidFill>
                  <a:srgbClr val="BB485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5875" cap="flat" cmpd="sng">
                      <a:solidFill>
                        <a:srgbClr val="42719B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5" name="椭圆 359"/>
                <p:cNvSpPr>
                  <a:spLocks noChangeArrowheads="1"/>
                </p:cNvSpPr>
                <p:nvPr/>
              </p:nvSpPr>
              <p:spPr bwMode="auto">
                <a:xfrm>
                  <a:off x="274842" y="515923"/>
                  <a:ext cx="50377" cy="50377"/>
                </a:xfrm>
                <a:prstGeom prst="ellipse">
                  <a:avLst/>
                </a:prstGeom>
                <a:solidFill>
                  <a:srgbClr val="BB485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5875" cap="flat" cmpd="sng">
                      <a:solidFill>
                        <a:srgbClr val="42719B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6" name="直接连接符 360"/>
                <p:cNvSpPr>
                  <a:spLocks noChangeShapeType="1"/>
                </p:cNvSpPr>
                <p:nvPr/>
              </p:nvSpPr>
              <p:spPr bwMode="auto">
                <a:xfrm>
                  <a:off x="297574" y="107559"/>
                  <a:ext cx="2457" cy="198013"/>
                </a:xfrm>
                <a:prstGeom prst="line">
                  <a:avLst/>
                </a:prstGeom>
                <a:noFill/>
                <a:ln w="15875" cap="flat" cmpd="sng">
                  <a:solidFill>
                    <a:srgbClr val="BB4859"/>
                  </a:solidFill>
                  <a:bevel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7" name="直接连接符 361"/>
                <p:cNvSpPr>
                  <a:spLocks noChangeShapeType="1"/>
                </p:cNvSpPr>
                <p:nvPr/>
              </p:nvSpPr>
              <p:spPr bwMode="auto">
                <a:xfrm flipV="1">
                  <a:off x="140493" y="302800"/>
                  <a:ext cx="157081" cy="1"/>
                </a:xfrm>
                <a:prstGeom prst="line">
                  <a:avLst/>
                </a:prstGeom>
                <a:noFill/>
                <a:ln w="15875" cap="flat" cmpd="sng">
                  <a:solidFill>
                    <a:srgbClr val="BB4859"/>
                  </a:solidFill>
                  <a:bevel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47" name="Group 25"/>
              <p:cNvGrpSpPr>
                <a:grpSpLocks/>
              </p:cNvGrpSpPr>
              <p:nvPr/>
            </p:nvGrpSpPr>
            <p:grpSpPr bwMode="auto">
              <a:xfrm>
                <a:off x="883046" y="2163976"/>
                <a:ext cx="536738" cy="580253"/>
                <a:chOff x="0" y="0"/>
                <a:chExt cx="536738" cy="580253"/>
              </a:xfrm>
            </p:grpSpPr>
            <p:sp>
              <p:nvSpPr>
                <p:cNvPr id="62" name="圆角矩形 363"/>
                <p:cNvSpPr>
                  <a:spLocks noChangeArrowheads="1"/>
                </p:cNvSpPr>
                <p:nvPr/>
              </p:nvSpPr>
              <p:spPr bwMode="auto">
                <a:xfrm>
                  <a:off x="203921" y="443643"/>
                  <a:ext cx="128892" cy="36788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BB485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 cmpd="sng">
                      <a:solidFill>
                        <a:srgbClr val="42719B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3" name="椭圆 364"/>
                <p:cNvSpPr>
                  <a:spLocks noChangeArrowheads="1"/>
                </p:cNvSpPr>
                <p:nvPr/>
              </p:nvSpPr>
              <p:spPr bwMode="auto">
                <a:xfrm>
                  <a:off x="225400" y="533532"/>
                  <a:ext cx="85938" cy="46721"/>
                </a:xfrm>
                <a:prstGeom prst="ellipse">
                  <a:avLst/>
                </a:prstGeom>
                <a:solidFill>
                  <a:srgbClr val="BB485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 cmpd="sng">
                      <a:solidFill>
                        <a:srgbClr val="42719B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4" name="圆角矩形 365"/>
                <p:cNvSpPr>
                  <a:spLocks noChangeArrowheads="1"/>
                </p:cNvSpPr>
                <p:nvPr/>
              </p:nvSpPr>
              <p:spPr bwMode="auto">
                <a:xfrm>
                  <a:off x="213573" y="488588"/>
                  <a:ext cx="109590" cy="36788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BB485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 cmpd="sng">
                      <a:solidFill>
                        <a:srgbClr val="42719B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5" name="直接连接符 366"/>
                <p:cNvSpPr>
                  <a:spLocks noChangeShapeType="1"/>
                </p:cNvSpPr>
                <p:nvPr/>
              </p:nvSpPr>
              <p:spPr bwMode="auto">
                <a:xfrm>
                  <a:off x="0" y="81865"/>
                  <a:ext cx="97566" cy="64598"/>
                </a:xfrm>
                <a:prstGeom prst="line">
                  <a:avLst/>
                </a:prstGeom>
                <a:noFill/>
                <a:ln w="15875" cap="flat" cmpd="sng">
                  <a:solidFill>
                    <a:srgbClr val="BB4859"/>
                  </a:solidFill>
                  <a:bevel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6" name="直接连接符 367"/>
                <p:cNvSpPr>
                  <a:spLocks noChangeShapeType="1"/>
                </p:cNvSpPr>
                <p:nvPr/>
              </p:nvSpPr>
              <p:spPr bwMode="auto">
                <a:xfrm flipH="1">
                  <a:off x="439172" y="87380"/>
                  <a:ext cx="97566" cy="59082"/>
                </a:xfrm>
                <a:prstGeom prst="line">
                  <a:avLst/>
                </a:prstGeom>
                <a:noFill/>
                <a:ln w="15875" cap="flat" cmpd="sng">
                  <a:solidFill>
                    <a:srgbClr val="BB4859"/>
                  </a:solidFill>
                  <a:bevel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7" name="直接连接符 368"/>
                <p:cNvSpPr>
                  <a:spLocks noChangeShapeType="1"/>
                </p:cNvSpPr>
                <p:nvPr/>
              </p:nvSpPr>
              <p:spPr bwMode="auto">
                <a:xfrm>
                  <a:off x="268370" y="0"/>
                  <a:ext cx="1" cy="87380"/>
                </a:xfrm>
                <a:prstGeom prst="line">
                  <a:avLst/>
                </a:prstGeom>
                <a:noFill/>
                <a:ln w="15875" cap="flat" cmpd="sng">
                  <a:solidFill>
                    <a:srgbClr val="BB4859"/>
                  </a:solidFill>
                  <a:bevel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8" name="圆角矩形 66"/>
                <p:cNvSpPr>
                  <a:spLocks noChangeArrowheads="1"/>
                </p:cNvSpPr>
                <p:nvPr/>
              </p:nvSpPr>
              <p:spPr bwMode="auto">
                <a:xfrm>
                  <a:off x="97566" y="113903"/>
                  <a:ext cx="341605" cy="310893"/>
                </a:xfrm>
                <a:custGeom>
                  <a:avLst/>
                  <a:gdLst>
                    <a:gd name="T0" fmla="*/ 0 w 286232"/>
                    <a:gd name="T1" fmla="*/ 0 h 304231"/>
                    <a:gd name="T2" fmla="*/ 286232 w 286232"/>
                    <a:gd name="T3" fmla="*/ 304231 h 304231"/>
                  </a:gdLst>
                  <a:ahLst/>
                  <a:cxnLst/>
                  <a:rect l="T0" t="T1" r="T2" b="T3"/>
                  <a:pathLst>
                    <a:path w="286232" h="304231">
                      <a:moveTo>
                        <a:pt x="143116" y="0"/>
                      </a:moveTo>
                      <a:cubicBezTo>
                        <a:pt x="222157" y="0"/>
                        <a:pt x="286232" y="64075"/>
                        <a:pt x="286232" y="143116"/>
                      </a:cubicBezTo>
                      <a:cubicBezTo>
                        <a:pt x="286232" y="204128"/>
                        <a:pt x="248053" y="256223"/>
                        <a:pt x="193959" y="275967"/>
                      </a:cubicBezTo>
                      <a:lnTo>
                        <a:pt x="193959" y="298231"/>
                      </a:lnTo>
                      <a:cubicBezTo>
                        <a:pt x="193959" y="301545"/>
                        <a:pt x="191273" y="304231"/>
                        <a:pt x="187959" y="304231"/>
                      </a:cubicBezTo>
                      <a:lnTo>
                        <a:pt x="91959" y="304231"/>
                      </a:lnTo>
                      <a:cubicBezTo>
                        <a:pt x="88645" y="304231"/>
                        <a:pt x="85959" y="301545"/>
                        <a:pt x="85959" y="298231"/>
                      </a:cubicBezTo>
                      <a:lnTo>
                        <a:pt x="85959" y="274231"/>
                      </a:lnTo>
                      <a:lnTo>
                        <a:pt x="86092" y="274098"/>
                      </a:lnTo>
                      <a:cubicBezTo>
                        <a:pt x="35372" y="252309"/>
                        <a:pt x="0" y="201843"/>
                        <a:pt x="0" y="143116"/>
                      </a:cubicBezTo>
                      <a:cubicBezTo>
                        <a:pt x="0" y="64075"/>
                        <a:pt x="64075" y="0"/>
                        <a:pt x="143116" y="0"/>
                      </a:cubicBezTo>
                      <a:close/>
                    </a:path>
                  </a:pathLst>
                </a:custGeom>
                <a:noFill/>
                <a:ln w="22225" cap="flat" cmpd="sng">
                  <a:solidFill>
                    <a:srgbClr val="BB4859"/>
                  </a:solidFill>
                  <a:bevel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9" name="直接连接符 370"/>
                <p:cNvSpPr>
                  <a:spLocks noChangeShapeType="1"/>
                </p:cNvSpPr>
                <p:nvPr/>
              </p:nvSpPr>
              <p:spPr bwMode="auto">
                <a:xfrm>
                  <a:off x="439172" y="350271"/>
                  <a:ext cx="97566" cy="64598"/>
                </a:xfrm>
                <a:prstGeom prst="line">
                  <a:avLst/>
                </a:prstGeom>
                <a:noFill/>
                <a:ln w="15875" cap="flat" cmpd="sng">
                  <a:solidFill>
                    <a:srgbClr val="BB4859"/>
                  </a:solidFill>
                  <a:bevel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0" name="直接连接符 371"/>
                <p:cNvSpPr>
                  <a:spLocks noChangeShapeType="1"/>
                </p:cNvSpPr>
                <p:nvPr/>
              </p:nvSpPr>
              <p:spPr bwMode="auto">
                <a:xfrm flipH="1">
                  <a:off x="0" y="351572"/>
                  <a:ext cx="97567" cy="63299"/>
                </a:xfrm>
                <a:prstGeom prst="line">
                  <a:avLst/>
                </a:prstGeom>
                <a:noFill/>
                <a:ln w="15875" cap="flat" cmpd="sng">
                  <a:solidFill>
                    <a:srgbClr val="BB4859"/>
                  </a:solidFill>
                  <a:bevel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48" name="等腰三角形 6"/>
              <p:cNvSpPr>
                <a:spLocks noChangeArrowheads="1"/>
              </p:cNvSpPr>
              <p:nvPr/>
            </p:nvSpPr>
            <p:spPr bwMode="auto">
              <a:xfrm rot="8600414">
                <a:off x="1363832" y="509897"/>
                <a:ext cx="1015782" cy="882678"/>
              </a:xfrm>
              <a:custGeom>
                <a:avLst/>
                <a:gdLst>
                  <a:gd name="T0" fmla="*/ 716868 w 1442096"/>
                  <a:gd name="T1" fmla="*/ 7 h 1253131"/>
                  <a:gd name="T2" fmla="*/ 783151 w 1442096"/>
                  <a:gd name="T3" fmla="*/ 31261 h 1253131"/>
                  <a:gd name="T4" fmla="*/ 1429268 w 1442096"/>
                  <a:gd name="T5" fmla="*/ 1145256 h 1253131"/>
                  <a:gd name="T6" fmla="*/ 1366987 w 1442096"/>
                  <a:gd name="T7" fmla="*/ 1253131 h 1253131"/>
                  <a:gd name="T8" fmla="*/ 73893 w 1442096"/>
                  <a:gd name="T9" fmla="*/ 1253131 h 1253131"/>
                  <a:gd name="T10" fmla="*/ 11611 w 1442096"/>
                  <a:gd name="T11" fmla="*/ 1145257 h 1253131"/>
                  <a:gd name="T12" fmla="*/ 657729 w 1442096"/>
                  <a:gd name="T13" fmla="*/ 31261 h 1253131"/>
                  <a:gd name="T14" fmla="*/ 716868 w 1442096"/>
                  <a:gd name="T15" fmla="*/ 7 h 125313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442096"/>
                  <a:gd name="T25" fmla="*/ 0 h 1253131"/>
                  <a:gd name="T26" fmla="*/ 1442096 w 1442096"/>
                  <a:gd name="T27" fmla="*/ 1253131 h 125313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442096" h="1253131">
                    <a:moveTo>
                      <a:pt x="716868" y="7"/>
                    </a:moveTo>
                    <a:cubicBezTo>
                      <a:pt x="741939" y="-291"/>
                      <a:pt x="768201" y="9830"/>
                      <a:pt x="783151" y="31261"/>
                    </a:cubicBezTo>
                    <a:lnTo>
                      <a:pt x="1429268" y="1145256"/>
                    </a:lnTo>
                    <a:cubicBezTo>
                      <a:pt x="1458514" y="1197883"/>
                      <a:pt x="1437753" y="1250511"/>
                      <a:pt x="1366987" y="1253131"/>
                    </a:cubicBezTo>
                    <a:lnTo>
                      <a:pt x="73893" y="1253131"/>
                    </a:lnTo>
                    <a:cubicBezTo>
                      <a:pt x="10269" y="1250510"/>
                      <a:pt x="-17634" y="1185977"/>
                      <a:pt x="11611" y="1145257"/>
                    </a:cubicBezTo>
                    <a:lnTo>
                      <a:pt x="657729" y="31261"/>
                    </a:lnTo>
                    <a:cubicBezTo>
                      <a:pt x="667917" y="11021"/>
                      <a:pt x="691797" y="305"/>
                      <a:pt x="716868" y="7"/>
                    </a:cubicBezTo>
                    <a:close/>
                  </a:path>
                </a:pathLst>
              </a:custGeom>
              <a:solidFill>
                <a:srgbClr val="727377"/>
              </a:solidFill>
              <a:ln w="12700" cap="flat" cmpd="sng">
                <a:solidFill>
                  <a:srgbClr val="FFFFFF">
                    <a:alpha val="59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9" name="TextBox 379"/>
              <p:cNvSpPr>
                <a:spLocks noChangeArrowheads="1"/>
              </p:cNvSpPr>
              <p:nvPr/>
            </p:nvSpPr>
            <p:spPr bwMode="auto">
              <a:xfrm rot="19343245">
                <a:off x="1614889" y="737559"/>
                <a:ext cx="532632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Bauhaus 93" pitchFamily="82" charset="0"/>
                    <a:ea typeface="方正韵动粗黑简体" pitchFamily="2" charset="-122"/>
                  </a:rPr>
                  <a:t>02</a:t>
                </a:r>
                <a:endParaRPr kumimoji="0" lang="zh-CN" altLang="en-US" sz="24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Bauhaus 93" pitchFamily="82" charset="0"/>
                  <a:ea typeface="方正韵动粗黑简体" pitchFamily="2" charset="-122"/>
                </a:endParaRPr>
              </a:p>
            </p:txBody>
          </p:sp>
          <p:sp>
            <p:nvSpPr>
              <p:cNvPr id="50" name="等腰三角形 6"/>
              <p:cNvSpPr>
                <a:spLocks noChangeArrowheads="1"/>
              </p:cNvSpPr>
              <p:nvPr/>
            </p:nvSpPr>
            <p:spPr bwMode="auto">
              <a:xfrm rot="1320560">
                <a:off x="1372486" y="208958"/>
                <a:ext cx="693685" cy="830500"/>
              </a:xfrm>
              <a:custGeom>
                <a:avLst/>
                <a:gdLst>
                  <a:gd name="T0" fmla="*/ 0 w 693685"/>
                  <a:gd name="T1" fmla="*/ 0 h 830500"/>
                  <a:gd name="T2" fmla="*/ 693685 w 693685"/>
                  <a:gd name="T3" fmla="*/ 830500 h 830500"/>
                </a:gdLst>
                <a:ahLst/>
                <a:cxnLst/>
                <a:rect l="T0" t="T1" r="T2" b="T3"/>
                <a:pathLst>
                  <a:path w="693685" h="830500">
                    <a:moveTo>
                      <a:pt x="504885" y="5"/>
                    </a:moveTo>
                    <a:cubicBezTo>
                      <a:pt x="522544" y="-205"/>
                      <a:pt x="541043" y="6924"/>
                      <a:pt x="551573" y="22020"/>
                    </a:cubicBezTo>
                    <a:lnTo>
                      <a:pt x="693685" y="267040"/>
                    </a:lnTo>
                    <a:cubicBezTo>
                      <a:pt x="409120" y="380530"/>
                      <a:pt x="167716" y="578817"/>
                      <a:pt x="0" y="830500"/>
                    </a:cubicBezTo>
                    <a:cubicBezTo>
                      <a:pt x="314" y="822144"/>
                      <a:pt x="2948" y="813891"/>
                      <a:pt x="8117" y="806694"/>
                    </a:cubicBezTo>
                    <a:lnTo>
                      <a:pt x="463229" y="22020"/>
                    </a:lnTo>
                    <a:cubicBezTo>
                      <a:pt x="470405" y="7763"/>
                      <a:pt x="487225" y="215"/>
                      <a:pt x="504885" y="5"/>
                    </a:cubicBezTo>
                    <a:close/>
                  </a:path>
                </a:pathLst>
              </a:custGeom>
              <a:solidFill>
                <a:srgbClr val="FFFFFF">
                  <a:alpha val="2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1" name="等腰三角形 6"/>
              <p:cNvSpPr>
                <a:spLocks noChangeArrowheads="1"/>
              </p:cNvSpPr>
              <p:nvPr/>
            </p:nvSpPr>
            <p:spPr bwMode="auto">
              <a:xfrm>
                <a:off x="641222" y="2756412"/>
                <a:ext cx="1015782" cy="882678"/>
              </a:xfrm>
              <a:custGeom>
                <a:avLst/>
                <a:gdLst>
                  <a:gd name="T0" fmla="*/ 716868 w 1442096"/>
                  <a:gd name="T1" fmla="*/ 7 h 1253131"/>
                  <a:gd name="T2" fmla="*/ 783151 w 1442096"/>
                  <a:gd name="T3" fmla="*/ 31261 h 1253131"/>
                  <a:gd name="T4" fmla="*/ 1429268 w 1442096"/>
                  <a:gd name="T5" fmla="*/ 1145256 h 1253131"/>
                  <a:gd name="T6" fmla="*/ 1366987 w 1442096"/>
                  <a:gd name="T7" fmla="*/ 1253131 h 1253131"/>
                  <a:gd name="T8" fmla="*/ 73893 w 1442096"/>
                  <a:gd name="T9" fmla="*/ 1253131 h 1253131"/>
                  <a:gd name="T10" fmla="*/ 11611 w 1442096"/>
                  <a:gd name="T11" fmla="*/ 1145257 h 1253131"/>
                  <a:gd name="T12" fmla="*/ 657729 w 1442096"/>
                  <a:gd name="T13" fmla="*/ 31261 h 1253131"/>
                  <a:gd name="T14" fmla="*/ 716868 w 1442096"/>
                  <a:gd name="T15" fmla="*/ 7 h 125313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442096"/>
                  <a:gd name="T25" fmla="*/ 0 h 1253131"/>
                  <a:gd name="T26" fmla="*/ 1442096 w 1442096"/>
                  <a:gd name="T27" fmla="*/ 1253131 h 125313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442096" h="1253131">
                    <a:moveTo>
                      <a:pt x="716868" y="7"/>
                    </a:moveTo>
                    <a:cubicBezTo>
                      <a:pt x="741939" y="-291"/>
                      <a:pt x="768201" y="9830"/>
                      <a:pt x="783151" y="31261"/>
                    </a:cubicBezTo>
                    <a:lnTo>
                      <a:pt x="1429268" y="1145256"/>
                    </a:lnTo>
                    <a:cubicBezTo>
                      <a:pt x="1458514" y="1197883"/>
                      <a:pt x="1437753" y="1250511"/>
                      <a:pt x="1366987" y="1253131"/>
                    </a:cubicBezTo>
                    <a:lnTo>
                      <a:pt x="73893" y="1253131"/>
                    </a:lnTo>
                    <a:cubicBezTo>
                      <a:pt x="10269" y="1250510"/>
                      <a:pt x="-17634" y="1185977"/>
                      <a:pt x="11611" y="1145257"/>
                    </a:cubicBezTo>
                    <a:lnTo>
                      <a:pt x="657729" y="31261"/>
                    </a:lnTo>
                    <a:cubicBezTo>
                      <a:pt x="667917" y="11021"/>
                      <a:pt x="691797" y="305"/>
                      <a:pt x="716868" y="7"/>
                    </a:cubicBezTo>
                    <a:close/>
                  </a:path>
                </a:pathLst>
              </a:custGeom>
              <a:solidFill>
                <a:srgbClr val="727377"/>
              </a:solidFill>
              <a:ln w="12700" cap="flat" cmpd="sng">
                <a:solidFill>
                  <a:srgbClr val="FFFFFF">
                    <a:alpha val="59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2" name="TextBox 384"/>
              <p:cNvSpPr>
                <a:spLocks noChangeArrowheads="1"/>
              </p:cNvSpPr>
              <p:nvPr/>
            </p:nvSpPr>
            <p:spPr bwMode="auto">
              <a:xfrm>
                <a:off x="851488" y="2962186"/>
                <a:ext cx="595251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Bauhaus 93" pitchFamily="82" charset="0"/>
                    <a:ea typeface="方正韵动粗黑简体" pitchFamily="2" charset="-122"/>
                    <a:sym typeface="Bauhaus 93" pitchFamily="82" charset="0"/>
                  </a:rPr>
                  <a:t>01</a:t>
                </a:r>
                <a:endParaRPr kumimoji="0" lang="zh-CN" altLang="en-US" sz="24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Bauhaus 93" pitchFamily="82" charset="0"/>
                  <a:ea typeface="方正韵动粗黑简体" pitchFamily="2" charset="-122"/>
                  <a:sym typeface="Bauhaus 93" pitchFamily="82" charset="0"/>
                </a:endParaRPr>
              </a:p>
            </p:txBody>
          </p:sp>
          <p:sp>
            <p:nvSpPr>
              <p:cNvPr id="53" name="矩形 385"/>
              <p:cNvSpPr>
                <a:spLocks noChangeArrowheads="1"/>
              </p:cNvSpPr>
              <p:nvPr/>
            </p:nvSpPr>
            <p:spPr bwMode="auto">
              <a:xfrm>
                <a:off x="672059" y="3362296"/>
                <a:ext cx="954107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请输入标题</a:t>
                </a:r>
                <a:endParaRPr kumimoji="0" lang="en-US" sz="12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54" name="等腰三角形 6"/>
              <p:cNvSpPr>
                <a:spLocks noChangeArrowheads="1"/>
              </p:cNvSpPr>
              <p:nvPr/>
            </p:nvSpPr>
            <p:spPr bwMode="auto">
              <a:xfrm rot="14400000">
                <a:off x="746602" y="3123013"/>
                <a:ext cx="693685" cy="830500"/>
              </a:xfrm>
              <a:custGeom>
                <a:avLst/>
                <a:gdLst>
                  <a:gd name="T0" fmla="*/ 0 w 693685"/>
                  <a:gd name="T1" fmla="*/ 0 h 830500"/>
                  <a:gd name="T2" fmla="*/ 693685 w 693685"/>
                  <a:gd name="T3" fmla="*/ 830500 h 830500"/>
                </a:gdLst>
                <a:ahLst/>
                <a:cxnLst/>
                <a:rect l="T0" t="T1" r="T2" b="T3"/>
                <a:pathLst>
                  <a:path w="693685" h="830500">
                    <a:moveTo>
                      <a:pt x="504885" y="5"/>
                    </a:moveTo>
                    <a:cubicBezTo>
                      <a:pt x="522544" y="-205"/>
                      <a:pt x="541043" y="6924"/>
                      <a:pt x="551573" y="22020"/>
                    </a:cubicBezTo>
                    <a:lnTo>
                      <a:pt x="693685" y="267040"/>
                    </a:lnTo>
                    <a:cubicBezTo>
                      <a:pt x="409120" y="380530"/>
                      <a:pt x="167716" y="578817"/>
                      <a:pt x="0" y="830500"/>
                    </a:cubicBezTo>
                    <a:cubicBezTo>
                      <a:pt x="314" y="822144"/>
                      <a:pt x="2948" y="813891"/>
                      <a:pt x="8117" y="806694"/>
                    </a:cubicBezTo>
                    <a:lnTo>
                      <a:pt x="463229" y="22020"/>
                    </a:lnTo>
                    <a:cubicBezTo>
                      <a:pt x="470405" y="7763"/>
                      <a:pt x="487225" y="215"/>
                      <a:pt x="504885" y="5"/>
                    </a:cubicBezTo>
                    <a:close/>
                  </a:path>
                </a:pathLst>
              </a:custGeom>
              <a:solidFill>
                <a:srgbClr val="FFFFFF">
                  <a:alpha val="2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5" name="矩形 415"/>
              <p:cNvSpPr>
                <a:spLocks noChangeArrowheads="1"/>
              </p:cNvSpPr>
              <p:nvPr/>
            </p:nvSpPr>
            <p:spPr bwMode="auto">
              <a:xfrm rot="19380000">
                <a:off x="1225902" y="579137"/>
                <a:ext cx="954107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请输入标题</a:t>
                </a:r>
                <a:endParaRPr kumimoji="0" lang="en-US" sz="12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56" name="等腰三角形 6"/>
              <p:cNvSpPr>
                <a:spLocks noChangeArrowheads="1"/>
              </p:cNvSpPr>
              <p:nvPr/>
            </p:nvSpPr>
            <p:spPr bwMode="auto">
              <a:xfrm rot="16200000">
                <a:off x="3864386" y="209195"/>
                <a:ext cx="1015782" cy="882678"/>
              </a:xfrm>
              <a:custGeom>
                <a:avLst/>
                <a:gdLst>
                  <a:gd name="T0" fmla="*/ 716868 w 1442096"/>
                  <a:gd name="T1" fmla="*/ 7 h 1253131"/>
                  <a:gd name="T2" fmla="*/ 783151 w 1442096"/>
                  <a:gd name="T3" fmla="*/ 31261 h 1253131"/>
                  <a:gd name="T4" fmla="*/ 1429268 w 1442096"/>
                  <a:gd name="T5" fmla="*/ 1145256 h 1253131"/>
                  <a:gd name="T6" fmla="*/ 1366987 w 1442096"/>
                  <a:gd name="T7" fmla="*/ 1253131 h 1253131"/>
                  <a:gd name="T8" fmla="*/ 73893 w 1442096"/>
                  <a:gd name="T9" fmla="*/ 1253131 h 1253131"/>
                  <a:gd name="T10" fmla="*/ 11611 w 1442096"/>
                  <a:gd name="T11" fmla="*/ 1145257 h 1253131"/>
                  <a:gd name="T12" fmla="*/ 657729 w 1442096"/>
                  <a:gd name="T13" fmla="*/ 31261 h 1253131"/>
                  <a:gd name="T14" fmla="*/ 716868 w 1442096"/>
                  <a:gd name="T15" fmla="*/ 7 h 125313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442096"/>
                  <a:gd name="T25" fmla="*/ 0 h 1253131"/>
                  <a:gd name="T26" fmla="*/ 1442096 w 1442096"/>
                  <a:gd name="T27" fmla="*/ 1253131 h 125313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442096" h="1253131">
                    <a:moveTo>
                      <a:pt x="716868" y="7"/>
                    </a:moveTo>
                    <a:cubicBezTo>
                      <a:pt x="741939" y="-291"/>
                      <a:pt x="768201" y="9830"/>
                      <a:pt x="783151" y="31261"/>
                    </a:cubicBezTo>
                    <a:lnTo>
                      <a:pt x="1429268" y="1145256"/>
                    </a:lnTo>
                    <a:cubicBezTo>
                      <a:pt x="1458514" y="1197883"/>
                      <a:pt x="1437753" y="1250511"/>
                      <a:pt x="1366987" y="1253131"/>
                    </a:cubicBezTo>
                    <a:lnTo>
                      <a:pt x="73893" y="1253131"/>
                    </a:lnTo>
                    <a:cubicBezTo>
                      <a:pt x="10269" y="1250510"/>
                      <a:pt x="-17634" y="1185977"/>
                      <a:pt x="11611" y="1145257"/>
                    </a:cubicBezTo>
                    <a:lnTo>
                      <a:pt x="657729" y="31261"/>
                    </a:lnTo>
                    <a:cubicBezTo>
                      <a:pt x="667917" y="11021"/>
                      <a:pt x="691797" y="305"/>
                      <a:pt x="716868" y="7"/>
                    </a:cubicBezTo>
                    <a:close/>
                  </a:path>
                </a:pathLst>
              </a:custGeom>
              <a:solidFill>
                <a:srgbClr val="727377"/>
              </a:solidFill>
              <a:ln w="12700" cap="flat" cmpd="sng">
                <a:solidFill>
                  <a:srgbClr val="FFFFFF">
                    <a:alpha val="59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7" name="TextBox 419"/>
              <p:cNvSpPr>
                <a:spLocks noChangeArrowheads="1"/>
              </p:cNvSpPr>
              <p:nvPr/>
            </p:nvSpPr>
            <p:spPr bwMode="auto">
              <a:xfrm rot="16200000">
                <a:off x="4039140" y="388924"/>
                <a:ext cx="595251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Bauhaus 93" pitchFamily="82" charset="0"/>
                    <a:ea typeface="方正韵动粗黑简体" pitchFamily="2" charset="-122"/>
                    <a:sym typeface="Bauhaus 93" pitchFamily="82" charset="0"/>
                  </a:rPr>
                  <a:t>03</a:t>
                </a:r>
                <a:endParaRPr kumimoji="0" lang="zh-CN" altLang="en-US" sz="28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Bauhaus 93" pitchFamily="82" charset="0"/>
                  <a:ea typeface="方正韵动粗黑简体" pitchFamily="2" charset="-122"/>
                  <a:sym typeface="Bauhaus 93" pitchFamily="82" charset="0"/>
                </a:endParaRPr>
              </a:p>
            </p:txBody>
          </p:sp>
          <p:sp>
            <p:nvSpPr>
              <p:cNvPr id="58" name="矩形 420"/>
              <p:cNvSpPr>
                <a:spLocks noChangeArrowheads="1"/>
              </p:cNvSpPr>
              <p:nvPr/>
            </p:nvSpPr>
            <p:spPr bwMode="auto">
              <a:xfrm rot="16200000">
                <a:off x="4198267" y="512034"/>
                <a:ext cx="954107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请输入标题</a:t>
                </a:r>
                <a:endParaRPr kumimoji="0" lang="en-US" sz="12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59" name="等腰三角形 6"/>
              <p:cNvSpPr>
                <a:spLocks noChangeArrowheads="1"/>
              </p:cNvSpPr>
              <p:nvPr/>
            </p:nvSpPr>
            <p:spPr bwMode="auto">
              <a:xfrm rot="9000000">
                <a:off x="4365946" y="290951"/>
                <a:ext cx="693685" cy="830500"/>
              </a:xfrm>
              <a:custGeom>
                <a:avLst/>
                <a:gdLst>
                  <a:gd name="T0" fmla="*/ 0 w 693685"/>
                  <a:gd name="T1" fmla="*/ 0 h 830500"/>
                  <a:gd name="T2" fmla="*/ 693685 w 693685"/>
                  <a:gd name="T3" fmla="*/ 830500 h 830500"/>
                </a:gdLst>
                <a:ahLst/>
                <a:cxnLst/>
                <a:rect l="T0" t="T1" r="T2" b="T3"/>
                <a:pathLst>
                  <a:path w="693685" h="830500">
                    <a:moveTo>
                      <a:pt x="504885" y="5"/>
                    </a:moveTo>
                    <a:cubicBezTo>
                      <a:pt x="522544" y="-205"/>
                      <a:pt x="541043" y="6924"/>
                      <a:pt x="551573" y="22020"/>
                    </a:cubicBezTo>
                    <a:lnTo>
                      <a:pt x="693685" y="267040"/>
                    </a:lnTo>
                    <a:cubicBezTo>
                      <a:pt x="409120" y="380530"/>
                      <a:pt x="167716" y="578817"/>
                      <a:pt x="0" y="830500"/>
                    </a:cubicBezTo>
                    <a:cubicBezTo>
                      <a:pt x="314" y="822144"/>
                      <a:pt x="2948" y="813891"/>
                      <a:pt x="8117" y="806694"/>
                    </a:cubicBezTo>
                    <a:lnTo>
                      <a:pt x="463229" y="22020"/>
                    </a:lnTo>
                    <a:cubicBezTo>
                      <a:pt x="470405" y="7763"/>
                      <a:pt x="487225" y="215"/>
                      <a:pt x="504885" y="5"/>
                    </a:cubicBezTo>
                    <a:close/>
                  </a:path>
                </a:pathLst>
              </a:custGeom>
              <a:solidFill>
                <a:srgbClr val="FFFFFF">
                  <a:alpha val="2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0" name="任意多边形 2"/>
              <p:cNvSpPr>
                <a:spLocks noChangeArrowheads="1"/>
              </p:cNvSpPr>
              <p:nvPr/>
            </p:nvSpPr>
            <p:spPr bwMode="auto">
              <a:xfrm>
                <a:off x="2027885" y="1935308"/>
                <a:ext cx="552450" cy="614363"/>
              </a:xfrm>
              <a:custGeom>
                <a:avLst/>
                <a:gdLst>
                  <a:gd name="T0" fmla="*/ 271463 w 552450"/>
                  <a:gd name="T1" fmla="*/ 114300 h 614363"/>
                  <a:gd name="T2" fmla="*/ 109538 w 552450"/>
                  <a:gd name="T3" fmla="*/ 76200 h 614363"/>
                  <a:gd name="T4" fmla="*/ 0 w 552450"/>
                  <a:gd name="T5" fmla="*/ 0 h 614363"/>
                  <a:gd name="T6" fmla="*/ 95251 w 552450"/>
                  <a:gd name="T7" fmla="*/ 200025 h 614363"/>
                  <a:gd name="T8" fmla="*/ 133351 w 552450"/>
                  <a:gd name="T9" fmla="*/ 381000 h 614363"/>
                  <a:gd name="T10" fmla="*/ 128588 w 552450"/>
                  <a:gd name="T11" fmla="*/ 585788 h 614363"/>
                  <a:gd name="T12" fmla="*/ 290513 w 552450"/>
                  <a:gd name="T13" fmla="*/ 614363 h 614363"/>
                  <a:gd name="T14" fmla="*/ 452439 w 552450"/>
                  <a:gd name="T15" fmla="*/ 607219 h 614363"/>
                  <a:gd name="T16" fmla="*/ 552450 w 552450"/>
                  <a:gd name="T17" fmla="*/ 585788 h 614363"/>
                  <a:gd name="T18" fmla="*/ 414338 w 552450"/>
                  <a:gd name="T19" fmla="*/ 107157 h 614363"/>
                  <a:gd name="T20" fmla="*/ 271463 w 552450"/>
                  <a:gd name="T21" fmla="*/ 114300 h 61436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52450"/>
                  <a:gd name="T34" fmla="*/ 0 h 614363"/>
                  <a:gd name="T35" fmla="*/ 552450 w 552450"/>
                  <a:gd name="T36" fmla="*/ 614363 h 61436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52450" h="614363">
                    <a:moveTo>
                      <a:pt x="271463" y="114300"/>
                    </a:moveTo>
                    <a:lnTo>
                      <a:pt x="109538" y="76200"/>
                    </a:lnTo>
                    <a:lnTo>
                      <a:pt x="0" y="0"/>
                    </a:lnTo>
                    <a:lnTo>
                      <a:pt x="95251" y="200025"/>
                    </a:lnTo>
                    <a:lnTo>
                      <a:pt x="133351" y="381000"/>
                    </a:lnTo>
                    <a:lnTo>
                      <a:pt x="128588" y="585788"/>
                    </a:lnTo>
                    <a:cubicBezTo>
                      <a:pt x="182563" y="607219"/>
                      <a:pt x="236538" y="604838"/>
                      <a:pt x="290513" y="614363"/>
                    </a:cubicBezTo>
                    <a:lnTo>
                      <a:pt x="452439" y="607219"/>
                    </a:lnTo>
                    <a:lnTo>
                      <a:pt x="552450" y="585788"/>
                    </a:lnTo>
                    <a:lnTo>
                      <a:pt x="414338" y="107157"/>
                    </a:lnTo>
                    <a:lnTo>
                      <a:pt x="271463" y="11430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C4241"/>
                  </a:gs>
                  <a:gs pos="26999">
                    <a:srgbClr val="4C4241"/>
                  </a:gs>
                  <a:gs pos="100000">
                    <a:srgbClr val="413839"/>
                  </a:gs>
                </a:gsLst>
                <a:lin ang="108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1" name="任意多边形 3"/>
              <p:cNvSpPr>
                <a:spLocks noChangeArrowheads="1"/>
              </p:cNvSpPr>
              <p:nvPr/>
            </p:nvSpPr>
            <p:spPr bwMode="auto">
              <a:xfrm>
                <a:off x="3206283" y="982808"/>
                <a:ext cx="803274" cy="658813"/>
              </a:xfrm>
              <a:custGeom>
                <a:avLst/>
                <a:gdLst>
                  <a:gd name="T0" fmla="*/ 413543 w 803274"/>
                  <a:gd name="T1" fmla="*/ 161131 h 658813"/>
                  <a:gd name="T2" fmla="*/ 193674 w 803274"/>
                  <a:gd name="T3" fmla="*/ 138906 h 658813"/>
                  <a:gd name="T4" fmla="*/ 0 w 803274"/>
                  <a:gd name="T5" fmla="*/ 0 h 658813"/>
                  <a:gd name="T6" fmla="*/ 125412 w 803274"/>
                  <a:gd name="T7" fmla="*/ 228600 h 658813"/>
                  <a:gd name="T8" fmla="*/ 176212 w 803274"/>
                  <a:gd name="T9" fmla="*/ 451643 h 658813"/>
                  <a:gd name="T10" fmla="*/ 178593 w 803274"/>
                  <a:gd name="T11" fmla="*/ 649287 h 658813"/>
                  <a:gd name="T12" fmla="*/ 373856 w 803274"/>
                  <a:gd name="T13" fmla="*/ 658813 h 658813"/>
                  <a:gd name="T14" fmla="*/ 596106 w 803274"/>
                  <a:gd name="T15" fmla="*/ 631825 h 658813"/>
                  <a:gd name="T16" fmla="*/ 803274 w 803274"/>
                  <a:gd name="T17" fmla="*/ 554831 h 658813"/>
                  <a:gd name="T18" fmla="*/ 538956 w 803274"/>
                  <a:gd name="T19" fmla="*/ 130175 h 658813"/>
                  <a:gd name="T20" fmla="*/ 413543 w 803274"/>
                  <a:gd name="T21" fmla="*/ 161131 h 65881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803274"/>
                  <a:gd name="T34" fmla="*/ 0 h 658813"/>
                  <a:gd name="T35" fmla="*/ 803274 w 803274"/>
                  <a:gd name="T36" fmla="*/ 658813 h 65881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803274" h="658813">
                    <a:moveTo>
                      <a:pt x="413543" y="161131"/>
                    </a:moveTo>
                    <a:cubicBezTo>
                      <a:pt x="336285" y="170392"/>
                      <a:pt x="273313" y="165364"/>
                      <a:pt x="193674" y="138906"/>
                    </a:cubicBezTo>
                    <a:cubicBezTo>
                      <a:pt x="144991" y="115623"/>
                      <a:pt x="48683" y="23283"/>
                      <a:pt x="0" y="0"/>
                    </a:cubicBezTo>
                    <a:cubicBezTo>
                      <a:pt x="45772" y="56356"/>
                      <a:pt x="93927" y="172244"/>
                      <a:pt x="125412" y="228600"/>
                    </a:cubicBezTo>
                    <a:lnTo>
                      <a:pt x="176212" y="451643"/>
                    </a:lnTo>
                    <a:cubicBezTo>
                      <a:pt x="177006" y="517524"/>
                      <a:pt x="177799" y="583406"/>
                      <a:pt x="178593" y="649287"/>
                    </a:cubicBezTo>
                    <a:cubicBezTo>
                      <a:pt x="239712" y="656431"/>
                      <a:pt x="310356" y="654050"/>
                      <a:pt x="373856" y="658813"/>
                    </a:cubicBezTo>
                    <a:cubicBezTo>
                      <a:pt x="455083" y="659342"/>
                      <a:pt x="526785" y="650346"/>
                      <a:pt x="596106" y="631825"/>
                    </a:cubicBezTo>
                    <a:lnTo>
                      <a:pt x="803274" y="554831"/>
                    </a:lnTo>
                    <a:lnTo>
                      <a:pt x="538956" y="130175"/>
                    </a:lnTo>
                    <a:lnTo>
                      <a:pt x="413543" y="16113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C4241"/>
                  </a:gs>
                  <a:gs pos="26999">
                    <a:srgbClr val="4C4241"/>
                  </a:gs>
                  <a:gs pos="100000">
                    <a:srgbClr val="413839"/>
                  </a:gs>
                </a:gsLst>
                <a:lin ang="108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79" name="TextBox 45"/>
            <p:cNvSpPr>
              <a:spLocks noChangeArrowheads="1"/>
            </p:cNvSpPr>
            <p:nvPr/>
          </p:nvSpPr>
          <p:spPr bwMode="auto">
            <a:xfrm>
              <a:off x="1557338" y="1855689"/>
              <a:ext cx="1790700" cy="414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/>
              <a:r>
                <a:rPr lang="zh-CN" altLang="en-US" sz="1000">
                  <a:solidFill>
                    <a:srgbClr val="000000"/>
                  </a:solidFill>
                  <a:latin typeface="Bauhaus 93" pitchFamily="82" charset="0"/>
                  <a:ea typeface="微软雅黑" pitchFamily="34" charset="-122"/>
                  <a:sym typeface="Bauhaus 93" pitchFamily="82" charset="0"/>
                </a:rPr>
                <a:t>请输入文本请输入文本</a:t>
              </a:r>
              <a:endParaRPr lang="en-US" sz="1000">
                <a:solidFill>
                  <a:srgbClr val="000000"/>
                </a:solidFill>
                <a:latin typeface="Bauhaus 93" pitchFamily="82" charset="0"/>
                <a:ea typeface="微软雅黑" pitchFamily="34" charset="-122"/>
                <a:sym typeface="Bauhaus 93" pitchFamily="82" charset="0"/>
              </a:endParaRPr>
            </a:p>
            <a:p>
              <a:pPr algn="dist"/>
              <a:r>
                <a:rPr lang="zh-CN" altLang="en-US" sz="1000">
                  <a:solidFill>
                    <a:srgbClr val="000000"/>
                  </a:solidFill>
                  <a:latin typeface="Bauhaus 93" pitchFamily="82" charset="0"/>
                  <a:ea typeface="微软雅黑" pitchFamily="34" charset="-122"/>
                  <a:sym typeface="Bauhaus 93" pitchFamily="82" charset="0"/>
                </a:rPr>
                <a:t>请输入文本请输入文本</a:t>
              </a:r>
              <a:endParaRPr lang="en-US" sz="1000">
                <a:solidFill>
                  <a:srgbClr val="000000"/>
                </a:solidFill>
                <a:latin typeface="Bauhaus 93" pitchFamily="82" charset="0"/>
                <a:ea typeface="微软雅黑" pitchFamily="34" charset="-122"/>
                <a:sym typeface="Bauhaus 93" pitchFamily="82" charset="0"/>
              </a:endParaRPr>
            </a:p>
          </p:txBody>
        </p:sp>
        <p:sp>
          <p:nvSpPr>
            <p:cNvPr id="80" name="TextBox 46"/>
            <p:cNvSpPr>
              <a:spLocks noChangeArrowheads="1"/>
            </p:cNvSpPr>
            <p:nvPr/>
          </p:nvSpPr>
          <p:spPr bwMode="auto">
            <a:xfrm>
              <a:off x="6049963" y="3089176"/>
              <a:ext cx="1790700" cy="414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/>
              <a:r>
                <a:rPr lang="zh-CN" altLang="en-US" sz="1000">
                  <a:solidFill>
                    <a:srgbClr val="000000"/>
                  </a:solidFill>
                  <a:latin typeface="Bauhaus 93" pitchFamily="82" charset="0"/>
                  <a:ea typeface="微软雅黑" pitchFamily="34" charset="-122"/>
                  <a:sym typeface="Bauhaus 93" pitchFamily="82" charset="0"/>
                </a:rPr>
                <a:t>请输入文本请输入文本</a:t>
              </a:r>
              <a:endParaRPr lang="en-US" sz="1000">
                <a:solidFill>
                  <a:srgbClr val="000000"/>
                </a:solidFill>
                <a:latin typeface="Bauhaus 93" pitchFamily="82" charset="0"/>
                <a:ea typeface="微软雅黑" pitchFamily="34" charset="-122"/>
                <a:sym typeface="Bauhaus 93" pitchFamily="82" charset="0"/>
              </a:endParaRPr>
            </a:p>
            <a:p>
              <a:pPr algn="dist"/>
              <a:r>
                <a:rPr lang="zh-CN" altLang="en-US" sz="1000">
                  <a:solidFill>
                    <a:srgbClr val="000000"/>
                  </a:solidFill>
                  <a:latin typeface="Bauhaus 93" pitchFamily="82" charset="0"/>
                  <a:ea typeface="微软雅黑" pitchFamily="34" charset="-122"/>
                  <a:sym typeface="Bauhaus 93" pitchFamily="82" charset="0"/>
                </a:rPr>
                <a:t>请输入文本请输入文本</a:t>
              </a:r>
              <a:endParaRPr lang="en-US" sz="1000">
                <a:solidFill>
                  <a:srgbClr val="000000"/>
                </a:solidFill>
                <a:latin typeface="Bauhaus 93" pitchFamily="82" charset="0"/>
                <a:ea typeface="微软雅黑" pitchFamily="34" charset="-122"/>
                <a:sym typeface="Bauhaus 93" pitchFamily="82" charset="0"/>
              </a:endParaRPr>
            </a:p>
          </p:txBody>
        </p:sp>
        <p:sp>
          <p:nvSpPr>
            <p:cNvPr id="81" name="TextBox 47"/>
            <p:cNvSpPr>
              <a:spLocks noChangeArrowheads="1"/>
            </p:cNvSpPr>
            <p:nvPr/>
          </p:nvSpPr>
          <p:spPr bwMode="auto">
            <a:xfrm>
              <a:off x="4195763" y="4543326"/>
              <a:ext cx="1790700" cy="415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/>
              <a:r>
                <a:rPr lang="zh-CN" altLang="en-US" sz="1000">
                  <a:solidFill>
                    <a:srgbClr val="000000"/>
                  </a:solidFill>
                  <a:latin typeface="Bauhaus 93" pitchFamily="82" charset="0"/>
                  <a:ea typeface="微软雅黑" pitchFamily="34" charset="-122"/>
                  <a:sym typeface="Bauhaus 93" pitchFamily="82" charset="0"/>
                </a:rPr>
                <a:t>请输入文本请输入文本</a:t>
              </a:r>
              <a:endParaRPr lang="en-US" sz="1000">
                <a:solidFill>
                  <a:srgbClr val="000000"/>
                </a:solidFill>
                <a:latin typeface="Bauhaus 93" pitchFamily="82" charset="0"/>
                <a:ea typeface="微软雅黑" pitchFamily="34" charset="-122"/>
                <a:sym typeface="Bauhaus 93" pitchFamily="82" charset="0"/>
              </a:endParaRPr>
            </a:p>
            <a:p>
              <a:pPr algn="dist"/>
              <a:r>
                <a:rPr lang="zh-CN" altLang="en-US" sz="1000">
                  <a:solidFill>
                    <a:srgbClr val="000000"/>
                  </a:solidFill>
                  <a:latin typeface="Bauhaus 93" pitchFamily="82" charset="0"/>
                  <a:ea typeface="微软雅黑" pitchFamily="34" charset="-122"/>
                  <a:sym typeface="Bauhaus 93" pitchFamily="82" charset="0"/>
                </a:rPr>
                <a:t>请输入文本请输入文本</a:t>
              </a:r>
              <a:endParaRPr lang="en-US" sz="1000">
                <a:solidFill>
                  <a:srgbClr val="000000"/>
                </a:solidFill>
                <a:latin typeface="Bauhaus 93" pitchFamily="82" charset="0"/>
                <a:ea typeface="微软雅黑" pitchFamily="34" charset="-122"/>
                <a:sym typeface="Bauhaus 93" pitchFamily="8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5284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5"/>
          <p:cNvGrpSpPr>
            <a:grpSpLocks/>
          </p:cNvGrpSpPr>
          <p:nvPr/>
        </p:nvGrpSpPr>
        <p:grpSpPr bwMode="auto">
          <a:xfrm>
            <a:off x="1042988" y="1286544"/>
            <a:ext cx="3824287" cy="4230688"/>
            <a:chOff x="0" y="0"/>
            <a:chExt cx="5318377" cy="4230540"/>
          </a:xfrm>
        </p:grpSpPr>
        <p:sp>
          <p:nvSpPr>
            <p:cNvPr id="29" name="矩形 5"/>
            <p:cNvSpPr>
              <a:spLocks noChangeArrowheads="1"/>
            </p:cNvSpPr>
            <p:nvPr/>
          </p:nvSpPr>
          <p:spPr bwMode="auto">
            <a:xfrm>
              <a:off x="1057598" y="964514"/>
              <a:ext cx="1536701" cy="110509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1" i="1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0" name="矩形 6"/>
            <p:cNvSpPr>
              <a:spLocks noChangeArrowheads="1"/>
            </p:cNvSpPr>
            <p:nvPr/>
          </p:nvSpPr>
          <p:spPr bwMode="auto">
            <a:xfrm>
              <a:off x="2721298" y="964514"/>
              <a:ext cx="1536701" cy="110509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1" i="1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1" name="矩形 7"/>
            <p:cNvSpPr>
              <a:spLocks noChangeArrowheads="1"/>
            </p:cNvSpPr>
            <p:nvPr/>
          </p:nvSpPr>
          <p:spPr bwMode="auto">
            <a:xfrm>
              <a:off x="2721298" y="2151800"/>
              <a:ext cx="1536701" cy="110509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1" i="1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2" name="矩形 8"/>
            <p:cNvSpPr>
              <a:spLocks noChangeArrowheads="1"/>
            </p:cNvSpPr>
            <p:nvPr/>
          </p:nvSpPr>
          <p:spPr bwMode="auto">
            <a:xfrm>
              <a:off x="1057598" y="2151800"/>
              <a:ext cx="1536701" cy="110509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1" i="1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3" name="任意多边形 9"/>
            <p:cNvSpPr>
              <a:spLocks noChangeArrowheads="1"/>
            </p:cNvSpPr>
            <p:nvPr/>
          </p:nvSpPr>
          <p:spPr bwMode="auto">
            <a:xfrm rot="2700000">
              <a:off x="3967906" y="-1"/>
              <a:ext cx="1141622" cy="1559321"/>
            </a:xfrm>
            <a:custGeom>
              <a:avLst/>
              <a:gdLst>
                <a:gd name="T0" fmla="*/ 0 w 1587500"/>
                <a:gd name="T1" fmla="*/ 793750 h 1559320"/>
                <a:gd name="T2" fmla="*/ 793750 w 1587500"/>
                <a:gd name="T3" fmla="*/ 0 h 1559320"/>
                <a:gd name="T4" fmla="*/ 1587500 w 1587500"/>
                <a:gd name="T5" fmla="*/ 793750 h 1559320"/>
                <a:gd name="T6" fmla="*/ 1190625 w 1587500"/>
                <a:gd name="T7" fmla="*/ 793750 h 1559320"/>
                <a:gd name="T8" fmla="*/ 1190625 w 1587500"/>
                <a:gd name="T9" fmla="*/ 1559320 h 1559320"/>
                <a:gd name="T10" fmla="*/ 784121 w 1587500"/>
                <a:gd name="T11" fmla="*/ 1152816 h 1559320"/>
                <a:gd name="T12" fmla="*/ 396875 w 1587500"/>
                <a:gd name="T13" fmla="*/ 1540063 h 1559320"/>
                <a:gd name="T14" fmla="*/ 396875 w 1587500"/>
                <a:gd name="T15" fmla="*/ 793750 h 155932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587500"/>
                <a:gd name="T25" fmla="*/ 0 h 1559320"/>
                <a:gd name="T26" fmla="*/ 1587500 w 1587500"/>
                <a:gd name="T27" fmla="*/ 1559320 h 155932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587500" h="1559320">
                  <a:moveTo>
                    <a:pt x="0" y="793750"/>
                  </a:moveTo>
                  <a:lnTo>
                    <a:pt x="793750" y="0"/>
                  </a:lnTo>
                  <a:lnTo>
                    <a:pt x="1587500" y="793750"/>
                  </a:lnTo>
                  <a:lnTo>
                    <a:pt x="1190625" y="793750"/>
                  </a:lnTo>
                  <a:lnTo>
                    <a:pt x="1190625" y="1559320"/>
                  </a:lnTo>
                  <a:lnTo>
                    <a:pt x="784121" y="1152816"/>
                  </a:lnTo>
                  <a:lnTo>
                    <a:pt x="396875" y="1540063"/>
                  </a:lnTo>
                  <a:lnTo>
                    <a:pt x="396875" y="793750"/>
                  </a:lnTo>
                  <a:close/>
                </a:path>
              </a:pathLst>
            </a:custGeom>
            <a:solidFill>
              <a:srgbClr val="A5A5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1" i="1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4" name="任意多边形 10"/>
            <p:cNvSpPr>
              <a:spLocks noChangeArrowheads="1"/>
            </p:cNvSpPr>
            <p:nvPr/>
          </p:nvSpPr>
          <p:spPr bwMode="auto">
            <a:xfrm rot="18900000" flipH="1">
              <a:off x="208852" y="-1"/>
              <a:ext cx="1141622" cy="1559321"/>
            </a:xfrm>
            <a:custGeom>
              <a:avLst/>
              <a:gdLst>
                <a:gd name="T0" fmla="*/ 0 w 1587500"/>
                <a:gd name="T1" fmla="*/ 793750 h 1559320"/>
                <a:gd name="T2" fmla="*/ 793750 w 1587500"/>
                <a:gd name="T3" fmla="*/ 0 h 1559320"/>
                <a:gd name="T4" fmla="*/ 1587500 w 1587500"/>
                <a:gd name="T5" fmla="*/ 793750 h 1559320"/>
                <a:gd name="T6" fmla="*/ 1190625 w 1587500"/>
                <a:gd name="T7" fmla="*/ 793750 h 1559320"/>
                <a:gd name="T8" fmla="*/ 1190625 w 1587500"/>
                <a:gd name="T9" fmla="*/ 1559320 h 1559320"/>
                <a:gd name="T10" fmla="*/ 784121 w 1587500"/>
                <a:gd name="T11" fmla="*/ 1152816 h 1559320"/>
                <a:gd name="T12" fmla="*/ 396875 w 1587500"/>
                <a:gd name="T13" fmla="*/ 1540063 h 1559320"/>
                <a:gd name="T14" fmla="*/ 396875 w 1587500"/>
                <a:gd name="T15" fmla="*/ 793750 h 155932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587500"/>
                <a:gd name="T25" fmla="*/ 0 h 1559320"/>
                <a:gd name="T26" fmla="*/ 1587500 w 1587500"/>
                <a:gd name="T27" fmla="*/ 1559320 h 155932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587500" h="1559320">
                  <a:moveTo>
                    <a:pt x="0" y="793750"/>
                  </a:moveTo>
                  <a:lnTo>
                    <a:pt x="793750" y="0"/>
                  </a:lnTo>
                  <a:lnTo>
                    <a:pt x="1587500" y="793750"/>
                  </a:lnTo>
                  <a:lnTo>
                    <a:pt x="1190625" y="793750"/>
                  </a:lnTo>
                  <a:lnTo>
                    <a:pt x="1190625" y="1559320"/>
                  </a:lnTo>
                  <a:lnTo>
                    <a:pt x="784121" y="1152816"/>
                  </a:lnTo>
                  <a:lnTo>
                    <a:pt x="396875" y="1540063"/>
                  </a:lnTo>
                  <a:lnTo>
                    <a:pt x="396875" y="793750"/>
                  </a:lnTo>
                  <a:close/>
                </a:path>
              </a:pathLst>
            </a:custGeom>
            <a:solidFill>
              <a:srgbClr val="A5A5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1" i="1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5" name="任意多边形 11"/>
            <p:cNvSpPr>
              <a:spLocks noChangeArrowheads="1"/>
            </p:cNvSpPr>
            <p:nvPr/>
          </p:nvSpPr>
          <p:spPr bwMode="auto">
            <a:xfrm rot="2700000" flipH="1" flipV="1">
              <a:off x="208850" y="2671218"/>
              <a:ext cx="1141622" cy="1559321"/>
            </a:xfrm>
            <a:custGeom>
              <a:avLst/>
              <a:gdLst>
                <a:gd name="T0" fmla="*/ 0 w 1587500"/>
                <a:gd name="T1" fmla="*/ 793750 h 1559320"/>
                <a:gd name="T2" fmla="*/ 793750 w 1587500"/>
                <a:gd name="T3" fmla="*/ 0 h 1559320"/>
                <a:gd name="T4" fmla="*/ 1587500 w 1587500"/>
                <a:gd name="T5" fmla="*/ 793750 h 1559320"/>
                <a:gd name="T6" fmla="*/ 1190625 w 1587500"/>
                <a:gd name="T7" fmla="*/ 793750 h 1559320"/>
                <a:gd name="T8" fmla="*/ 1190625 w 1587500"/>
                <a:gd name="T9" fmla="*/ 1559320 h 1559320"/>
                <a:gd name="T10" fmla="*/ 784121 w 1587500"/>
                <a:gd name="T11" fmla="*/ 1152816 h 1559320"/>
                <a:gd name="T12" fmla="*/ 396875 w 1587500"/>
                <a:gd name="T13" fmla="*/ 1540063 h 1559320"/>
                <a:gd name="T14" fmla="*/ 396875 w 1587500"/>
                <a:gd name="T15" fmla="*/ 793750 h 155932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587500"/>
                <a:gd name="T25" fmla="*/ 0 h 1559320"/>
                <a:gd name="T26" fmla="*/ 1587500 w 1587500"/>
                <a:gd name="T27" fmla="*/ 1559320 h 155932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587500" h="1559320">
                  <a:moveTo>
                    <a:pt x="0" y="793750"/>
                  </a:moveTo>
                  <a:lnTo>
                    <a:pt x="793750" y="0"/>
                  </a:lnTo>
                  <a:lnTo>
                    <a:pt x="1587500" y="793750"/>
                  </a:lnTo>
                  <a:lnTo>
                    <a:pt x="1190625" y="793750"/>
                  </a:lnTo>
                  <a:lnTo>
                    <a:pt x="1190625" y="1559320"/>
                  </a:lnTo>
                  <a:lnTo>
                    <a:pt x="784121" y="1152816"/>
                  </a:lnTo>
                  <a:lnTo>
                    <a:pt x="396875" y="1540063"/>
                  </a:lnTo>
                  <a:lnTo>
                    <a:pt x="396875" y="793750"/>
                  </a:lnTo>
                  <a:close/>
                </a:path>
              </a:pathLst>
            </a:custGeom>
            <a:solidFill>
              <a:srgbClr val="A5A5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1" i="1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6" name="任意多边形 12"/>
            <p:cNvSpPr>
              <a:spLocks noChangeArrowheads="1"/>
            </p:cNvSpPr>
            <p:nvPr/>
          </p:nvSpPr>
          <p:spPr bwMode="auto">
            <a:xfrm rot="18900000" flipV="1">
              <a:off x="3967904" y="2671218"/>
              <a:ext cx="1141622" cy="1559321"/>
            </a:xfrm>
            <a:custGeom>
              <a:avLst/>
              <a:gdLst>
                <a:gd name="T0" fmla="*/ 0 w 1587500"/>
                <a:gd name="T1" fmla="*/ 793750 h 1559320"/>
                <a:gd name="T2" fmla="*/ 793750 w 1587500"/>
                <a:gd name="T3" fmla="*/ 0 h 1559320"/>
                <a:gd name="T4" fmla="*/ 1587500 w 1587500"/>
                <a:gd name="T5" fmla="*/ 793750 h 1559320"/>
                <a:gd name="T6" fmla="*/ 1190625 w 1587500"/>
                <a:gd name="T7" fmla="*/ 793750 h 1559320"/>
                <a:gd name="T8" fmla="*/ 1190625 w 1587500"/>
                <a:gd name="T9" fmla="*/ 1559320 h 1559320"/>
                <a:gd name="T10" fmla="*/ 784121 w 1587500"/>
                <a:gd name="T11" fmla="*/ 1152816 h 1559320"/>
                <a:gd name="T12" fmla="*/ 396875 w 1587500"/>
                <a:gd name="T13" fmla="*/ 1540063 h 1559320"/>
                <a:gd name="T14" fmla="*/ 396875 w 1587500"/>
                <a:gd name="T15" fmla="*/ 793750 h 155932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587500"/>
                <a:gd name="T25" fmla="*/ 0 h 1559320"/>
                <a:gd name="T26" fmla="*/ 1587500 w 1587500"/>
                <a:gd name="T27" fmla="*/ 1559320 h 155932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587500" h="1559320">
                  <a:moveTo>
                    <a:pt x="0" y="793750"/>
                  </a:moveTo>
                  <a:lnTo>
                    <a:pt x="793750" y="0"/>
                  </a:lnTo>
                  <a:lnTo>
                    <a:pt x="1587500" y="793750"/>
                  </a:lnTo>
                  <a:lnTo>
                    <a:pt x="1190625" y="793750"/>
                  </a:lnTo>
                  <a:lnTo>
                    <a:pt x="1190625" y="1559320"/>
                  </a:lnTo>
                  <a:lnTo>
                    <a:pt x="784121" y="1152816"/>
                  </a:lnTo>
                  <a:lnTo>
                    <a:pt x="396875" y="1540063"/>
                  </a:lnTo>
                  <a:lnTo>
                    <a:pt x="396875" y="793750"/>
                  </a:lnTo>
                  <a:close/>
                </a:path>
              </a:pathLst>
            </a:custGeom>
            <a:solidFill>
              <a:srgbClr val="A5A5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1" i="1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7" name="文本框 50"/>
            <p:cNvSpPr>
              <a:spLocks noChangeArrowheads="1"/>
            </p:cNvSpPr>
            <p:nvPr/>
          </p:nvSpPr>
          <p:spPr bwMode="auto">
            <a:xfrm>
              <a:off x="1135955" y="1117078"/>
              <a:ext cx="67585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1" u="none" strike="noStrike" kern="0" cap="none" spc="0" normalizeH="0" baseline="0" noProof="0" smtClean="0">
                  <a:ln>
                    <a:noFill/>
                  </a:ln>
                  <a:solidFill>
                    <a:srgbClr val="202020"/>
                  </a:solidFill>
                  <a:effectLst/>
                  <a:uLnTx/>
                  <a:uFillTx/>
                  <a:latin typeface="Bauhaus 93" pitchFamily="82" charset="0"/>
                  <a:ea typeface="微软雅黑" pitchFamily="34" charset="-122"/>
                  <a:sym typeface="Bauhaus 93" pitchFamily="82" charset="0"/>
                </a:rPr>
                <a:t>01</a:t>
              </a:r>
              <a:endParaRPr kumimoji="0" lang="zh-CN" altLang="en-US" sz="2000" b="1" i="1" u="none" strike="noStrike" kern="0" cap="none" spc="0" normalizeH="0" baseline="0" noProof="0" smtClean="0">
                <a:ln>
                  <a:noFill/>
                </a:ln>
                <a:solidFill>
                  <a:srgbClr val="202020"/>
                </a:solidFill>
                <a:effectLst/>
                <a:uLnTx/>
                <a:uFillTx/>
                <a:latin typeface="Bauhaus 93" pitchFamily="82" charset="0"/>
                <a:ea typeface="微软雅黑" pitchFamily="34" charset="-122"/>
                <a:sym typeface="Bauhaus 93" pitchFamily="82" charset="0"/>
              </a:endParaRPr>
            </a:p>
          </p:txBody>
        </p:sp>
        <p:sp>
          <p:nvSpPr>
            <p:cNvPr id="38" name="文本框 51"/>
            <p:cNvSpPr>
              <a:spLocks noChangeArrowheads="1"/>
            </p:cNvSpPr>
            <p:nvPr/>
          </p:nvSpPr>
          <p:spPr bwMode="auto">
            <a:xfrm>
              <a:off x="1606016" y="1117078"/>
              <a:ext cx="97009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1" u="none" strike="noStrike" kern="0" cap="none" spc="0" normalizeH="0" baseline="0" noProof="0" smtClean="0">
                  <a:ln>
                    <a:noFill/>
                  </a:ln>
                  <a:solidFill>
                    <a:srgbClr val="20202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标题</a:t>
              </a:r>
            </a:p>
          </p:txBody>
        </p:sp>
        <p:sp>
          <p:nvSpPr>
            <p:cNvPr id="39" name="文本框 52"/>
            <p:cNvSpPr>
              <a:spLocks noChangeArrowheads="1"/>
            </p:cNvSpPr>
            <p:nvPr/>
          </p:nvSpPr>
          <p:spPr bwMode="auto">
            <a:xfrm>
              <a:off x="1234080" y="1576502"/>
              <a:ext cx="1237586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20202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请输入文本</a:t>
              </a:r>
              <a:endParaRPr kumimoji="0" lang="en-US" sz="1100" b="0" i="0" u="none" strike="noStrike" kern="0" cap="none" spc="0" normalizeH="0" baseline="0" noProof="0" smtClean="0">
                <a:ln>
                  <a:noFill/>
                </a:ln>
                <a:solidFill>
                  <a:srgbClr val="202020"/>
                </a:solidFill>
                <a:effectLst/>
                <a:uLnTx/>
                <a:uFillTx/>
                <a:latin typeface="微软雅黑" pitchFamily="34" charset="-122"/>
                <a:sym typeface="微软雅黑" pitchFamily="34" charset="-122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1" i="1" u="none" strike="noStrike" kern="0" cap="none" spc="0" normalizeH="0" baseline="0" noProof="0" smtClean="0">
                  <a:ln>
                    <a:noFill/>
                  </a:ln>
                  <a:solidFill>
                    <a:srgbClr val="20202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请输入文本</a:t>
              </a:r>
            </a:p>
          </p:txBody>
        </p:sp>
        <p:sp>
          <p:nvSpPr>
            <p:cNvPr id="40" name="直接连接符 16"/>
            <p:cNvSpPr>
              <a:spLocks noChangeShapeType="1"/>
            </p:cNvSpPr>
            <p:nvPr/>
          </p:nvSpPr>
          <p:spPr bwMode="auto">
            <a:xfrm>
              <a:off x="1256872" y="1534456"/>
              <a:ext cx="1119382" cy="1"/>
            </a:xfrm>
            <a:prstGeom prst="line">
              <a:avLst/>
            </a:prstGeom>
            <a:noFill/>
            <a:ln w="6350" cap="flat" cmpd="sng">
              <a:solidFill>
                <a:srgbClr val="575757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文本框 54"/>
            <p:cNvSpPr>
              <a:spLocks noChangeArrowheads="1"/>
            </p:cNvSpPr>
            <p:nvPr/>
          </p:nvSpPr>
          <p:spPr bwMode="auto">
            <a:xfrm>
              <a:off x="2786955" y="1117078"/>
              <a:ext cx="67585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1" u="none" strike="noStrike" kern="0" cap="none" spc="0" normalizeH="0" baseline="0" noProof="0" smtClean="0">
                  <a:ln>
                    <a:noFill/>
                  </a:ln>
                  <a:solidFill>
                    <a:srgbClr val="202020"/>
                  </a:solidFill>
                  <a:effectLst/>
                  <a:uLnTx/>
                  <a:uFillTx/>
                  <a:latin typeface="Bauhaus 93" pitchFamily="82" charset="0"/>
                  <a:ea typeface="微软雅黑" pitchFamily="34" charset="-122"/>
                  <a:sym typeface="Bauhaus 93" pitchFamily="82" charset="0"/>
                </a:rPr>
                <a:t>02</a:t>
              </a:r>
              <a:endParaRPr kumimoji="0" lang="zh-CN" altLang="en-US" sz="2000" b="1" i="1" u="none" strike="noStrike" kern="0" cap="none" spc="0" normalizeH="0" baseline="0" noProof="0" smtClean="0">
                <a:ln>
                  <a:noFill/>
                </a:ln>
                <a:solidFill>
                  <a:srgbClr val="202020"/>
                </a:solidFill>
                <a:effectLst/>
                <a:uLnTx/>
                <a:uFillTx/>
                <a:latin typeface="Bauhaus 93" pitchFamily="82" charset="0"/>
                <a:ea typeface="微软雅黑" pitchFamily="34" charset="-122"/>
                <a:sym typeface="Bauhaus 93" pitchFamily="82" charset="0"/>
              </a:endParaRPr>
            </a:p>
          </p:txBody>
        </p:sp>
        <p:sp>
          <p:nvSpPr>
            <p:cNvPr id="42" name="文本框 55"/>
            <p:cNvSpPr>
              <a:spLocks noChangeArrowheads="1"/>
            </p:cNvSpPr>
            <p:nvPr/>
          </p:nvSpPr>
          <p:spPr bwMode="auto">
            <a:xfrm>
              <a:off x="3257016" y="1117078"/>
              <a:ext cx="97009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1" u="none" strike="noStrike" kern="0" cap="none" spc="0" normalizeH="0" baseline="0" noProof="0" smtClean="0">
                  <a:ln>
                    <a:noFill/>
                  </a:ln>
                  <a:solidFill>
                    <a:srgbClr val="20202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标题</a:t>
              </a:r>
            </a:p>
          </p:txBody>
        </p:sp>
        <p:sp>
          <p:nvSpPr>
            <p:cNvPr id="43" name="文本框 56"/>
            <p:cNvSpPr>
              <a:spLocks noChangeArrowheads="1"/>
            </p:cNvSpPr>
            <p:nvPr/>
          </p:nvSpPr>
          <p:spPr bwMode="auto">
            <a:xfrm>
              <a:off x="2898273" y="1576502"/>
              <a:ext cx="1237586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20202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请输入文本</a:t>
              </a:r>
              <a:endParaRPr kumimoji="0" lang="en-US" sz="1100" b="0" i="0" u="none" strike="noStrike" kern="0" cap="none" spc="0" normalizeH="0" baseline="0" noProof="0" smtClean="0">
                <a:ln>
                  <a:noFill/>
                </a:ln>
                <a:solidFill>
                  <a:srgbClr val="202020"/>
                </a:solidFill>
                <a:effectLst/>
                <a:uLnTx/>
                <a:uFillTx/>
                <a:latin typeface="微软雅黑" pitchFamily="34" charset="-122"/>
                <a:sym typeface="微软雅黑" pitchFamily="34" charset="-122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20202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请输入文本</a:t>
              </a: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4" name="直接连接符 20"/>
            <p:cNvSpPr>
              <a:spLocks noChangeShapeType="1"/>
            </p:cNvSpPr>
            <p:nvPr/>
          </p:nvSpPr>
          <p:spPr bwMode="auto">
            <a:xfrm>
              <a:off x="2907872" y="1534456"/>
              <a:ext cx="1119381" cy="1"/>
            </a:xfrm>
            <a:prstGeom prst="line">
              <a:avLst/>
            </a:prstGeom>
            <a:noFill/>
            <a:ln w="6350" cap="flat" cmpd="sng">
              <a:solidFill>
                <a:srgbClr val="575757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文本框 58"/>
            <p:cNvSpPr>
              <a:spLocks noChangeArrowheads="1"/>
            </p:cNvSpPr>
            <p:nvPr/>
          </p:nvSpPr>
          <p:spPr bwMode="auto">
            <a:xfrm>
              <a:off x="2786955" y="2359162"/>
              <a:ext cx="67585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1" u="none" strike="noStrike" kern="0" cap="none" spc="0" normalizeH="0" baseline="0" noProof="0" smtClean="0">
                  <a:ln>
                    <a:noFill/>
                  </a:ln>
                  <a:solidFill>
                    <a:srgbClr val="202020"/>
                  </a:solidFill>
                  <a:effectLst/>
                  <a:uLnTx/>
                  <a:uFillTx/>
                  <a:latin typeface="Bauhaus 93" pitchFamily="82" charset="0"/>
                  <a:ea typeface="微软雅黑" pitchFamily="34" charset="-122"/>
                  <a:sym typeface="Bauhaus 93" pitchFamily="82" charset="0"/>
                </a:rPr>
                <a:t>04</a:t>
              </a:r>
              <a:endParaRPr kumimoji="0" lang="zh-CN" altLang="en-US" sz="2000" b="1" i="1" u="none" strike="noStrike" kern="0" cap="none" spc="0" normalizeH="0" baseline="0" noProof="0" smtClean="0">
                <a:ln>
                  <a:noFill/>
                </a:ln>
                <a:solidFill>
                  <a:srgbClr val="202020"/>
                </a:solidFill>
                <a:effectLst/>
                <a:uLnTx/>
                <a:uFillTx/>
                <a:latin typeface="Bauhaus 93" pitchFamily="82" charset="0"/>
                <a:ea typeface="微软雅黑" pitchFamily="34" charset="-122"/>
                <a:sym typeface="Bauhaus 93" pitchFamily="82" charset="0"/>
              </a:endParaRPr>
            </a:p>
          </p:txBody>
        </p:sp>
        <p:sp>
          <p:nvSpPr>
            <p:cNvPr id="46" name="文本框 59"/>
            <p:cNvSpPr>
              <a:spLocks noChangeArrowheads="1"/>
            </p:cNvSpPr>
            <p:nvPr/>
          </p:nvSpPr>
          <p:spPr bwMode="auto">
            <a:xfrm>
              <a:off x="3257016" y="2359162"/>
              <a:ext cx="97009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1" u="none" strike="noStrike" kern="0" cap="none" spc="0" normalizeH="0" baseline="0" noProof="0" smtClean="0">
                  <a:ln>
                    <a:noFill/>
                  </a:ln>
                  <a:solidFill>
                    <a:srgbClr val="20202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标题</a:t>
              </a:r>
            </a:p>
          </p:txBody>
        </p:sp>
        <p:sp>
          <p:nvSpPr>
            <p:cNvPr id="47" name="文本框 60"/>
            <p:cNvSpPr>
              <a:spLocks noChangeArrowheads="1"/>
            </p:cNvSpPr>
            <p:nvPr/>
          </p:nvSpPr>
          <p:spPr bwMode="auto">
            <a:xfrm>
              <a:off x="2926134" y="2818587"/>
              <a:ext cx="1237586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1" i="1" u="none" strike="noStrike" kern="0" cap="none" spc="0" normalizeH="0" baseline="0" noProof="0" smtClean="0">
                  <a:ln>
                    <a:noFill/>
                  </a:ln>
                  <a:solidFill>
                    <a:srgbClr val="20202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请输入文本</a:t>
              </a:r>
              <a:endParaRPr kumimoji="0" lang="en-US" sz="1100" b="1" i="1" u="none" strike="noStrike" kern="0" cap="none" spc="0" normalizeH="0" baseline="0" noProof="0" smtClean="0">
                <a:ln>
                  <a:noFill/>
                </a:ln>
                <a:solidFill>
                  <a:srgbClr val="202020"/>
                </a:solidFill>
                <a:effectLst/>
                <a:uLnTx/>
                <a:uFillTx/>
                <a:latin typeface="微软雅黑" pitchFamily="34" charset="-122"/>
                <a:sym typeface="微软雅黑" pitchFamily="34" charset="-122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20202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请输入文本</a:t>
              </a:r>
              <a:endParaRPr kumimoji="0" lang="en-US" sz="1100" b="0" i="0" u="none" strike="noStrike" kern="0" cap="none" spc="0" normalizeH="0" baseline="0" noProof="0" smtClean="0">
                <a:ln>
                  <a:noFill/>
                </a:ln>
                <a:solidFill>
                  <a:srgbClr val="202020"/>
                </a:solidFill>
                <a:effectLst/>
                <a:uLnTx/>
                <a:uFillTx/>
                <a:latin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48" name="直接连接符 24"/>
            <p:cNvSpPr>
              <a:spLocks noChangeShapeType="1"/>
            </p:cNvSpPr>
            <p:nvPr/>
          </p:nvSpPr>
          <p:spPr bwMode="auto">
            <a:xfrm>
              <a:off x="2907872" y="2776540"/>
              <a:ext cx="1119381" cy="1"/>
            </a:xfrm>
            <a:prstGeom prst="line">
              <a:avLst/>
            </a:prstGeom>
            <a:noFill/>
            <a:ln w="6350" cap="flat" cmpd="sng">
              <a:solidFill>
                <a:srgbClr val="575757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9" name="文本框 62"/>
            <p:cNvSpPr>
              <a:spLocks noChangeArrowheads="1"/>
            </p:cNvSpPr>
            <p:nvPr/>
          </p:nvSpPr>
          <p:spPr bwMode="auto">
            <a:xfrm>
              <a:off x="1135955" y="2359162"/>
              <a:ext cx="67585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1" u="none" strike="noStrike" kern="0" cap="none" spc="0" normalizeH="0" baseline="0" noProof="0" smtClean="0">
                  <a:ln>
                    <a:noFill/>
                  </a:ln>
                  <a:solidFill>
                    <a:srgbClr val="202020"/>
                  </a:solidFill>
                  <a:effectLst/>
                  <a:uLnTx/>
                  <a:uFillTx/>
                  <a:latin typeface="Bauhaus 93" pitchFamily="82" charset="0"/>
                  <a:ea typeface="微软雅黑" pitchFamily="34" charset="-122"/>
                  <a:sym typeface="Bauhaus 93" pitchFamily="82" charset="0"/>
                </a:rPr>
                <a:t>03</a:t>
              </a:r>
              <a:endParaRPr kumimoji="0" lang="zh-CN" altLang="en-US" sz="2000" b="1" i="1" u="none" strike="noStrike" kern="0" cap="none" spc="0" normalizeH="0" baseline="0" noProof="0" smtClean="0">
                <a:ln>
                  <a:noFill/>
                </a:ln>
                <a:solidFill>
                  <a:srgbClr val="202020"/>
                </a:solidFill>
                <a:effectLst/>
                <a:uLnTx/>
                <a:uFillTx/>
                <a:latin typeface="Bauhaus 93" pitchFamily="82" charset="0"/>
                <a:ea typeface="微软雅黑" pitchFamily="34" charset="-122"/>
                <a:sym typeface="Bauhaus 93" pitchFamily="82" charset="0"/>
              </a:endParaRPr>
            </a:p>
          </p:txBody>
        </p:sp>
        <p:sp>
          <p:nvSpPr>
            <p:cNvPr id="50" name="文本框 63"/>
            <p:cNvSpPr>
              <a:spLocks noChangeArrowheads="1"/>
            </p:cNvSpPr>
            <p:nvPr/>
          </p:nvSpPr>
          <p:spPr bwMode="auto">
            <a:xfrm>
              <a:off x="1606017" y="2359162"/>
              <a:ext cx="97009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20202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标题</a:t>
              </a:r>
              <a:endParaRPr kumimoji="0" 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202020"/>
                </a:solidFill>
                <a:effectLst/>
                <a:uLnTx/>
                <a:uFillTx/>
                <a:latin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51" name="文本框 64"/>
            <p:cNvSpPr>
              <a:spLocks noChangeArrowheads="1"/>
            </p:cNvSpPr>
            <p:nvPr/>
          </p:nvSpPr>
          <p:spPr bwMode="auto">
            <a:xfrm>
              <a:off x="1288664" y="2818587"/>
              <a:ext cx="1237586" cy="600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20202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请输入文本</a:t>
              </a:r>
              <a:endParaRPr kumimoji="0" lang="en-US" sz="1100" b="0" i="0" u="none" strike="noStrike" kern="0" cap="none" spc="0" normalizeH="0" baseline="0" noProof="0" smtClean="0">
                <a:ln>
                  <a:noFill/>
                </a:ln>
                <a:solidFill>
                  <a:srgbClr val="202020"/>
                </a:solidFill>
                <a:effectLst/>
                <a:uLnTx/>
                <a:uFillTx/>
                <a:latin typeface="微软雅黑" pitchFamily="34" charset="-122"/>
                <a:sym typeface="微软雅黑" pitchFamily="34" charset="-122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20202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请输入文本</a:t>
              </a:r>
              <a:endParaRPr kumimoji="0" lang="en-US" sz="1100" b="1" i="1" u="none" strike="noStrike" kern="0" cap="none" spc="0" normalizeH="0" baseline="0" noProof="0" smtClean="0">
                <a:ln>
                  <a:noFill/>
                </a:ln>
                <a:solidFill>
                  <a:srgbClr val="202020"/>
                </a:solidFill>
                <a:effectLst/>
                <a:uLnTx/>
                <a:uFillTx/>
                <a:latin typeface="微软雅黑" pitchFamily="34" charset="-122"/>
                <a:sym typeface="微软雅黑" pitchFamily="34" charset="-122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1" i="1" u="none" strike="noStrike" kern="0" cap="none" spc="0" normalizeH="0" baseline="0" noProof="0" smtClean="0">
                <a:ln>
                  <a:noFill/>
                </a:ln>
                <a:solidFill>
                  <a:srgbClr val="202020"/>
                </a:solidFill>
                <a:effectLst/>
                <a:uLnTx/>
                <a:uFillTx/>
                <a:latin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52" name="直接连接符 28"/>
            <p:cNvSpPr>
              <a:spLocks noChangeShapeType="1"/>
            </p:cNvSpPr>
            <p:nvPr/>
          </p:nvSpPr>
          <p:spPr bwMode="auto">
            <a:xfrm>
              <a:off x="1256868" y="2780484"/>
              <a:ext cx="1119381" cy="1"/>
            </a:xfrm>
            <a:prstGeom prst="line">
              <a:avLst/>
            </a:prstGeom>
            <a:noFill/>
            <a:ln w="6350" cap="flat" cmpd="sng">
              <a:solidFill>
                <a:srgbClr val="575757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53" name="TextBox 1"/>
          <p:cNvSpPr>
            <a:spLocks noChangeArrowheads="1"/>
          </p:cNvSpPr>
          <p:nvPr/>
        </p:nvSpPr>
        <p:spPr bwMode="auto">
          <a:xfrm>
            <a:off x="4643438" y="2340644"/>
            <a:ext cx="3024187" cy="147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000000"/>
                </a:solidFill>
                <a:latin typeface="Bauhaus 93" pitchFamily="82" charset="0"/>
                <a:ea typeface="微软雅黑" pitchFamily="34" charset="-122"/>
                <a:sym typeface="Bauhaus 93" pitchFamily="82" charset="0"/>
              </a:rPr>
              <a:t>请输入标题</a:t>
            </a:r>
            <a:endParaRPr lang="en-US">
              <a:solidFill>
                <a:srgbClr val="000000"/>
              </a:solidFill>
              <a:latin typeface="Bauhaus 93" pitchFamily="82" charset="0"/>
              <a:ea typeface="微软雅黑" pitchFamily="34" charset="-122"/>
              <a:sym typeface="Bauhaus 93" pitchFamily="82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rgbClr val="000000"/>
                </a:solidFill>
                <a:latin typeface="Bauhaus 93" pitchFamily="82" charset="0"/>
                <a:ea typeface="微软雅黑" pitchFamily="34" charset="-122"/>
                <a:sym typeface="Bauhaus 93" pitchFamily="82" charset="0"/>
              </a:rPr>
              <a:t>请输入解释文字请输入解释文字</a:t>
            </a:r>
            <a:endParaRPr lang="en-US" sz="1400">
              <a:solidFill>
                <a:srgbClr val="000000"/>
              </a:solidFill>
              <a:latin typeface="Bauhaus 93" pitchFamily="82" charset="0"/>
              <a:ea typeface="微软雅黑" pitchFamily="34" charset="-122"/>
              <a:sym typeface="Bauhaus 93" pitchFamily="82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rgbClr val="000000"/>
                </a:solidFill>
                <a:latin typeface="Bauhaus 93" pitchFamily="82" charset="0"/>
                <a:ea typeface="微软雅黑" pitchFamily="34" charset="-122"/>
                <a:sym typeface="Bauhaus 93" pitchFamily="82" charset="0"/>
              </a:rPr>
              <a:t>请输入解释文字请输入解释文字</a:t>
            </a:r>
          </a:p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rgbClr val="000000"/>
                </a:solidFill>
                <a:latin typeface="Bauhaus 93" pitchFamily="82" charset="0"/>
                <a:ea typeface="微软雅黑" pitchFamily="34" charset="-122"/>
                <a:sym typeface="Bauhaus 93" pitchFamily="82" charset="0"/>
              </a:rPr>
              <a:t>请输入解释文字请输入解释文字</a:t>
            </a:r>
          </a:p>
        </p:txBody>
      </p:sp>
    </p:spTree>
    <p:extLst>
      <p:ext uri="{BB962C8B-B14F-4D97-AF65-F5344CB8AC3E}">
        <p14:creationId xmlns:p14="http://schemas.microsoft.com/office/powerpoint/2010/main" val="3350010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14106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椭圆 10"/>
          <p:cNvSpPr>
            <a:spLocks noChangeArrowheads="1"/>
          </p:cNvSpPr>
          <p:nvPr/>
        </p:nvSpPr>
        <p:spPr bwMode="auto">
          <a:xfrm flipV="1">
            <a:off x="2051050" y="1131093"/>
            <a:ext cx="4575175" cy="4602163"/>
          </a:xfrm>
          <a:custGeom>
            <a:avLst/>
            <a:gdLst>
              <a:gd name="T0" fmla="*/ 0 w 4575426"/>
              <a:gd name="T1" fmla="*/ 0 h 4601998"/>
              <a:gd name="T2" fmla="*/ 4575426 w 4575426"/>
              <a:gd name="T3" fmla="*/ 4601998 h 4601998"/>
            </a:gdLst>
            <a:ahLst/>
            <a:cxnLst/>
            <a:rect l="T0" t="T1" r="T2" b="T3"/>
            <a:pathLst>
              <a:path w="4575426" h="4601998">
                <a:moveTo>
                  <a:pt x="1926558" y="4601998"/>
                </a:moveTo>
                <a:cubicBezTo>
                  <a:pt x="2224825" y="4601998"/>
                  <a:pt x="2466618" y="4360205"/>
                  <a:pt x="2466618" y="4061938"/>
                </a:cubicBezTo>
                <a:lnTo>
                  <a:pt x="2466605" y="4061814"/>
                </a:lnTo>
                <a:cubicBezTo>
                  <a:pt x="2466614" y="4061813"/>
                  <a:pt x="2466622" y="4061812"/>
                  <a:pt x="2466631" y="4061811"/>
                </a:cubicBezTo>
                <a:cubicBezTo>
                  <a:pt x="2466683" y="3783430"/>
                  <a:pt x="2677371" y="3554272"/>
                  <a:pt x="2948287" y="3527863"/>
                </a:cubicBezTo>
                <a:cubicBezTo>
                  <a:pt x="3105609" y="3616083"/>
                  <a:pt x="3287098" y="3666096"/>
                  <a:pt x="3480268" y="3666096"/>
                </a:cubicBezTo>
                <a:cubicBezTo>
                  <a:pt x="4085107" y="3666096"/>
                  <a:pt x="4575426" y="3175777"/>
                  <a:pt x="4575426" y="2570938"/>
                </a:cubicBezTo>
                <a:cubicBezTo>
                  <a:pt x="4575426" y="2073648"/>
                  <a:pt x="4243976" y="1653773"/>
                  <a:pt x="3789742" y="1520853"/>
                </a:cubicBezTo>
                <a:cubicBezTo>
                  <a:pt x="3658505" y="1330512"/>
                  <a:pt x="3663321" y="1069491"/>
                  <a:pt x="3816626" y="880675"/>
                </a:cubicBezTo>
                <a:lnTo>
                  <a:pt x="3816608" y="880656"/>
                </a:lnTo>
                <a:lnTo>
                  <a:pt x="3816696" y="880568"/>
                </a:lnTo>
                <a:cubicBezTo>
                  <a:pt x="4004745" y="649049"/>
                  <a:pt x="3969505" y="308923"/>
                  <a:pt x="3737986" y="120875"/>
                </a:cubicBezTo>
                <a:cubicBezTo>
                  <a:pt x="3506467" y="-67174"/>
                  <a:pt x="3166341" y="-31934"/>
                  <a:pt x="2978293" y="199585"/>
                </a:cubicBezTo>
                <a:cubicBezTo>
                  <a:pt x="2790502" y="430786"/>
                  <a:pt x="2825388" y="770297"/>
                  <a:pt x="3056129" y="958409"/>
                </a:cubicBezTo>
                <a:lnTo>
                  <a:pt x="3056040" y="958497"/>
                </a:lnTo>
                <a:cubicBezTo>
                  <a:pt x="3055997" y="958550"/>
                  <a:pt x="3055955" y="958602"/>
                  <a:pt x="3055927" y="958668"/>
                </a:cubicBezTo>
                <a:cubicBezTo>
                  <a:pt x="3056575" y="958934"/>
                  <a:pt x="3057097" y="959356"/>
                  <a:pt x="3057619" y="959780"/>
                </a:cubicBezTo>
                <a:cubicBezTo>
                  <a:pt x="3223634" y="1094624"/>
                  <a:pt x="3288724" y="1307664"/>
                  <a:pt x="3241010" y="1502330"/>
                </a:cubicBezTo>
                <a:cubicBezTo>
                  <a:pt x="3160694" y="1520023"/>
                  <a:pt x="3083793" y="1546852"/>
                  <a:pt x="3011349" y="1581547"/>
                </a:cubicBezTo>
                <a:cubicBezTo>
                  <a:pt x="2754374" y="1541694"/>
                  <a:pt x="2558425" y="1319007"/>
                  <a:pt x="2558375" y="1050541"/>
                </a:cubicBezTo>
                <a:lnTo>
                  <a:pt x="2558349" y="1050538"/>
                </a:lnTo>
                <a:lnTo>
                  <a:pt x="2558362" y="1050414"/>
                </a:lnTo>
                <a:cubicBezTo>
                  <a:pt x="2558362" y="752147"/>
                  <a:pt x="2316569" y="510354"/>
                  <a:pt x="2018302" y="510354"/>
                </a:cubicBezTo>
                <a:cubicBezTo>
                  <a:pt x="1720035" y="510354"/>
                  <a:pt x="1478242" y="752147"/>
                  <a:pt x="1478242" y="1050414"/>
                </a:cubicBezTo>
                <a:cubicBezTo>
                  <a:pt x="1478242" y="1348272"/>
                  <a:pt x="1719372" y="1589810"/>
                  <a:pt x="2017075" y="1590350"/>
                </a:cubicBezTo>
                <a:lnTo>
                  <a:pt x="2017062" y="1590475"/>
                </a:lnTo>
                <a:cubicBezTo>
                  <a:pt x="2017062" y="1590543"/>
                  <a:pt x="2017062" y="1590610"/>
                  <a:pt x="2017082" y="1590678"/>
                </a:cubicBezTo>
                <a:cubicBezTo>
                  <a:pt x="2017753" y="1590476"/>
                  <a:pt x="2018424" y="1590475"/>
                  <a:pt x="2019096" y="1590475"/>
                </a:cubicBezTo>
                <a:cubicBezTo>
                  <a:pt x="2275406" y="1590475"/>
                  <a:pt x="2490014" y="1769028"/>
                  <a:pt x="2544180" y="2008794"/>
                </a:cubicBezTo>
                <a:cubicBezTo>
                  <a:pt x="2468088" y="2129894"/>
                  <a:pt x="2417928" y="2268149"/>
                  <a:pt x="2397336" y="2415902"/>
                </a:cubicBezTo>
                <a:cubicBezTo>
                  <a:pt x="2387010" y="2475602"/>
                  <a:pt x="2210335" y="2450652"/>
                  <a:pt x="2112107" y="2450652"/>
                </a:cubicBezTo>
                <a:cubicBezTo>
                  <a:pt x="1760591" y="2450652"/>
                  <a:pt x="1441286" y="2312738"/>
                  <a:pt x="1206174" y="2087203"/>
                </a:cubicBezTo>
                <a:cubicBezTo>
                  <a:pt x="1079489" y="1953286"/>
                  <a:pt x="899939" y="1870457"/>
                  <a:pt x="701043" y="1870457"/>
                </a:cubicBezTo>
                <a:cubicBezTo>
                  <a:pt x="313868" y="1870457"/>
                  <a:pt x="0" y="2184325"/>
                  <a:pt x="0" y="2571500"/>
                </a:cubicBezTo>
                <a:cubicBezTo>
                  <a:pt x="0" y="2958675"/>
                  <a:pt x="313868" y="3272543"/>
                  <a:pt x="701043" y="3272543"/>
                </a:cubicBezTo>
                <a:cubicBezTo>
                  <a:pt x="899941" y="3272543"/>
                  <a:pt x="1079492" y="3189713"/>
                  <a:pt x="1206177" y="3055793"/>
                </a:cubicBezTo>
                <a:cubicBezTo>
                  <a:pt x="1441289" y="2830261"/>
                  <a:pt x="1760592" y="2692348"/>
                  <a:pt x="2112106" y="2692348"/>
                </a:cubicBezTo>
                <a:cubicBezTo>
                  <a:pt x="2210394" y="2692348"/>
                  <a:pt x="2391889" y="2686462"/>
                  <a:pt x="2397505" y="2727138"/>
                </a:cubicBezTo>
                <a:cubicBezTo>
                  <a:pt x="2409162" y="2817559"/>
                  <a:pt x="2433183" y="2904215"/>
                  <a:pt x="2467006" y="2985838"/>
                </a:cubicBezTo>
                <a:cubicBezTo>
                  <a:pt x="2465234" y="3282256"/>
                  <a:pt x="2224276" y="3521877"/>
                  <a:pt x="1927352" y="3521877"/>
                </a:cubicBezTo>
                <a:cubicBezTo>
                  <a:pt x="1926680" y="3521877"/>
                  <a:pt x="1926009" y="3521876"/>
                  <a:pt x="1925338" y="3521674"/>
                </a:cubicBezTo>
                <a:cubicBezTo>
                  <a:pt x="1925318" y="3521742"/>
                  <a:pt x="1925318" y="3521809"/>
                  <a:pt x="1925318" y="3521877"/>
                </a:cubicBezTo>
                <a:lnTo>
                  <a:pt x="1925331" y="3522002"/>
                </a:lnTo>
                <a:cubicBezTo>
                  <a:pt x="1627628" y="3522542"/>
                  <a:pt x="1386498" y="3764080"/>
                  <a:pt x="1386498" y="4061938"/>
                </a:cubicBezTo>
                <a:cubicBezTo>
                  <a:pt x="1386498" y="4360205"/>
                  <a:pt x="1628291" y="4601998"/>
                  <a:pt x="1926558" y="4601998"/>
                </a:cubicBezTo>
                <a:close/>
              </a:path>
            </a:pathLst>
          </a:custGeom>
          <a:solidFill>
            <a:srgbClr val="B4A89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lIns="91438" tIns="45719" rIns="91438" bIns="45719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2400" b="0" i="0" u="none" strike="noStrike" kern="0" cap="none" spc="0" normalizeH="0" baseline="0" noProof="0" smtClean="0">
              <a:ln>
                <a:noFill/>
              </a:ln>
              <a:solidFill>
                <a:srgbClr val="B9AD9F"/>
              </a:solidFill>
              <a:effectLst/>
              <a:uLnTx/>
              <a:uFillTx/>
            </a:endParaRPr>
          </a:p>
        </p:txBody>
      </p:sp>
      <p:sp>
        <p:nvSpPr>
          <p:cNvPr id="33" name="直接连接符 64"/>
          <p:cNvSpPr>
            <a:spLocks noChangeShapeType="1"/>
          </p:cNvSpPr>
          <p:nvPr/>
        </p:nvSpPr>
        <p:spPr bwMode="auto">
          <a:xfrm>
            <a:off x="2757488" y="3167856"/>
            <a:ext cx="1952625" cy="1587"/>
          </a:xfrm>
          <a:prstGeom prst="line">
            <a:avLst/>
          </a:prstGeom>
          <a:noFill/>
          <a:ln w="9525" cap="flat" cmpd="sng">
            <a:solidFill>
              <a:srgbClr val="FFFFFF"/>
            </a:solidFill>
            <a:prstDash val="sys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4" name="椭圆 48"/>
          <p:cNvSpPr>
            <a:spLocks noChangeArrowheads="1"/>
          </p:cNvSpPr>
          <p:nvPr/>
        </p:nvSpPr>
        <p:spPr bwMode="auto">
          <a:xfrm>
            <a:off x="2230438" y="2639218"/>
            <a:ext cx="1054100" cy="1052513"/>
          </a:xfrm>
          <a:prstGeom prst="ellipse">
            <a:avLst/>
          </a:prstGeom>
          <a:gradFill rotWithShape="1">
            <a:gsLst>
              <a:gs pos="0">
                <a:srgbClr val="B4A89A"/>
              </a:gs>
              <a:gs pos="39999">
                <a:srgbClr val="B4A89A"/>
              </a:gs>
              <a:gs pos="98000">
                <a:srgbClr val="D2CBC0"/>
              </a:gs>
              <a:gs pos="100000">
                <a:srgbClr val="D2CBC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lIns="91438" tIns="45719" rIns="91438" bIns="45719" anchor="ctr"/>
          <a:lstStyle/>
          <a:p>
            <a:pPr algn="ctr"/>
            <a:endParaRPr lang="zh-CN" altLang="zh-CN" sz="2400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35" name="矩形 52"/>
          <p:cNvSpPr>
            <a:spLocks noChangeArrowheads="1"/>
          </p:cNvSpPr>
          <p:nvPr/>
        </p:nvSpPr>
        <p:spPr bwMode="auto">
          <a:xfrm>
            <a:off x="2432050" y="2559843"/>
            <a:ext cx="652463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itchFamily="34" charset="-122"/>
              </a:rPr>
              <a:t>02</a:t>
            </a: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微软雅黑" pitchFamily="34" charset="-122"/>
            </a:endParaRPr>
          </a:p>
        </p:txBody>
      </p:sp>
      <p:sp>
        <p:nvSpPr>
          <p:cNvPr id="36" name="TextBox 51"/>
          <p:cNvSpPr>
            <a:spLocks noChangeArrowheads="1"/>
          </p:cNvSpPr>
          <p:nvPr/>
        </p:nvSpPr>
        <p:spPr bwMode="auto">
          <a:xfrm>
            <a:off x="2195513" y="2956718"/>
            <a:ext cx="112553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0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7" name="直接连接符 66"/>
          <p:cNvSpPr>
            <a:spLocks noChangeShapeType="1"/>
          </p:cNvSpPr>
          <p:nvPr/>
        </p:nvSpPr>
        <p:spPr bwMode="auto">
          <a:xfrm>
            <a:off x="4211638" y="1921668"/>
            <a:ext cx="792162" cy="755650"/>
          </a:xfrm>
          <a:prstGeom prst="line">
            <a:avLst/>
          </a:prstGeom>
          <a:noFill/>
          <a:ln w="9525" cap="flat" cmpd="sng">
            <a:solidFill>
              <a:srgbClr val="FFFFFF"/>
            </a:solidFill>
            <a:prstDash val="sys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8" name="椭圆 46"/>
          <p:cNvSpPr>
            <a:spLocks noChangeArrowheads="1"/>
          </p:cNvSpPr>
          <p:nvPr/>
        </p:nvSpPr>
        <p:spPr bwMode="auto">
          <a:xfrm>
            <a:off x="3573463" y="1277143"/>
            <a:ext cx="815975" cy="817563"/>
          </a:xfrm>
          <a:prstGeom prst="ellipse">
            <a:avLst/>
          </a:prstGeom>
          <a:gradFill rotWithShape="1">
            <a:gsLst>
              <a:gs pos="0">
                <a:srgbClr val="B4A89A"/>
              </a:gs>
              <a:gs pos="39999">
                <a:srgbClr val="B4A89A"/>
              </a:gs>
              <a:gs pos="100000">
                <a:srgbClr val="D2CBC0"/>
              </a:gs>
            </a:gsLst>
            <a:lin ang="18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lIns="91438" tIns="45719" rIns="91438" bIns="45719" anchor="ctr"/>
          <a:lstStyle/>
          <a:p>
            <a:pPr algn="ctr"/>
            <a:endParaRPr lang="zh-CN" altLang="zh-CN" sz="2400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39" name="矩形 56"/>
          <p:cNvSpPr>
            <a:spLocks noChangeArrowheads="1"/>
          </p:cNvSpPr>
          <p:nvPr/>
        </p:nvSpPr>
        <p:spPr bwMode="auto">
          <a:xfrm>
            <a:off x="3714750" y="1200943"/>
            <a:ext cx="533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itchFamily="34" charset="-122"/>
              </a:rPr>
              <a:t>01</a:t>
            </a: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微软雅黑" pitchFamily="34" charset="-122"/>
            </a:endParaRPr>
          </a:p>
        </p:txBody>
      </p:sp>
      <p:sp>
        <p:nvSpPr>
          <p:cNvPr id="40" name="TextBox 57"/>
          <p:cNvSpPr>
            <a:spLocks noChangeArrowheads="1"/>
          </p:cNvSpPr>
          <p:nvPr/>
        </p:nvSpPr>
        <p:spPr bwMode="auto">
          <a:xfrm>
            <a:off x="3419475" y="1564481"/>
            <a:ext cx="11239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7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1" name="直接连接符 73"/>
          <p:cNvSpPr>
            <a:spLocks noChangeShapeType="1"/>
          </p:cNvSpPr>
          <p:nvPr/>
        </p:nvSpPr>
        <p:spPr bwMode="auto">
          <a:xfrm flipV="1">
            <a:off x="4283075" y="3729831"/>
            <a:ext cx="757238" cy="755650"/>
          </a:xfrm>
          <a:prstGeom prst="line">
            <a:avLst/>
          </a:prstGeom>
          <a:noFill/>
          <a:ln w="9525" cap="flat" cmpd="sng">
            <a:solidFill>
              <a:srgbClr val="FFFFFF"/>
            </a:solidFill>
            <a:prstDash val="sys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2" name="椭圆 47"/>
          <p:cNvSpPr>
            <a:spLocks noChangeArrowheads="1"/>
          </p:cNvSpPr>
          <p:nvPr/>
        </p:nvSpPr>
        <p:spPr bwMode="auto">
          <a:xfrm>
            <a:off x="3663950" y="4288631"/>
            <a:ext cx="817563" cy="817562"/>
          </a:xfrm>
          <a:prstGeom prst="ellipse">
            <a:avLst/>
          </a:prstGeom>
          <a:gradFill rotWithShape="1">
            <a:gsLst>
              <a:gs pos="0">
                <a:srgbClr val="B4A89A"/>
              </a:gs>
              <a:gs pos="39999">
                <a:srgbClr val="B4A89A"/>
              </a:gs>
              <a:gs pos="100000">
                <a:srgbClr val="D2CBC0"/>
              </a:gs>
            </a:gsLst>
            <a:lin ang="19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lIns="91438" tIns="45719" rIns="91438" bIns="45719" anchor="ctr"/>
          <a:lstStyle/>
          <a:p>
            <a:pPr algn="ctr"/>
            <a:endParaRPr lang="zh-CN" altLang="zh-CN" sz="2400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43" name="矩形 59"/>
          <p:cNvSpPr>
            <a:spLocks noChangeArrowheads="1"/>
          </p:cNvSpPr>
          <p:nvPr/>
        </p:nvSpPr>
        <p:spPr bwMode="auto">
          <a:xfrm>
            <a:off x="3805238" y="4225131"/>
            <a:ext cx="5349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itchFamily="34" charset="-122"/>
              </a:rPr>
              <a:t>03</a:t>
            </a: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微软雅黑" pitchFamily="34" charset="-122"/>
            </a:endParaRPr>
          </a:p>
        </p:txBody>
      </p:sp>
      <p:sp>
        <p:nvSpPr>
          <p:cNvPr id="44" name="TextBox 60"/>
          <p:cNvSpPr>
            <a:spLocks noChangeArrowheads="1"/>
          </p:cNvSpPr>
          <p:nvPr/>
        </p:nvSpPr>
        <p:spPr bwMode="auto">
          <a:xfrm>
            <a:off x="3511550" y="4593431"/>
            <a:ext cx="11239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7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5" name="直接连接符 74"/>
          <p:cNvSpPr>
            <a:spLocks noChangeShapeType="1"/>
          </p:cNvSpPr>
          <p:nvPr/>
        </p:nvSpPr>
        <p:spPr bwMode="auto">
          <a:xfrm flipH="1">
            <a:off x="5461000" y="3883818"/>
            <a:ext cx="119063" cy="1306513"/>
          </a:xfrm>
          <a:prstGeom prst="line">
            <a:avLst/>
          </a:prstGeom>
          <a:noFill/>
          <a:ln w="9525" cap="flat" cmpd="sng">
            <a:solidFill>
              <a:srgbClr val="FFFFFF"/>
            </a:solidFill>
            <a:prstDash val="sys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6" name="椭圆 50"/>
          <p:cNvSpPr>
            <a:spLocks noChangeArrowheads="1"/>
          </p:cNvSpPr>
          <p:nvPr/>
        </p:nvSpPr>
        <p:spPr bwMode="auto">
          <a:xfrm>
            <a:off x="4711700" y="2332831"/>
            <a:ext cx="1690688" cy="1712912"/>
          </a:xfrm>
          <a:prstGeom prst="ellipse">
            <a:avLst/>
          </a:prstGeom>
          <a:gradFill rotWithShape="1">
            <a:gsLst>
              <a:gs pos="0">
                <a:srgbClr val="B4A89A"/>
              </a:gs>
              <a:gs pos="39999">
                <a:srgbClr val="B4A89A"/>
              </a:gs>
              <a:gs pos="100000">
                <a:srgbClr val="D2CBC0"/>
              </a:gs>
            </a:gsLst>
            <a:lin ang="96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lIns="91438" tIns="45719" rIns="91438" bIns="45719" anchor="ctr"/>
          <a:lstStyle/>
          <a:p>
            <a:pPr algn="ctr"/>
            <a:endParaRPr lang="zh-CN" altLang="zh-CN" sz="2400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47" name="椭圆 49"/>
          <p:cNvSpPr>
            <a:spLocks noChangeArrowheads="1"/>
          </p:cNvSpPr>
          <p:nvPr/>
        </p:nvSpPr>
        <p:spPr bwMode="auto">
          <a:xfrm>
            <a:off x="5051425" y="4768056"/>
            <a:ext cx="817563" cy="817562"/>
          </a:xfrm>
          <a:prstGeom prst="ellipse">
            <a:avLst/>
          </a:prstGeom>
          <a:gradFill rotWithShape="1">
            <a:gsLst>
              <a:gs pos="0">
                <a:srgbClr val="B4A89A"/>
              </a:gs>
              <a:gs pos="39999">
                <a:srgbClr val="B4A89A"/>
              </a:gs>
              <a:gs pos="100000">
                <a:srgbClr val="D2CBC0"/>
              </a:gs>
            </a:gsLst>
            <a:lin ang="168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lIns="91438" tIns="45719" rIns="91438" bIns="45719" anchor="ctr"/>
          <a:lstStyle/>
          <a:p>
            <a:pPr algn="ctr"/>
            <a:endParaRPr lang="zh-CN" altLang="zh-CN" sz="2400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48" name="矩形 62"/>
          <p:cNvSpPr>
            <a:spLocks noChangeArrowheads="1"/>
          </p:cNvSpPr>
          <p:nvPr/>
        </p:nvSpPr>
        <p:spPr bwMode="auto">
          <a:xfrm>
            <a:off x="5194300" y="4728368"/>
            <a:ext cx="533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itchFamily="34" charset="-122"/>
              </a:rPr>
              <a:t>04</a:t>
            </a: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微软雅黑" pitchFamily="34" charset="-122"/>
            </a:endParaRPr>
          </a:p>
        </p:txBody>
      </p:sp>
      <p:grpSp>
        <p:nvGrpSpPr>
          <p:cNvPr id="49" name="Group 22"/>
          <p:cNvGrpSpPr>
            <a:grpSpLocks/>
          </p:cNvGrpSpPr>
          <p:nvPr/>
        </p:nvGrpSpPr>
        <p:grpSpPr bwMode="auto">
          <a:xfrm>
            <a:off x="5124450" y="2661443"/>
            <a:ext cx="863600" cy="644525"/>
            <a:chOff x="0" y="0"/>
            <a:chExt cx="862498" cy="644365"/>
          </a:xfrm>
        </p:grpSpPr>
        <p:sp>
          <p:nvSpPr>
            <p:cNvPr id="50" name="椭圆 85"/>
            <p:cNvSpPr>
              <a:spLocks noChangeArrowheads="1"/>
            </p:cNvSpPr>
            <p:nvPr/>
          </p:nvSpPr>
          <p:spPr bwMode="auto">
            <a:xfrm>
              <a:off x="0" y="0"/>
              <a:ext cx="862498" cy="644365"/>
            </a:xfrm>
            <a:custGeom>
              <a:avLst/>
              <a:gdLst>
                <a:gd name="T0" fmla="*/ 262964 w 862498"/>
                <a:gd name="T1" fmla="*/ 0 h 644365"/>
                <a:gd name="T2" fmla="*/ 453920 w 862498"/>
                <a:gd name="T3" fmla="*/ 190956 h 644365"/>
                <a:gd name="T4" fmla="*/ 453920 w 862498"/>
                <a:gd name="T5" fmla="*/ 162149 h 644365"/>
                <a:gd name="T6" fmla="*/ 549398 w 862498"/>
                <a:gd name="T7" fmla="*/ 66671 h 644365"/>
                <a:gd name="T8" fmla="*/ 644876 w 862498"/>
                <a:gd name="T9" fmla="*/ 162149 h 644365"/>
                <a:gd name="T10" fmla="*/ 639985 w 862498"/>
                <a:gd name="T11" fmla="*/ 186374 h 644365"/>
                <a:gd name="T12" fmla="*/ 671542 w 862498"/>
                <a:gd name="T13" fmla="*/ 180003 h 644365"/>
                <a:gd name="T14" fmla="*/ 767020 w 862498"/>
                <a:gd name="T15" fmla="*/ 275481 h 644365"/>
                <a:gd name="T16" fmla="*/ 764992 w 862498"/>
                <a:gd name="T17" fmla="*/ 285525 h 644365"/>
                <a:gd name="T18" fmla="*/ 862498 w 862498"/>
                <a:gd name="T19" fmla="*/ 448583 h 644365"/>
                <a:gd name="T20" fmla="*/ 671542 w 862498"/>
                <a:gd name="T21" fmla="*/ 639539 h 644365"/>
                <a:gd name="T22" fmla="*/ 669456 w 862498"/>
                <a:gd name="T23" fmla="*/ 639329 h 644365"/>
                <a:gd name="T24" fmla="*/ 644510 w 862498"/>
                <a:gd name="T25" fmla="*/ 644365 h 644365"/>
                <a:gd name="T26" fmla="*/ 219586 w 862498"/>
                <a:gd name="T27" fmla="*/ 644365 h 644365"/>
                <a:gd name="T28" fmla="*/ 194108 w 862498"/>
                <a:gd name="T29" fmla="*/ 639221 h 644365"/>
                <a:gd name="T30" fmla="*/ 190956 w 862498"/>
                <a:gd name="T31" fmla="*/ 639539 h 644365"/>
                <a:gd name="T32" fmla="*/ 0 w 862498"/>
                <a:gd name="T33" fmla="*/ 448583 h 644365"/>
                <a:gd name="T34" fmla="*/ 98448 w 862498"/>
                <a:gd name="T35" fmla="*/ 284890 h 644365"/>
                <a:gd name="T36" fmla="*/ 72008 w 862498"/>
                <a:gd name="T37" fmla="*/ 190956 h 644365"/>
                <a:gd name="T38" fmla="*/ 262964 w 862498"/>
                <a:gd name="T39" fmla="*/ 0 h 64436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862498"/>
                <a:gd name="T61" fmla="*/ 0 h 644365"/>
                <a:gd name="T62" fmla="*/ 862498 w 862498"/>
                <a:gd name="T63" fmla="*/ 644365 h 64436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862498" h="644365">
                  <a:moveTo>
                    <a:pt x="262964" y="0"/>
                  </a:moveTo>
                  <a:cubicBezTo>
                    <a:pt x="368426" y="0"/>
                    <a:pt x="453920" y="85494"/>
                    <a:pt x="453920" y="190956"/>
                  </a:cubicBezTo>
                  <a:lnTo>
                    <a:pt x="453920" y="162149"/>
                  </a:lnTo>
                  <a:cubicBezTo>
                    <a:pt x="453920" y="109418"/>
                    <a:pt x="496667" y="66671"/>
                    <a:pt x="549398" y="66671"/>
                  </a:cubicBezTo>
                  <a:cubicBezTo>
                    <a:pt x="602129" y="66671"/>
                    <a:pt x="644876" y="109418"/>
                    <a:pt x="644876" y="162149"/>
                  </a:cubicBezTo>
                  <a:lnTo>
                    <a:pt x="639985" y="186374"/>
                  </a:lnTo>
                  <a:cubicBezTo>
                    <a:pt x="649630" y="181925"/>
                    <a:pt x="660362" y="180003"/>
                    <a:pt x="671542" y="180003"/>
                  </a:cubicBezTo>
                  <a:cubicBezTo>
                    <a:pt x="724273" y="180003"/>
                    <a:pt x="767020" y="222750"/>
                    <a:pt x="767020" y="275481"/>
                  </a:cubicBezTo>
                  <a:lnTo>
                    <a:pt x="764992" y="285525"/>
                  </a:lnTo>
                  <a:cubicBezTo>
                    <a:pt x="823869" y="315825"/>
                    <a:pt x="862498" y="377693"/>
                    <a:pt x="862498" y="448583"/>
                  </a:cubicBezTo>
                  <a:cubicBezTo>
                    <a:pt x="862498" y="554045"/>
                    <a:pt x="777004" y="639539"/>
                    <a:pt x="671542" y="639539"/>
                  </a:cubicBezTo>
                  <a:lnTo>
                    <a:pt x="669456" y="639329"/>
                  </a:lnTo>
                  <a:cubicBezTo>
                    <a:pt x="661831" y="642848"/>
                    <a:pt x="653348" y="644365"/>
                    <a:pt x="644510" y="644365"/>
                  </a:cubicBezTo>
                  <a:lnTo>
                    <a:pt x="219586" y="644365"/>
                  </a:lnTo>
                  <a:lnTo>
                    <a:pt x="194108" y="639221"/>
                  </a:lnTo>
                  <a:cubicBezTo>
                    <a:pt x="193063" y="639531"/>
                    <a:pt x="192010" y="639539"/>
                    <a:pt x="190956" y="639539"/>
                  </a:cubicBezTo>
                  <a:cubicBezTo>
                    <a:pt x="85494" y="639539"/>
                    <a:pt x="0" y="554045"/>
                    <a:pt x="0" y="448583"/>
                  </a:cubicBezTo>
                  <a:cubicBezTo>
                    <a:pt x="0" y="377281"/>
                    <a:pt x="39079" y="315107"/>
                    <a:pt x="98448" y="284890"/>
                  </a:cubicBezTo>
                  <a:cubicBezTo>
                    <a:pt x="81176" y="257886"/>
                    <a:pt x="72008" y="225492"/>
                    <a:pt x="72008" y="190956"/>
                  </a:cubicBezTo>
                  <a:cubicBezTo>
                    <a:pt x="72008" y="85494"/>
                    <a:pt x="157502" y="0"/>
                    <a:pt x="26296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2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51" name="十字形 88"/>
            <p:cNvSpPr>
              <a:spLocks noChangeArrowheads="1"/>
            </p:cNvSpPr>
            <p:nvPr/>
          </p:nvSpPr>
          <p:spPr bwMode="auto">
            <a:xfrm>
              <a:off x="349725" y="296278"/>
              <a:ext cx="209614" cy="209614"/>
            </a:xfrm>
            <a:prstGeom prst="plus">
              <a:avLst>
                <a:gd name="adj" fmla="val 38630"/>
              </a:avLst>
            </a:prstGeom>
            <a:solidFill>
              <a:srgbClr val="C2B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2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itchFamily="34" charset="-122"/>
              </a:endParaRPr>
            </a:p>
          </p:txBody>
        </p:sp>
      </p:grpSp>
      <p:sp>
        <p:nvSpPr>
          <p:cNvPr id="52" name="TextBox 65"/>
          <p:cNvSpPr>
            <a:spLocks noChangeArrowheads="1"/>
          </p:cNvSpPr>
          <p:nvPr/>
        </p:nvSpPr>
        <p:spPr bwMode="auto">
          <a:xfrm>
            <a:off x="4751388" y="3286918"/>
            <a:ext cx="1611312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请输入标题</a:t>
            </a:r>
          </a:p>
        </p:txBody>
      </p:sp>
      <p:sp>
        <p:nvSpPr>
          <p:cNvPr id="53" name="矩形 28"/>
          <p:cNvSpPr>
            <a:spLocks noChangeArrowheads="1"/>
          </p:cNvSpPr>
          <p:nvPr/>
        </p:nvSpPr>
        <p:spPr bwMode="auto">
          <a:xfrm>
            <a:off x="4978400" y="3504406"/>
            <a:ext cx="11557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请输入文本</a:t>
            </a:r>
            <a:endParaRPr kumimoji="0" lang="en-US" sz="9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请输入文本</a:t>
            </a:r>
          </a:p>
        </p:txBody>
      </p:sp>
      <p:sp>
        <p:nvSpPr>
          <p:cNvPr id="54" name="TextBox 65"/>
          <p:cNvSpPr>
            <a:spLocks noChangeArrowheads="1"/>
          </p:cNvSpPr>
          <p:nvPr/>
        </p:nvSpPr>
        <p:spPr bwMode="auto">
          <a:xfrm>
            <a:off x="1952625" y="3021806"/>
            <a:ext cx="1609725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请输入标题</a:t>
            </a:r>
          </a:p>
        </p:txBody>
      </p:sp>
      <p:sp>
        <p:nvSpPr>
          <p:cNvPr id="55" name="矩形 32"/>
          <p:cNvSpPr>
            <a:spLocks noChangeArrowheads="1"/>
          </p:cNvSpPr>
          <p:nvPr/>
        </p:nvSpPr>
        <p:spPr bwMode="auto">
          <a:xfrm>
            <a:off x="2179638" y="3245643"/>
            <a:ext cx="1157287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请输入文本</a:t>
            </a:r>
            <a:endParaRPr kumimoji="0" lang="en-US" sz="9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请输入文本</a:t>
            </a:r>
          </a:p>
        </p:txBody>
      </p:sp>
      <p:sp>
        <p:nvSpPr>
          <p:cNvPr id="56" name="TextBox 65"/>
          <p:cNvSpPr>
            <a:spLocks noChangeArrowheads="1"/>
          </p:cNvSpPr>
          <p:nvPr/>
        </p:nvSpPr>
        <p:spPr bwMode="auto">
          <a:xfrm>
            <a:off x="3168650" y="1529556"/>
            <a:ext cx="1609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请输入标题</a:t>
            </a:r>
          </a:p>
        </p:txBody>
      </p:sp>
      <p:sp>
        <p:nvSpPr>
          <p:cNvPr id="57" name="矩形 35"/>
          <p:cNvSpPr>
            <a:spLocks noChangeArrowheads="1"/>
          </p:cNvSpPr>
          <p:nvPr/>
        </p:nvSpPr>
        <p:spPr bwMode="auto">
          <a:xfrm>
            <a:off x="3589338" y="1739106"/>
            <a:ext cx="823912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请输入文本请输入文本</a:t>
            </a:r>
          </a:p>
        </p:txBody>
      </p:sp>
      <p:sp>
        <p:nvSpPr>
          <p:cNvPr id="58" name="TextBox 65"/>
          <p:cNvSpPr>
            <a:spLocks noChangeArrowheads="1"/>
          </p:cNvSpPr>
          <p:nvPr/>
        </p:nvSpPr>
        <p:spPr bwMode="auto">
          <a:xfrm>
            <a:off x="3284538" y="4575968"/>
            <a:ext cx="161131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请输入标题</a:t>
            </a:r>
          </a:p>
        </p:txBody>
      </p:sp>
      <p:sp>
        <p:nvSpPr>
          <p:cNvPr id="59" name="矩形 37"/>
          <p:cNvSpPr>
            <a:spLocks noChangeArrowheads="1"/>
          </p:cNvSpPr>
          <p:nvPr/>
        </p:nvSpPr>
        <p:spPr bwMode="auto">
          <a:xfrm>
            <a:off x="3660775" y="4758531"/>
            <a:ext cx="823913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请输入文本请输入文本</a:t>
            </a:r>
          </a:p>
        </p:txBody>
      </p:sp>
      <p:sp>
        <p:nvSpPr>
          <p:cNvPr id="60" name="TextBox 65"/>
          <p:cNvSpPr>
            <a:spLocks noChangeArrowheads="1"/>
          </p:cNvSpPr>
          <p:nvPr/>
        </p:nvSpPr>
        <p:spPr bwMode="auto">
          <a:xfrm>
            <a:off x="4635500" y="5061743"/>
            <a:ext cx="16097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请输入标题</a:t>
            </a:r>
          </a:p>
        </p:txBody>
      </p:sp>
      <p:sp>
        <p:nvSpPr>
          <p:cNvPr id="61" name="矩形 39"/>
          <p:cNvSpPr>
            <a:spLocks noChangeArrowheads="1"/>
          </p:cNvSpPr>
          <p:nvPr/>
        </p:nvSpPr>
        <p:spPr bwMode="auto">
          <a:xfrm>
            <a:off x="5048250" y="5255418"/>
            <a:ext cx="825500" cy="28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请输入文本请输入文本</a:t>
            </a:r>
          </a:p>
        </p:txBody>
      </p:sp>
    </p:spTree>
    <p:extLst>
      <p:ext uri="{BB962C8B-B14F-4D97-AF65-F5344CB8AC3E}">
        <p14:creationId xmlns:p14="http://schemas.microsoft.com/office/powerpoint/2010/main" val="3107855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1878877" y="1146597"/>
            <a:ext cx="6365531" cy="4658667"/>
            <a:chOff x="2097088" y="1434629"/>
            <a:chExt cx="5381625" cy="3938587"/>
          </a:xfrm>
        </p:grpSpPr>
        <p:sp>
          <p:nvSpPr>
            <p:cNvPr id="22" name="平行四边形 1"/>
            <p:cNvSpPr>
              <a:spLocks noChangeArrowheads="1"/>
            </p:cNvSpPr>
            <p:nvPr/>
          </p:nvSpPr>
          <p:spPr bwMode="auto">
            <a:xfrm rot="16200000" flipV="1">
              <a:off x="3513932" y="3638872"/>
              <a:ext cx="2990850" cy="474663"/>
            </a:xfrm>
            <a:custGeom>
              <a:avLst/>
              <a:gdLst>
                <a:gd name="T0" fmla="*/ 2832294 w 2832294"/>
                <a:gd name="T1" fmla="*/ 5128 h 450000"/>
                <a:gd name="T2" fmla="*/ 2832294 w 2832294"/>
                <a:gd name="T3" fmla="*/ 450000 h 450000"/>
                <a:gd name="T4" fmla="*/ 2832294 w 2832294"/>
                <a:gd name="T5" fmla="*/ 450000 h 450000"/>
                <a:gd name="T6" fmla="*/ 2832294 w 2832294"/>
                <a:gd name="T7" fmla="*/ 449892 h 450000"/>
                <a:gd name="T8" fmla="*/ 0 w 2832294"/>
                <a:gd name="T9" fmla="*/ 449890 h 450000"/>
                <a:gd name="T10" fmla="*/ 698900 w 2832294"/>
                <a:gd name="T11" fmla="*/ 11957 h 450000"/>
                <a:gd name="T12" fmla="*/ 1678010 w 2832294"/>
                <a:gd name="T13" fmla="*/ 0 h 450000"/>
                <a:gd name="T14" fmla="*/ 2832294 w 2832294"/>
                <a:gd name="T15" fmla="*/ 5128 h 4500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832294"/>
                <a:gd name="T25" fmla="*/ 0 h 450000"/>
                <a:gd name="T26" fmla="*/ 2832294 w 2832294"/>
                <a:gd name="T27" fmla="*/ 450000 h 4500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832294" h="450000">
                  <a:moveTo>
                    <a:pt x="2832294" y="5128"/>
                  </a:moveTo>
                  <a:lnTo>
                    <a:pt x="2832294" y="450000"/>
                  </a:lnTo>
                  <a:lnTo>
                    <a:pt x="2832294" y="450000"/>
                  </a:lnTo>
                  <a:lnTo>
                    <a:pt x="2832294" y="449892"/>
                  </a:lnTo>
                  <a:lnTo>
                    <a:pt x="0" y="449890"/>
                  </a:lnTo>
                  <a:cubicBezTo>
                    <a:pt x="331649" y="101015"/>
                    <a:pt x="412364" y="21618"/>
                    <a:pt x="698900" y="11957"/>
                  </a:cubicBezTo>
                  <a:lnTo>
                    <a:pt x="1678010" y="0"/>
                  </a:lnTo>
                  <a:lnTo>
                    <a:pt x="2832294" y="5128"/>
                  </a:lnTo>
                  <a:close/>
                </a:path>
              </a:pathLst>
            </a:custGeom>
            <a:gradFill rotWithShape="1">
              <a:gsLst>
                <a:gs pos="0">
                  <a:srgbClr val="AEABAB"/>
                </a:gs>
                <a:gs pos="64999">
                  <a:srgbClr val="3A3838"/>
                </a:gs>
                <a:gs pos="100000">
                  <a:srgbClr val="171616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lIns="91438" tIns="45719" rIns="91438" bIns="45719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平行四边形 1"/>
            <p:cNvSpPr>
              <a:spLocks noChangeArrowheads="1"/>
            </p:cNvSpPr>
            <p:nvPr/>
          </p:nvSpPr>
          <p:spPr bwMode="auto">
            <a:xfrm rot="5400000" flipH="1" flipV="1">
              <a:off x="3988594" y="3649985"/>
              <a:ext cx="2976562" cy="469900"/>
            </a:xfrm>
            <a:custGeom>
              <a:avLst/>
              <a:gdLst>
                <a:gd name="T0" fmla="*/ 2820146 w 2820146"/>
                <a:gd name="T1" fmla="*/ 0 h 444818"/>
                <a:gd name="T2" fmla="*/ 2820146 w 2820146"/>
                <a:gd name="T3" fmla="*/ 231986 h 444818"/>
                <a:gd name="T4" fmla="*/ 2660381 w 2820146"/>
                <a:gd name="T5" fmla="*/ 444818 h 444818"/>
                <a:gd name="T6" fmla="*/ 0 w 2820146"/>
                <a:gd name="T7" fmla="*/ 444818 h 444818"/>
                <a:gd name="T8" fmla="*/ 614701 w 2820146"/>
                <a:gd name="T9" fmla="*/ 872 h 444818"/>
                <a:gd name="T10" fmla="*/ 2820146 w 2820146"/>
                <a:gd name="T11" fmla="*/ 0 h 44481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820146"/>
                <a:gd name="T19" fmla="*/ 0 h 444818"/>
                <a:gd name="T20" fmla="*/ 2820146 w 2820146"/>
                <a:gd name="T21" fmla="*/ 444818 h 44481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820146" h="444818">
                  <a:moveTo>
                    <a:pt x="2820146" y="0"/>
                  </a:moveTo>
                  <a:lnTo>
                    <a:pt x="2820146" y="231986"/>
                  </a:lnTo>
                  <a:cubicBezTo>
                    <a:pt x="2820146" y="333086"/>
                    <a:pt x="2752899" y="418482"/>
                    <a:pt x="2660381" y="444818"/>
                  </a:cubicBezTo>
                  <a:lnTo>
                    <a:pt x="0" y="444818"/>
                  </a:lnTo>
                  <a:cubicBezTo>
                    <a:pt x="331649" y="95943"/>
                    <a:pt x="328165" y="10533"/>
                    <a:pt x="614701" y="872"/>
                  </a:cubicBezTo>
                  <a:lnTo>
                    <a:pt x="2820146" y="0"/>
                  </a:lnTo>
                  <a:close/>
                </a:path>
              </a:pathLst>
            </a:custGeom>
            <a:gradFill rotWithShape="1">
              <a:gsLst>
                <a:gs pos="0">
                  <a:srgbClr val="F2F2F2"/>
                </a:gs>
                <a:gs pos="23999">
                  <a:srgbClr val="F2F2F2"/>
                </a:gs>
                <a:gs pos="82999">
                  <a:srgbClr val="595959"/>
                </a:gs>
                <a:gs pos="100000">
                  <a:srgbClr val="0000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lIns="91438" tIns="45719" rIns="91438" bIns="45719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24" name="平行四边形 1"/>
            <p:cNvSpPr>
              <a:spLocks noChangeArrowheads="1"/>
            </p:cNvSpPr>
            <p:nvPr/>
          </p:nvSpPr>
          <p:spPr bwMode="auto">
            <a:xfrm rot="10800000" flipV="1">
              <a:off x="2097088" y="1453679"/>
              <a:ext cx="3095625" cy="1646237"/>
            </a:xfrm>
            <a:custGeom>
              <a:avLst/>
              <a:gdLst>
                <a:gd name="T0" fmla="*/ 2931499 w 2931499"/>
                <a:gd name="T1" fmla="*/ 329 h 1560092"/>
                <a:gd name="T2" fmla="*/ 2484190 w 2931499"/>
                <a:gd name="T3" fmla="*/ 0 h 1560092"/>
                <a:gd name="T4" fmla="*/ 704914 w 2931499"/>
                <a:gd name="T5" fmla="*/ 10994 h 1560092"/>
                <a:gd name="T6" fmla="*/ 0 w 2931499"/>
                <a:gd name="T7" fmla="*/ 448927 h 1560092"/>
                <a:gd name="T8" fmla="*/ 2481745 w 2931499"/>
                <a:gd name="T9" fmla="*/ 448927 h 1560092"/>
                <a:gd name="T10" fmla="*/ 2486681 w 2931499"/>
                <a:gd name="T11" fmla="*/ 1560092 h 1560092"/>
                <a:gd name="T12" fmla="*/ 2718667 w 2931499"/>
                <a:gd name="T13" fmla="*/ 1560092 h 1560092"/>
                <a:gd name="T14" fmla="*/ 2931499 w 2931499"/>
                <a:gd name="T15" fmla="*/ 1400327 h 1560092"/>
                <a:gd name="T16" fmla="*/ 2931499 w 2931499"/>
                <a:gd name="T17" fmla="*/ 448927 h 1560092"/>
                <a:gd name="T18" fmla="*/ 2931499 w 2931499"/>
                <a:gd name="T19" fmla="*/ 329 h 156009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931499"/>
                <a:gd name="T31" fmla="*/ 0 h 1560092"/>
                <a:gd name="T32" fmla="*/ 2931499 w 2931499"/>
                <a:gd name="T33" fmla="*/ 1560092 h 156009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931499" h="1560092">
                  <a:moveTo>
                    <a:pt x="2931499" y="329"/>
                  </a:moveTo>
                  <a:lnTo>
                    <a:pt x="2484190" y="0"/>
                  </a:lnTo>
                  <a:lnTo>
                    <a:pt x="704914" y="10994"/>
                  </a:lnTo>
                  <a:cubicBezTo>
                    <a:pt x="418378" y="20655"/>
                    <a:pt x="331649" y="100052"/>
                    <a:pt x="0" y="448927"/>
                  </a:cubicBezTo>
                  <a:lnTo>
                    <a:pt x="2481745" y="448927"/>
                  </a:lnTo>
                  <a:cubicBezTo>
                    <a:pt x="2483390" y="819315"/>
                    <a:pt x="2485036" y="1189704"/>
                    <a:pt x="2486681" y="1560092"/>
                  </a:cubicBezTo>
                  <a:lnTo>
                    <a:pt x="2718667" y="1560092"/>
                  </a:lnTo>
                  <a:cubicBezTo>
                    <a:pt x="2819767" y="1560092"/>
                    <a:pt x="2905163" y="1492845"/>
                    <a:pt x="2931499" y="1400327"/>
                  </a:cubicBezTo>
                  <a:lnTo>
                    <a:pt x="2931499" y="448927"/>
                  </a:lnTo>
                  <a:lnTo>
                    <a:pt x="2931499" y="329"/>
                  </a:lnTo>
                  <a:close/>
                </a:path>
              </a:pathLst>
            </a:custGeom>
            <a:gradFill rotWithShape="1">
              <a:gsLst>
                <a:gs pos="0">
                  <a:srgbClr val="FCFCFC"/>
                </a:gs>
                <a:gs pos="39999">
                  <a:srgbClr val="FCFCFC"/>
                </a:gs>
                <a:gs pos="79999">
                  <a:srgbClr val="D9D9D9"/>
                </a:gs>
                <a:gs pos="100000">
                  <a:srgbClr val="BFBFB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lIns="91438" tIns="45719" rIns="91438" bIns="45719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25" name="平行四边形 1"/>
            <p:cNvSpPr>
              <a:spLocks noChangeArrowheads="1"/>
            </p:cNvSpPr>
            <p:nvPr/>
          </p:nvSpPr>
          <p:spPr bwMode="auto">
            <a:xfrm rot="10800000" flipH="1">
              <a:off x="2613025" y="3569816"/>
              <a:ext cx="4864100" cy="461963"/>
            </a:xfrm>
            <a:custGeom>
              <a:avLst/>
              <a:gdLst>
                <a:gd name="T0" fmla="*/ 982734 w 4605377"/>
                <a:gd name="T1" fmla="*/ 438042 h 438042"/>
                <a:gd name="T2" fmla="*/ 4605377 w 4605377"/>
                <a:gd name="T3" fmla="*/ 438042 h 438042"/>
                <a:gd name="T4" fmla="*/ 3900463 w 4605377"/>
                <a:gd name="T5" fmla="*/ 109 h 438042"/>
                <a:gd name="T6" fmla="*/ 704914 w 4605377"/>
                <a:gd name="T7" fmla="*/ 0 h 438042"/>
                <a:gd name="T8" fmla="*/ 0 w 4605377"/>
                <a:gd name="T9" fmla="*/ 437933 h 438042"/>
                <a:gd name="T10" fmla="*/ 982503 w 4605377"/>
                <a:gd name="T11" fmla="*/ 437933 h 438042"/>
                <a:gd name="T12" fmla="*/ 982734 w 4605377"/>
                <a:gd name="T13" fmla="*/ 438042 h 4380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605377"/>
                <a:gd name="T22" fmla="*/ 0 h 438042"/>
                <a:gd name="T23" fmla="*/ 4605377 w 4605377"/>
                <a:gd name="T24" fmla="*/ 438042 h 43804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605377" h="438042">
                  <a:moveTo>
                    <a:pt x="982734" y="438042"/>
                  </a:moveTo>
                  <a:lnTo>
                    <a:pt x="4605377" y="438042"/>
                  </a:lnTo>
                  <a:cubicBezTo>
                    <a:pt x="4273728" y="89167"/>
                    <a:pt x="4186999" y="9770"/>
                    <a:pt x="3900463" y="109"/>
                  </a:cubicBezTo>
                  <a:lnTo>
                    <a:pt x="704914" y="0"/>
                  </a:lnTo>
                  <a:cubicBezTo>
                    <a:pt x="418378" y="9661"/>
                    <a:pt x="331649" y="89058"/>
                    <a:pt x="0" y="437933"/>
                  </a:cubicBezTo>
                  <a:lnTo>
                    <a:pt x="982503" y="437933"/>
                  </a:lnTo>
                  <a:cubicBezTo>
                    <a:pt x="982572" y="437996"/>
                    <a:pt x="982653" y="438019"/>
                    <a:pt x="982734" y="438042"/>
                  </a:cubicBezTo>
                  <a:close/>
                </a:path>
              </a:pathLst>
            </a:custGeom>
            <a:gradFill rotWithShape="1">
              <a:gsLst>
                <a:gs pos="0">
                  <a:srgbClr val="A5A5A5"/>
                </a:gs>
                <a:gs pos="100000">
                  <a:srgbClr val="F2F2F2"/>
                </a:gs>
              </a:gsLst>
              <a:lin ang="0" scaled="1"/>
            </a:gradFill>
            <a:ln w="0" cap="flat" cmpd="sng">
              <a:solidFill>
                <a:srgbClr val="F2F2F2">
                  <a:alpha val="29999"/>
                </a:srgbClr>
              </a:solidFill>
              <a:bevel/>
              <a:headEnd/>
              <a:tailEnd/>
            </a:ln>
          </p:spPr>
          <p:txBody>
            <a:bodyPr lIns="91438" tIns="45719" rIns="91438" bIns="45719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26" name="平行四边形 1"/>
            <p:cNvSpPr>
              <a:spLocks noChangeArrowheads="1"/>
            </p:cNvSpPr>
            <p:nvPr/>
          </p:nvSpPr>
          <p:spPr bwMode="auto">
            <a:xfrm rot="5400000">
              <a:off x="3546475" y="931391"/>
              <a:ext cx="1171575" cy="3165475"/>
            </a:xfrm>
            <a:custGeom>
              <a:avLst/>
              <a:gdLst>
                <a:gd name="T0" fmla="*/ 0 w 1110229"/>
                <a:gd name="T1" fmla="*/ 0 h 2998322"/>
                <a:gd name="T2" fmla="*/ 1110229 w 1110229"/>
                <a:gd name="T3" fmla="*/ 2998322 h 2998322"/>
              </a:gdLst>
              <a:ahLst/>
              <a:cxnLst/>
              <a:rect l="T0" t="T1" r="T2" b="T3"/>
              <a:pathLst>
                <a:path w="1110229" h="2998322">
                  <a:moveTo>
                    <a:pt x="0" y="2998322"/>
                  </a:moveTo>
                  <a:lnTo>
                    <a:pt x="0" y="2549440"/>
                  </a:lnTo>
                  <a:lnTo>
                    <a:pt x="0" y="484622"/>
                  </a:lnTo>
                  <a:cubicBezTo>
                    <a:pt x="105878" y="383946"/>
                    <a:pt x="236594" y="260725"/>
                    <a:pt x="397716" y="102514"/>
                  </a:cubicBezTo>
                  <a:cubicBezTo>
                    <a:pt x="476638" y="12442"/>
                    <a:pt x="538295" y="3604"/>
                    <a:pt x="573444" y="788"/>
                  </a:cubicBezTo>
                  <a:lnTo>
                    <a:pt x="618648" y="0"/>
                  </a:lnTo>
                  <a:cubicBezTo>
                    <a:pt x="526017" y="26296"/>
                    <a:pt x="458653" y="111752"/>
                    <a:pt x="458653" y="212940"/>
                  </a:cubicBezTo>
                  <a:lnTo>
                    <a:pt x="458653" y="2549742"/>
                  </a:lnTo>
                  <a:lnTo>
                    <a:pt x="1110229" y="2553147"/>
                  </a:lnTo>
                  <a:lnTo>
                    <a:pt x="1110229" y="2998322"/>
                  </a:lnTo>
                  <a:lnTo>
                    <a:pt x="458653" y="2998322"/>
                  </a:lnTo>
                  <a:close/>
                </a:path>
              </a:pathLst>
            </a:custGeom>
            <a:gradFill rotWithShape="1">
              <a:gsLst>
                <a:gs pos="0">
                  <a:srgbClr val="36353A"/>
                </a:gs>
                <a:gs pos="28999">
                  <a:srgbClr val="494850"/>
                </a:gs>
                <a:gs pos="67000">
                  <a:srgbClr val="62626C"/>
                </a:gs>
                <a:gs pos="100000">
                  <a:srgbClr val="FFFFFF"/>
                </a:gs>
              </a:gsLst>
              <a:lin ang="150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lIns="91438" tIns="45719" rIns="91438" bIns="45719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27" name="平行四边形 1"/>
            <p:cNvSpPr>
              <a:spLocks noChangeArrowheads="1"/>
            </p:cNvSpPr>
            <p:nvPr/>
          </p:nvSpPr>
          <p:spPr bwMode="auto">
            <a:xfrm flipV="1">
              <a:off x="2097088" y="2915766"/>
              <a:ext cx="5381625" cy="654050"/>
            </a:xfrm>
            <a:custGeom>
              <a:avLst/>
              <a:gdLst>
                <a:gd name="T0" fmla="*/ 0 w 5096128"/>
                <a:gd name="T1" fmla="*/ 618648 h 618648"/>
                <a:gd name="T2" fmla="*/ 212940 w 5096128"/>
                <a:gd name="T3" fmla="*/ 458653 h 618648"/>
                <a:gd name="T4" fmla="*/ 4279232 w 5096128"/>
                <a:gd name="T5" fmla="*/ 438733 h 618648"/>
                <a:gd name="T6" fmla="*/ 4391214 w 5096128"/>
                <a:gd name="T7" fmla="*/ 438041 h 618648"/>
                <a:gd name="T8" fmla="*/ 5096128 w 5096128"/>
                <a:gd name="T9" fmla="*/ 108 h 618648"/>
                <a:gd name="T10" fmla="*/ 4279232 w 5096128"/>
                <a:gd name="T11" fmla="*/ 108 h 618648"/>
                <a:gd name="T12" fmla="*/ 4279232 w 5096128"/>
                <a:gd name="T13" fmla="*/ 0 h 618648"/>
                <a:gd name="T14" fmla="*/ 1301574 w 5096128"/>
                <a:gd name="T15" fmla="*/ 0 h 618648"/>
                <a:gd name="T16" fmla="*/ 484622 w 5096128"/>
                <a:gd name="T17" fmla="*/ 0 h 618648"/>
                <a:gd name="T18" fmla="*/ 102514 w 5096128"/>
                <a:gd name="T19" fmla="*/ 397716 h 618648"/>
                <a:gd name="T20" fmla="*/ 788 w 5096128"/>
                <a:gd name="T21" fmla="*/ 573444 h 618648"/>
                <a:gd name="T22" fmla="*/ 0 w 5096128"/>
                <a:gd name="T23" fmla="*/ 618648 h 61864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5096128"/>
                <a:gd name="T37" fmla="*/ 0 h 618648"/>
                <a:gd name="T38" fmla="*/ 5096128 w 5096128"/>
                <a:gd name="T39" fmla="*/ 618648 h 61864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5096128" h="618648">
                  <a:moveTo>
                    <a:pt x="0" y="618648"/>
                  </a:moveTo>
                  <a:cubicBezTo>
                    <a:pt x="26296" y="526017"/>
                    <a:pt x="111752" y="458653"/>
                    <a:pt x="212940" y="458653"/>
                  </a:cubicBezTo>
                  <a:lnTo>
                    <a:pt x="4279232" y="438733"/>
                  </a:lnTo>
                  <a:lnTo>
                    <a:pt x="4391214" y="438041"/>
                  </a:lnTo>
                  <a:cubicBezTo>
                    <a:pt x="4677750" y="428380"/>
                    <a:pt x="4764479" y="348983"/>
                    <a:pt x="5096128" y="108"/>
                  </a:cubicBezTo>
                  <a:lnTo>
                    <a:pt x="4279232" y="108"/>
                  </a:lnTo>
                  <a:lnTo>
                    <a:pt x="4279232" y="0"/>
                  </a:lnTo>
                  <a:lnTo>
                    <a:pt x="1301574" y="0"/>
                  </a:lnTo>
                  <a:lnTo>
                    <a:pt x="484622" y="0"/>
                  </a:lnTo>
                  <a:cubicBezTo>
                    <a:pt x="383946" y="105878"/>
                    <a:pt x="260725" y="236594"/>
                    <a:pt x="102514" y="397716"/>
                  </a:cubicBezTo>
                  <a:cubicBezTo>
                    <a:pt x="12442" y="476638"/>
                    <a:pt x="3604" y="538295"/>
                    <a:pt x="788" y="573444"/>
                  </a:cubicBezTo>
                  <a:cubicBezTo>
                    <a:pt x="526" y="588512"/>
                    <a:pt x="263" y="603580"/>
                    <a:pt x="0" y="618648"/>
                  </a:cubicBezTo>
                  <a:close/>
                </a:path>
              </a:pathLst>
            </a:custGeom>
            <a:gradFill rotWithShape="1">
              <a:gsLst>
                <a:gs pos="0">
                  <a:srgbClr val="7F7F7F"/>
                </a:gs>
                <a:gs pos="50000">
                  <a:srgbClr val="3F3F3F"/>
                </a:gs>
                <a:gs pos="100000">
                  <a:srgbClr val="7F7F7F"/>
                </a:gs>
              </a:gsLst>
              <a:lin ang="0" scaled="1"/>
            </a:gradFill>
            <a:ln w="0" cap="flat" cmpd="sng">
              <a:solidFill>
                <a:srgbClr val="F2F2F2">
                  <a:alpha val="29999"/>
                </a:srgbClr>
              </a:solidFill>
              <a:bevel/>
              <a:headEnd/>
              <a:tailEnd/>
            </a:ln>
          </p:spPr>
          <p:txBody>
            <a:bodyPr lIns="91438" tIns="45719" rIns="91438" bIns="45719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Bauhaus 93" pitchFamily="82" charset="0"/>
                  <a:ea typeface="Bauhaus 93" pitchFamily="82" charset="0"/>
                  <a:cs typeface="Bauhaus 93" pitchFamily="82" charset="0"/>
                  <a:sym typeface="Bauhaus 93" pitchFamily="82" charset="0"/>
                </a:rPr>
                <a:t> </a:t>
              </a: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grpSp>
          <p:nvGrpSpPr>
            <p:cNvPr id="28" name="Group 11"/>
            <p:cNvGrpSpPr>
              <a:grpSpLocks/>
            </p:cNvGrpSpPr>
            <p:nvPr/>
          </p:nvGrpSpPr>
          <p:grpSpPr bwMode="auto">
            <a:xfrm>
              <a:off x="3105150" y="1896591"/>
              <a:ext cx="1754188" cy="523875"/>
              <a:chOff x="0" y="0"/>
              <a:chExt cx="1754668" cy="523220"/>
            </a:xfrm>
          </p:grpSpPr>
          <p:sp>
            <p:nvSpPr>
              <p:cNvPr id="29" name="矩形 3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50151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wrap="none" anchor="ctr" anchorCtr="1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Bauhaus 93" pitchFamily="82" charset="0"/>
                    <a:ea typeface="微软雅黑" pitchFamily="34" charset="-122"/>
                    <a:sym typeface="Bauhaus 93" pitchFamily="82" charset="0"/>
                  </a:rPr>
                  <a:t>01</a:t>
                </a:r>
                <a:endParaRPr kumimoji="0" lang="zh-CN" altLang="en-US" sz="28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Bauhaus 93" pitchFamily="82" charset="0"/>
                  <a:ea typeface="微软雅黑" pitchFamily="34" charset="-122"/>
                  <a:sym typeface="Bauhaus 93" pitchFamily="82" charset="0"/>
                </a:endParaRPr>
              </a:p>
            </p:txBody>
          </p:sp>
          <p:sp>
            <p:nvSpPr>
              <p:cNvPr id="30" name="TextBox 39"/>
              <p:cNvSpPr>
                <a:spLocks noChangeArrowheads="1"/>
              </p:cNvSpPr>
              <p:nvPr/>
            </p:nvSpPr>
            <p:spPr bwMode="auto">
              <a:xfrm>
                <a:off x="144579" y="104172"/>
                <a:ext cx="1610089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 anchorCtr="1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D8D8D8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请输入标题</a:t>
                </a:r>
              </a:p>
            </p:txBody>
          </p:sp>
        </p:grpSp>
        <p:grpSp>
          <p:nvGrpSpPr>
            <p:cNvPr id="31" name="Group 14"/>
            <p:cNvGrpSpPr>
              <a:grpSpLocks/>
            </p:cNvGrpSpPr>
            <p:nvPr/>
          </p:nvGrpSpPr>
          <p:grpSpPr bwMode="auto">
            <a:xfrm flipH="1">
              <a:off x="4846638" y="3095154"/>
              <a:ext cx="2035175" cy="522287"/>
              <a:chOff x="0" y="0"/>
              <a:chExt cx="2034397" cy="523220"/>
            </a:xfrm>
          </p:grpSpPr>
          <p:sp>
            <p:nvSpPr>
              <p:cNvPr id="32" name="矩形 4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50151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wrap="none" anchor="ctr" anchorCtr="1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Bauhaus 93" pitchFamily="82" charset="0"/>
                    <a:ea typeface="微软雅黑" pitchFamily="34" charset="-122"/>
                    <a:sym typeface="Bauhaus 93" pitchFamily="82" charset="0"/>
                  </a:rPr>
                  <a:t>02</a:t>
                </a:r>
                <a:endParaRPr kumimoji="0" lang="zh-CN" altLang="en-US" sz="28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Bauhaus 93" pitchFamily="82" charset="0"/>
                  <a:ea typeface="微软雅黑" pitchFamily="34" charset="-122"/>
                  <a:sym typeface="Bauhaus 93" pitchFamily="82" charset="0"/>
                </a:endParaRPr>
              </a:p>
            </p:txBody>
          </p:sp>
          <p:sp>
            <p:nvSpPr>
              <p:cNvPr id="33" name="TextBox 46"/>
              <p:cNvSpPr>
                <a:spLocks noChangeArrowheads="1"/>
              </p:cNvSpPr>
              <p:nvPr/>
            </p:nvSpPr>
            <p:spPr bwMode="auto">
              <a:xfrm>
                <a:off x="424308" y="97842"/>
                <a:ext cx="1610089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 anchorCtr="1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请输入标题</a:t>
                </a:r>
              </a:p>
            </p:txBody>
          </p:sp>
        </p:grpSp>
        <p:sp>
          <p:nvSpPr>
            <p:cNvPr id="34" name="矩形 49"/>
            <p:cNvSpPr>
              <a:spLocks noChangeArrowheads="1"/>
            </p:cNvSpPr>
            <p:nvPr/>
          </p:nvSpPr>
          <p:spPr bwMode="auto">
            <a:xfrm>
              <a:off x="3136900" y="3528541"/>
              <a:ext cx="592138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anchor="ctr" anchorCtr="1">
              <a:spAutoFit/>
            </a:bodyPr>
            <a:lstStyle/>
            <a:p>
              <a:pPr algn="ctr"/>
              <a:r>
                <a:rPr lang="en-US" sz="2800" b="1">
                  <a:solidFill>
                    <a:srgbClr val="000000"/>
                  </a:solidFill>
                  <a:latin typeface="Bauhaus 93" pitchFamily="82" charset="0"/>
                  <a:ea typeface="微软雅黑" pitchFamily="34" charset="-122"/>
                  <a:sym typeface="Bauhaus 93" pitchFamily="82" charset="0"/>
                </a:rPr>
                <a:t>03</a:t>
              </a:r>
              <a:endParaRPr lang="zh-CN" altLang="en-US" sz="2800" b="1">
                <a:solidFill>
                  <a:srgbClr val="000000"/>
                </a:solidFill>
                <a:latin typeface="Bauhaus 93" pitchFamily="82" charset="0"/>
                <a:ea typeface="微软雅黑" pitchFamily="34" charset="-122"/>
                <a:sym typeface="Bauhaus 93" pitchFamily="82" charset="0"/>
              </a:endParaRPr>
            </a:p>
          </p:txBody>
        </p:sp>
        <p:sp>
          <p:nvSpPr>
            <p:cNvPr id="35" name="TextBox 39"/>
            <p:cNvSpPr>
              <a:spLocks noChangeArrowheads="1"/>
            </p:cNvSpPr>
            <p:nvPr/>
          </p:nvSpPr>
          <p:spPr bwMode="auto">
            <a:xfrm>
              <a:off x="3394075" y="3658716"/>
              <a:ext cx="1609725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 anchorCtr="1">
              <a:spAutoFit/>
            </a:bodyPr>
            <a:lstStyle/>
            <a:p>
              <a:r>
                <a:rPr lang="zh-CN" altLang="en-US" sz="14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请输入标题</a:t>
              </a:r>
            </a:p>
          </p:txBody>
        </p:sp>
        <p:sp>
          <p:nvSpPr>
            <p:cNvPr id="36" name="矩形 2"/>
            <p:cNvSpPr>
              <a:spLocks noChangeArrowheads="1"/>
            </p:cNvSpPr>
            <p:nvPr/>
          </p:nvSpPr>
          <p:spPr bwMode="auto">
            <a:xfrm rot="10800000">
              <a:off x="4787900" y="4052416"/>
              <a:ext cx="920750" cy="169863"/>
            </a:xfrm>
            <a:prstGeom prst="rect">
              <a:avLst/>
            </a:prstGeom>
            <a:gradFill rotWithShape="1">
              <a:gsLst>
                <a:gs pos="0">
                  <a:srgbClr val="DCDDE1"/>
                </a:gs>
                <a:gs pos="40999">
                  <a:srgbClr val="000000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37" name="矩形 26"/>
            <p:cNvSpPr>
              <a:spLocks noChangeArrowheads="1"/>
            </p:cNvSpPr>
            <p:nvPr/>
          </p:nvSpPr>
          <p:spPr bwMode="auto">
            <a:xfrm>
              <a:off x="2103438" y="2830041"/>
              <a:ext cx="919162" cy="260350"/>
            </a:xfrm>
            <a:custGeom>
              <a:avLst/>
              <a:gdLst>
                <a:gd name="T0" fmla="*/ 16683 w 965117"/>
                <a:gd name="T1" fmla="*/ 3468 h 379782"/>
                <a:gd name="T2" fmla="*/ 965117 w 965117"/>
                <a:gd name="T3" fmla="*/ 0 h 379782"/>
                <a:gd name="T4" fmla="*/ 960111 w 965117"/>
                <a:gd name="T5" fmla="*/ 379588 h 379782"/>
                <a:gd name="T6" fmla="*/ 169083 w 965117"/>
                <a:gd name="T7" fmla="*/ 365715 h 379782"/>
                <a:gd name="T8" fmla="*/ 16683 w 965117"/>
                <a:gd name="T9" fmla="*/ 3468 h 3797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5117"/>
                <a:gd name="T16" fmla="*/ 0 h 379782"/>
                <a:gd name="T17" fmla="*/ 965117 w 965117"/>
                <a:gd name="T18" fmla="*/ 379782 h 37978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5117" h="379782">
                  <a:moveTo>
                    <a:pt x="16683" y="3468"/>
                  </a:moveTo>
                  <a:lnTo>
                    <a:pt x="965117" y="0"/>
                  </a:lnTo>
                  <a:cubicBezTo>
                    <a:pt x="965117" y="120749"/>
                    <a:pt x="960111" y="258839"/>
                    <a:pt x="960111" y="379588"/>
                  </a:cubicBezTo>
                  <a:cubicBezTo>
                    <a:pt x="790838" y="363662"/>
                    <a:pt x="266257" y="397189"/>
                    <a:pt x="169083" y="365715"/>
                  </a:cubicBezTo>
                  <a:cubicBezTo>
                    <a:pt x="71909" y="334241"/>
                    <a:pt x="-43668" y="216242"/>
                    <a:pt x="16683" y="3468"/>
                  </a:cubicBezTo>
                  <a:close/>
                </a:path>
              </a:pathLst>
            </a:custGeom>
            <a:gradFill rotWithShape="1">
              <a:gsLst>
                <a:gs pos="0">
                  <a:srgbClr val="DCDDE1"/>
                </a:gs>
                <a:gs pos="40999">
                  <a:srgbClr val="000000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39" name="矩形 27"/>
            <p:cNvSpPr>
              <a:spLocks noChangeArrowheads="1"/>
            </p:cNvSpPr>
            <p:nvPr/>
          </p:nvSpPr>
          <p:spPr bwMode="auto">
            <a:xfrm>
              <a:off x="3209925" y="1434629"/>
              <a:ext cx="1058863" cy="503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>
                  <a:solidFill>
                    <a:srgbClr val="3F3F3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请输入文本</a:t>
              </a:r>
              <a:endParaRPr lang="en-US" sz="10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000">
                  <a:solidFill>
                    <a:srgbClr val="3F3F3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请输入文本</a:t>
              </a:r>
            </a:p>
          </p:txBody>
        </p:sp>
        <p:sp>
          <p:nvSpPr>
            <p:cNvPr id="40" name="矩形 40"/>
            <p:cNvSpPr>
              <a:spLocks noChangeArrowheads="1"/>
            </p:cNvSpPr>
            <p:nvPr/>
          </p:nvSpPr>
          <p:spPr bwMode="auto">
            <a:xfrm>
              <a:off x="5756275" y="2569691"/>
              <a:ext cx="1058863" cy="504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>
                  <a:solidFill>
                    <a:srgbClr val="3F3F3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请输入文本</a:t>
              </a:r>
              <a:endParaRPr lang="en-US" sz="10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000">
                  <a:solidFill>
                    <a:srgbClr val="3F3F3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请输入文本</a:t>
              </a:r>
            </a:p>
          </p:txBody>
        </p:sp>
        <p:sp>
          <p:nvSpPr>
            <p:cNvPr id="41" name="矩形 41"/>
            <p:cNvSpPr>
              <a:spLocks noChangeArrowheads="1"/>
            </p:cNvSpPr>
            <p:nvPr/>
          </p:nvSpPr>
          <p:spPr bwMode="auto">
            <a:xfrm>
              <a:off x="3432175" y="4052416"/>
              <a:ext cx="1060450" cy="504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>
                  <a:solidFill>
                    <a:srgbClr val="3F3F3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请输入文本</a:t>
              </a:r>
              <a:endParaRPr lang="en-US" sz="10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000">
                  <a:solidFill>
                    <a:srgbClr val="3F3F3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请输入文本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07855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2" name="组合 141"/>
          <p:cNvGrpSpPr/>
          <p:nvPr/>
        </p:nvGrpSpPr>
        <p:grpSpPr>
          <a:xfrm>
            <a:off x="-104328" y="978619"/>
            <a:ext cx="8748464" cy="4952629"/>
            <a:chOff x="152474" y="998760"/>
            <a:chExt cx="8235950" cy="4662488"/>
          </a:xfrm>
        </p:grpSpPr>
        <p:sp>
          <p:nvSpPr>
            <p:cNvPr id="73" name="椭圆 102"/>
            <p:cNvSpPr>
              <a:spLocks noChangeArrowheads="1"/>
            </p:cNvSpPr>
            <p:nvPr/>
          </p:nvSpPr>
          <p:spPr bwMode="auto">
            <a:xfrm rot="19600461">
              <a:off x="2587699" y="3656235"/>
              <a:ext cx="523875" cy="1111250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lIns="68580" tIns="34290" rIns="68580" bIns="3429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3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74" name="矩形 44"/>
            <p:cNvSpPr>
              <a:spLocks noChangeArrowheads="1"/>
            </p:cNvSpPr>
            <p:nvPr/>
          </p:nvSpPr>
          <p:spPr bwMode="auto">
            <a:xfrm>
              <a:off x="219149" y="3456210"/>
              <a:ext cx="4606925" cy="569913"/>
            </a:xfrm>
            <a:prstGeom prst="rect">
              <a:avLst/>
            </a:prstGeom>
            <a:solidFill>
              <a:srgbClr val="9255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lIns="68580" tIns="34290" rIns="68580" bIns="3429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3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grpSp>
          <p:nvGrpSpPr>
            <p:cNvPr id="75" name="Group 7"/>
            <p:cNvGrpSpPr>
              <a:grpSpLocks/>
            </p:cNvGrpSpPr>
            <p:nvPr/>
          </p:nvGrpSpPr>
          <p:grpSpPr bwMode="auto">
            <a:xfrm>
              <a:off x="4880049" y="3641948"/>
              <a:ext cx="1231900" cy="1441450"/>
              <a:chOff x="0" y="0"/>
              <a:chExt cx="1046976" cy="1245911"/>
            </a:xfrm>
          </p:grpSpPr>
          <p:sp>
            <p:nvSpPr>
              <p:cNvPr id="76" name="矩形 13"/>
              <p:cNvSpPr>
                <a:spLocks noChangeArrowheads="1"/>
              </p:cNvSpPr>
              <p:nvPr/>
            </p:nvSpPr>
            <p:spPr bwMode="auto">
              <a:xfrm flipH="1">
                <a:off x="0" y="48846"/>
                <a:ext cx="1046157" cy="1197065"/>
              </a:xfrm>
              <a:custGeom>
                <a:avLst/>
                <a:gdLst>
                  <a:gd name="T0" fmla="*/ 244094 w 1102184"/>
                  <a:gd name="T1" fmla="*/ 226720 h 2058329"/>
                  <a:gd name="T2" fmla="*/ 615686 w 1102184"/>
                  <a:gd name="T3" fmla="*/ 117028 h 2058329"/>
                  <a:gd name="T4" fmla="*/ 670166 w 1102184"/>
                  <a:gd name="T5" fmla="*/ 1602729 h 2058329"/>
                  <a:gd name="T6" fmla="*/ 1102184 w 1102184"/>
                  <a:gd name="T7" fmla="*/ 1916337 h 2058329"/>
                  <a:gd name="T8" fmla="*/ 8646 w 1102184"/>
                  <a:gd name="T9" fmla="*/ 1274013 h 2058329"/>
                  <a:gd name="T10" fmla="*/ 244094 w 1102184"/>
                  <a:gd name="T11" fmla="*/ 226720 h 205832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102184"/>
                  <a:gd name="T19" fmla="*/ 0 h 2058329"/>
                  <a:gd name="T20" fmla="*/ 1102184 w 1102184"/>
                  <a:gd name="T21" fmla="*/ 2058329 h 205832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102184" h="2058329">
                    <a:moveTo>
                      <a:pt x="244094" y="226720"/>
                    </a:moveTo>
                    <a:cubicBezTo>
                      <a:pt x="345267" y="33889"/>
                      <a:pt x="510534" y="-112307"/>
                      <a:pt x="615686" y="117028"/>
                    </a:cubicBezTo>
                    <a:cubicBezTo>
                      <a:pt x="667498" y="280329"/>
                      <a:pt x="664347" y="1327336"/>
                      <a:pt x="670166" y="1602729"/>
                    </a:cubicBezTo>
                    <a:cubicBezTo>
                      <a:pt x="693547" y="1897715"/>
                      <a:pt x="867620" y="2039699"/>
                      <a:pt x="1102184" y="1916337"/>
                    </a:cubicBezTo>
                    <a:cubicBezTo>
                      <a:pt x="914485" y="2145819"/>
                      <a:pt x="117509" y="2199430"/>
                      <a:pt x="8646" y="1274013"/>
                    </a:cubicBezTo>
                    <a:cubicBezTo>
                      <a:pt x="-1057" y="876133"/>
                      <a:pt x="-47915" y="532333"/>
                      <a:pt x="244094" y="226720"/>
                    </a:cubicBezTo>
                    <a:close/>
                  </a:path>
                </a:pathLst>
              </a:custGeom>
              <a:solidFill>
                <a:srgbClr val="8A8B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68580" tIns="34290" rIns="68580" bIns="3429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7" name="矩形 13"/>
              <p:cNvSpPr>
                <a:spLocks noChangeArrowheads="1"/>
              </p:cNvSpPr>
              <p:nvPr/>
            </p:nvSpPr>
            <p:spPr bwMode="auto">
              <a:xfrm flipH="1">
                <a:off x="0" y="0"/>
                <a:ext cx="1046976" cy="1240307"/>
              </a:xfrm>
              <a:custGeom>
                <a:avLst/>
                <a:gdLst>
                  <a:gd name="T0" fmla="*/ 257759 w 1103047"/>
                  <a:gd name="T1" fmla="*/ 152456 h 2132684"/>
                  <a:gd name="T2" fmla="*/ 616549 w 1103047"/>
                  <a:gd name="T3" fmla="*/ 191383 h 2132684"/>
                  <a:gd name="T4" fmla="*/ 671029 w 1103047"/>
                  <a:gd name="T5" fmla="*/ 1677084 h 2132684"/>
                  <a:gd name="T6" fmla="*/ 1103047 w 1103047"/>
                  <a:gd name="T7" fmla="*/ 1990692 h 2132684"/>
                  <a:gd name="T8" fmla="*/ 9509 w 1103047"/>
                  <a:gd name="T9" fmla="*/ 1348368 h 2132684"/>
                  <a:gd name="T10" fmla="*/ 257759 w 1103047"/>
                  <a:gd name="T11" fmla="*/ 152456 h 213268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103047"/>
                  <a:gd name="T19" fmla="*/ 0 h 2132684"/>
                  <a:gd name="T20" fmla="*/ 1103047 w 1103047"/>
                  <a:gd name="T21" fmla="*/ 2132684 h 213268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103047" h="2132684">
                    <a:moveTo>
                      <a:pt x="257759" y="152456"/>
                    </a:moveTo>
                    <a:cubicBezTo>
                      <a:pt x="358932" y="-40375"/>
                      <a:pt x="516198" y="-74222"/>
                      <a:pt x="616549" y="191383"/>
                    </a:cubicBezTo>
                    <a:cubicBezTo>
                      <a:pt x="668361" y="354684"/>
                      <a:pt x="665210" y="1401691"/>
                      <a:pt x="671029" y="1677084"/>
                    </a:cubicBezTo>
                    <a:cubicBezTo>
                      <a:pt x="694410" y="1972070"/>
                      <a:pt x="868483" y="2114054"/>
                      <a:pt x="1103047" y="1990692"/>
                    </a:cubicBezTo>
                    <a:cubicBezTo>
                      <a:pt x="915348" y="2220174"/>
                      <a:pt x="118372" y="2273785"/>
                      <a:pt x="9509" y="1348368"/>
                    </a:cubicBezTo>
                    <a:cubicBezTo>
                      <a:pt x="-25799" y="929257"/>
                      <a:pt x="32964" y="489916"/>
                      <a:pt x="257759" y="152456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54999">
                    <a:srgbClr val="000000"/>
                  </a:gs>
                  <a:gs pos="100000">
                    <a:srgbClr val="FFFFFF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68580" tIns="34290" rIns="68580" bIns="3429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78" name="单圆角矩形 141"/>
            <p:cNvSpPr>
              <a:spLocks noChangeArrowheads="1"/>
            </p:cNvSpPr>
            <p:nvPr/>
          </p:nvSpPr>
          <p:spPr bwMode="auto">
            <a:xfrm flipV="1">
              <a:off x="5384874" y="3934048"/>
              <a:ext cx="736600" cy="1089025"/>
            </a:xfrm>
            <a:custGeom>
              <a:avLst/>
              <a:gdLst>
                <a:gd name="T0" fmla="*/ 0 w 982802"/>
                <a:gd name="T1" fmla="*/ 75357 h 1194539"/>
                <a:gd name="T2" fmla="*/ 479516 w 982802"/>
                <a:gd name="T3" fmla="*/ 37083 h 1194539"/>
                <a:gd name="T4" fmla="*/ 927423 w 982802"/>
                <a:gd name="T5" fmla="*/ 386314 h 1194539"/>
                <a:gd name="T6" fmla="*/ 849106 w 982802"/>
                <a:gd name="T7" fmla="*/ 1085105 h 1194539"/>
                <a:gd name="T8" fmla="*/ 0 w 982802"/>
                <a:gd name="T9" fmla="*/ 1085105 h 1194539"/>
                <a:gd name="T10" fmla="*/ 0 w 982802"/>
                <a:gd name="T11" fmla="*/ 75357 h 11945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82802"/>
                <a:gd name="T19" fmla="*/ 0 h 1194539"/>
                <a:gd name="T20" fmla="*/ 982802 w 982802"/>
                <a:gd name="T21" fmla="*/ 1194539 h 119453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82802" h="1194539">
                  <a:moveTo>
                    <a:pt x="0" y="75357"/>
                  </a:moveTo>
                  <a:cubicBezTo>
                    <a:pt x="199350" y="15032"/>
                    <a:pt x="246300" y="-38334"/>
                    <a:pt x="479516" y="37083"/>
                  </a:cubicBezTo>
                  <a:cubicBezTo>
                    <a:pt x="621034" y="60670"/>
                    <a:pt x="840425" y="232528"/>
                    <a:pt x="927423" y="386314"/>
                  </a:cubicBezTo>
                  <a:cubicBezTo>
                    <a:pt x="1014421" y="540100"/>
                    <a:pt x="1006499" y="963419"/>
                    <a:pt x="849106" y="1085105"/>
                  </a:cubicBezTo>
                  <a:cubicBezTo>
                    <a:pt x="691713" y="1206791"/>
                    <a:pt x="141518" y="1253396"/>
                    <a:pt x="0" y="1085105"/>
                  </a:cubicBezTo>
                  <a:lnTo>
                    <a:pt x="0" y="75357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81999">
                  <a:srgbClr val="525252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lIns="68580" tIns="34290" rIns="68580" bIns="3429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3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79" name="矩形 13"/>
            <p:cNvSpPr>
              <a:spLocks noChangeArrowheads="1"/>
            </p:cNvSpPr>
            <p:nvPr/>
          </p:nvSpPr>
          <p:spPr bwMode="auto">
            <a:xfrm rot="10800000" flipH="1" flipV="1">
              <a:off x="5930974" y="1335310"/>
              <a:ext cx="1096963" cy="2073275"/>
            </a:xfrm>
            <a:custGeom>
              <a:avLst/>
              <a:gdLst>
                <a:gd name="T0" fmla="*/ 18327 w 928369"/>
                <a:gd name="T1" fmla="*/ 46095 h 2704258"/>
                <a:gd name="T2" fmla="*/ 928369 w 928369"/>
                <a:gd name="T3" fmla="*/ 871910 h 2704258"/>
                <a:gd name="T4" fmla="*/ 918597 w 928369"/>
                <a:gd name="T5" fmla="*/ 2696850 h 2704258"/>
                <a:gd name="T6" fmla="*/ 318286 w 928369"/>
                <a:gd name="T7" fmla="*/ 2704258 h 2704258"/>
                <a:gd name="T8" fmla="*/ 319124 w 928369"/>
                <a:gd name="T9" fmla="*/ 536831 h 2704258"/>
                <a:gd name="T10" fmla="*/ 18327 w 928369"/>
                <a:gd name="T11" fmla="*/ 46095 h 270425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28369"/>
                <a:gd name="T19" fmla="*/ 0 h 2704258"/>
                <a:gd name="T20" fmla="*/ 928369 w 928369"/>
                <a:gd name="T21" fmla="*/ 2704258 h 270425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28369" h="2704258">
                  <a:moveTo>
                    <a:pt x="18327" y="46095"/>
                  </a:moveTo>
                  <a:cubicBezTo>
                    <a:pt x="397441" y="-18190"/>
                    <a:pt x="820275" y="-165772"/>
                    <a:pt x="928369" y="871910"/>
                  </a:cubicBezTo>
                  <a:cubicBezTo>
                    <a:pt x="921225" y="2472416"/>
                    <a:pt x="925624" y="1934425"/>
                    <a:pt x="918597" y="2696850"/>
                  </a:cubicBezTo>
                  <a:cubicBezTo>
                    <a:pt x="821797" y="2710772"/>
                    <a:pt x="339666" y="2695754"/>
                    <a:pt x="318286" y="2704258"/>
                  </a:cubicBezTo>
                  <a:cubicBezTo>
                    <a:pt x="324156" y="2163336"/>
                    <a:pt x="324121" y="1008756"/>
                    <a:pt x="319124" y="536831"/>
                  </a:cubicBezTo>
                  <a:cubicBezTo>
                    <a:pt x="290445" y="42293"/>
                    <a:pt x="-86373" y="27939"/>
                    <a:pt x="18327" y="46095"/>
                  </a:cubicBezTo>
                  <a:close/>
                </a:path>
              </a:pathLst>
            </a:custGeom>
            <a:solidFill>
              <a:srgbClr val="909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lIns="68580" tIns="34290" rIns="68580" bIns="3429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3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80" name="矩形 13"/>
            <p:cNvSpPr>
              <a:spLocks noChangeArrowheads="1"/>
            </p:cNvSpPr>
            <p:nvPr/>
          </p:nvSpPr>
          <p:spPr bwMode="auto">
            <a:xfrm rot="10800000" flipH="1" flipV="1">
              <a:off x="5959549" y="1351185"/>
              <a:ext cx="1076325" cy="2074863"/>
            </a:xfrm>
            <a:custGeom>
              <a:avLst/>
              <a:gdLst>
                <a:gd name="T0" fmla="*/ 19123 w 910495"/>
                <a:gd name="T1" fmla="*/ 56414 h 2707044"/>
                <a:gd name="T2" fmla="*/ 907008 w 910495"/>
                <a:gd name="T3" fmla="*/ 881193 h 2707044"/>
                <a:gd name="T4" fmla="*/ 908650 w 910495"/>
                <a:gd name="T5" fmla="*/ 2703030 h 2707044"/>
                <a:gd name="T6" fmla="*/ 297597 w 910495"/>
                <a:gd name="T7" fmla="*/ 2698017 h 2707044"/>
                <a:gd name="T8" fmla="*/ 301121 w 910495"/>
                <a:gd name="T9" fmla="*/ 534730 h 2707044"/>
                <a:gd name="T10" fmla="*/ 19123 w 910495"/>
                <a:gd name="T11" fmla="*/ 56414 h 270704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10495"/>
                <a:gd name="T19" fmla="*/ 0 h 2707044"/>
                <a:gd name="T20" fmla="*/ 910495 w 910495"/>
                <a:gd name="T21" fmla="*/ 2707044 h 270704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10495" h="2707044">
                  <a:moveTo>
                    <a:pt x="19123" y="56414"/>
                  </a:moveTo>
                  <a:cubicBezTo>
                    <a:pt x="398237" y="-7871"/>
                    <a:pt x="796229" y="-206169"/>
                    <a:pt x="907008" y="881193"/>
                  </a:cubicBezTo>
                  <a:cubicBezTo>
                    <a:pt x="899864" y="2481699"/>
                    <a:pt x="915677" y="1940605"/>
                    <a:pt x="908650" y="2703030"/>
                  </a:cubicBezTo>
                  <a:cubicBezTo>
                    <a:pt x="811850" y="2716952"/>
                    <a:pt x="318977" y="2689513"/>
                    <a:pt x="297597" y="2698017"/>
                  </a:cubicBezTo>
                  <a:cubicBezTo>
                    <a:pt x="303467" y="2157095"/>
                    <a:pt x="306118" y="1006655"/>
                    <a:pt x="301121" y="534730"/>
                  </a:cubicBezTo>
                  <a:cubicBezTo>
                    <a:pt x="272442" y="40192"/>
                    <a:pt x="-85577" y="38258"/>
                    <a:pt x="19123" y="56414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75999">
                  <a:srgbClr val="9F9F9F"/>
                </a:gs>
                <a:gs pos="100000">
                  <a:srgbClr val="000000"/>
                </a:gs>
              </a:gsLst>
              <a:path path="rect">
                <a:fillToRect l="100000" t="10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175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lIns="68580" tIns="34290" rIns="68580" bIns="3429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3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82" name="矩形 13"/>
            <p:cNvSpPr>
              <a:spLocks noChangeArrowheads="1"/>
            </p:cNvSpPr>
            <p:nvPr/>
          </p:nvSpPr>
          <p:spPr bwMode="auto">
            <a:xfrm>
              <a:off x="2600399" y="3091085"/>
              <a:ext cx="1003300" cy="1962150"/>
            </a:xfrm>
            <a:custGeom>
              <a:avLst/>
              <a:gdLst>
                <a:gd name="T0" fmla="*/ 0 w 848469"/>
                <a:gd name="T1" fmla="*/ 10387 h 2289663"/>
                <a:gd name="T2" fmla="*/ 848469 w 848469"/>
                <a:gd name="T3" fmla="*/ 572363 h 2289663"/>
                <a:gd name="T4" fmla="*/ 804099 w 848469"/>
                <a:gd name="T5" fmla="*/ 1968782 h 2289663"/>
                <a:gd name="T6" fmla="*/ 285750 w 848469"/>
                <a:gd name="T7" fmla="*/ 1944880 h 2289663"/>
                <a:gd name="T8" fmla="*/ 0 w 848469"/>
                <a:gd name="T9" fmla="*/ 10387 h 22896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48469"/>
                <a:gd name="T16" fmla="*/ 0 h 2289663"/>
                <a:gd name="T17" fmla="*/ 848469 w 848469"/>
                <a:gd name="T18" fmla="*/ 2289663 h 228966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48469" h="2289663">
                  <a:moveTo>
                    <a:pt x="0" y="10387"/>
                  </a:moveTo>
                  <a:cubicBezTo>
                    <a:pt x="279648" y="-23744"/>
                    <a:pt x="759321" y="-5488"/>
                    <a:pt x="848469" y="572363"/>
                  </a:cubicBezTo>
                  <a:cubicBezTo>
                    <a:pt x="841325" y="2172869"/>
                    <a:pt x="356424" y="2073253"/>
                    <a:pt x="804099" y="1968782"/>
                  </a:cubicBezTo>
                  <a:cubicBezTo>
                    <a:pt x="759401" y="2080700"/>
                    <a:pt x="397123" y="2644968"/>
                    <a:pt x="285750" y="1944880"/>
                  </a:cubicBezTo>
                  <a:cubicBezTo>
                    <a:pt x="222251" y="683306"/>
                    <a:pt x="408781" y="33712"/>
                    <a:pt x="0" y="10387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31000">
                  <a:srgbClr val="EEEBEC"/>
                </a:gs>
                <a:gs pos="84000">
                  <a:srgbClr val="D6CDD0"/>
                </a:gs>
                <a:gs pos="100000">
                  <a:srgbClr val="FFFFFF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175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lIns="68580" tIns="34290" rIns="68580" bIns="3429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3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83" name="矩形 13"/>
            <p:cNvSpPr>
              <a:spLocks noChangeArrowheads="1"/>
            </p:cNvSpPr>
            <p:nvPr/>
          </p:nvSpPr>
          <p:spPr bwMode="auto">
            <a:xfrm>
              <a:off x="2768674" y="3260948"/>
              <a:ext cx="1003300" cy="1963737"/>
            </a:xfrm>
            <a:custGeom>
              <a:avLst/>
              <a:gdLst>
                <a:gd name="T0" fmla="*/ 0 w 848469"/>
                <a:gd name="T1" fmla="*/ 10387 h 2289663"/>
                <a:gd name="T2" fmla="*/ 848469 w 848469"/>
                <a:gd name="T3" fmla="*/ 572363 h 2289663"/>
                <a:gd name="T4" fmla="*/ 804099 w 848469"/>
                <a:gd name="T5" fmla="*/ 1968782 h 2289663"/>
                <a:gd name="T6" fmla="*/ 285750 w 848469"/>
                <a:gd name="T7" fmla="*/ 1944880 h 2289663"/>
                <a:gd name="T8" fmla="*/ 0 w 848469"/>
                <a:gd name="T9" fmla="*/ 10387 h 22896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48469"/>
                <a:gd name="T16" fmla="*/ 0 h 2289663"/>
                <a:gd name="T17" fmla="*/ 848469 w 848469"/>
                <a:gd name="T18" fmla="*/ 2289663 h 228966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48469" h="2289663">
                  <a:moveTo>
                    <a:pt x="0" y="10387"/>
                  </a:moveTo>
                  <a:cubicBezTo>
                    <a:pt x="279648" y="-23744"/>
                    <a:pt x="759321" y="-5488"/>
                    <a:pt x="848469" y="572363"/>
                  </a:cubicBezTo>
                  <a:cubicBezTo>
                    <a:pt x="841325" y="2172869"/>
                    <a:pt x="356424" y="2073253"/>
                    <a:pt x="804099" y="1968782"/>
                  </a:cubicBezTo>
                  <a:cubicBezTo>
                    <a:pt x="759401" y="2080700"/>
                    <a:pt x="397123" y="2644968"/>
                    <a:pt x="285750" y="1944880"/>
                  </a:cubicBezTo>
                  <a:cubicBezTo>
                    <a:pt x="222251" y="683306"/>
                    <a:pt x="408781" y="33712"/>
                    <a:pt x="0" y="10387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31000">
                  <a:srgbClr val="EEEBEC"/>
                </a:gs>
                <a:gs pos="84000">
                  <a:srgbClr val="D6CDD0"/>
                </a:gs>
                <a:gs pos="100000">
                  <a:srgbClr val="FFFFFF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175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lIns="68580" tIns="34290" rIns="68580" bIns="3429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3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84" name="矩形 13"/>
            <p:cNvSpPr>
              <a:spLocks noChangeArrowheads="1"/>
            </p:cNvSpPr>
            <p:nvPr/>
          </p:nvSpPr>
          <p:spPr bwMode="auto">
            <a:xfrm flipV="1">
              <a:off x="3171899" y="1487710"/>
              <a:ext cx="1003300" cy="1962150"/>
            </a:xfrm>
            <a:custGeom>
              <a:avLst/>
              <a:gdLst>
                <a:gd name="T0" fmla="*/ 0 w 848469"/>
                <a:gd name="T1" fmla="*/ 10387 h 2289663"/>
                <a:gd name="T2" fmla="*/ 848469 w 848469"/>
                <a:gd name="T3" fmla="*/ 572363 h 2289663"/>
                <a:gd name="T4" fmla="*/ 804099 w 848469"/>
                <a:gd name="T5" fmla="*/ 1968782 h 2289663"/>
                <a:gd name="T6" fmla="*/ 285750 w 848469"/>
                <a:gd name="T7" fmla="*/ 1944880 h 2289663"/>
                <a:gd name="T8" fmla="*/ 0 w 848469"/>
                <a:gd name="T9" fmla="*/ 10387 h 22896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48469"/>
                <a:gd name="T16" fmla="*/ 0 h 2289663"/>
                <a:gd name="T17" fmla="*/ 848469 w 848469"/>
                <a:gd name="T18" fmla="*/ 2289663 h 228966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48469" h="2289663">
                  <a:moveTo>
                    <a:pt x="0" y="10387"/>
                  </a:moveTo>
                  <a:cubicBezTo>
                    <a:pt x="279648" y="-23744"/>
                    <a:pt x="759321" y="-5488"/>
                    <a:pt x="848469" y="572363"/>
                  </a:cubicBezTo>
                  <a:cubicBezTo>
                    <a:pt x="841325" y="2172869"/>
                    <a:pt x="356424" y="2073253"/>
                    <a:pt x="804099" y="1968782"/>
                  </a:cubicBezTo>
                  <a:cubicBezTo>
                    <a:pt x="759401" y="2080700"/>
                    <a:pt x="397123" y="2644968"/>
                    <a:pt x="285750" y="1944880"/>
                  </a:cubicBezTo>
                  <a:cubicBezTo>
                    <a:pt x="222251" y="683306"/>
                    <a:pt x="408781" y="33712"/>
                    <a:pt x="0" y="10387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31000">
                  <a:srgbClr val="EEEBEC"/>
                </a:gs>
                <a:gs pos="84000">
                  <a:srgbClr val="D6CDD0"/>
                </a:gs>
                <a:gs pos="100000">
                  <a:srgbClr val="FFFFFF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175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lIns="68580" tIns="34290" rIns="68580" bIns="3429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3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85" name="矩形 13"/>
            <p:cNvSpPr>
              <a:spLocks noChangeArrowheads="1"/>
            </p:cNvSpPr>
            <p:nvPr/>
          </p:nvSpPr>
          <p:spPr bwMode="auto">
            <a:xfrm flipV="1">
              <a:off x="3327474" y="1273398"/>
              <a:ext cx="1003300" cy="1962150"/>
            </a:xfrm>
            <a:custGeom>
              <a:avLst/>
              <a:gdLst>
                <a:gd name="T0" fmla="*/ 0 w 848469"/>
                <a:gd name="T1" fmla="*/ 10387 h 2289663"/>
                <a:gd name="T2" fmla="*/ 848469 w 848469"/>
                <a:gd name="T3" fmla="*/ 572363 h 2289663"/>
                <a:gd name="T4" fmla="*/ 804099 w 848469"/>
                <a:gd name="T5" fmla="*/ 1968782 h 2289663"/>
                <a:gd name="T6" fmla="*/ 285750 w 848469"/>
                <a:gd name="T7" fmla="*/ 1944880 h 2289663"/>
                <a:gd name="T8" fmla="*/ 0 w 848469"/>
                <a:gd name="T9" fmla="*/ 10387 h 22896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48469"/>
                <a:gd name="T16" fmla="*/ 0 h 2289663"/>
                <a:gd name="T17" fmla="*/ 848469 w 848469"/>
                <a:gd name="T18" fmla="*/ 2289663 h 228966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48469" h="2289663">
                  <a:moveTo>
                    <a:pt x="0" y="10387"/>
                  </a:moveTo>
                  <a:cubicBezTo>
                    <a:pt x="279648" y="-23744"/>
                    <a:pt x="759321" y="-5488"/>
                    <a:pt x="848469" y="572363"/>
                  </a:cubicBezTo>
                  <a:cubicBezTo>
                    <a:pt x="841325" y="2172869"/>
                    <a:pt x="356424" y="2073253"/>
                    <a:pt x="804099" y="1968782"/>
                  </a:cubicBezTo>
                  <a:cubicBezTo>
                    <a:pt x="759401" y="2080700"/>
                    <a:pt x="397123" y="2644968"/>
                    <a:pt x="285750" y="1944880"/>
                  </a:cubicBezTo>
                  <a:cubicBezTo>
                    <a:pt x="222251" y="683306"/>
                    <a:pt x="408781" y="33712"/>
                    <a:pt x="0" y="10387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31000">
                  <a:srgbClr val="EEEBEC"/>
                </a:gs>
                <a:gs pos="84000">
                  <a:srgbClr val="D6CDD0"/>
                </a:gs>
                <a:gs pos="100000">
                  <a:srgbClr val="FFFFFF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175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lIns="68580" tIns="34290" rIns="68580" bIns="3429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3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86" name="椭圆 101"/>
            <p:cNvSpPr>
              <a:spLocks noChangeArrowheads="1"/>
            </p:cNvSpPr>
            <p:nvPr/>
          </p:nvSpPr>
          <p:spPr bwMode="auto">
            <a:xfrm rot="19600461">
              <a:off x="3578299" y="3618135"/>
              <a:ext cx="522288" cy="1111250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lIns="68580" tIns="34290" rIns="68580" bIns="3429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3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87" name="矩形 13"/>
            <p:cNvSpPr>
              <a:spLocks noChangeArrowheads="1"/>
            </p:cNvSpPr>
            <p:nvPr/>
          </p:nvSpPr>
          <p:spPr bwMode="auto">
            <a:xfrm rot="10800000" flipH="1">
              <a:off x="3771974" y="3343498"/>
              <a:ext cx="1479550" cy="2282825"/>
            </a:xfrm>
            <a:custGeom>
              <a:avLst/>
              <a:gdLst>
                <a:gd name="T0" fmla="*/ 0 w 1227088"/>
                <a:gd name="T1" fmla="*/ 10387 h 2459256"/>
                <a:gd name="T2" fmla="*/ 848469 w 1227088"/>
                <a:gd name="T3" fmla="*/ 572363 h 2459256"/>
                <a:gd name="T4" fmla="*/ 1227088 w 1227088"/>
                <a:gd name="T5" fmla="*/ 2352075 h 2459256"/>
                <a:gd name="T6" fmla="*/ 285750 w 1227088"/>
                <a:gd name="T7" fmla="*/ 1944880 h 2459256"/>
                <a:gd name="T8" fmla="*/ 0 w 1227088"/>
                <a:gd name="T9" fmla="*/ 10387 h 24592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27088"/>
                <a:gd name="T16" fmla="*/ 0 h 2459256"/>
                <a:gd name="T17" fmla="*/ 1227088 w 1227088"/>
                <a:gd name="T18" fmla="*/ 2459256 h 24592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27088" h="2459256">
                  <a:moveTo>
                    <a:pt x="0" y="10387"/>
                  </a:moveTo>
                  <a:cubicBezTo>
                    <a:pt x="279648" y="-23744"/>
                    <a:pt x="759321" y="-5488"/>
                    <a:pt x="848469" y="572363"/>
                  </a:cubicBezTo>
                  <a:cubicBezTo>
                    <a:pt x="841325" y="2172869"/>
                    <a:pt x="779413" y="2456546"/>
                    <a:pt x="1227088" y="2352075"/>
                  </a:cubicBezTo>
                  <a:cubicBezTo>
                    <a:pt x="1182390" y="2463993"/>
                    <a:pt x="397123" y="2644968"/>
                    <a:pt x="285750" y="1944880"/>
                  </a:cubicBezTo>
                  <a:cubicBezTo>
                    <a:pt x="222251" y="683306"/>
                    <a:pt x="408781" y="33712"/>
                    <a:pt x="0" y="10387"/>
                  </a:cubicBezTo>
                  <a:close/>
                </a:path>
              </a:pathLst>
            </a:custGeom>
            <a:solidFill>
              <a:srgbClr val="6F96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lIns="68580" tIns="34290" rIns="68580" bIns="3429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3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grpSp>
          <p:nvGrpSpPr>
            <p:cNvPr id="88" name="Group 20"/>
            <p:cNvGrpSpPr>
              <a:grpSpLocks/>
            </p:cNvGrpSpPr>
            <p:nvPr/>
          </p:nvGrpSpPr>
          <p:grpSpPr bwMode="auto">
            <a:xfrm>
              <a:off x="3765624" y="3341910"/>
              <a:ext cx="1495425" cy="2286000"/>
              <a:chOff x="0" y="0"/>
              <a:chExt cx="1272193" cy="1944180"/>
            </a:xfrm>
          </p:grpSpPr>
          <p:sp>
            <p:nvSpPr>
              <p:cNvPr id="89" name="矩形 13"/>
              <p:cNvSpPr>
                <a:spLocks noChangeArrowheads="1"/>
              </p:cNvSpPr>
              <p:nvPr/>
            </p:nvSpPr>
            <p:spPr bwMode="auto">
              <a:xfrm rot="10800000" flipH="1">
                <a:off x="14302" y="0"/>
                <a:ext cx="1257891" cy="1941685"/>
              </a:xfrm>
              <a:custGeom>
                <a:avLst/>
                <a:gdLst>
                  <a:gd name="T0" fmla="*/ 0 w 1227088"/>
                  <a:gd name="T1" fmla="*/ 10387 h 2459256"/>
                  <a:gd name="T2" fmla="*/ 848469 w 1227088"/>
                  <a:gd name="T3" fmla="*/ 572363 h 2459256"/>
                  <a:gd name="T4" fmla="*/ 1227088 w 1227088"/>
                  <a:gd name="T5" fmla="*/ 2352075 h 2459256"/>
                  <a:gd name="T6" fmla="*/ 285750 w 1227088"/>
                  <a:gd name="T7" fmla="*/ 1944880 h 2459256"/>
                  <a:gd name="T8" fmla="*/ 0 w 1227088"/>
                  <a:gd name="T9" fmla="*/ 10387 h 24592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27088"/>
                  <a:gd name="T16" fmla="*/ 0 h 2459256"/>
                  <a:gd name="T17" fmla="*/ 1227088 w 1227088"/>
                  <a:gd name="T18" fmla="*/ 2459256 h 245925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27088" h="2459256">
                    <a:moveTo>
                      <a:pt x="0" y="10387"/>
                    </a:moveTo>
                    <a:cubicBezTo>
                      <a:pt x="279648" y="-23744"/>
                      <a:pt x="759321" y="-5488"/>
                      <a:pt x="848469" y="572363"/>
                    </a:cubicBezTo>
                    <a:cubicBezTo>
                      <a:pt x="841325" y="2172869"/>
                      <a:pt x="779413" y="2456546"/>
                      <a:pt x="1227088" y="2352075"/>
                    </a:cubicBezTo>
                    <a:cubicBezTo>
                      <a:pt x="1182390" y="2463993"/>
                      <a:pt x="397123" y="2644968"/>
                      <a:pt x="285750" y="1944880"/>
                    </a:cubicBezTo>
                    <a:cubicBezTo>
                      <a:pt x="222251" y="683306"/>
                      <a:pt x="408781" y="33712"/>
                      <a:pt x="0" y="10387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629FD6"/>
                  </a:gs>
                  <a:gs pos="26999">
                    <a:srgbClr val="255D91"/>
                  </a:gs>
                  <a:gs pos="84999">
                    <a:srgbClr val="BBD6EE"/>
                  </a:gs>
                  <a:gs pos="100000">
                    <a:srgbClr val="BBD6EE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68580" tIns="34290" rIns="68580" bIns="3429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0" name="矩形 13"/>
              <p:cNvSpPr>
                <a:spLocks noChangeArrowheads="1"/>
              </p:cNvSpPr>
              <p:nvPr/>
            </p:nvSpPr>
            <p:spPr bwMode="auto">
              <a:xfrm rot="10800000" flipH="1">
                <a:off x="0" y="2495"/>
                <a:ext cx="1257891" cy="1941685"/>
              </a:xfrm>
              <a:custGeom>
                <a:avLst/>
                <a:gdLst>
                  <a:gd name="T0" fmla="*/ 0 w 1227088"/>
                  <a:gd name="T1" fmla="*/ 10387 h 2459256"/>
                  <a:gd name="T2" fmla="*/ 848469 w 1227088"/>
                  <a:gd name="T3" fmla="*/ 572363 h 2459256"/>
                  <a:gd name="T4" fmla="*/ 1227088 w 1227088"/>
                  <a:gd name="T5" fmla="*/ 2352075 h 2459256"/>
                  <a:gd name="T6" fmla="*/ 285750 w 1227088"/>
                  <a:gd name="T7" fmla="*/ 1944880 h 2459256"/>
                  <a:gd name="T8" fmla="*/ 0 w 1227088"/>
                  <a:gd name="T9" fmla="*/ 10387 h 24592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27088"/>
                  <a:gd name="T16" fmla="*/ 0 h 2459256"/>
                  <a:gd name="T17" fmla="*/ 1227088 w 1227088"/>
                  <a:gd name="T18" fmla="*/ 2459256 h 245925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27088" h="2459256">
                    <a:moveTo>
                      <a:pt x="0" y="10387"/>
                    </a:moveTo>
                    <a:cubicBezTo>
                      <a:pt x="279648" y="-23744"/>
                      <a:pt x="759321" y="-5488"/>
                      <a:pt x="848469" y="572363"/>
                    </a:cubicBezTo>
                    <a:cubicBezTo>
                      <a:pt x="841325" y="2172869"/>
                      <a:pt x="779413" y="2456546"/>
                      <a:pt x="1227088" y="2352075"/>
                    </a:cubicBezTo>
                    <a:cubicBezTo>
                      <a:pt x="1182390" y="2463993"/>
                      <a:pt x="397123" y="2644968"/>
                      <a:pt x="285750" y="1944880"/>
                    </a:cubicBezTo>
                    <a:cubicBezTo>
                      <a:pt x="222251" y="683306"/>
                      <a:pt x="408781" y="33712"/>
                      <a:pt x="0" y="10387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42999">
                    <a:srgbClr val="FFFFFF"/>
                  </a:gs>
                  <a:gs pos="73000">
                    <a:srgbClr val="000000"/>
                  </a:gs>
                  <a:gs pos="84999">
                    <a:srgbClr val="717171"/>
                  </a:gs>
                  <a:gs pos="100000">
                    <a:srgbClr val="717171"/>
                  </a:gs>
                </a:gsLst>
                <a:lin ang="108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68580" tIns="34290" rIns="68580" bIns="3429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91" name="Group 23"/>
            <p:cNvGrpSpPr>
              <a:grpSpLocks/>
            </p:cNvGrpSpPr>
            <p:nvPr/>
          </p:nvGrpSpPr>
          <p:grpSpPr bwMode="auto">
            <a:xfrm>
              <a:off x="219149" y="2427510"/>
              <a:ext cx="4325938" cy="687388"/>
              <a:chOff x="0" y="0"/>
              <a:chExt cx="2461192" cy="584707"/>
            </a:xfrm>
          </p:grpSpPr>
          <p:sp>
            <p:nvSpPr>
              <p:cNvPr id="92" name="矩形 29"/>
              <p:cNvSpPr>
                <a:spLocks noChangeArrowheads="1"/>
              </p:cNvSpPr>
              <p:nvPr/>
            </p:nvSpPr>
            <p:spPr bwMode="auto">
              <a:xfrm>
                <a:off x="0" y="11293"/>
                <a:ext cx="2460066" cy="562825"/>
              </a:xfrm>
              <a:custGeom>
                <a:avLst/>
                <a:gdLst>
                  <a:gd name="T0" fmla="*/ 0 w 2460066"/>
                  <a:gd name="T1" fmla="*/ 0 h 562825"/>
                  <a:gd name="T2" fmla="*/ 2460066 w 2460066"/>
                  <a:gd name="T3" fmla="*/ 0 h 562825"/>
                  <a:gd name="T4" fmla="*/ 1685366 w 2460066"/>
                  <a:gd name="T5" fmla="*/ 561773 h 562825"/>
                  <a:gd name="T6" fmla="*/ 0 w 2460066"/>
                  <a:gd name="T7" fmla="*/ 561773 h 562825"/>
                  <a:gd name="T8" fmla="*/ 0 w 2460066"/>
                  <a:gd name="T9" fmla="*/ 0 h 5628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60066"/>
                  <a:gd name="T16" fmla="*/ 0 h 562825"/>
                  <a:gd name="T17" fmla="*/ 2460066 w 2460066"/>
                  <a:gd name="T18" fmla="*/ 562825 h 56282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60066" h="562825">
                    <a:moveTo>
                      <a:pt x="0" y="0"/>
                    </a:moveTo>
                    <a:lnTo>
                      <a:pt x="2460066" y="0"/>
                    </a:lnTo>
                    <a:cubicBezTo>
                      <a:pt x="2436783" y="25333"/>
                      <a:pt x="2572249" y="590415"/>
                      <a:pt x="1685366" y="561773"/>
                    </a:cubicBezTo>
                    <a:lnTo>
                      <a:pt x="0" y="56177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79B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68580" tIns="34290" rIns="68580" bIns="3429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3" name="矩形 29"/>
              <p:cNvSpPr>
                <a:spLocks noChangeArrowheads="1"/>
              </p:cNvSpPr>
              <p:nvPr/>
            </p:nvSpPr>
            <p:spPr bwMode="auto">
              <a:xfrm>
                <a:off x="5191" y="0"/>
                <a:ext cx="2456001" cy="584707"/>
              </a:xfrm>
              <a:custGeom>
                <a:avLst/>
                <a:gdLst>
                  <a:gd name="T0" fmla="*/ 0 w 2456001"/>
                  <a:gd name="T1" fmla="*/ 2025 h 584708"/>
                  <a:gd name="T2" fmla="*/ 2456001 w 2456001"/>
                  <a:gd name="T3" fmla="*/ 0 h 584708"/>
                  <a:gd name="T4" fmla="*/ 1685366 w 2456001"/>
                  <a:gd name="T5" fmla="*/ 563798 h 584708"/>
                  <a:gd name="T6" fmla="*/ 0 w 2456001"/>
                  <a:gd name="T7" fmla="*/ 563798 h 584708"/>
                  <a:gd name="T8" fmla="*/ 0 w 2456001"/>
                  <a:gd name="T9" fmla="*/ 2025 h 5847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56001"/>
                  <a:gd name="T16" fmla="*/ 0 h 584708"/>
                  <a:gd name="T17" fmla="*/ 2456001 w 2456001"/>
                  <a:gd name="T18" fmla="*/ 584708 h 5847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56001" h="584708">
                    <a:moveTo>
                      <a:pt x="0" y="2025"/>
                    </a:moveTo>
                    <a:lnTo>
                      <a:pt x="2456001" y="0"/>
                    </a:lnTo>
                    <a:cubicBezTo>
                      <a:pt x="2432718" y="25333"/>
                      <a:pt x="2599349" y="711933"/>
                      <a:pt x="1685366" y="563798"/>
                    </a:cubicBezTo>
                    <a:lnTo>
                      <a:pt x="0" y="563798"/>
                    </a:lnTo>
                    <a:lnTo>
                      <a:pt x="0" y="2025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87199">
                    <a:srgbClr val="212121"/>
                  </a:gs>
                  <a:gs pos="100000">
                    <a:srgbClr val="212121"/>
                  </a:gs>
                </a:gsLst>
                <a:lin ang="2154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68580" tIns="34290" rIns="68580" bIns="3429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94" name="Group 26"/>
            <p:cNvGrpSpPr>
              <a:grpSpLocks/>
            </p:cNvGrpSpPr>
            <p:nvPr/>
          </p:nvGrpSpPr>
          <p:grpSpPr bwMode="auto">
            <a:xfrm>
              <a:off x="4348237" y="1022573"/>
              <a:ext cx="1062037" cy="2287587"/>
              <a:chOff x="0" y="0"/>
              <a:chExt cx="903564" cy="1946087"/>
            </a:xfrm>
          </p:grpSpPr>
          <p:sp>
            <p:nvSpPr>
              <p:cNvPr id="95" name="矩形 13"/>
              <p:cNvSpPr>
                <a:spLocks noChangeArrowheads="1"/>
              </p:cNvSpPr>
              <p:nvPr/>
            </p:nvSpPr>
            <p:spPr bwMode="auto">
              <a:xfrm rot="10800000" flipH="1" flipV="1">
                <a:off x="0" y="8896"/>
                <a:ext cx="900038" cy="1937191"/>
              </a:xfrm>
              <a:custGeom>
                <a:avLst/>
                <a:gdLst>
                  <a:gd name="T0" fmla="*/ 0 w 895122"/>
                  <a:gd name="T1" fmla="*/ 10387 h 2656653"/>
                  <a:gd name="T2" fmla="*/ 848469 w 895122"/>
                  <a:gd name="T3" fmla="*/ 572363 h 2656653"/>
                  <a:gd name="T4" fmla="*/ 265981 w 895122"/>
                  <a:gd name="T5" fmla="*/ 2640035 h 2656653"/>
                  <a:gd name="T6" fmla="*/ 0 w 895122"/>
                  <a:gd name="T7" fmla="*/ 10387 h 265665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895122"/>
                  <a:gd name="T13" fmla="*/ 0 h 2656653"/>
                  <a:gd name="T14" fmla="*/ 895122 w 895122"/>
                  <a:gd name="T15" fmla="*/ 2656653 h 265665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895122" h="2656653">
                    <a:moveTo>
                      <a:pt x="0" y="10387"/>
                    </a:moveTo>
                    <a:cubicBezTo>
                      <a:pt x="279648" y="-23744"/>
                      <a:pt x="759321" y="-5488"/>
                      <a:pt x="848469" y="572363"/>
                    </a:cubicBezTo>
                    <a:cubicBezTo>
                      <a:pt x="896094" y="894779"/>
                      <a:pt x="1059792" y="2856373"/>
                      <a:pt x="265981" y="2640035"/>
                    </a:cubicBezTo>
                    <a:cubicBezTo>
                      <a:pt x="271676" y="1378461"/>
                      <a:pt x="408781" y="33712"/>
                      <a:pt x="0" y="10387"/>
                    </a:cubicBezTo>
                    <a:close/>
                  </a:path>
                </a:pathLst>
              </a:custGeom>
              <a:solidFill>
                <a:srgbClr val="94AD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68580" tIns="34290" rIns="68580" bIns="3429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6" name="矩形 13"/>
              <p:cNvSpPr>
                <a:spLocks noChangeArrowheads="1"/>
              </p:cNvSpPr>
              <p:nvPr/>
            </p:nvSpPr>
            <p:spPr bwMode="auto">
              <a:xfrm rot="10800000" flipH="1" flipV="1">
                <a:off x="3526" y="0"/>
                <a:ext cx="900038" cy="1937191"/>
              </a:xfrm>
              <a:custGeom>
                <a:avLst/>
                <a:gdLst>
                  <a:gd name="T0" fmla="*/ 0 w 895122"/>
                  <a:gd name="T1" fmla="*/ 10387 h 2656653"/>
                  <a:gd name="T2" fmla="*/ 848469 w 895122"/>
                  <a:gd name="T3" fmla="*/ 572363 h 2656653"/>
                  <a:gd name="T4" fmla="*/ 265981 w 895122"/>
                  <a:gd name="T5" fmla="*/ 2640035 h 2656653"/>
                  <a:gd name="T6" fmla="*/ 0 w 895122"/>
                  <a:gd name="T7" fmla="*/ 10387 h 265665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895122"/>
                  <a:gd name="T13" fmla="*/ 0 h 2656653"/>
                  <a:gd name="T14" fmla="*/ 895122 w 895122"/>
                  <a:gd name="T15" fmla="*/ 2656653 h 265665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895122" h="2656653">
                    <a:moveTo>
                      <a:pt x="0" y="10387"/>
                    </a:moveTo>
                    <a:cubicBezTo>
                      <a:pt x="279648" y="-23744"/>
                      <a:pt x="759321" y="-5488"/>
                      <a:pt x="848469" y="572363"/>
                    </a:cubicBezTo>
                    <a:cubicBezTo>
                      <a:pt x="896094" y="894779"/>
                      <a:pt x="1059792" y="2856373"/>
                      <a:pt x="265981" y="2640035"/>
                    </a:cubicBezTo>
                    <a:cubicBezTo>
                      <a:pt x="271676" y="1378461"/>
                      <a:pt x="408781" y="33712"/>
                      <a:pt x="0" y="10387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E0E0E0"/>
                  </a:gs>
                  <a:gs pos="32999">
                    <a:srgbClr val="9F9F9F"/>
                  </a:gs>
                  <a:gs pos="89000">
                    <a:srgbClr val="000000"/>
                  </a:gs>
                  <a:gs pos="100000">
                    <a:srgbClr val="000000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68580" tIns="34290" rIns="68580" bIns="3429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97" name="Group 29"/>
            <p:cNvGrpSpPr>
              <a:grpSpLocks/>
            </p:cNvGrpSpPr>
            <p:nvPr/>
          </p:nvGrpSpPr>
          <p:grpSpPr bwMode="auto">
            <a:xfrm>
              <a:off x="4292674" y="2544985"/>
              <a:ext cx="1247775" cy="555625"/>
              <a:chOff x="0" y="0"/>
              <a:chExt cx="1061354" cy="473354"/>
            </a:xfrm>
          </p:grpSpPr>
          <p:sp>
            <p:nvSpPr>
              <p:cNvPr id="98" name="单圆角矩形 35"/>
              <p:cNvSpPr>
                <a:spLocks noChangeArrowheads="1"/>
              </p:cNvSpPr>
              <p:nvPr/>
            </p:nvSpPr>
            <p:spPr bwMode="auto">
              <a:xfrm>
                <a:off x="36363" y="0"/>
                <a:ext cx="1024991" cy="473354"/>
              </a:xfrm>
              <a:custGeom>
                <a:avLst/>
                <a:gdLst>
                  <a:gd name="T0" fmla="*/ 0 w 3299395"/>
                  <a:gd name="T1" fmla="*/ 0 h 566931"/>
                  <a:gd name="T2" fmla="*/ 3297457 w 3299395"/>
                  <a:gd name="T3" fmla="*/ 0 h 566931"/>
                  <a:gd name="T4" fmla="*/ 2583889 w 3299395"/>
                  <a:gd name="T5" fmla="*/ 564196 h 566931"/>
                  <a:gd name="T6" fmla="*/ 0 w 3299395"/>
                  <a:gd name="T7" fmla="*/ 556962 h 566931"/>
                  <a:gd name="T8" fmla="*/ 0 w 3299395"/>
                  <a:gd name="T9" fmla="*/ 0 h 5669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99395"/>
                  <a:gd name="T16" fmla="*/ 0 h 566931"/>
                  <a:gd name="T17" fmla="*/ 3299395 w 3299395"/>
                  <a:gd name="T18" fmla="*/ 566931 h 5669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99395" h="566931">
                    <a:moveTo>
                      <a:pt x="0" y="0"/>
                    </a:moveTo>
                    <a:lnTo>
                      <a:pt x="3297457" y="0"/>
                    </a:lnTo>
                    <a:cubicBezTo>
                      <a:pt x="3337439" y="545661"/>
                      <a:pt x="2747079" y="555377"/>
                      <a:pt x="2583889" y="564196"/>
                    </a:cubicBezTo>
                    <a:cubicBezTo>
                      <a:pt x="2420699" y="573015"/>
                      <a:pt x="1013414" y="557756"/>
                      <a:pt x="0" y="55696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86C77"/>
              </a:solidFill>
              <a:ln w="3175" cap="flat" cmpd="sng">
                <a:solidFill>
                  <a:srgbClr val="6A717B"/>
                </a:solidFill>
                <a:bevel/>
                <a:headEnd/>
                <a:tailEnd/>
              </a:ln>
            </p:spPr>
            <p:txBody>
              <a:bodyPr lIns="68580" tIns="34290" rIns="68580" bIns="3429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9" name="单圆角矩形 35"/>
              <p:cNvSpPr>
                <a:spLocks noChangeArrowheads="1"/>
              </p:cNvSpPr>
              <p:nvPr/>
            </p:nvSpPr>
            <p:spPr bwMode="auto">
              <a:xfrm>
                <a:off x="0" y="6126"/>
                <a:ext cx="1025515" cy="465058"/>
              </a:xfrm>
              <a:custGeom>
                <a:avLst/>
                <a:gdLst>
                  <a:gd name="T0" fmla="*/ 0 w 3301081"/>
                  <a:gd name="T1" fmla="*/ 0 h 556994"/>
                  <a:gd name="T2" fmla="*/ 3297457 w 3301081"/>
                  <a:gd name="T3" fmla="*/ 0 h 556994"/>
                  <a:gd name="T4" fmla="*/ 3014165 w 3301081"/>
                  <a:gd name="T5" fmla="*/ 535087 h 556994"/>
                  <a:gd name="T6" fmla="*/ 0 w 3301081"/>
                  <a:gd name="T7" fmla="*/ 556962 h 556994"/>
                  <a:gd name="T8" fmla="*/ 0 w 3301081"/>
                  <a:gd name="T9" fmla="*/ 0 h 55699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01081"/>
                  <a:gd name="T16" fmla="*/ 0 h 556994"/>
                  <a:gd name="T17" fmla="*/ 3301081 w 3301081"/>
                  <a:gd name="T18" fmla="*/ 556994 h 55699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01081" h="556994">
                    <a:moveTo>
                      <a:pt x="0" y="0"/>
                    </a:moveTo>
                    <a:lnTo>
                      <a:pt x="3297457" y="0"/>
                    </a:lnTo>
                    <a:cubicBezTo>
                      <a:pt x="3337439" y="545661"/>
                      <a:pt x="3033930" y="526267"/>
                      <a:pt x="3014165" y="535087"/>
                    </a:cubicBezTo>
                    <a:cubicBezTo>
                      <a:pt x="2994400" y="543907"/>
                      <a:pt x="1013414" y="557756"/>
                      <a:pt x="0" y="556962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59000">
                    <a:srgbClr val="9F9F9F"/>
                  </a:gs>
                  <a:gs pos="100000">
                    <a:srgbClr val="000000"/>
                  </a:gs>
                </a:gsLst>
                <a:lin ang="1800000" scaled="1"/>
              </a:gradFill>
              <a:ln w="3175" cap="flat" cmpd="sng">
                <a:solidFill>
                  <a:srgbClr val="6A717B"/>
                </a:solidFill>
                <a:bevel/>
                <a:headEnd/>
                <a:tailEnd/>
              </a:ln>
            </p:spPr>
            <p:txBody>
              <a:bodyPr lIns="68580" tIns="34290" rIns="68580" bIns="3429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00" name="Group 32"/>
            <p:cNvGrpSpPr>
              <a:grpSpLocks/>
            </p:cNvGrpSpPr>
            <p:nvPr/>
          </p:nvGrpSpPr>
          <p:grpSpPr bwMode="auto">
            <a:xfrm>
              <a:off x="4946724" y="2919635"/>
              <a:ext cx="2082800" cy="1106488"/>
              <a:chOff x="0" y="0"/>
              <a:chExt cx="1771503" cy="812241"/>
            </a:xfrm>
          </p:grpSpPr>
          <p:sp>
            <p:nvSpPr>
              <p:cNvPr id="101" name="矩形 13"/>
              <p:cNvSpPr>
                <a:spLocks noChangeArrowheads="1"/>
              </p:cNvSpPr>
              <p:nvPr/>
            </p:nvSpPr>
            <p:spPr bwMode="auto">
              <a:xfrm rot="16200000" flipH="1" flipV="1">
                <a:off x="483238" y="-476027"/>
                <a:ext cx="812240" cy="1764291"/>
              </a:xfrm>
              <a:custGeom>
                <a:avLst/>
                <a:gdLst>
                  <a:gd name="T0" fmla="*/ 19039 w 925728"/>
                  <a:gd name="T1" fmla="*/ 7605 h 2725542"/>
                  <a:gd name="T2" fmla="*/ 925728 w 925728"/>
                  <a:gd name="T3" fmla="*/ 885836 h 2725542"/>
                  <a:gd name="T4" fmla="*/ 915956 w 925728"/>
                  <a:gd name="T5" fmla="*/ 2710776 h 2725542"/>
                  <a:gd name="T6" fmla="*/ 364496 w 925728"/>
                  <a:gd name="T7" fmla="*/ 2725542 h 2725542"/>
                  <a:gd name="T8" fmla="*/ 368957 w 925728"/>
                  <a:gd name="T9" fmla="*/ 575282 h 2725542"/>
                  <a:gd name="T10" fmla="*/ 19039 w 925728"/>
                  <a:gd name="T11" fmla="*/ 7605 h 272554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925728"/>
                  <a:gd name="T19" fmla="*/ 0 h 2725542"/>
                  <a:gd name="T20" fmla="*/ 925728 w 925728"/>
                  <a:gd name="T21" fmla="*/ 2725542 h 272554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925728" h="2725542">
                    <a:moveTo>
                      <a:pt x="19039" y="7605"/>
                    </a:moveTo>
                    <a:cubicBezTo>
                      <a:pt x="298689" y="17652"/>
                      <a:pt x="817634" y="-151846"/>
                      <a:pt x="925728" y="885836"/>
                    </a:cubicBezTo>
                    <a:cubicBezTo>
                      <a:pt x="918584" y="2486342"/>
                      <a:pt x="922983" y="1948351"/>
                      <a:pt x="915956" y="2710776"/>
                    </a:cubicBezTo>
                    <a:cubicBezTo>
                      <a:pt x="819156" y="2724698"/>
                      <a:pt x="385876" y="2717038"/>
                      <a:pt x="364496" y="2725542"/>
                    </a:cubicBezTo>
                    <a:cubicBezTo>
                      <a:pt x="370366" y="2162549"/>
                      <a:pt x="368527" y="2746739"/>
                      <a:pt x="368957" y="575282"/>
                    </a:cubicBezTo>
                    <a:cubicBezTo>
                      <a:pt x="340278" y="80744"/>
                      <a:pt x="-95133" y="-33165"/>
                      <a:pt x="19039" y="7605"/>
                    </a:cubicBezTo>
                    <a:close/>
                  </a:path>
                </a:pathLst>
              </a:custGeom>
              <a:solidFill>
                <a:srgbClr val="7377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68580" tIns="34290" rIns="68580" bIns="3429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2" name="矩形 13"/>
              <p:cNvSpPr>
                <a:spLocks noChangeArrowheads="1"/>
              </p:cNvSpPr>
              <p:nvPr/>
            </p:nvSpPr>
            <p:spPr bwMode="auto">
              <a:xfrm rot="16200000" flipH="1" flipV="1">
                <a:off x="476026" y="-476026"/>
                <a:ext cx="812240" cy="1764291"/>
              </a:xfrm>
              <a:custGeom>
                <a:avLst/>
                <a:gdLst>
                  <a:gd name="T0" fmla="*/ 19039 w 925728"/>
                  <a:gd name="T1" fmla="*/ 7605 h 2725542"/>
                  <a:gd name="T2" fmla="*/ 925728 w 925728"/>
                  <a:gd name="T3" fmla="*/ 885836 h 2725542"/>
                  <a:gd name="T4" fmla="*/ 915956 w 925728"/>
                  <a:gd name="T5" fmla="*/ 2710776 h 2725542"/>
                  <a:gd name="T6" fmla="*/ 364496 w 925728"/>
                  <a:gd name="T7" fmla="*/ 2725542 h 2725542"/>
                  <a:gd name="T8" fmla="*/ 368957 w 925728"/>
                  <a:gd name="T9" fmla="*/ 575282 h 2725542"/>
                  <a:gd name="T10" fmla="*/ 19039 w 925728"/>
                  <a:gd name="T11" fmla="*/ 7605 h 272554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925728"/>
                  <a:gd name="T19" fmla="*/ 0 h 2725542"/>
                  <a:gd name="T20" fmla="*/ 925728 w 925728"/>
                  <a:gd name="T21" fmla="*/ 2725542 h 272554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925728" h="2725542">
                    <a:moveTo>
                      <a:pt x="19039" y="7605"/>
                    </a:moveTo>
                    <a:cubicBezTo>
                      <a:pt x="298689" y="17652"/>
                      <a:pt x="817634" y="-151846"/>
                      <a:pt x="925728" y="885836"/>
                    </a:cubicBezTo>
                    <a:cubicBezTo>
                      <a:pt x="918584" y="2486342"/>
                      <a:pt x="922983" y="1948351"/>
                      <a:pt x="915956" y="2710776"/>
                    </a:cubicBezTo>
                    <a:cubicBezTo>
                      <a:pt x="819156" y="2724698"/>
                      <a:pt x="385876" y="2717038"/>
                      <a:pt x="364496" y="2725542"/>
                    </a:cubicBezTo>
                    <a:cubicBezTo>
                      <a:pt x="370366" y="2162549"/>
                      <a:pt x="368527" y="2746739"/>
                      <a:pt x="368957" y="575282"/>
                    </a:cubicBezTo>
                    <a:cubicBezTo>
                      <a:pt x="340278" y="80744"/>
                      <a:pt x="-95133" y="-33165"/>
                      <a:pt x="19039" y="760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59999">
                    <a:srgbClr val="9F9F9F"/>
                  </a:gs>
                  <a:gs pos="100000">
                    <a:srgbClr val="FFFFFF"/>
                  </a:gs>
                </a:gsLst>
                <a:path path="rect">
                  <a:fillToRect l="100000" t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68580" tIns="34290" rIns="68580" bIns="3429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03" name="Group 35"/>
            <p:cNvGrpSpPr>
              <a:grpSpLocks/>
            </p:cNvGrpSpPr>
            <p:nvPr/>
          </p:nvGrpSpPr>
          <p:grpSpPr bwMode="auto">
            <a:xfrm>
              <a:off x="217561" y="2983135"/>
              <a:ext cx="5543551" cy="2147888"/>
              <a:chOff x="0" y="0"/>
              <a:chExt cx="7453405" cy="2863986"/>
            </a:xfrm>
          </p:grpSpPr>
          <p:grpSp>
            <p:nvGrpSpPr>
              <p:cNvPr id="104" name="Group 36"/>
              <p:cNvGrpSpPr>
                <a:grpSpLocks/>
              </p:cNvGrpSpPr>
              <p:nvPr/>
            </p:nvGrpSpPr>
            <p:grpSpPr bwMode="auto">
              <a:xfrm>
                <a:off x="0" y="0"/>
                <a:ext cx="6624397" cy="909871"/>
                <a:chOff x="0" y="0"/>
                <a:chExt cx="3006052" cy="580397"/>
              </a:xfrm>
            </p:grpSpPr>
            <p:sp>
              <p:nvSpPr>
                <p:cNvPr id="106" name="矩形 31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965961" cy="576064"/>
                </a:xfrm>
                <a:custGeom>
                  <a:avLst/>
                  <a:gdLst>
                    <a:gd name="T0" fmla="*/ 0 w 2965961"/>
                    <a:gd name="T1" fmla="*/ 0 h 576064"/>
                    <a:gd name="T2" fmla="*/ 2089660 w 2965961"/>
                    <a:gd name="T3" fmla="*/ 2381 h 576064"/>
                    <a:gd name="T4" fmla="*/ 2965961 w 2965961"/>
                    <a:gd name="T5" fmla="*/ 568920 h 576064"/>
                    <a:gd name="T6" fmla="*/ 0 w 2965961"/>
                    <a:gd name="T7" fmla="*/ 576064 h 576064"/>
                    <a:gd name="T8" fmla="*/ 0 w 2965961"/>
                    <a:gd name="T9" fmla="*/ 0 h 57606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65961"/>
                    <a:gd name="T16" fmla="*/ 0 h 576064"/>
                    <a:gd name="T17" fmla="*/ 2965961 w 2965961"/>
                    <a:gd name="T18" fmla="*/ 576064 h 57606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65961" h="576064">
                      <a:moveTo>
                        <a:pt x="0" y="0"/>
                      </a:moveTo>
                      <a:lnTo>
                        <a:pt x="2089660" y="2381"/>
                      </a:lnTo>
                      <a:cubicBezTo>
                        <a:pt x="2904047" y="21364"/>
                        <a:pt x="2920717" y="302286"/>
                        <a:pt x="2965961" y="568920"/>
                      </a:cubicBezTo>
                      <a:lnTo>
                        <a:pt x="0" y="57606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8698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175" cap="flat" cmpd="sng">
                      <a:solidFill>
                        <a:srgbClr val="42719B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lIns="68580" tIns="34290" rIns="68580" bIns="3429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3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07" name="矩形 31"/>
                <p:cNvSpPr>
                  <a:spLocks noChangeArrowheads="1"/>
                </p:cNvSpPr>
                <p:nvPr/>
              </p:nvSpPr>
              <p:spPr bwMode="auto">
                <a:xfrm>
                  <a:off x="15159" y="4333"/>
                  <a:ext cx="2990893" cy="576064"/>
                </a:xfrm>
                <a:custGeom>
                  <a:avLst/>
                  <a:gdLst>
                    <a:gd name="T0" fmla="*/ 0 w 2965961"/>
                    <a:gd name="T1" fmla="*/ 0 h 576064"/>
                    <a:gd name="T2" fmla="*/ 2089660 w 2965961"/>
                    <a:gd name="T3" fmla="*/ 2381 h 576064"/>
                    <a:gd name="T4" fmla="*/ 2965961 w 2965961"/>
                    <a:gd name="T5" fmla="*/ 568920 h 576064"/>
                    <a:gd name="T6" fmla="*/ 0 w 2965961"/>
                    <a:gd name="T7" fmla="*/ 576064 h 576064"/>
                    <a:gd name="T8" fmla="*/ 0 w 2965961"/>
                    <a:gd name="T9" fmla="*/ 0 h 57606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65961"/>
                    <a:gd name="T16" fmla="*/ 0 h 576064"/>
                    <a:gd name="T17" fmla="*/ 2965961 w 2965961"/>
                    <a:gd name="T18" fmla="*/ 576064 h 57606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65961" h="576064">
                      <a:moveTo>
                        <a:pt x="0" y="0"/>
                      </a:moveTo>
                      <a:lnTo>
                        <a:pt x="2089660" y="2381"/>
                      </a:lnTo>
                      <a:cubicBezTo>
                        <a:pt x="2904047" y="21364"/>
                        <a:pt x="2920717" y="302286"/>
                        <a:pt x="2965961" y="568920"/>
                      </a:cubicBezTo>
                      <a:lnTo>
                        <a:pt x="0" y="57606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57999">
                      <a:srgbClr val="000000"/>
                    </a:gs>
                    <a:gs pos="81000">
                      <a:srgbClr val="000000"/>
                    </a:gs>
                    <a:gs pos="100000">
                      <a:srgbClr val="000000"/>
                    </a:gs>
                  </a:gsLst>
                  <a:lin ang="186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175" cap="flat" cmpd="sng">
                      <a:solidFill>
                        <a:srgbClr val="42719B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lIns="68580" tIns="34290" rIns="68580" bIns="3429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3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105" name="矩形 13"/>
              <p:cNvSpPr>
                <a:spLocks noChangeArrowheads="1"/>
              </p:cNvSpPr>
              <p:nvPr/>
            </p:nvSpPr>
            <p:spPr bwMode="auto">
              <a:xfrm>
                <a:off x="5384873" y="40727"/>
                <a:ext cx="2068532" cy="2823259"/>
              </a:xfrm>
              <a:custGeom>
                <a:avLst/>
                <a:gdLst>
                  <a:gd name="T0" fmla="*/ 0 w 1390160"/>
                  <a:gd name="T1" fmla="*/ 9928 h 2469785"/>
                  <a:gd name="T2" fmla="*/ 922866 w 1390160"/>
                  <a:gd name="T3" fmla="*/ 478327 h 2469785"/>
                  <a:gd name="T4" fmla="*/ 958142 w 1390160"/>
                  <a:gd name="T5" fmla="*/ 1989024 h 2469785"/>
                  <a:gd name="T6" fmla="*/ 1390160 w 1390160"/>
                  <a:gd name="T7" fmla="*/ 2302632 h 2469785"/>
                  <a:gd name="T8" fmla="*/ 363523 w 1390160"/>
                  <a:gd name="T9" fmla="*/ 1738684 h 2469785"/>
                  <a:gd name="T10" fmla="*/ 356034 w 1390160"/>
                  <a:gd name="T11" fmla="*/ 395394 h 2469785"/>
                  <a:gd name="T12" fmla="*/ 0 w 1390160"/>
                  <a:gd name="T13" fmla="*/ 9928 h 246978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390160"/>
                  <a:gd name="T22" fmla="*/ 0 h 2469785"/>
                  <a:gd name="T23" fmla="*/ 1390160 w 1390160"/>
                  <a:gd name="T24" fmla="*/ 2469785 h 246978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390160" h="2469785">
                    <a:moveTo>
                      <a:pt x="0" y="9928"/>
                    </a:moveTo>
                    <a:cubicBezTo>
                      <a:pt x="279648" y="-24203"/>
                      <a:pt x="909461" y="6725"/>
                      <a:pt x="922866" y="478327"/>
                    </a:cubicBezTo>
                    <a:cubicBezTo>
                      <a:pt x="936271" y="949929"/>
                      <a:pt x="880260" y="1684973"/>
                      <a:pt x="958142" y="1989024"/>
                    </a:cubicBezTo>
                    <a:cubicBezTo>
                      <a:pt x="1036024" y="2293075"/>
                      <a:pt x="1155596" y="2425994"/>
                      <a:pt x="1390160" y="2302632"/>
                    </a:cubicBezTo>
                    <a:cubicBezTo>
                      <a:pt x="1202461" y="2532114"/>
                      <a:pt x="472386" y="2664101"/>
                      <a:pt x="363523" y="1738684"/>
                    </a:cubicBezTo>
                    <a:cubicBezTo>
                      <a:pt x="353820" y="1340804"/>
                      <a:pt x="348883" y="1003553"/>
                      <a:pt x="356034" y="395394"/>
                    </a:cubicBezTo>
                    <a:cubicBezTo>
                      <a:pt x="350639" y="87673"/>
                      <a:pt x="160442" y="18610"/>
                      <a:pt x="0" y="992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8D0D3"/>
                  </a:gs>
                  <a:gs pos="43999">
                    <a:srgbClr val="D8D0D3"/>
                  </a:gs>
                  <a:gs pos="81000">
                    <a:srgbClr val="FFFFFF"/>
                  </a:gs>
                  <a:gs pos="100000">
                    <a:srgbClr val="FFFFFF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68580" tIns="34290" rIns="68580" bIns="3429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08" name="椭圆 104"/>
            <p:cNvSpPr>
              <a:spLocks noChangeArrowheads="1"/>
            </p:cNvSpPr>
            <p:nvPr/>
          </p:nvSpPr>
          <p:spPr bwMode="auto">
            <a:xfrm rot="13464954">
              <a:off x="4127574" y="2417985"/>
              <a:ext cx="434975" cy="530225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lIns="68580" tIns="34290" rIns="68580" bIns="3429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3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10" name="矩形 106"/>
            <p:cNvSpPr>
              <a:spLocks noChangeArrowheads="1"/>
            </p:cNvSpPr>
            <p:nvPr/>
          </p:nvSpPr>
          <p:spPr bwMode="auto">
            <a:xfrm>
              <a:off x="4680024" y="3199035"/>
              <a:ext cx="533400" cy="484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lIns="68580" tIns="34290" rIns="68580" bIns="34290">
              <a:spAutoFit/>
            </a:bodyPr>
            <a:lstStyle/>
            <a:p>
              <a:pPr algn="ctr"/>
              <a:r>
                <a:rPr lang="en-US" sz="2700" b="1">
                  <a:solidFill>
                    <a:srgbClr val="000000"/>
                  </a:solidFill>
                  <a:latin typeface="Bauhaus 93" pitchFamily="82" charset="0"/>
                  <a:ea typeface="微软雅黑" pitchFamily="34" charset="-122"/>
                  <a:sym typeface="Bauhaus 93" pitchFamily="82" charset="0"/>
                </a:rPr>
                <a:t>03</a:t>
              </a:r>
              <a:endParaRPr lang="zh-CN" altLang="en-US" sz="2700" b="1">
                <a:solidFill>
                  <a:srgbClr val="000000"/>
                </a:solidFill>
                <a:latin typeface="Bauhaus 93" pitchFamily="82" charset="0"/>
                <a:ea typeface="微软雅黑" pitchFamily="34" charset="-122"/>
                <a:sym typeface="Bauhaus 93" pitchFamily="82" charset="0"/>
              </a:endParaRPr>
            </a:p>
          </p:txBody>
        </p:sp>
        <p:sp>
          <p:nvSpPr>
            <p:cNvPr id="111" name="直接连接符 110"/>
            <p:cNvSpPr>
              <a:spLocks noChangeShapeType="1"/>
            </p:cNvSpPr>
            <p:nvPr/>
          </p:nvSpPr>
          <p:spPr bwMode="auto">
            <a:xfrm flipH="1">
              <a:off x="3356049" y="3799110"/>
              <a:ext cx="0" cy="863600"/>
            </a:xfrm>
            <a:prstGeom prst="line">
              <a:avLst/>
            </a:prstGeom>
            <a:noFill/>
            <a:ln w="15875" cap="flat" cmpd="sng">
              <a:solidFill>
                <a:srgbClr val="8181AD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2" name="文本框 111"/>
            <p:cNvSpPr>
              <a:spLocks noChangeArrowheads="1"/>
            </p:cNvSpPr>
            <p:nvPr/>
          </p:nvSpPr>
          <p:spPr bwMode="auto">
            <a:xfrm>
              <a:off x="3362399" y="4230910"/>
              <a:ext cx="1025525" cy="223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ts val="1125"/>
                </a:lnSpc>
              </a:pPr>
              <a:r>
                <a:rPr lang="zh-CN" altLang="en-US" sz="800">
                  <a:solidFill>
                    <a:srgbClr val="8282AE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请输入标题</a:t>
              </a:r>
            </a:p>
          </p:txBody>
        </p:sp>
        <p:sp>
          <p:nvSpPr>
            <p:cNvPr id="113" name="矩形 112"/>
            <p:cNvSpPr>
              <a:spLocks noChangeArrowheads="1"/>
            </p:cNvSpPr>
            <p:nvPr/>
          </p:nvSpPr>
          <p:spPr bwMode="auto">
            <a:xfrm>
              <a:off x="3373512" y="3726085"/>
              <a:ext cx="530225" cy="531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lIns="68580" tIns="34290" rIns="68580" bIns="34290">
              <a:spAutoFit/>
            </a:bodyPr>
            <a:lstStyle/>
            <a:p>
              <a:pPr algn="ctr"/>
              <a:r>
                <a:rPr lang="en-US" sz="3000" b="1">
                  <a:solidFill>
                    <a:srgbClr val="000000"/>
                  </a:solidFill>
                  <a:latin typeface="Bauhaus 93" pitchFamily="82" charset="0"/>
                  <a:ea typeface="微软雅黑" pitchFamily="34" charset="-122"/>
                  <a:sym typeface="Bauhaus 93" pitchFamily="82" charset="0"/>
                </a:rPr>
                <a:t>02</a:t>
              </a:r>
              <a:endParaRPr lang="zh-CN" altLang="en-US" sz="3000" b="1">
                <a:solidFill>
                  <a:srgbClr val="000000"/>
                </a:solidFill>
                <a:latin typeface="Bauhaus 93" pitchFamily="82" charset="0"/>
                <a:ea typeface="微软雅黑" pitchFamily="34" charset="-122"/>
                <a:sym typeface="Bauhaus 93" pitchFamily="82" charset="0"/>
              </a:endParaRPr>
            </a:p>
          </p:txBody>
        </p:sp>
        <p:sp>
          <p:nvSpPr>
            <p:cNvPr id="114" name="直接连接符 116"/>
            <p:cNvSpPr>
              <a:spLocks noChangeShapeType="1"/>
            </p:cNvSpPr>
            <p:nvPr/>
          </p:nvSpPr>
          <p:spPr bwMode="auto">
            <a:xfrm flipH="1" flipV="1">
              <a:off x="219149" y="2416398"/>
              <a:ext cx="3633788" cy="12700"/>
            </a:xfrm>
            <a:prstGeom prst="line">
              <a:avLst/>
            </a:prstGeom>
            <a:noFill/>
            <a:ln w="3175" cap="flat" cmpd="sng">
              <a:solidFill>
                <a:srgbClr val="FFFFFF">
                  <a:alpha val="53999"/>
                </a:srgbClr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5" name="直接连接符 118"/>
            <p:cNvSpPr>
              <a:spLocks noChangeShapeType="1"/>
            </p:cNvSpPr>
            <p:nvPr/>
          </p:nvSpPr>
          <p:spPr bwMode="auto">
            <a:xfrm flipH="1" flipV="1">
              <a:off x="4508574" y="2543398"/>
              <a:ext cx="1563688" cy="23812"/>
            </a:xfrm>
            <a:prstGeom prst="line">
              <a:avLst/>
            </a:prstGeom>
            <a:noFill/>
            <a:ln w="3175" cap="flat" cmpd="sng">
              <a:solidFill>
                <a:srgbClr val="FFFFFF">
                  <a:alpha val="53999"/>
                </a:srgbClr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6" name="矩形 13"/>
            <p:cNvSpPr>
              <a:spLocks noChangeArrowheads="1"/>
            </p:cNvSpPr>
            <p:nvPr/>
          </p:nvSpPr>
          <p:spPr bwMode="auto">
            <a:xfrm flipV="1">
              <a:off x="5143574" y="1319435"/>
              <a:ext cx="1366838" cy="1793875"/>
            </a:xfrm>
            <a:custGeom>
              <a:avLst/>
              <a:gdLst>
                <a:gd name="T0" fmla="*/ 0 w 1156041"/>
                <a:gd name="T1" fmla="*/ 6229 h 2414768"/>
                <a:gd name="T2" fmla="*/ 784808 w 1156041"/>
                <a:gd name="T3" fmla="*/ 735733 h 2414768"/>
                <a:gd name="T4" fmla="*/ 1156041 w 1156041"/>
                <a:gd name="T5" fmla="*/ 2385608 h 2414768"/>
                <a:gd name="T6" fmla="*/ 328379 w 1156041"/>
                <a:gd name="T7" fmla="*/ 1744728 h 2414768"/>
                <a:gd name="T8" fmla="*/ 0 w 1156041"/>
                <a:gd name="T9" fmla="*/ 6229 h 24147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56041"/>
                <a:gd name="T16" fmla="*/ 0 h 2414768"/>
                <a:gd name="T17" fmla="*/ 1156041 w 1156041"/>
                <a:gd name="T18" fmla="*/ 2414768 h 241476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56041" h="2414768">
                  <a:moveTo>
                    <a:pt x="0" y="6229"/>
                  </a:moveTo>
                  <a:cubicBezTo>
                    <a:pt x="279648" y="-27902"/>
                    <a:pt x="719343" y="59885"/>
                    <a:pt x="784808" y="735733"/>
                  </a:cubicBezTo>
                  <a:cubicBezTo>
                    <a:pt x="777664" y="2336239"/>
                    <a:pt x="888352" y="2286546"/>
                    <a:pt x="1156041" y="2385608"/>
                  </a:cubicBezTo>
                  <a:cubicBezTo>
                    <a:pt x="1073453" y="2391992"/>
                    <a:pt x="397124" y="2610657"/>
                    <a:pt x="328379" y="1744728"/>
                  </a:cubicBezTo>
                  <a:cubicBezTo>
                    <a:pt x="264880" y="483154"/>
                    <a:pt x="408781" y="29554"/>
                    <a:pt x="0" y="6229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23000">
                  <a:srgbClr val="D1C8CB"/>
                </a:gs>
                <a:gs pos="76999">
                  <a:srgbClr val="E0DADC"/>
                </a:gs>
                <a:gs pos="100000">
                  <a:srgbClr val="FFFFFF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175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lIns="68580" tIns="34290" rIns="68580" bIns="3429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3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17" name="矩形 13"/>
            <p:cNvSpPr>
              <a:spLocks noChangeArrowheads="1"/>
            </p:cNvSpPr>
            <p:nvPr/>
          </p:nvSpPr>
          <p:spPr bwMode="auto">
            <a:xfrm flipV="1">
              <a:off x="5143574" y="1305148"/>
              <a:ext cx="1366838" cy="1792287"/>
            </a:xfrm>
            <a:custGeom>
              <a:avLst/>
              <a:gdLst>
                <a:gd name="T0" fmla="*/ 0 w 1156041"/>
                <a:gd name="T1" fmla="*/ 4580 h 2413119"/>
                <a:gd name="T2" fmla="*/ 784810 w 1156041"/>
                <a:gd name="T3" fmla="*/ 792702 h 2413119"/>
                <a:gd name="T4" fmla="*/ 1156041 w 1156041"/>
                <a:gd name="T5" fmla="*/ 2383959 h 2413119"/>
                <a:gd name="T6" fmla="*/ 328379 w 1156041"/>
                <a:gd name="T7" fmla="*/ 1743079 h 2413119"/>
                <a:gd name="T8" fmla="*/ 0 w 1156041"/>
                <a:gd name="T9" fmla="*/ 4580 h 24131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56041"/>
                <a:gd name="T16" fmla="*/ 0 h 2413119"/>
                <a:gd name="T17" fmla="*/ 1156041 w 1156041"/>
                <a:gd name="T18" fmla="*/ 2413119 h 24131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56041" h="2413119">
                  <a:moveTo>
                    <a:pt x="0" y="4580"/>
                  </a:moveTo>
                  <a:cubicBezTo>
                    <a:pt x="279648" y="-29551"/>
                    <a:pt x="719345" y="116854"/>
                    <a:pt x="784810" y="792702"/>
                  </a:cubicBezTo>
                  <a:cubicBezTo>
                    <a:pt x="777666" y="2393208"/>
                    <a:pt x="888352" y="2284897"/>
                    <a:pt x="1156041" y="2383959"/>
                  </a:cubicBezTo>
                  <a:cubicBezTo>
                    <a:pt x="1073453" y="2390343"/>
                    <a:pt x="397124" y="2609008"/>
                    <a:pt x="328379" y="1743079"/>
                  </a:cubicBezTo>
                  <a:cubicBezTo>
                    <a:pt x="264880" y="481505"/>
                    <a:pt x="408781" y="27905"/>
                    <a:pt x="0" y="4580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999">
                  <a:srgbClr val="D1C8CB"/>
                </a:gs>
                <a:gs pos="100000">
                  <a:srgbClr val="E0DADC"/>
                </a:gs>
                <a:gs pos="100000">
                  <a:srgbClr val="FFFFFF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175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lIns="68580" tIns="34290" rIns="68580" bIns="3429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3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19" name="直接连接符 10"/>
            <p:cNvSpPr>
              <a:spLocks noChangeShapeType="1"/>
            </p:cNvSpPr>
            <p:nvPr/>
          </p:nvSpPr>
          <p:spPr bwMode="auto">
            <a:xfrm flipH="1" flipV="1">
              <a:off x="214386" y="2800573"/>
              <a:ext cx="2751138" cy="4762"/>
            </a:xfrm>
            <a:prstGeom prst="line">
              <a:avLst/>
            </a:prstGeom>
            <a:noFill/>
            <a:ln w="3175" cap="flat" cmpd="sng">
              <a:solidFill>
                <a:srgbClr val="FFFFFF">
                  <a:alpha val="53999"/>
                </a:srgbClr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0" name="矩形 64"/>
            <p:cNvSpPr>
              <a:spLocks noChangeArrowheads="1"/>
            </p:cNvSpPr>
            <p:nvPr/>
          </p:nvSpPr>
          <p:spPr bwMode="auto">
            <a:xfrm>
              <a:off x="217561" y="2808510"/>
              <a:ext cx="3175001" cy="647700"/>
            </a:xfrm>
            <a:prstGeom prst="rect">
              <a:avLst/>
            </a:prstGeom>
            <a:solidFill>
              <a:srgbClr val="706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lIns="68580" tIns="34290" rIns="68580" bIns="3429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3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21" name="矩形 135"/>
            <p:cNvSpPr>
              <a:spLocks noChangeArrowheads="1"/>
            </p:cNvSpPr>
            <p:nvPr/>
          </p:nvSpPr>
          <p:spPr bwMode="auto">
            <a:xfrm>
              <a:off x="6418337" y="1546448"/>
              <a:ext cx="533400" cy="484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lIns="68580" tIns="34290" rIns="68580" bIns="34290" anchor="ctr" anchorCtr="1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7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Bauhaus 93" pitchFamily="82" charset="0"/>
                  <a:ea typeface="微软雅黑" pitchFamily="34" charset="-122"/>
                  <a:sym typeface="Bauhaus 93" pitchFamily="82" charset="0"/>
                </a:rPr>
                <a:t>04</a:t>
              </a:r>
              <a:endParaRPr kumimoji="0" lang="zh-CN" altLang="en-US" sz="27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auhaus 93" pitchFamily="82" charset="0"/>
                <a:ea typeface="微软雅黑" pitchFamily="34" charset="-122"/>
                <a:sym typeface="Bauhaus 93" pitchFamily="82" charset="0"/>
              </a:endParaRPr>
            </a:p>
          </p:txBody>
        </p:sp>
        <p:sp>
          <p:nvSpPr>
            <p:cNvPr id="122" name="矩形 138"/>
            <p:cNvSpPr>
              <a:spLocks noChangeArrowheads="1"/>
            </p:cNvSpPr>
            <p:nvPr/>
          </p:nvSpPr>
          <p:spPr bwMode="auto">
            <a:xfrm>
              <a:off x="2141612" y="1789335"/>
              <a:ext cx="1301750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000">
                  <a:solidFill>
                    <a:srgbClr val="3F3F3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请输入文本</a:t>
              </a:r>
              <a:endParaRPr lang="en-US" sz="10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algn="ctr"/>
              <a:r>
                <a:rPr lang="zh-CN" altLang="en-US" sz="1000">
                  <a:solidFill>
                    <a:srgbClr val="3F3F3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请输入文本</a:t>
              </a:r>
            </a:p>
          </p:txBody>
        </p:sp>
        <p:sp>
          <p:nvSpPr>
            <p:cNvPr id="123" name="矩形 140"/>
            <p:cNvSpPr>
              <a:spLocks noChangeArrowheads="1"/>
            </p:cNvSpPr>
            <p:nvPr/>
          </p:nvSpPr>
          <p:spPr bwMode="auto">
            <a:xfrm>
              <a:off x="4575249" y="2659285"/>
              <a:ext cx="946150" cy="334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请输入文本请输入文本</a:t>
              </a:r>
            </a:p>
          </p:txBody>
        </p:sp>
        <p:sp>
          <p:nvSpPr>
            <p:cNvPr id="124" name="矩形 143"/>
            <p:cNvSpPr>
              <a:spLocks noChangeArrowheads="1"/>
            </p:cNvSpPr>
            <p:nvPr/>
          </p:nvSpPr>
          <p:spPr bwMode="auto">
            <a:xfrm>
              <a:off x="3084587" y="3659410"/>
              <a:ext cx="323850" cy="1600200"/>
            </a:xfrm>
            <a:custGeom>
              <a:avLst/>
              <a:gdLst>
                <a:gd name="T0" fmla="*/ 7226 w 445750"/>
                <a:gd name="T1" fmla="*/ 4387 h 2209254"/>
                <a:gd name="T2" fmla="*/ 394572 w 445750"/>
                <a:gd name="T3" fmla="*/ 0 h 2209254"/>
                <a:gd name="T4" fmla="*/ 445750 w 445750"/>
                <a:gd name="T5" fmla="*/ 2209254 h 2209254"/>
                <a:gd name="T6" fmla="*/ 7226 w 445750"/>
                <a:gd name="T7" fmla="*/ 4387 h 220925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45750"/>
                <a:gd name="T13" fmla="*/ 0 h 2209254"/>
                <a:gd name="T14" fmla="*/ 445750 w 445750"/>
                <a:gd name="T15" fmla="*/ 2209254 h 220925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45750" h="2209254">
                  <a:moveTo>
                    <a:pt x="7226" y="4387"/>
                  </a:moveTo>
                  <a:lnTo>
                    <a:pt x="394572" y="0"/>
                  </a:lnTo>
                  <a:lnTo>
                    <a:pt x="445750" y="2209254"/>
                  </a:lnTo>
                  <a:cubicBezTo>
                    <a:pt x="18432" y="2102302"/>
                    <a:pt x="-21508" y="1920802"/>
                    <a:pt x="7226" y="4387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89000">
                  <a:srgbClr val="000000"/>
                </a:gs>
                <a:gs pos="100000">
                  <a:srgbClr val="0000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lIns="68580" tIns="34290" rIns="68580" bIns="3429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3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25" name="矩形 143"/>
            <p:cNvSpPr>
              <a:spLocks noChangeArrowheads="1"/>
            </p:cNvSpPr>
            <p:nvPr/>
          </p:nvSpPr>
          <p:spPr bwMode="auto">
            <a:xfrm flipV="1">
              <a:off x="3651324" y="1247998"/>
              <a:ext cx="311150" cy="1201737"/>
            </a:xfrm>
            <a:custGeom>
              <a:avLst/>
              <a:gdLst>
                <a:gd name="T0" fmla="*/ 4254 w 425345"/>
                <a:gd name="T1" fmla="*/ 0 h 1660828"/>
                <a:gd name="T2" fmla="*/ 387241 w 425345"/>
                <a:gd name="T3" fmla="*/ 0 h 1660828"/>
                <a:gd name="T4" fmla="*/ 425341 w 425345"/>
                <a:gd name="T5" fmla="*/ 1660828 h 1660828"/>
                <a:gd name="T6" fmla="*/ 4254 w 425345"/>
                <a:gd name="T7" fmla="*/ 0 h 166082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25345"/>
                <a:gd name="T13" fmla="*/ 0 h 1660828"/>
                <a:gd name="T14" fmla="*/ 425345 w 425345"/>
                <a:gd name="T15" fmla="*/ 1660828 h 166082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25345" h="1660828">
                  <a:moveTo>
                    <a:pt x="4254" y="0"/>
                  </a:moveTo>
                  <a:lnTo>
                    <a:pt x="387241" y="0"/>
                  </a:lnTo>
                  <a:cubicBezTo>
                    <a:pt x="399941" y="553609"/>
                    <a:pt x="425720" y="1102832"/>
                    <a:pt x="425341" y="1660828"/>
                  </a:cubicBezTo>
                  <a:cubicBezTo>
                    <a:pt x="223628" y="1549489"/>
                    <a:pt x="-36468" y="1895576"/>
                    <a:pt x="4254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89000">
                  <a:srgbClr val="000000"/>
                </a:gs>
                <a:gs pos="100000">
                  <a:srgbClr val="0000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lIns="68580" tIns="34290" rIns="68580" bIns="3429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3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26" name="矩形 13"/>
            <p:cNvSpPr>
              <a:spLocks noChangeArrowheads="1"/>
            </p:cNvSpPr>
            <p:nvPr/>
          </p:nvSpPr>
          <p:spPr bwMode="auto">
            <a:xfrm flipV="1">
              <a:off x="3541787" y="998760"/>
              <a:ext cx="1450975" cy="2108200"/>
            </a:xfrm>
            <a:custGeom>
              <a:avLst/>
              <a:gdLst>
                <a:gd name="T0" fmla="*/ 0 w 1227088"/>
                <a:gd name="T1" fmla="*/ 9581 h 2458450"/>
                <a:gd name="T2" fmla="*/ 848469 w 1227088"/>
                <a:gd name="T3" fmla="*/ 571557 h 2458450"/>
                <a:gd name="T4" fmla="*/ 1227088 w 1227088"/>
                <a:gd name="T5" fmla="*/ 2351269 h 2458450"/>
                <a:gd name="T6" fmla="*/ 285750 w 1227088"/>
                <a:gd name="T7" fmla="*/ 1944074 h 2458450"/>
                <a:gd name="T8" fmla="*/ 0 w 1227088"/>
                <a:gd name="T9" fmla="*/ 9581 h 24584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27088"/>
                <a:gd name="T16" fmla="*/ 0 h 2458450"/>
                <a:gd name="T17" fmla="*/ 1227088 w 1227088"/>
                <a:gd name="T18" fmla="*/ 2458450 h 245845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27088" h="2458450">
                  <a:moveTo>
                    <a:pt x="0" y="9581"/>
                  </a:moveTo>
                  <a:cubicBezTo>
                    <a:pt x="279648" y="-24550"/>
                    <a:pt x="837876" y="4816"/>
                    <a:pt x="848469" y="571557"/>
                  </a:cubicBezTo>
                  <a:cubicBezTo>
                    <a:pt x="841325" y="2172063"/>
                    <a:pt x="779413" y="2455740"/>
                    <a:pt x="1227088" y="2351269"/>
                  </a:cubicBezTo>
                  <a:cubicBezTo>
                    <a:pt x="1182390" y="2463187"/>
                    <a:pt x="397123" y="2644162"/>
                    <a:pt x="285750" y="1944074"/>
                  </a:cubicBezTo>
                  <a:cubicBezTo>
                    <a:pt x="222251" y="682500"/>
                    <a:pt x="408781" y="32906"/>
                    <a:pt x="0" y="958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31000">
                  <a:srgbClr val="EEEBEC"/>
                </a:gs>
                <a:gs pos="84000">
                  <a:srgbClr val="D6CDD0"/>
                </a:gs>
                <a:gs pos="100000">
                  <a:srgbClr val="FFFFFF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175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lIns="68580" tIns="34290" rIns="68580" bIns="3429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3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27" name="矩形 113"/>
            <p:cNvSpPr>
              <a:spLocks noChangeArrowheads="1"/>
            </p:cNvSpPr>
            <p:nvPr/>
          </p:nvSpPr>
          <p:spPr bwMode="auto">
            <a:xfrm>
              <a:off x="3994224" y="1265460"/>
              <a:ext cx="487363" cy="484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lIns="68580" tIns="34290" rIns="68580" bIns="34290">
              <a:spAutoFit/>
            </a:bodyPr>
            <a:lstStyle/>
            <a:p>
              <a:pPr algn="ctr"/>
              <a:r>
                <a:rPr lang="en-US" sz="2700" b="1">
                  <a:solidFill>
                    <a:srgbClr val="9E576A"/>
                  </a:solidFill>
                  <a:latin typeface="Bauhaus 93" pitchFamily="82" charset="0"/>
                  <a:ea typeface="微软雅黑" pitchFamily="34" charset="-122"/>
                  <a:sym typeface="Bauhaus 93" pitchFamily="82" charset="0"/>
                </a:rPr>
                <a:t>01</a:t>
              </a:r>
              <a:endParaRPr lang="zh-CN" altLang="en-US" sz="2700" b="1">
                <a:solidFill>
                  <a:srgbClr val="9E576A"/>
                </a:solidFill>
                <a:latin typeface="Bauhaus 93" pitchFamily="82" charset="0"/>
                <a:ea typeface="微软雅黑" pitchFamily="34" charset="-122"/>
                <a:sym typeface="Bauhaus 93" pitchFamily="82" charset="0"/>
              </a:endParaRPr>
            </a:p>
          </p:txBody>
        </p:sp>
        <p:sp>
          <p:nvSpPr>
            <p:cNvPr id="128" name="矩形 146"/>
            <p:cNvSpPr>
              <a:spLocks noChangeArrowheads="1"/>
            </p:cNvSpPr>
            <p:nvPr/>
          </p:nvSpPr>
          <p:spPr bwMode="auto">
            <a:xfrm>
              <a:off x="152474" y="2787873"/>
              <a:ext cx="3175000" cy="647700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00"/>
                </a:gs>
              </a:gsLst>
              <a:lin ang="180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lIns="68580" tIns="34290" rIns="68580" bIns="3429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3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29" name="矩形 13"/>
            <p:cNvSpPr>
              <a:spLocks noChangeArrowheads="1"/>
            </p:cNvSpPr>
            <p:nvPr/>
          </p:nvSpPr>
          <p:spPr bwMode="auto">
            <a:xfrm>
              <a:off x="2965524" y="2792635"/>
              <a:ext cx="1477963" cy="2868613"/>
            </a:xfrm>
            <a:custGeom>
              <a:avLst/>
              <a:gdLst>
                <a:gd name="T0" fmla="*/ 0 w 1227088"/>
                <a:gd name="T1" fmla="*/ 10387 h 2459256"/>
                <a:gd name="T2" fmla="*/ 848469 w 1227088"/>
                <a:gd name="T3" fmla="*/ 572363 h 2459256"/>
                <a:gd name="T4" fmla="*/ 1227088 w 1227088"/>
                <a:gd name="T5" fmla="*/ 2352075 h 2459256"/>
                <a:gd name="T6" fmla="*/ 285750 w 1227088"/>
                <a:gd name="T7" fmla="*/ 1944880 h 2459256"/>
                <a:gd name="T8" fmla="*/ 0 w 1227088"/>
                <a:gd name="T9" fmla="*/ 10387 h 24592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27088"/>
                <a:gd name="T16" fmla="*/ 0 h 2459256"/>
                <a:gd name="T17" fmla="*/ 1227088 w 1227088"/>
                <a:gd name="T18" fmla="*/ 2459256 h 24592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27088" h="2459256">
                  <a:moveTo>
                    <a:pt x="0" y="10387"/>
                  </a:moveTo>
                  <a:cubicBezTo>
                    <a:pt x="279648" y="-23744"/>
                    <a:pt x="759321" y="-5488"/>
                    <a:pt x="848469" y="572363"/>
                  </a:cubicBezTo>
                  <a:cubicBezTo>
                    <a:pt x="841325" y="2172869"/>
                    <a:pt x="779413" y="2456546"/>
                    <a:pt x="1227088" y="2352075"/>
                  </a:cubicBezTo>
                  <a:cubicBezTo>
                    <a:pt x="1182390" y="2463993"/>
                    <a:pt x="397123" y="2644968"/>
                    <a:pt x="285750" y="1944880"/>
                  </a:cubicBezTo>
                  <a:cubicBezTo>
                    <a:pt x="222251" y="683306"/>
                    <a:pt x="408781" y="33712"/>
                    <a:pt x="0" y="10387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70000">
                  <a:srgbClr val="D7CFD2"/>
                </a:gs>
                <a:gs pos="100000">
                  <a:srgbClr val="FFFFFF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175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lIns="68580" tIns="34290" rIns="68580" bIns="3429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300" b="0" i="0" u="none" strike="noStrike" kern="0" cap="none" spc="0" normalizeH="0" baseline="0" noProof="0" smtClean="0">
                <a:ln>
                  <a:noFill/>
                </a:ln>
                <a:solidFill>
                  <a:srgbClr val="C99CC0"/>
                </a:solidFill>
                <a:effectLst/>
                <a:uLnTx/>
                <a:uFillTx/>
              </a:endParaRPr>
            </a:p>
          </p:txBody>
        </p:sp>
        <p:sp>
          <p:nvSpPr>
            <p:cNvPr id="130" name="矩形 122"/>
            <p:cNvSpPr>
              <a:spLocks noChangeArrowheads="1"/>
            </p:cNvSpPr>
            <p:nvPr/>
          </p:nvSpPr>
          <p:spPr bwMode="auto">
            <a:xfrm>
              <a:off x="3394149" y="3460973"/>
              <a:ext cx="533400" cy="484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lIns="68580" tIns="34290" rIns="68580" bIns="34290">
              <a:spAutoFit/>
            </a:bodyPr>
            <a:lstStyle/>
            <a:p>
              <a:pPr algn="ctr"/>
              <a:r>
                <a:rPr lang="en-US" sz="2700">
                  <a:solidFill>
                    <a:srgbClr val="C99CC0"/>
                  </a:solidFill>
                  <a:latin typeface="Bauhaus 93" pitchFamily="82" charset="0"/>
                  <a:ea typeface="微软雅黑" pitchFamily="34" charset="-122"/>
                  <a:sym typeface="Bauhaus 93" pitchFamily="82" charset="0"/>
                </a:rPr>
                <a:t>02</a:t>
              </a:r>
              <a:endParaRPr lang="zh-CN" altLang="en-US" sz="2700">
                <a:solidFill>
                  <a:srgbClr val="C99CC0"/>
                </a:solidFill>
                <a:latin typeface="Bauhaus 93" pitchFamily="82" charset="0"/>
                <a:ea typeface="微软雅黑" pitchFamily="34" charset="-122"/>
                <a:sym typeface="Bauhaus 93" pitchFamily="82" charset="0"/>
              </a:endParaRPr>
            </a:p>
          </p:txBody>
        </p:sp>
        <p:sp>
          <p:nvSpPr>
            <p:cNvPr id="131" name="TextBox 2"/>
            <p:cNvSpPr>
              <a:spLocks noChangeArrowheads="1"/>
            </p:cNvSpPr>
            <p:nvPr/>
          </p:nvSpPr>
          <p:spPr bwMode="auto">
            <a:xfrm>
              <a:off x="4038674" y="1619473"/>
              <a:ext cx="400050" cy="1309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 anchorCtr="1">
              <a:spAutoFit/>
            </a:bodyPr>
            <a:lstStyle/>
            <a:p>
              <a:r>
                <a:rPr lang="zh-CN" altLang="en-US" sz="1400">
                  <a:solidFill>
                    <a:srgbClr val="9E576A"/>
                  </a:solidFill>
                  <a:latin typeface="Bauhaus 93" pitchFamily="82" charset="0"/>
                  <a:ea typeface="微软雅黑" pitchFamily="34" charset="-122"/>
                  <a:sym typeface="Bauhaus 93" pitchFamily="82" charset="0"/>
                </a:rPr>
                <a:t>请输入标题</a:t>
              </a:r>
            </a:p>
          </p:txBody>
        </p:sp>
        <p:sp>
          <p:nvSpPr>
            <p:cNvPr id="132" name="TextBox 77"/>
            <p:cNvSpPr>
              <a:spLocks noChangeArrowheads="1"/>
            </p:cNvSpPr>
            <p:nvPr/>
          </p:nvSpPr>
          <p:spPr bwMode="auto">
            <a:xfrm>
              <a:off x="6485012" y="1946498"/>
              <a:ext cx="400050" cy="1309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 anchorCtr="1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Bauhaus 93" pitchFamily="82" charset="0"/>
                  <a:ea typeface="微软雅黑" pitchFamily="34" charset="-122"/>
                  <a:sym typeface="Bauhaus 93" pitchFamily="82" charset="0"/>
                </a:rPr>
                <a:t>请输入标题</a:t>
              </a:r>
            </a:p>
          </p:txBody>
        </p:sp>
        <p:sp>
          <p:nvSpPr>
            <p:cNvPr id="133" name="TextBox 87"/>
            <p:cNvSpPr>
              <a:spLocks noChangeArrowheads="1"/>
            </p:cNvSpPr>
            <p:nvPr/>
          </p:nvSpPr>
          <p:spPr bwMode="auto">
            <a:xfrm>
              <a:off x="3483049" y="3922935"/>
              <a:ext cx="400050" cy="130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 anchorCtr="1">
              <a:spAutoFit/>
            </a:bodyPr>
            <a:lstStyle/>
            <a:p>
              <a:r>
                <a:rPr lang="zh-CN" altLang="en-US" sz="1400">
                  <a:solidFill>
                    <a:srgbClr val="C99CC0"/>
                  </a:solidFill>
                  <a:latin typeface="Bauhaus 93" pitchFamily="82" charset="0"/>
                  <a:ea typeface="微软雅黑" pitchFamily="34" charset="-122"/>
                  <a:sym typeface="Bauhaus 93" pitchFamily="82" charset="0"/>
                </a:rPr>
                <a:t>请输入标题</a:t>
              </a:r>
            </a:p>
          </p:txBody>
        </p:sp>
        <p:sp>
          <p:nvSpPr>
            <p:cNvPr id="134" name="TextBox 88"/>
            <p:cNvSpPr>
              <a:spLocks noChangeArrowheads="1"/>
            </p:cNvSpPr>
            <p:nvPr/>
          </p:nvSpPr>
          <p:spPr bwMode="auto">
            <a:xfrm>
              <a:off x="4737174" y="3576860"/>
              <a:ext cx="400050" cy="130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 anchorCtr="1">
              <a:spAutoFit/>
            </a:bodyPr>
            <a:lstStyle/>
            <a:p>
              <a:r>
                <a:rPr lang="zh-CN" altLang="en-US" sz="1400">
                  <a:solidFill>
                    <a:srgbClr val="000000"/>
                  </a:solidFill>
                  <a:latin typeface="Bauhaus 93" pitchFamily="82" charset="0"/>
                  <a:ea typeface="微软雅黑" pitchFamily="34" charset="-122"/>
                  <a:sym typeface="Bauhaus 93" pitchFamily="82" charset="0"/>
                </a:rPr>
                <a:t>请输入标题</a:t>
              </a:r>
            </a:p>
          </p:txBody>
        </p:sp>
        <p:sp>
          <p:nvSpPr>
            <p:cNvPr id="135" name="矩形 89"/>
            <p:cNvSpPr>
              <a:spLocks noChangeArrowheads="1"/>
            </p:cNvSpPr>
            <p:nvPr/>
          </p:nvSpPr>
          <p:spPr bwMode="auto">
            <a:xfrm>
              <a:off x="7086674" y="2170335"/>
              <a:ext cx="1301750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000">
                  <a:solidFill>
                    <a:srgbClr val="3F3F3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请输入文本</a:t>
              </a:r>
              <a:endParaRPr lang="en-US" sz="10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algn="ctr"/>
              <a:r>
                <a:rPr lang="zh-CN" altLang="en-US" sz="1000">
                  <a:solidFill>
                    <a:srgbClr val="3F3F3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请输入文本</a:t>
              </a:r>
            </a:p>
          </p:txBody>
        </p:sp>
        <p:sp>
          <p:nvSpPr>
            <p:cNvPr id="136" name="矩形 90"/>
            <p:cNvSpPr>
              <a:spLocks noChangeArrowheads="1"/>
            </p:cNvSpPr>
            <p:nvPr/>
          </p:nvSpPr>
          <p:spPr bwMode="auto">
            <a:xfrm>
              <a:off x="6196087" y="4051523"/>
              <a:ext cx="1301750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000">
                  <a:solidFill>
                    <a:srgbClr val="3F3F3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请输入文本</a:t>
              </a:r>
              <a:endParaRPr lang="en-US" sz="10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algn="ctr"/>
              <a:r>
                <a:rPr lang="zh-CN" altLang="en-US" sz="1000">
                  <a:solidFill>
                    <a:srgbClr val="3F3F3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请输入文本</a:t>
              </a:r>
            </a:p>
          </p:txBody>
        </p:sp>
        <p:sp>
          <p:nvSpPr>
            <p:cNvPr id="137" name="矩形 93"/>
            <p:cNvSpPr>
              <a:spLocks noChangeArrowheads="1"/>
            </p:cNvSpPr>
            <p:nvPr/>
          </p:nvSpPr>
          <p:spPr bwMode="auto">
            <a:xfrm>
              <a:off x="1298649" y="4142010"/>
              <a:ext cx="1301750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/>
              <a:r>
                <a:rPr lang="zh-CN" altLang="en-US" sz="1000">
                  <a:solidFill>
                    <a:srgbClr val="3F3F3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请输入文本</a:t>
              </a:r>
              <a:endParaRPr lang="en-US" sz="10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algn="r"/>
              <a:r>
                <a:rPr lang="zh-CN" altLang="en-US" sz="1000">
                  <a:solidFill>
                    <a:srgbClr val="3F3F3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请输入文本</a:t>
              </a:r>
            </a:p>
          </p:txBody>
        </p:sp>
        <p:sp>
          <p:nvSpPr>
            <p:cNvPr id="138" name="直接连接符 8"/>
            <p:cNvSpPr>
              <a:spLocks noChangeShapeType="1"/>
            </p:cNvSpPr>
            <p:nvPr/>
          </p:nvSpPr>
          <p:spPr bwMode="auto">
            <a:xfrm>
              <a:off x="3998987" y="1684560"/>
              <a:ext cx="477837" cy="0"/>
            </a:xfrm>
            <a:prstGeom prst="line">
              <a:avLst/>
            </a:prstGeom>
            <a:noFill/>
            <a:ln w="12700" cap="flat" cmpd="sng">
              <a:solidFill>
                <a:srgbClr val="9E576A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9" name="直接连接符 97"/>
            <p:cNvSpPr>
              <a:spLocks noChangeShapeType="1"/>
            </p:cNvSpPr>
            <p:nvPr/>
          </p:nvSpPr>
          <p:spPr bwMode="auto">
            <a:xfrm>
              <a:off x="6445324" y="1989360"/>
              <a:ext cx="477838" cy="0"/>
            </a:xfrm>
            <a:prstGeom prst="line">
              <a:avLst/>
            </a:prstGeom>
            <a:noFill/>
            <a:ln w="12700" cap="flat" cmpd="sng">
              <a:solidFill>
                <a:srgbClr val="FFFFFF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0" name="直接连接符 98"/>
            <p:cNvSpPr>
              <a:spLocks noChangeShapeType="1"/>
            </p:cNvSpPr>
            <p:nvPr/>
          </p:nvSpPr>
          <p:spPr bwMode="auto">
            <a:xfrm>
              <a:off x="4686374" y="3630835"/>
              <a:ext cx="477838" cy="0"/>
            </a:xfrm>
            <a:prstGeom prst="line">
              <a:avLst/>
            </a:prstGeom>
            <a:noFill/>
            <a:ln w="12700" cap="flat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1" name="直接连接符 99"/>
            <p:cNvSpPr>
              <a:spLocks noChangeShapeType="1"/>
            </p:cNvSpPr>
            <p:nvPr/>
          </p:nvSpPr>
          <p:spPr bwMode="auto">
            <a:xfrm>
              <a:off x="3433837" y="3934048"/>
              <a:ext cx="477837" cy="1587"/>
            </a:xfrm>
            <a:prstGeom prst="line">
              <a:avLst/>
            </a:prstGeom>
            <a:noFill/>
            <a:ln w="12700" cap="flat" cmpd="sng">
              <a:solidFill>
                <a:srgbClr val="D6A7CC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07855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5"/>
          <p:cNvGrpSpPr>
            <a:grpSpLocks/>
          </p:cNvGrpSpPr>
          <p:nvPr/>
        </p:nvGrpSpPr>
        <p:grpSpPr bwMode="auto">
          <a:xfrm>
            <a:off x="827584" y="1556792"/>
            <a:ext cx="7693321" cy="3990206"/>
            <a:chOff x="0" y="0"/>
            <a:chExt cx="6722002" cy="3487599"/>
          </a:xfrm>
        </p:grpSpPr>
        <p:sp>
          <p:nvSpPr>
            <p:cNvPr id="36" name="椭圆 1"/>
            <p:cNvSpPr>
              <a:spLocks noChangeArrowheads="1"/>
            </p:cNvSpPr>
            <p:nvPr/>
          </p:nvSpPr>
          <p:spPr bwMode="auto">
            <a:xfrm rot="16200000">
              <a:off x="1752936" y="1744218"/>
              <a:ext cx="1568771" cy="1917989"/>
            </a:xfrm>
            <a:custGeom>
              <a:avLst/>
              <a:gdLst>
                <a:gd name="T0" fmla="*/ 0 w 3167967"/>
                <a:gd name="T1" fmla="*/ 0 h 3873176"/>
                <a:gd name="T2" fmla="*/ 3167967 w 3167967"/>
                <a:gd name="T3" fmla="*/ 3873176 h 3873176"/>
              </a:gdLst>
              <a:ahLst/>
              <a:cxnLst/>
              <a:rect l="T0" t="T1" r="T2" b="T3"/>
              <a:pathLst>
                <a:path w="3167967" h="3873176">
                  <a:moveTo>
                    <a:pt x="1584176" y="0"/>
                  </a:moveTo>
                  <a:cubicBezTo>
                    <a:pt x="709260" y="0"/>
                    <a:pt x="0" y="709260"/>
                    <a:pt x="0" y="1584176"/>
                  </a:cubicBezTo>
                  <a:cubicBezTo>
                    <a:pt x="0" y="2446365"/>
                    <a:pt x="688775" y="3147682"/>
                    <a:pt x="1546131" y="3166304"/>
                  </a:cubicBezTo>
                  <a:lnTo>
                    <a:pt x="1546131" y="3167968"/>
                  </a:lnTo>
                  <a:lnTo>
                    <a:pt x="2374131" y="3167968"/>
                  </a:lnTo>
                  <a:lnTo>
                    <a:pt x="2374131" y="2376264"/>
                  </a:lnTo>
                  <a:lnTo>
                    <a:pt x="1576556" y="2376264"/>
                  </a:lnTo>
                  <a:lnTo>
                    <a:pt x="1576556" y="2375879"/>
                  </a:lnTo>
                  <a:cubicBezTo>
                    <a:pt x="1142606" y="2372137"/>
                    <a:pt x="792088" y="2019090"/>
                    <a:pt x="792088" y="1584176"/>
                  </a:cubicBezTo>
                  <a:cubicBezTo>
                    <a:pt x="792088" y="1146718"/>
                    <a:pt x="1146718" y="792088"/>
                    <a:pt x="1584176" y="792088"/>
                  </a:cubicBezTo>
                  <a:cubicBezTo>
                    <a:pt x="2019090" y="792088"/>
                    <a:pt x="2372137" y="1142606"/>
                    <a:pt x="2375879" y="1576556"/>
                  </a:cubicBezTo>
                  <a:lnTo>
                    <a:pt x="2376263" y="1576556"/>
                  </a:lnTo>
                  <a:lnTo>
                    <a:pt x="2376263" y="3873176"/>
                  </a:lnTo>
                  <a:lnTo>
                    <a:pt x="3167967" y="3873176"/>
                  </a:lnTo>
                  <a:lnTo>
                    <a:pt x="3167967" y="1576556"/>
                  </a:lnTo>
                  <a:lnTo>
                    <a:pt x="3167967" y="1568728"/>
                  </a:lnTo>
                  <a:lnTo>
                    <a:pt x="3167539" y="1568728"/>
                  </a:lnTo>
                  <a:cubicBezTo>
                    <a:pt x="3159985" y="700924"/>
                    <a:pt x="2453935" y="0"/>
                    <a:pt x="1584176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D8D8D8"/>
                </a:gs>
                <a:gs pos="34000">
                  <a:srgbClr val="D8D8D8"/>
                </a:gs>
                <a:gs pos="100000">
                  <a:srgbClr val="A6ABB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37" name="矩形 4"/>
            <p:cNvSpPr>
              <a:spLocks noChangeArrowheads="1"/>
            </p:cNvSpPr>
            <p:nvPr/>
          </p:nvSpPr>
          <p:spPr bwMode="auto">
            <a:xfrm flipH="1" flipV="1">
              <a:off x="3489966" y="1566379"/>
              <a:ext cx="1568771" cy="1921220"/>
            </a:xfrm>
            <a:custGeom>
              <a:avLst/>
              <a:gdLst>
                <a:gd name="T0" fmla="*/ 0 w 3167967"/>
                <a:gd name="T1" fmla="*/ 0 h 3879700"/>
                <a:gd name="T2" fmla="*/ 3167967 w 3167967"/>
                <a:gd name="T3" fmla="*/ 3879700 h 3879700"/>
              </a:gdLst>
              <a:ahLst/>
              <a:cxnLst/>
              <a:rect l="T0" t="T1" r="T2" b="T3"/>
              <a:pathLst>
                <a:path w="3167967" h="3879700">
                  <a:moveTo>
                    <a:pt x="1584176" y="0"/>
                  </a:moveTo>
                  <a:cubicBezTo>
                    <a:pt x="2456115" y="0"/>
                    <a:pt x="3163523" y="704441"/>
                    <a:pt x="3167896" y="1575252"/>
                  </a:cubicBezTo>
                  <a:lnTo>
                    <a:pt x="3167967" y="1575252"/>
                  </a:lnTo>
                  <a:lnTo>
                    <a:pt x="3167967" y="1576556"/>
                  </a:lnTo>
                  <a:lnTo>
                    <a:pt x="3167967" y="3879700"/>
                  </a:lnTo>
                  <a:lnTo>
                    <a:pt x="2376263" y="3879700"/>
                  </a:lnTo>
                  <a:lnTo>
                    <a:pt x="2376263" y="1576556"/>
                  </a:lnTo>
                  <a:lnTo>
                    <a:pt x="2375879" y="1576556"/>
                  </a:lnTo>
                  <a:cubicBezTo>
                    <a:pt x="2372137" y="1142606"/>
                    <a:pt x="2019090" y="792088"/>
                    <a:pt x="1584176" y="792088"/>
                  </a:cubicBezTo>
                  <a:cubicBezTo>
                    <a:pt x="1146718" y="792088"/>
                    <a:pt x="792088" y="1146718"/>
                    <a:pt x="792088" y="1584176"/>
                  </a:cubicBezTo>
                  <a:cubicBezTo>
                    <a:pt x="792088" y="2019090"/>
                    <a:pt x="1142606" y="2372137"/>
                    <a:pt x="1576556" y="2375879"/>
                  </a:cubicBezTo>
                  <a:lnTo>
                    <a:pt x="1576556" y="2376263"/>
                  </a:lnTo>
                  <a:lnTo>
                    <a:pt x="2369913" y="2376263"/>
                  </a:lnTo>
                  <a:lnTo>
                    <a:pt x="2369913" y="3167967"/>
                  </a:lnTo>
                  <a:lnTo>
                    <a:pt x="1576556" y="3167967"/>
                  </a:lnTo>
                  <a:lnTo>
                    <a:pt x="1541913" y="3167967"/>
                  </a:lnTo>
                  <a:lnTo>
                    <a:pt x="1541913" y="3166073"/>
                  </a:lnTo>
                  <a:cubicBezTo>
                    <a:pt x="686513" y="3145376"/>
                    <a:pt x="0" y="2444948"/>
                    <a:pt x="0" y="1584176"/>
                  </a:cubicBezTo>
                  <a:cubicBezTo>
                    <a:pt x="0" y="709260"/>
                    <a:pt x="709260" y="0"/>
                    <a:pt x="1584176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D8D8D8"/>
                </a:gs>
                <a:gs pos="34000">
                  <a:srgbClr val="D8D8D8"/>
                </a:gs>
                <a:gs pos="100000">
                  <a:srgbClr val="A3A9AD"/>
                </a:gs>
              </a:gsLst>
              <a:lin ang="30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38" name="椭圆 1"/>
            <p:cNvSpPr>
              <a:spLocks noChangeArrowheads="1"/>
            </p:cNvSpPr>
            <p:nvPr/>
          </p:nvSpPr>
          <p:spPr bwMode="auto">
            <a:xfrm rot="16200000" flipH="1" flipV="1">
              <a:off x="3315356" y="-174229"/>
              <a:ext cx="1568771" cy="1917989"/>
            </a:xfrm>
            <a:custGeom>
              <a:avLst/>
              <a:gdLst>
                <a:gd name="T0" fmla="*/ 0 w 3167967"/>
                <a:gd name="T1" fmla="*/ 0 h 3873176"/>
                <a:gd name="T2" fmla="*/ 3167967 w 3167967"/>
                <a:gd name="T3" fmla="*/ 3873176 h 3873176"/>
              </a:gdLst>
              <a:ahLst/>
              <a:cxnLst/>
              <a:rect l="T0" t="T1" r="T2" b="T3"/>
              <a:pathLst>
                <a:path w="3167967" h="3873176">
                  <a:moveTo>
                    <a:pt x="1584176" y="0"/>
                  </a:moveTo>
                  <a:cubicBezTo>
                    <a:pt x="709260" y="0"/>
                    <a:pt x="0" y="709260"/>
                    <a:pt x="0" y="1584176"/>
                  </a:cubicBezTo>
                  <a:cubicBezTo>
                    <a:pt x="0" y="2446365"/>
                    <a:pt x="688775" y="3147682"/>
                    <a:pt x="1546131" y="3166304"/>
                  </a:cubicBezTo>
                  <a:lnTo>
                    <a:pt x="1546131" y="3167968"/>
                  </a:lnTo>
                  <a:lnTo>
                    <a:pt x="2374131" y="3167968"/>
                  </a:lnTo>
                  <a:lnTo>
                    <a:pt x="2374131" y="2376264"/>
                  </a:lnTo>
                  <a:lnTo>
                    <a:pt x="1576556" y="2376264"/>
                  </a:lnTo>
                  <a:lnTo>
                    <a:pt x="1576556" y="2375879"/>
                  </a:lnTo>
                  <a:cubicBezTo>
                    <a:pt x="1142606" y="2372137"/>
                    <a:pt x="792088" y="2019090"/>
                    <a:pt x="792088" y="1584176"/>
                  </a:cubicBezTo>
                  <a:cubicBezTo>
                    <a:pt x="792088" y="1146718"/>
                    <a:pt x="1146718" y="792088"/>
                    <a:pt x="1584176" y="792088"/>
                  </a:cubicBezTo>
                  <a:cubicBezTo>
                    <a:pt x="2019090" y="792088"/>
                    <a:pt x="2372137" y="1142606"/>
                    <a:pt x="2375879" y="1576556"/>
                  </a:cubicBezTo>
                  <a:lnTo>
                    <a:pt x="2376263" y="1576556"/>
                  </a:lnTo>
                  <a:lnTo>
                    <a:pt x="2376263" y="3873176"/>
                  </a:lnTo>
                  <a:lnTo>
                    <a:pt x="3167967" y="3873176"/>
                  </a:lnTo>
                  <a:lnTo>
                    <a:pt x="3167967" y="1576556"/>
                  </a:lnTo>
                  <a:lnTo>
                    <a:pt x="3167967" y="1568728"/>
                  </a:lnTo>
                  <a:lnTo>
                    <a:pt x="3167539" y="1568728"/>
                  </a:lnTo>
                  <a:cubicBezTo>
                    <a:pt x="3159985" y="700924"/>
                    <a:pt x="2453935" y="0"/>
                    <a:pt x="1584176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D8D8D8"/>
                </a:gs>
                <a:gs pos="50000">
                  <a:srgbClr val="D8D8D8"/>
                </a:gs>
                <a:gs pos="100000">
                  <a:srgbClr val="A6ABB0"/>
                </a:gs>
              </a:gsLst>
              <a:lin ang="1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39" name="TextBox 17"/>
            <p:cNvSpPr>
              <a:spLocks noChangeArrowheads="1"/>
            </p:cNvSpPr>
            <p:nvPr/>
          </p:nvSpPr>
          <p:spPr bwMode="auto">
            <a:xfrm>
              <a:off x="1930292" y="453980"/>
              <a:ext cx="864096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1" i="0" u="none" strike="noStrike" kern="0" cap="none" spc="0" normalizeH="0" baseline="0" noProof="0" smtClean="0">
                  <a:ln>
                    <a:noFill/>
                  </a:ln>
                  <a:solidFill>
                    <a:srgbClr val="A61127"/>
                  </a:solidFill>
                  <a:effectLst/>
                  <a:uLnTx/>
                  <a:uFillTx/>
                  <a:latin typeface="Bauhaus 93" pitchFamily="82" charset="0"/>
                  <a:ea typeface="方正韵动粗黑简体" pitchFamily="2" charset="-122"/>
                  <a:sym typeface="Bauhaus 93" pitchFamily="82" charset="0"/>
                </a:rPr>
                <a:t>01</a:t>
              </a:r>
              <a:endParaRPr kumimoji="0" lang="zh-CN" altLang="en-US" sz="3600" b="1" i="0" u="none" strike="noStrike" kern="0" cap="none" spc="0" normalizeH="0" baseline="0" noProof="0" smtClean="0">
                <a:ln>
                  <a:noFill/>
                </a:ln>
                <a:solidFill>
                  <a:srgbClr val="A61127"/>
                </a:solidFill>
                <a:effectLst/>
                <a:uLnTx/>
                <a:uFillTx/>
                <a:latin typeface="Bauhaus 93" pitchFamily="82" charset="0"/>
                <a:ea typeface="方正韵动粗黑简体" pitchFamily="2" charset="-122"/>
                <a:sym typeface="Bauhaus 93" pitchFamily="82" charset="0"/>
              </a:endParaRPr>
            </a:p>
          </p:txBody>
        </p:sp>
        <p:sp>
          <p:nvSpPr>
            <p:cNvPr id="40" name="TextBox 21"/>
            <p:cNvSpPr>
              <a:spLocks noChangeArrowheads="1"/>
            </p:cNvSpPr>
            <p:nvPr/>
          </p:nvSpPr>
          <p:spPr bwMode="auto">
            <a:xfrm>
              <a:off x="3842303" y="453980"/>
              <a:ext cx="864096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1" i="0" u="none" strike="noStrike" kern="0" cap="none" spc="0" normalizeH="0" baseline="0" noProof="0" smtClean="0">
                  <a:ln>
                    <a:noFill/>
                  </a:ln>
                  <a:solidFill>
                    <a:srgbClr val="A61127"/>
                  </a:solidFill>
                  <a:effectLst/>
                  <a:uLnTx/>
                  <a:uFillTx/>
                  <a:latin typeface="Bauhaus 93" pitchFamily="82" charset="0"/>
                  <a:ea typeface="方正韵动粗黑简体" pitchFamily="2" charset="-122"/>
                  <a:sym typeface="Bauhaus 93" pitchFamily="82" charset="0"/>
                </a:rPr>
                <a:t>02</a:t>
              </a:r>
              <a:endParaRPr kumimoji="0" lang="zh-CN" altLang="en-US" sz="3600" b="1" i="0" u="none" strike="noStrike" kern="0" cap="none" spc="0" normalizeH="0" baseline="0" noProof="0" smtClean="0">
                <a:ln>
                  <a:noFill/>
                </a:ln>
                <a:solidFill>
                  <a:srgbClr val="A61127"/>
                </a:solidFill>
                <a:effectLst/>
                <a:uLnTx/>
                <a:uFillTx/>
                <a:latin typeface="Bauhaus 93" pitchFamily="82" charset="0"/>
                <a:ea typeface="方正韵动粗黑简体" pitchFamily="2" charset="-122"/>
                <a:sym typeface="Bauhaus 93" pitchFamily="82" charset="0"/>
              </a:endParaRPr>
            </a:p>
          </p:txBody>
        </p:sp>
        <p:sp>
          <p:nvSpPr>
            <p:cNvPr id="41" name="TextBox 22"/>
            <p:cNvSpPr>
              <a:spLocks noChangeArrowheads="1"/>
            </p:cNvSpPr>
            <p:nvPr/>
          </p:nvSpPr>
          <p:spPr bwMode="auto">
            <a:xfrm>
              <a:off x="3842303" y="2380047"/>
              <a:ext cx="864096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1" i="0" u="none" strike="noStrike" kern="0" cap="none" spc="0" normalizeH="0" baseline="0" noProof="0" smtClean="0">
                  <a:ln>
                    <a:noFill/>
                  </a:ln>
                  <a:solidFill>
                    <a:srgbClr val="A61127"/>
                  </a:solidFill>
                  <a:effectLst/>
                  <a:uLnTx/>
                  <a:uFillTx/>
                  <a:latin typeface="Bauhaus 93" pitchFamily="82" charset="0"/>
                  <a:ea typeface="方正韵动粗黑简体" pitchFamily="2" charset="-122"/>
                  <a:sym typeface="Bauhaus 93" pitchFamily="82" charset="0"/>
                </a:rPr>
                <a:t>03</a:t>
              </a:r>
              <a:endParaRPr kumimoji="0" lang="zh-CN" altLang="en-US" sz="3600" b="1" i="0" u="none" strike="noStrike" kern="0" cap="none" spc="0" normalizeH="0" baseline="0" noProof="0" smtClean="0">
                <a:ln>
                  <a:noFill/>
                </a:ln>
                <a:solidFill>
                  <a:srgbClr val="A61127"/>
                </a:solidFill>
                <a:effectLst/>
                <a:uLnTx/>
                <a:uFillTx/>
                <a:latin typeface="Bauhaus 93" pitchFamily="82" charset="0"/>
                <a:ea typeface="方正韵动粗黑简体" pitchFamily="2" charset="-122"/>
                <a:sym typeface="Bauhaus 93" pitchFamily="82" charset="0"/>
              </a:endParaRPr>
            </a:p>
          </p:txBody>
        </p:sp>
        <p:sp>
          <p:nvSpPr>
            <p:cNvPr id="42" name="TextBox 23"/>
            <p:cNvSpPr>
              <a:spLocks noChangeArrowheads="1"/>
            </p:cNvSpPr>
            <p:nvPr/>
          </p:nvSpPr>
          <p:spPr bwMode="auto">
            <a:xfrm>
              <a:off x="1930292" y="2380046"/>
              <a:ext cx="864096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1" i="0" u="none" strike="noStrike" kern="0" cap="none" spc="0" normalizeH="0" baseline="0" noProof="0" smtClean="0">
                  <a:ln>
                    <a:noFill/>
                  </a:ln>
                  <a:solidFill>
                    <a:srgbClr val="A61127"/>
                  </a:solidFill>
                  <a:effectLst/>
                  <a:uLnTx/>
                  <a:uFillTx/>
                  <a:latin typeface="Bauhaus 93" pitchFamily="82" charset="0"/>
                  <a:ea typeface="方正韵动粗黑简体" pitchFamily="2" charset="-122"/>
                  <a:sym typeface="Bauhaus 93" pitchFamily="82" charset="0"/>
                </a:rPr>
                <a:t>04</a:t>
              </a:r>
              <a:endParaRPr kumimoji="0" lang="zh-CN" altLang="en-US" sz="3600" b="1" i="0" u="none" strike="noStrike" kern="0" cap="none" spc="0" normalizeH="0" baseline="0" noProof="0" smtClean="0">
                <a:ln>
                  <a:noFill/>
                </a:ln>
                <a:solidFill>
                  <a:srgbClr val="A61127"/>
                </a:solidFill>
                <a:effectLst/>
                <a:uLnTx/>
                <a:uFillTx/>
                <a:latin typeface="Bauhaus 93" pitchFamily="82" charset="0"/>
                <a:ea typeface="方正韵动粗黑简体" pitchFamily="2" charset="-122"/>
                <a:sym typeface="Bauhaus 93" pitchFamily="82" charset="0"/>
              </a:endParaRPr>
            </a:p>
          </p:txBody>
        </p:sp>
        <p:sp>
          <p:nvSpPr>
            <p:cNvPr id="43" name="椭圆 20"/>
            <p:cNvSpPr>
              <a:spLocks noChangeArrowheads="1"/>
            </p:cNvSpPr>
            <p:nvPr/>
          </p:nvSpPr>
          <p:spPr bwMode="auto">
            <a:xfrm>
              <a:off x="565830" y="54844"/>
              <a:ext cx="497106" cy="497106"/>
            </a:xfrm>
            <a:prstGeom prst="ellipse">
              <a:avLst/>
            </a:pr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44" name="矩形 24"/>
            <p:cNvSpPr>
              <a:spLocks noChangeArrowheads="1"/>
            </p:cNvSpPr>
            <p:nvPr/>
          </p:nvSpPr>
          <p:spPr bwMode="auto">
            <a:xfrm>
              <a:off x="669207" y="167403"/>
              <a:ext cx="290352" cy="224425"/>
            </a:xfrm>
            <a:custGeom>
              <a:avLst/>
              <a:gdLst>
                <a:gd name="T0" fmla="*/ 0 w 360040"/>
                <a:gd name="T1" fmla="*/ 0 h 360040"/>
                <a:gd name="T2" fmla="*/ 360040 w 360040"/>
                <a:gd name="T3" fmla="*/ 360040 h 360040"/>
              </a:gdLst>
              <a:ahLst/>
              <a:cxnLst/>
              <a:rect l="T0" t="T1" r="T2" b="T3"/>
              <a:pathLst>
                <a:path w="360040" h="360040">
                  <a:moveTo>
                    <a:pt x="36004" y="36004"/>
                  </a:moveTo>
                  <a:lnTo>
                    <a:pt x="36004" y="306004"/>
                  </a:lnTo>
                  <a:lnTo>
                    <a:pt x="324036" y="306004"/>
                  </a:lnTo>
                  <a:lnTo>
                    <a:pt x="324036" y="36004"/>
                  </a:lnTo>
                  <a:close/>
                  <a:moveTo>
                    <a:pt x="0" y="0"/>
                  </a:moveTo>
                  <a:lnTo>
                    <a:pt x="360040" y="0"/>
                  </a:lnTo>
                  <a:lnTo>
                    <a:pt x="360040" y="360040"/>
                  </a:lnTo>
                  <a:lnTo>
                    <a:pt x="0" y="3600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椭圆 28"/>
            <p:cNvSpPr>
              <a:spLocks noChangeArrowheads="1"/>
            </p:cNvSpPr>
            <p:nvPr/>
          </p:nvSpPr>
          <p:spPr bwMode="auto">
            <a:xfrm>
              <a:off x="852736" y="357531"/>
              <a:ext cx="29032" cy="29032"/>
            </a:xfrm>
            <a:prstGeom prst="ellipse">
              <a:avLst/>
            </a:prstGeom>
            <a:solidFill>
              <a:srgbClr val="3F3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椭圆 29"/>
            <p:cNvSpPr>
              <a:spLocks noChangeArrowheads="1"/>
            </p:cNvSpPr>
            <p:nvPr/>
          </p:nvSpPr>
          <p:spPr bwMode="auto">
            <a:xfrm>
              <a:off x="889370" y="357531"/>
              <a:ext cx="29032" cy="29032"/>
            </a:xfrm>
            <a:prstGeom prst="ellipse">
              <a:avLst/>
            </a:prstGeom>
            <a:solidFill>
              <a:srgbClr val="0C0C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椭圆 30"/>
            <p:cNvSpPr>
              <a:spLocks noChangeArrowheads="1"/>
            </p:cNvSpPr>
            <p:nvPr/>
          </p:nvSpPr>
          <p:spPr bwMode="auto">
            <a:xfrm>
              <a:off x="816102" y="357531"/>
              <a:ext cx="29032" cy="29032"/>
            </a:xfrm>
            <a:prstGeom prst="ellipse">
              <a:avLst/>
            </a:pr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48" name="梯形 27"/>
            <p:cNvSpPr>
              <a:spLocks noChangeArrowheads="1"/>
            </p:cNvSpPr>
            <p:nvPr/>
          </p:nvSpPr>
          <p:spPr bwMode="auto">
            <a:xfrm flipV="1">
              <a:off x="751655" y="395135"/>
              <a:ext cx="125455" cy="64215"/>
            </a:xfrm>
            <a:custGeom>
              <a:avLst/>
              <a:gdLst>
                <a:gd name="G0" fmla="+- 2763 0 0"/>
                <a:gd name="G1" fmla="+- 21600 0 2763"/>
                <a:gd name="G2" fmla="*/ 2763 1 2"/>
                <a:gd name="G3" fmla="+- 21600 0 G2"/>
                <a:gd name="G4" fmla="+/ 2763 21600 2"/>
                <a:gd name="G5" fmla="+/ G1 0 2"/>
                <a:gd name="G6" fmla="*/ 21600 21600 2763"/>
                <a:gd name="G7" fmla="*/ G6 1 2"/>
                <a:gd name="G8" fmla="+- 21600 0 G7"/>
                <a:gd name="G9" fmla="*/ 21600 1 2"/>
                <a:gd name="G10" fmla="+- 2763 0 G9"/>
                <a:gd name="G11" fmla="?: G10 G8 0"/>
                <a:gd name="G12" fmla="?: G10 G7 21600"/>
                <a:gd name="T0" fmla="*/ 20218 w 21600"/>
                <a:gd name="T1" fmla="*/ 10800 h 21600"/>
                <a:gd name="T2" fmla="*/ 10800 w 21600"/>
                <a:gd name="T3" fmla="*/ 21600 h 21600"/>
                <a:gd name="T4" fmla="*/ 1382 w 21600"/>
                <a:gd name="T5" fmla="*/ 10800 h 21600"/>
                <a:gd name="T6" fmla="*/ 10800 w 21600"/>
                <a:gd name="T7" fmla="*/ 0 h 21600"/>
                <a:gd name="T8" fmla="*/ 3182 w 21600"/>
                <a:gd name="T9" fmla="*/ 3182 h 21600"/>
                <a:gd name="T10" fmla="*/ 18418 w 21600"/>
                <a:gd name="T11" fmla="*/ 18418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2763" y="21600"/>
                  </a:lnTo>
                  <a:lnTo>
                    <a:pt x="18837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49" name="椭圆 46"/>
            <p:cNvSpPr>
              <a:spLocks noChangeArrowheads="1"/>
            </p:cNvSpPr>
            <p:nvPr/>
          </p:nvSpPr>
          <p:spPr bwMode="auto">
            <a:xfrm>
              <a:off x="5580477" y="47626"/>
              <a:ext cx="497106" cy="497106"/>
            </a:xfrm>
            <a:prstGeom prst="ellipse">
              <a:avLst/>
            </a:pr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50" name="等腰三角形 1024"/>
            <p:cNvSpPr>
              <a:spLocks noChangeArrowheads="1"/>
            </p:cNvSpPr>
            <p:nvPr/>
          </p:nvSpPr>
          <p:spPr bwMode="auto">
            <a:xfrm>
              <a:off x="5649010" y="145596"/>
              <a:ext cx="360040" cy="301166"/>
            </a:xfrm>
            <a:custGeom>
              <a:avLst/>
              <a:gdLst>
                <a:gd name="T0" fmla="*/ 0 w 504056"/>
                <a:gd name="T1" fmla="*/ 0 h 421632"/>
                <a:gd name="T2" fmla="*/ 504056 w 504056"/>
                <a:gd name="T3" fmla="*/ 421632 h 421632"/>
              </a:gdLst>
              <a:ahLst/>
              <a:cxnLst/>
              <a:rect l="T0" t="T1" r="T2" b="T3"/>
              <a:pathLst>
                <a:path w="504056" h="421632">
                  <a:moveTo>
                    <a:pt x="252028" y="0"/>
                  </a:moveTo>
                  <a:lnTo>
                    <a:pt x="504056" y="216024"/>
                  </a:lnTo>
                  <a:lnTo>
                    <a:pt x="432048" y="216024"/>
                  </a:lnTo>
                  <a:lnTo>
                    <a:pt x="432048" y="421632"/>
                  </a:lnTo>
                  <a:lnTo>
                    <a:pt x="324036" y="421632"/>
                  </a:lnTo>
                  <a:lnTo>
                    <a:pt x="324036" y="312478"/>
                  </a:lnTo>
                  <a:lnTo>
                    <a:pt x="180020" y="312478"/>
                  </a:lnTo>
                  <a:lnTo>
                    <a:pt x="180020" y="421632"/>
                  </a:lnTo>
                  <a:lnTo>
                    <a:pt x="72008" y="421632"/>
                  </a:lnTo>
                  <a:lnTo>
                    <a:pt x="72008" y="216024"/>
                  </a:lnTo>
                  <a:lnTo>
                    <a:pt x="0" y="2160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51" name="椭圆 54"/>
            <p:cNvSpPr>
              <a:spLocks noChangeArrowheads="1"/>
            </p:cNvSpPr>
            <p:nvPr/>
          </p:nvSpPr>
          <p:spPr bwMode="auto">
            <a:xfrm>
              <a:off x="5580477" y="1937826"/>
              <a:ext cx="497106" cy="497106"/>
            </a:xfrm>
            <a:prstGeom prst="ellipse">
              <a:avLst/>
            </a:pr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grpSp>
          <p:nvGrpSpPr>
            <p:cNvPr id="52" name="Group 22"/>
            <p:cNvGrpSpPr>
              <a:grpSpLocks/>
            </p:cNvGrpSpPr>
            <p:nvPr/>
          </p:nvGrpSpPr>
          <p:grpSpPr bwMode="auto">
            <a:xfrm>
              <a:off x="5667098" y="2102203"/>
              <a:ext cx="323864" cy="183798"/>
              <a:chOff x="0" y="0"/>
              <a:chExt cx="507531" cy="288032"/>
            </a:xfrm>
          </p:grpSpPr>
          <p:sp>
            <p:nvSpPr>
              <p:cNvPr id="66" name="矩形 5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07531" cy="28803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7" name="等腰三角形 57"/>
              <p:cNvSpPr>
                <a:spLocks noChangeArrowheads="1"/>
              </p:cNvSpPr>
              <p:nvPr/>
            </p:nvSpPr>
            <p:spPr bwMode="auto">
              <a:xfrm flipV="1">
                <a:off x="0" y="0"/>
                <a:ext cx="504056" cy="216024"/>
              </a:xfrm>
              <a:prstGeom prst="triangle">
                <a:avLst>
                  <a:gd name="adj" fmla="val 50000"/>
                </a:avLst>
              </a:prstGeom>
              <a:solidFill>
                <a:srgbClr val="FFFFFF"/>
              </a:solidFill>
              <a:ln w="6350" cap="flat" cmpd="sng">
                <a:solidFill>
                  <a:srgbClr val="3F3F3F"/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53" name="椭圆 61"/>
            <p:cNvSpPr>
              <a:spLocks noChangeArrowheads="1"/>
            </p:cNvSpPr>
            <p:nvPr/>
          </p:nvSpPr>
          <p:spPr bwMode="auto">
            <a:xfrm>
              <a:off x="565829" y="1940838"/>
              <a:ext cx="497106" cy="497106"/>
            </a:xfrm>
            <a:prstGeom prst="ellipse">
              <a:avLst/>
            </a:pr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grpSp>
          <p:nvGrpSpPr>
            <p:cNvPr id="54" name="Group 26"/>
            <p:cNvGrpSpPr>
              <a:grpSpLocks/>
            </p:cNvGrpSpPr>
            <p:nvPr/>
          </p:nvGrpSpPr>
          <p:grpSpPr bwMode="auto">
            <a:xfrm>
              <a:off x="618573" y="2030133"/>
              <a:ext cx="391618" cy="318516"/>
              <a:chOff x="0" y="0"/>
              <a:chExt cx="541064" cy="440065"/>
            </a:xfrm>
          </p:grpSpPr>
          <p:sp>
            <p:nvSpPr>
              <p:cNvPr id="64" name="Freeform 86"/>
              <p:cNvSpPr>
                <a:spLocks noEditPoints="1" noChangeArrowheads="1"/>
              </p:cNvSpPr>
              <p:nvPr/>
            </p:nvSpPr>
            <p:spPr bwMode="auto">
              <a:xfrm>
                <a:off x="0" y="42919"/>
                <a:ext cx="395062" cy="397146"/>
              </a:xfrm>
              <a:custGeom>
                <a:avLst/>
                <a:gdLst>
                  <a:gd name="T0" fmla="*/ 287 w 292"/>
                  <a:gd name="T1" fmla="*/ 113 h 294"/>
                  <a:gd name="T2" fmla="*/ 239 w 292"/>
                  <a:gd name="T3" fmla="*/ 105 h 294"/>
                  <a:gd name="T4" fmla="*/ 252 w 292"/>
                  <a:gd name="T5" fmla="*/ 58 h 294"/>
                  <a:gd name="T6" fmla="*/ 229 w 292"/>
                  <a:gd name="T7" fmla="*/ 32 h 294"/>
                  <a:gd name="T8" fmla="*/ 187 w 292"/>
                  <a:gd name="T9" fmla="*/ 57 h 294"/>
                  <a:gd name="T10" fmla="*/ 167 w 292"/>
                  <a:gd name="T11" fmla="*/ 6 h 294"/>
                  <a:gd name="T12" fmla="*/ 132 w 292"/>
                  <a:gd name="T13" fmla="*/ 0 h 294"/>
                  <a:gd name="T14" fmla="*/ 115 w 292"/>
                  <a:gd name="T15" fmla="*/ 53 h 294"/>
                  <a:gd name="T16" fmla="*/ 72 w 292"/>
                  <a:gd name="T17" fmla="*/ 31 h 294"/>
                  <a:gd name="T18" fmla="*/ 42 w 292"/>
                  <a:gd name="T19" fmla="*/ 49 h 294"/>
                  <a:gd name="T20" fmla="*/ 59 w 292"/>
                  <a:gd name="T21" fmla="*/ 95 h 294"/>
                  <a:gd name="T22" fmla="*/ 12 w 292"/>
                  <a:gd name="T23" fmla="*/ 107 h 294"/>
                  <a:gd name="T24" fmla="*/ 0 w 292"/>
                  <a:gd name="T25" fmla="*/ 140 h 294"/>
                  <a:gd name="T26" fmla="*/ 43 w 292"/>
                  <a:gd name="T27" fmla="*/ 164 h 294"/>
                  <a:gd name="T28" fmla="*/ 14 w 292"/>
                  <a:gd name="T29" fmla="*/ 204 h 294"/>
                  <a:gd name="T30" fmla="*/ 27 w 292"/>
                  <a:gd name="T31" fmla="*/ 237 h 294"/>
                  <a:gd name="T32" fmla="*/ 75 w 292"/>
                  <a:gd name="T33" fmla="*/ 227 h 294"/>
                  <a:gd name="T34" fmla="*/ 79 w 292"/>
                  <a:gd name="T35" fmla="*/ 276 h 294"/>
                  <a:gd name="T36" fmla="*/ 109 w 292"/>
                  <a:gd name="T37" fmla="*/ 293 h 294"/>
                  <a:gd name="T38" fmla="*/ 140 w 292"/>
                  <a:gd name="T39" fmla="*/ 255 h 294"/>
                  <a:gd name="T40" fmla="*/ 152 w 292"/>
                  <a:gd name="T41" fmla="*/ 255 h 294"/>
                  <a:gd name="T42" fmla="*/ 183 w 292"/>
                  <a:gd name="T43" fmla="*/ 293 h 294"/>
                  <a:gd name="T44" fmla="*/ 213 w 292"/>
                  <a:gd name="T45" fmla="*/ 276 h 294"/>
                  <a:gd name="T46" fmla="*/ 217 w 292"/>
                  <a:gd name="T47" fmla="*/ 227 h 294"/>
                  <a:gd name="T48" fmla="*/ 265 w 292"/>
                  <a:gd name="T49" fmla="*/ 237 h 294"/>
                  <a:gd name="T50" fmla="*/ 278 w 292"/>
                  <a:gd name="T51" fmla="*/ 204 h 294"/>
                  <a:gd name="T52" fmla="*/ 249 w 292"/>
                  <a:gd name="T53" fmla="*/ 164 h 294"/>
                  <a:gd name="T54" fmla="*/ 292 w 292"/>
                  <a:gd name="T55" fmla="*/ 140 h 294"/>
                  <a:gd name="T56" fmla="*/ 187 w 292"/>
                  <a:gd name="T57" fmla="*/ 193 h 294"/>
                  <a:gd name="T58" fmla="*/ 105 w 292"/>
                  <a:gd name="T59" fmla="*/ 193 h 294"/>
                  <a:gd name="T60" fmla="*/ 105 w 292"/>
                  <a:gd name="T61" fmla="*/ 111 h 294"/>
                  <a:gd name="T62" fmla="*/ 187 w 292"/>
                  <a:gd name="T63" fmla="*/ 111 h 294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92"/>
                  <a:gd name="T97" fmla="*/ 0 h 294"/>
                  <a:gd name="T98" fmla="*/ 292 w 292"/>
                  <a:gd name="T99" fmla="*/ 294 h 294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92" h="294">
                    <a:moveTo>
                      <a:pt x="292" y="140"/>
                    </a:moveTo>
                    <a:cubicBezTo>
                      <a:pt x="287" y="113"/>
                      <a:pt x="287" y="113"/>
                      <a:pt x="287" y="113"/>
                    </a:cubicBezTo>
                    <a:cubicBezTo>
                      <a:pt x="286" y="110"/>
                      <a:pt x="284" y="108"/>
                      <a:pt x="280" y="107"/>
                    </a:cubicBezTo>
                    <a:cubicBezTo>
                      <a:pt x="239" y="105"/>
                      <a:pt x="239" y="105"/>
                      <a:pt x="239" y="105"/>
                    </a:cubicBezTo>
                    <a:cubicBezTo>
                      <a:pt x="237" y="102"/>
                      <a:pt x="235" y="98"/>
                      <a:pt x="233" y="95"/>
                    </a:cubicBezTo>
                    <a:cubicBezTo>
                      <a:pt x="252" y="58"/>
                      <a:pt x="252" y="58"/>
                      <a:pt x="252" y="58"/>
                    </a:cubicBezTo>
                    <a:cubicBezTo>
                      <a:pt x="254" y="55"/>
                      <a:pt x="253" y="51"/>
                      <a:pt x="250" y="49"/>
                    </a:cubicBezTo>
                    <a:cubicBezTo>
                      <a:pt x="229" y="32"/>
                      <a:pt x="229" y="32"/>
                      <a:pt x="229" y="32"/>
                    </a:cubicBezTo>
                    <a:cubicBezTo>
                      <a:pt x="227" y="29"/>
                      <a:pt x="223" y="29"/>
                      <a:pt x="220" y="31"/>
                    </a:cubicBezTo>
                    <a:cubicBezTo>
                      <a:pt x="187" y="57"/>
                      <a:pt x="187" y="57"/>
                      <a:pt x="187" y="57"/>
                    </a:cubicBezTo>
                    <a:cubicBezTo>
                      <a:pt x="184" y="55"/>
                      <a:pt x="181" y="54"/>
                      <a:pt x="177" y="53"/>
                    </a:cubicBezTo>
                    <a:cubicBezTo>
                      <a:pt x="167" y="6"/>
                      <a:pt x="167" y="6"/>
                      <a:pt x="167" y="6"/>
                    </a:cubicBezTo>
                    <a:cubicBezTo>
                      <a:pt x="166" y="3"/>
                      <a:pt x="163" y="0"/>
                      <a:pt x="160" y="0"/>
                    </a:cubicBezTo>
                    <a:cubicBezTo>
                      <a:pt x="132" y="0"/>
                      <a:pt x="132" y="0"/>
                      <a:pt x="132" y="0"/>
                    </a:cubicBezTo>
                    <a:cubicBezTo>
                      <a:pt x="129" y="0"/>
                      <a:pt x="126" y="3"/>
                      <a:pt x="125" y="6"/>
                    </a:cubicBezTo>
                    <a:cubicBezTo>
                      <a:pt x="115" y="53"/>
                      <a:pt x="115" y="53"/>
                      <a:pt x="115" y="53"/>
                    </a:cubicBezTo>
                    <a:cubicBezTo>
                      <a:pt x="111" y="54"/>
                      <a:pt x="108" y="55"/>
                      <a:pt x="105" y="57"/>
                    </a:cubicBezTo>
                    <a:cubicBezTo>
                      <a:pt x="72" y="31"/>
                      <a:pt x="72" y="31"/>
                      <a:pt x="72" y="31"/>
                    </a:cubicBezTo>
                    <a:cubicBezTo>
                      <a:pt x="69" y="29"/>
                      <a:pt x="65" y="29"/>
                      <a:pt x="63" y="31"/>
                    </a:cubicBezTo>
                    <a:cubicBezTo>
                      <a:pt x="42" y="49"/>
                      <a:pt x="42" y="49"/>
                      <a:pt x="42" y="49"/>
                    </a:cubicBezTo>
                    <a:cubicBezTo>
                      <a:pt x="39" y="51"/>
                      <a:pt x="39" y="55"/>
                      <a:pt x="40" y="58"/>
                    </a:cubicBezTo>
                    <a:cubicBezTo>
                      <a:pt x="59" y="95"/>
                      <a:pt x="59" y="95"/>
                      <a:pt x="59" y="95"/>
                    </a:cubicBezTo>
                    <a:cubicBezTo>
                      <a:pt x="57" y="98"/>
                      <a:pt x="55" y="102"/>
                      <a:pt x="53" y="105"/>
                    </a:cubicBezTo>
                    <a:cubicBezTo>
                      <a:pt x="12" y="107"/>
                      <a:pt x="12" y="107"/>
                      <a:pt x="12" y="107"/>
                    </a:cubicBezTo>
                    <a:cubicBezTo>
                      <a:pt x="8" y="107"/>
                      <a:pt x="6" y="110"/>
                      <a:pt x="5" y="113"/>
                    </a:cubicBezTo>
                    <a:cubicBezTo>
                      <a:pt x="0" y="140"/>
                      <a:pt x="0" y="140"/>
                      <a:pt x="0" y="140"/>
                    </a:cubicBezTo>
                    <a:cubicBezTo>
                      <a:pt x="0" y="143"/>
                      <a:pt x="1" y="147"/>
                      <a:pt x="4" y="148"/>
                    </a:cubicBezTo>
                    <a:cubicBezTo>
                      <a:pt x="43" y="164"/>
                      <a:pt x="43" y="164"/>
                      <a:pt x="43" y="164"/>
                    </a:cubicBezTo>
                    <a:cubicBezTo>
                      <a:pt x="44" y="168"/>
                      <a:pt x="44" y="172"/>
                      <a:pt x="45" y="176"/>
                    </a:cubicBezTo>
                    <a:cubicBezTo>
                      <a:pt x="14" y="204"/>
                      <a:pt x="14" y="204"/>
                      <a:pt x="14" y="204"/>
                    </a:cubicBezTo>
                    <a:cubicBezTo>
                      <a:pt x="12" y="206"/>
                      <a:pt x="11" y="210"/>
                      <a:pt x="13" y="213"/>
                    </a:cubicBezTo>
                    <a:cubicBezTo>
                      <a:pt x="27" y="237"/>
                      <a:pt x="27" y="237"/>
                      <a:pt x="27" y="237"/>
                    </a:cubicBezTo>
                    <a:cubicBezTo>
                      <a:pt x="28" y="239"/>
                      <a:pt x="32" y="241"/>
                      <a:pt x="35" y="240"/>
                    </a:cubicBezTo>
                    <a:cubicBezTo>
                      <a:pt x="75" y="227"/>
                      <a:pt x="75" y="227"/>
                      <a:pt x="75" y="227"/>
                    </a:cubicBezTo>
                    <a:cubicBezTo>
                      <a:pt x="78" y="230"/>
                      <a:pt x="81" y="233"/>
                      <a:pt x="84" y="235"/>
                    </a:cubicBezTo>
                    <a:cubicBezTo>
                      <a:pt x="79" y="276"/>
                      <a:pt x="79" y="276"/>
                      <a:pt x="79" y="276"/>
                    </a:cubicBezTo>
                    <a:cubicBezTo>
                      <a:pt x="78" y="280"/>
                      <a:pt x="80" y="283"/>
                      <a:pt x="83" y="284"/>
                    </a:cubicBezTo>
                    <a:cubicBezTo>
                      <a:pt x="109" y="293"/>
                      <a:pt x="109" y="293"/>
                      <a:pt x="109" y="293"/>
                    </a:cubicBezTo>
                    <a:cubicBezTo>
                      <a:pt x="112" y="294"/>
                      <a:pt x="116" y="293"/>
                      <a:pt x="118" y="291"/>
                    </a:cubicBezTo>
                    <a:cubicBezTo>
                      <a:pt x="140" y="255"/>
                      <a:pt x="140" y="255"/>
                      <a:pt x="140" y="255"/>
                    </a:cubicBezTo>
                    <a:cubicBezTo>
                      <a:pt x="142" y="255"/>
                      <a:pt x="144" y="256"/>
                      <a:pt x="146" y="256"/>
                    </a:cubicBezTo>
                    <a:cubicBezTo>
                      <a:pt x="148" y="256"/>
                      <a:pt x="150" y="255"/>
                      <a:pt x="152" y="255"/>
                    </a:cubicBezTo>
                    <a:cubicBezTo>
                      <a:pt x="174" y="291"/>
                      <a:pt x="174" y="291"/>
                      <a:pt x="174" y="291"/>
                    </a:cubicBezTo>
                    <a:cubicBezTo>
                      <a:pt x="176" y="293"/>
                      <a:pt x="180" y="294"/>
                      <a:pt x="183" y="293"/>
                    </a:cubicBezTo>
                    <a:cubicBezTo>
                      <a:pt x="209" y="284"/>
                      <a:pt x="209" y="284"/>
                      <a:pt x="209" y="284"/>
                    </a:cubicBezTo>
                    <a:cubicBezTo>
                      <a:pt x="212" y="283"/>
                      <a:pt x="214" y="280"/>
                      <a:pt x="213" y="276"/>
                    </a:cubicBezTo>
                    <a:cubicBezTo>
                      <a:pt x="208" y="235"/>
                      <a:pt x="208" y="235"/>
                      <a:pt x="208" y="235"/>
                    </a:cubicBezTo>
                    <a:cubicBezTo>
                      <a:pt x="211" y="232"/>
                      <a:pt x="214" y="230"/>
                      <a:pt x="217" y="227"/>
                    </a:cubicBezTo>
                    <a:cubicBezTo>
                      <a:pt x="257" y="240"/>
                      <a:pt x="257" y="240"/>
                      <a:pt x="257" y="240"/>
                    </a:cubicBezTo>
                    <a:cubicBezTo>
                      <a:pt x="260" y="241"/>
                      <a:pt x="264" y="239"/>
                      <a:pt x="265" y="237"/>
                    </a:cubicBezTo>
                    <a:cubicBezTo>
                      <a:pt x="279" y="213"/>
                      <a:pt x="279" y="213"/>
                      <a:pt x="279" y="213"/>
                    </a:cubicBezTo>
                    <a:cubicBezTo>
                      <a:pt x="281" y="210"/>
                      <a:pt x="280" y="206"/>
                      <a:pt x="278" y="204"/>
                    </a:cubicBezTo>
                    <a:cubicBezTo>
                      <a:pt x="247" y="176"/>
                      <a:pt x="247" y="176"/>
                      <a:pt x="247" y="176"/>
                    </a:cubicBezTo>
                    <a:cubicBezTo>
                      <a:pt x="248" y="172"/>
                      <a:pt x="248" y="168"/>
                      <a:pt x="249" y="164"/>
                    </a:cubicBezTo>
                    <a:cubicBezTo>
                      <a:pt x="288" y="148"/>
                      <a:pt x="288" y="148"/>
                      <a:pt x="288" y="148"/>
                    </a:cubicBezTo>
                    <a:cubicBezTo>
                      <a:pt x="291" y="147"/>
                      <a:pt x="292" y="144"/>
                      <a:pt x="292" y="140"/>
                    </a:cubicBezTo>
                    <a:close/>
                    <a:moveTo>
                      <a:pt x="204" y="152"/>
                    </a:moveTo>
                    <a:cubicBezTo>
                      <a:pt x="204" y="168"/>
                      <a:pt x="197" y="182"/>
                      <a:pt x="187" y="193"/>
                    </a:cubicBezTo>
                    <a:cubicBezTo>
                      <a:pt x="176" y="203"/>
                      <a:pt x="162" y="210"/>
                      <a:pt x="146" y="210"/>
                    </a:cubicBezTo>
                    <a:cubicBezTo>
                      <a:pt x="130" y="210"/>
                      <a:pt x="116" y="203"/>
                      <a:pt x="105" y="193"/>
                    </a:cubicBezTo>
                    <a:cubicBezTo>
                      <a:pt x="95" y="182"/>
                      <a:pt x="88" y="168"/>
                      <a:pt x="88" y="152"/>
                    </a:cubicBezTo>
                    <a:cubicBezTo>
                      <a:pt x="88" y="136"/>
                      <a:pt x="95" y="121"/>
                      <a:pt x="105" y="111"/>
                    </a:cubicBezTo>
                    <a:cubicBezTo>
                      <a:pt x="116" y="100"/>
                      <a:pt x="130" y="94"/>
                      <a:pt x="146" y="94"/>
                    </a:cubicBezTo>
                    <a:cubicBezTo>
                      <a:pt x="162" y="94"/>
                      <a:pt x="176" y="100"/>
                      <a:pt x="187" y="111"/>
                    </a:cubicBezTo>
                    <a:cubicBezTo>
                      <a:pt x="197" y="121"/>
                      <a:pt x="204" y="136"/>
                      <a:pt x="204" y="15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Bauhaus 93" pitchFamily="82" charset="0"/>
                  <a:ea typeface="微软雅黑" pitchFamily="34" charset="-122"/>
                  <a:sym typeface="Bauhaus 93" pitchFamily="82" charset="0"/>
                </a:endParaRPr>
              </a:p>
            </p:txBody>
          </p:sp>
          <p:sp>
            <p:nvSpPr>
              <p:cNvPr id="65" name="Freeform 88"/>
              <p:cNvSpPr>
                <a:spLocks noEditPoints="1" noChangeArrowheads="1"/>
              </p:cNvSpPr>
              <p:nvPr/>
            </p:nvSpPr>
            <p:spPr bwMode="auto">
              <a:xfrm>
                <a:off x="340670" y="0"/>
                <a:ext cx="200394" cy="215741"/>
              </a:xfrm>
              <a:custGeom>
                <a:avLst/>
                <a:gdLst>
                  <a:gd name="T0" fmla="*/ 129 w 148"/>
                  <a:gd name="T1" fmla="*/ 91 h 160"/>
                  <a:gd name="T2" fmla="*/ 131 w 148"/>
                  <a:gd name="T3" fmla="*/ 80 h 160"/>
                  <a:gd name="T4" fmla="*/ 129 w 148"/>
                  <a:gd name="T5" fmla="*/ 70 h 160"/>
                  <a:gd name="T6" fmla="*/ 145 w 148"/>
                  <a:gd name="T7" fmla="*/ 55 h 160"/>
                  <a:gd name="T8" fmla="*/ 147 w 148"/>
                  <a:gd name="T9" fmla="*/ 50 h 160"/>
                  <a:gd name="T10" fmla="*/ 147 w 148"/>
                  <a:gd name="T11" fmla="*/ 46 h 160"/>
                  <a:gd name="T12" fmla="*/ 140 w 148"/>
                  <a:gd name="T13" fmla="*/ 34 h 160"/>
                  <a:gd name="T14" fmla="*/ 133 w 148"/>
                  <a:gd name="T15" fmla="*/ 31 h 160"/>
                  <a:gd name="T16" fmla="*/ 131 w 148"/>
                  <a:gd name="T17" fmla="*/ 31 h 160"/>
                  <a:gd name="T18" fmla="*/ 111 w 148"/>
                  <a:gd name="T19" fmla="*/ 37 h 160"/>
                  <a:gd name="T20" fmla="*/ 92 w 148"/>
                  <a:gd name="T21" fmla="*/ 27 h 160"/>
                  <a:gd name="T22" fmla="*/ 88 w 148"/>
                  <a:gd name="T23" fmla="*/ 6 h 160"/>
                  <a:gd name="T24" fmla="*/ 81 w 148"/>
                  <a:gd name="T25" fmla="*/ 0 h 160"/>
                  <a:gd name="T26" fmla="*/ 67 w 148"/>
                  <a:gd name="T27" fmla="*/ 0 h 160"/>
                  <a:gd name="T28" fmla="*/ 60 w 148"/>
                  <a:gd name="T29" fmla="*/ 6 h 160"/>
                  <a:gd name="T30" fmla="*/ 55 w 148"/>
                  <a:gd name="T31" fmla="*/ 27 h 160"/>
                  <a:gd name="T32" fmla="*/ 37 w 148"/>
                  <a:gd name="T33" fmla="*/ 38 h 160"/>
                  <a:gd name="T34" fmla="*/ 16 w 148"/>
                  <a:gd name="T35" fmla="*/ 31 h 160"/>
                  <a:gd name="T36" fmla="*/ 14 w 148"/>
                  <a:gd name="T37" fmla="*/ 31 h 160"/>
                  <a:gd name="T38" fmla="*/ 8 w 148"/>
                  <a:gd name="T39" fmla="*/ 34 h 160"/>
                  <a:gd name="T40" fmla="*/ 1 w 148"/>
                  <a:gd name="T41" fmla="*/ 46 h 160"/>
                  <a:gd name="T42" fmla="*/ 0 w 148"/>
                  <a:gd name="T43" fmla="*/ 50 h 160"/>
                  <a:gd name="T44" fmla="*/ 2 w 148"/>
                  <a:gd name="T45" fmla="*/ 55 h 160"/>
                  <a:gd name="T46" fmla="*/ 19 w 148"/>
                  <a:gd name="T47" fmla="*/ 70 h 160"/>
                  <a:gd name="T48" fmla="*/ 17 w 148"/>
                  <a:gd name="T49" fmla="*/ 80 h 160"/>
                  <a:gd name="T50" fmla="*/ 19 w 148"/>
                  <a:gd name="T51" fmla="*/ 91 h 160"/>
                  <a:gd name="T52" fmla="*/ 2 w 148"/>
                  <a:gd name="T53" fmla="*/ 106 h 160"/>
                  <a:gd name="T54" fmla="*/ 0 w 148"/>
                  <a:gd name="T55" fmla="*/ 111 h 160"/>
                  <a:gd name="T56" fmla="*/ 1 w 148"/>
                  <a:gd name="T57" fmla="*/ 114 h 160"/>
                  <a:gd name="T58" fmla="*/ 8 w 148"/>
                  <a:gd name="T59" fmla="*/ 126 h 160"/>
                  <a:gd name="T60" fmla="*/ 14 w 148"/>
                  <a:gd name="T61" fmla="*/ 130 h 160"/>
                  <a:gd name="T62" fmla="*/ 16 w 148"/>
                  <a:gd name="T63" fmla="*/ 130 h 160"/>
                  <a:gd name="T64" fmla="*/ 37 w 148"/>
                  <a:gd name="T65" fmla="*/ 123 h 160"/>
                  <a:gd name="T66" fmla="*/ 55 w 148"/>
                  <a:gd name="T67" fmla="*/ 133 h 160"/>
                  <a:gd name="T68" fmla="*/ 60 w 148"/>
                  <a:gd name="T69" fmla="*/ 155 h 160"/>
                  <a:gd name="T70" fmla="*/ 67 w 148"/>
                  <a:gd name="T71" fmla="*/ 160 h 160"/>
                  <a:gd name="T72" fmla="*/ 81 w 148"/>
                  <a:gd name="T73" fmla="*/ 160 h 160"/>
                  <a:gd name="T74" fmla="*/ 88 w 148"/>
                  <a:gd name="T75" fmla="*/ 155 h 160"/>
                  <a:gd name="T76" fmla="*/ 92 w 148"/>
                  <a:gd name="T77" fmla="*/ 134 h 160"/>
                  <a:gd name="T78" fmla="*/ 111 w 148"/>
                  <a:gd name="T79" fmla="*/ 123 h 160"/>
                  <a:gd name="T80" fmla="*/ 131 w 148"/>
                  <a:gd name="T81" fmla="*/ 130 h 160"/>
                  <a:gd name="T82" fmla="*/ 133 w 148"/>
                  <a:gd name="T83" fmla="*/ 130 h 160"/>
                  <a:gd name="T84" fmla="*/ 140 w 148"/>
                  <a:gd name="T85" fmla="*/ 126 h 160"/>
                  <a:gd name="T86" fmla="*/ 147 w 148"/>
                  <a:gd name="T87" fmla="*/ 114 h 160"/>
                  <a:gd name="T88" fmla="*/ 147 w 148"/>
                  <a:gd name="T89" fmla="*/ 111 h 160"/>
                  <a:gd name="T90" fmla="*/ 145 w 148"/>
                  <a:gd name="T91" fmla="*/ 106 h 160"/>
                  <a:gd name="T92" fmla="*/ 129 w 148"/>
                  <a:gd name="T93" fmla="*/ 91 h 160"/>
                  <a:gd name="T94" fmla="*/ 96 w 148"/>
                  <a:gd name="T95" fmla="*/ 80 h 160"/>
                  <a:gd name="T96" fmla="*/ 74 w 148"/>
                  <a:gd name="T97" fmla="*/ 102 h 160"/>
                  <a:gd name="T98" fmla="*/ 52 w 148"/>
                  <a:gd name="T99" fmla="*/ 80 h 160"/>
                  <a:gd name="T100" fmla="*/ 74 w 148"/>
                  <a:gd name="T101" fmla="*/ 58 h 160"/>
                  <a:gd name="T102" fmla="*/ 96 w 148"/>
                  <a:gd name="T103" fmla="*/ 80 h 160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148"/>
                  <a:gd name="T157" fmla="*/ 0 h 160"/>
                  <a:gd name="T158" fmla="*/ 148 w 148"/>
                  <a:gd name="T159" fmla="*/ 160 h 160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148" h="160">
                    <a:moveTo>
                      <a:pt x="129" y="91"/>
                    </a:moveTo>
                    <a:cubicBezTo>
                      <a:pt x="130" y="88"/>
                      <a:pt x="131" y="84"/>
                      <a:pt x="131" y="80"/>
                    </a:cubicBezTo>
                    <a:cubicBezTo>
                      <a:pt x="131" y="77"/>
                      <a:pt x="130" y="73"/>
                      <a:pt x="129" y="70"/>
                    </a:cubicBezTo>
                    <a:cubicBezTo>
                      <a:pt x="145" y="55"/>
                      <a:pt x="145" y="55"/>
                      <a:pt x="145" y="55"/>
                    </a:cubicBezTo>
                    <a:cubicBezTo>
                      <a:pt x="147" y="54"/>
                      <a:pt x="147" y="52"/>
                      <a:pt x="147" y="50"/>
                    </a:cubicBezTo>
                    <a:cubicBezTo>
                      <a:pt x="147" y="49"/>
                      <a:pt x="147" y="47"/>
                      <a:pt x="147" y="46"/>
                    </a:cubicBezTo>
                    <a:cubicBezTo>
                      <a:pt x="140" y="34"/>
                      <a:pt x="140" y="34"/>
                      <a:pt x="140" y="34"/>
                    </a:cubicBezTo>
                    <a:cubicBezTo>
                      <a:pt x="138" y="32"/>
                      <a:pt x="136" y="31"/>
                      <a:pt x="133" y="31"/>
                    </a:cubicBezTo>
                    <a:cubicBezTo>
                      <a:pt x="133" y="31"/>
                      <a:pt x="132" y="31"/>
                      <a:pt x="131" y="31"/>
                    </a:cubicBezTo>
                    <a:cubicBezTo>
                      <a:pt x="111" y="37"/>
                      <a:pt x="111" y="37"/>
                      <a:pt x="111" y="37"/>
                    </a:cubicBezTo>
                    <a:cubicBezTo>
                      <a:pt x="105" y="33"/>
                      <a:pt x="99" y="29"/>
                      <a:pt x="92" y="27"/>
                    </a:cubicBezTo>
                    <a:cubicBezTo>
                      <a:pt x="88" y="6"/>
                      <a:pt x="88" y="6"/>
                      <a:pt x="88" y="6"/>
                    </a:cubicBezTo>
                    <a:cubicBezTo>
                      <a:pt x="87" y="3"/>
                      <a:pt x="84" y="0"/>
                      <a:pt x="81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3" y="0"/>
                      <a:pt x="61" y="3"/>
                      <a:pt x="60" y="6"/>
                    </a:cubicBezTo>
                    <a:cubicBezTo>
                      <a:pt x="55" y="27"/>
                      <a:pt x="55" y="27"/>
                      <a:pt x="55" y="27"/>
                    </a:cubicBezTo>
                    <a:cubicBezTo>
                      <a:pt x="48" y="29"/>
                      <a:pt x="42" y="33"/>
                      <a:pt x="37" y="38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15" y="31"/>
                      <a:pt x="15" y="31"/>
                      <a:pt x="14" y="31"/>
                    </a:cubicBezTo>
                    <a:cubicBezTo>
                      <a:pt x="12" y="31"/>
                      <a:pt x="9" y="32"/>
                      <a:pt x="8" y="34"/>
                    </a:cubicBezTo>
                    <a:cubicBezTo>
                      <a:pt x="1" y="46"/>
                      <a:pt x="1" y="46"/>
                      <a:pt x="1" y="46"/>
                    </a:cubicBezTo>
                    <a:cubicBezTo>
                      <a:pt x="0" y="47"/>
                      <a:pt x="0" y="49"/>
                      <a:pt x="0" y="50"/>
                    </a:cubicBezTo>
                    <a:cubicBezTo>
                      <a:pt x="0" y="52"/>
                      <a:pt x="1" y="54"/>
                      <a:pt x="2" y="55"/>
                    </a:cubicBezTo>
                    <a:cubicBezTo>
                      <a:pt x="19" y="70"/>
                      <a:pt x="19" y="70"/>
                      <a:pt x="19" y="70"/>
                    </a:cubicBezTo>
                    <a:cubicBezTo>
                      <a:pt x="18" y="73"/>
                      <a:pt x="17" y="77"/>
                      <a:pt x="17" y="80"/>
                    </a:cubicBezTo>
                    <a:cubicBezTo>
                      <a:pt x="17" y="84"/>
                      <a:pt x="18" y="87"/>
                      <a:pt x="19" y="91"/>
                    </a:cubicBezTo>
                    <a:cubicBezTo>
                      <a:pt x="2" y="106"/>
                      <a:pt x="2" y="106"/>
                      <a:pt x="2" y="106"/>
                    </a:cubicBezTo>
                    <a:cubicBezTo>
                      <a:pt x="1" y="107"/>
                      <a:pt x="0" y="109"/>
                      <a:pt x="0" y="111"/>
                    </a:cubicBezTo>
                    <a:cubicBezTo>
                      <a:pt x="0" y="112"/>
                      <a:pt x="0" y="113"/>
                      <a:pt x="1" y="114"/>
                    </a:cubicBezTo>
                    <a:cubicBezTo>
                      <a:pt x="8" y="126"/>
                      <a:pt x="8" y="126"/>
                      <a:pt x="8" y="126"/>
                    </a:cubicBezTo>
                    <a:cubicBezTo>
                      <a:pt x="9" y="129"/>
                      <a:pt x="12" y="130"/>
                      <a:pt x="14" y="130"/>
                    </a:cubicBezTo>
                    <a:cubicBezTo>
                      <a:pt x="15" y="130"/>
                      <a:pt x="15" y="130"/>
                      <a:pt x="16" y="130"/>
                    </a:cubicBezTo>
                    <a:cubicBezTo>
                      <a:pt x="37" y="123"/>
                      <a:pt x="37" y="123"/>
                      <a:pt x="37" y="123"/>
                    </a:cubicBezTo>
                    <a:cubicBezTo>
                      <a:pt x="42" y="127"/>
                      <a:pt x="48" y="131"/>
                      <a:pt x="55" y="133"/>
                    </a:cubicBezTo>
                    <a:cubicBezTo>
                      <a:pt x="60" y="155"/>
                      <a:pt x="60" y="155"/>
                      <a:pt x="60" y="155"/>
                    </a:cubicBezTo>
                    <a:cubicBezTo>
                      <a:pt x="61" y="158"/>
                      <a:pt x="63" y="160"/>
                      <a:pt x="67" y="160"/>
                    </a:cubicBezTo>
                    <a:cubicBezTo>
                      <a:pt x="81" y="160"/>
                      <a:pt x="81" y="160"/>
                      <a:pt x="81" y="160"/>
                    </a:cubicBezTo>
                    <a:cubicBezTo>
                      <a:pt x="84" y="160"/>
                      <a:pt x="87" y="158"/>
                      <a:pt x="88" y="155"/>
                    </a:cubicBezTo>
                    <a:cubicBezTo>
                      <a:pt x="92" y="134"/>
                      <a:pt x="92" y="134"/>
                      <a:pt x="92" y="134"/>
                    </a:cubicBezTo>
                    <a:cubicBezTo>
                      <a:pt x="99" y="131"/>
                      <a:pt x="105" y="128"/>
                      <a:pt x="111" y="123"/>
                    </a:cubicBezTo>
                    <a:cubicBezTo>
                      <a:pt x="131" y="130"/>
                      <a:pt x="131" y="130"/>
                      <a:pt x="131" y="130"/>
                    </a:cubicBezTo>
                    <a:cubicBezTo>
                      <a:pt x="132" y="130"/>
                      <a:pt x="133" y="130"/>
                      <a:pt x="133" y="130"/>
                    </a:cubicBezTo>
                    <a:cubicBezTo>
                      <a:pt x="136" y="130"/>
                      <a:pt x="138" y="129"/>
                      <a:pt x="140" y="126"/>
                    </a:cubicBezTo>
                    <a:cubicBezTo>
                      <a:pt x="147" y="114"/>
                      <a:pt x="147" y="114"/>
                      <a:pt x="147" y="114"/>
                    </a:cubicBezTo>
                    <a:cubicBezTo>
                      <a:pt x="147" y="113"/>
                      <a:pt x="148" y="112"/>
                      <a:pt x="147" y="111"/>
                    </a:cubicBezTo>
                    <a:cubicBezTo>
                      <a:pt x="148" y="109"/>
                      <a:pt x="147" y="107"/>
                      <a:pt x="145" y="106"/>
                    </a:cubicBezTo>
                    <a:lnTo>
                      <a:pt x="129" y="91"/>
                    </a:lnTo>
                    <a:close/>
                    <a:moveTo>
                      <a:pt x="96" y="80"/>
                    </a:moveTo>
                    <a:cubicBezTo>
                      <a:pt x="96" y="92"/>
                      <a:pt x="86" y="102"/>
                      <a:pt x="74" y="102"/>
                    </a:cubicBezTo>
                    <a:cubicBezTo>
                      <a:pt x="62" y="102"/>
                      <a:pt x="52" y="92"/>
                      <a:pt x="52" y="80"/>
                    </a:cubicBezTo>
                    <a:cubicBezTo>
                      <a:pt x="52" y="68"/>
                      <a:pt x="62" y="58"/>
                      <a:pt x="74" y="58"/>
                    </a:cubicBezTo>
                    <a:cubicBezTo>
                      <a:pt x="86" y="58"/>
                      <a:pt x="96" y="68"/>
                      <a:pt x="96" y="8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Bauhaus 93" pitchFamily="82" charset="0"/>
                  <a:ea typeface="微软雅黑" pitchFamily="34" charset="-122"/>
                  <a:sym typeface="Bauhaus 93" pitchFamily="82" charset="0"/>
                </a:endParaRPr>
              </a:p>
            </p:txBody>
          </p:sp>
        </p:grpSp>
        <p:sp>
          <p:nvSpPr>
            <p:cNvPr id="55" name="TextBox 65"/>
            <p:cNvSpPr>
              <a:spLocks noChangeArrowheads="1"/>
            </p:cNvSpPr>
            <p:nvPr/>
          </p:nvSpPr>
          <p:spPr bwMode="auto">
            <a:xfrm>
              <a:off x="9339" y="623257"/>
              <a:ext cx="1610089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 anchorCtr="1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A51127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请输入标题</a:t>
              </a:r>
            </a:p>
          </p:txBody>
        </p:sp>
        <p:sp>
          <p:nvSpPr>
            <p:cNvPr id="56" name="矩形 39"/>
            <p:cNvSpPr>
              <a:spLocks noChangeArrowheads="1"/>
            </p:cNvSpPr>
            <p:nvPr/>
          </p:nvSpPr>
          <p:spPr bwMode="auto">
            <a:xfrm>
              <a:off x="238983" y="918916"/>
              <a:ext cx="1132122" cy="392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请输入文本</a:t>
              </a:r>
              <a:endParaRPr kumimoji="0" lang="en-US" sz="1000" b="0" i="0" u="none" strike="noStrike" kern="0" cap="none" spc="0" normalizeH="0" baseline="0" noProof="0" smtClean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请输入文本</a:t>
              </a:r>
            </a:p>
          </p:txBody>
        </p:sp>
        <p:sp>
          <p:nvSpPr>
            <p:cNvPr id="57" name="TextBox 65"/>
            <p:cNvSpPr>
              <a:spLocks noChangeArrowheads="1"/>
            </p:cNvSpPr>
            <p:nvPr/>
          </p:nvSpPr>
          <p:spPr bwMode="auto">
            <a:xfrm>
              <a:off x="5051654" y="611139"/>
              <a:ext cx="1610089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 anchorCtr="1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A51127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请输入标题</a:t>
              </a:r>
            </a:p>
          </p:txBody>
        </p:sp>
        <p:sp>
          <p:nvSpPr>
            <p:cNvPr id="58" name="矩形 43"/>
            <p:cNvSpPr>
              <a:spLocks noChangeArrowheads="1"/>
            </p:cNvSpPr>
            <p:nvPr/>
          </p:nvSpPr>
          <p:spPr bwMode="auto">
            <a:xfrm>
              <a:off x="5290637" y="930241"/>
              <a:ext cx="1132122" cy="392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请输入文本</a:t>
              </a:r>
              <a:endParaRPr kumimoji="0" lang="en-US" sz="1000" b="0" i="0" u="none" strike="noStrike" kern="0" cap="none" spc="0" normalizeH="0" baseline="0" noProof="0" smtClean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请输入文本</a:t>
              </a:r>
            </a:p>
          </p:txBody>
        </p:sp>
        <p:sp>
          <p:nvSpPr>
            <p:cNvPr id="59" name="TextBox 65"/>
            <p:cNvSpPr>
              <a:spLocks noChangeArrowheads="1"/>
            </p:cNvSpPr>
            <p:nvPr/>
          </p:nvSpPr>
          <p:spPr bwMode="auto">
            <a:xfrm>
              <a:off x="0" y="2561072"/>
              <a:ext cx="1610089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 anchorCtr="1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A51127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请输入标题</a:t>
              </a:r>
            </a:p>
          </p:txBody>
        </p:sp>
        <p:sp>
          <p:nvSpPr>
            <p:cNvPr id="60" name="矩形 48"/>
            <p:cNvSpPr>
              <a:spLocks noChangeArrowheads="1"/>
            </p:cNvSpPr>
            <p:nvPr/>
          </p:nvSpPr>
          <p:spPr bwMode="auto">
            <a:xfrm>
              <a:off x="238983" y="2868849"/>
              <a:ext cx="1132122" cy="392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请输入文本</a:t>
              </a:r>
              <a:endParaRPr kumimoji="0" lang="en-US" sz="1000" b="0" i="0" u="none" strike="noStrike" kern="0" cap="none" spc="0" normalizeH="0" baseline="0" noProof="0" smtClean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请输入文本</a:t>
              </a:r>
            </a:p>
          </p:txBody>
        </p:sp>
        <p:sp>
          <p:nvSpPr>
            <p:cNvPr id="61" name="TextBox 65"/>
            <p:cNvSpPr>
              <a:spLocks noChangeArrowheads="1"/>
            </p:cNvSpPr>
            <p:nvPr/>
          </p:nvSpPr>
          <p:spPr bwMode="auto">
            <a:xfrm>
              <a:off x="5111913" y="2599309"/>
              <a:ext cx="1610089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 anchorCtr="1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A51127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请输入标题</a:t>
              </a:r>
            </a:p>
          </p:txBody>
        </p:sp>
        <p:sp>
          <p:nvSpPr>
            <p:cNvPr id="62" name="矩形 50"/>
            <p:cNvSpPr>
              <a:spLocks noChangeArrowheads="1"/>
            </p:cNvSpPr>
            <p:nvPr/>
          </p:nvSpPr>
          <p:spPr bwMode="auto">
            <a:xfrm>
              <a:off x="5350896" y="2907086"/>
              <a:ext cx="1132122" cy="392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请输入文本</a:t>
              </a:r>
              <a:endParaRPr kumimoji="0" lang="en-US" sz="1000" b="0" i="0" u="none" strike="noStrike" kern="0" cap="none" spc="0" normalizeH="0" baseline="0" noProof="0" smtClean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请输入文本</a:t>
              </a:r>
            </a:p>
          </p:txBody>
        </p:sp>
        <p:sp>
          <p:nvSpPr>
            <p:cNvPr id="63" name="矩形 4"/>
            <p:cNvSpPr>
              <a:spLocks noChangeArrowheads="1"/>
            </p:cNvSpPr>
            <p:nvPr/>
          </p:nvSpPr>
          <p:spPr bwMode="auto">
            <a:xfrm>
              <a:off x="1578327" y="0"/>
              <a:ext cx="1568771" cy="1921220"/>
            </a:xfrm>
            <a:custGeom>
              <a:avLst/>
              <a:gdLst>
                <a:gd name="T0" fmla="*/ 0 w 3167967"/>
                <a:gd name="T1" fmla="*/ 0 h 3879700"/>
                <a:gd name="T2" fmla="*/ 3167967 w 3167967"/>
                <a:gd name="T3" fmla="*/ 3879700 h 3879700"/>
              </a:gdLst>
              <a:ahLst/>
              <a:cxnLst/>
              <a:rect l="T0" t="T1" r="T2" b="T3"/>
              <a:pathLst>
                <a:path w="3167967" h="3879700">
                  <a:moveTo>
                    <a:pt x="1584176" y="0"/>
                  </a:moveTo>
                  <a:cubicBezTo>
                    <a:pt x="2456115" y="0"/>
                    <a:pt x="3163523" y="704441"/>
                    <a:pt x="3167896" y="1575252"/>
                  </a:cubicBezTo>
                  <a:lnTo>
                    <a:pt x="3167967" y="1575252"/>
                  </a:lnTo>
                  <a:lnTo>
                    <a:pt x="3167967" y="1576556"/>
                  </a:lnTo>
                  <a:lnTo>
                    <a:pt x="3167967" y="3879700"/>
                  </a:lnTo>
                  <a:lnTo>
                    <a:pt x="2376263" y="3879700"/>
                  </a:lnTo>
                  <a:lnTo>
                    <a:pt x="2376263" y="1576556"/>
                  </a:lnTo>
                  <a:lnTo>
                    <a:pt x="2375879" y="1576556"/>
                  </a:lnTo>
                  <a:cubicBezTo>
                    <a:pt x="2372137" y="1142606"/>
                    <a:pt x="2019090" y="792088"/>
                    <a:pt x="1584176" y="792088"/>
                  </a:cubicBezTo>
                  <a:cubicBezTo>
                    <a:pt x="1146718" y="792088"/>
                    <a:pt x="792088" y="1146718"/>
                    <a:pt x="792088" y="1584176"/>
                  </a:cubicBezTo>
                  <a:cubicBezTo>
                    <a:pt x="792088" y="2019090"/>
                    <a:pt x="1142606" y="2372137"/>
                    <a:pt x="1576556" y="2375879"/>
                  </a:cubicBezTo>
                  <a:lnTo>
                    <a:pt x="1576556" y="2376263"/>
                  </a:lnTo>
                  <a:lnTo>
                    <a:pt x="2369913" y="2376263"/>
                  </a:lnTo>
                  <a:lnTo>
                    <a:pt x="2369913" y="3167967"/>
                  </a:lnTo>
                  <a:lnTo>
                    <a:pt x="1576556" y="3167967"/>
                  </a:lnTo>
                  <a:lnTo>
                    <a:pt x="1541913" y="3167967"/>
                  </a:lnTo>
                  <a:lnTo>
                    <a:pt x="1541913" y="3166073"/>
                  </a:lnTo>
                  <a:cubicBezTo>
                    <a:pt x="686513" y="3145376"/>
                    <a:pt x="0" y="2444948"/>
                    <a:pt x="0" y="1584176"/>
                  </a:cubicBezTo>
                  <a:cubicBezTo>
                    <a:pt x="0" y="709260"/>
                    <a:pt x="709260" y="0"/>
                    <a:pt x="1584176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DDE4E7"/>
                </a:gs>
                <a:gs pos="50000">
                  <a:srgbClr val="DDE4E7"/>
                </a:gs>
                <a:gs pos="100000">
                  <a:srgbClr val="A0A6A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07855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0" name="组合 109"/>
          <p:cNvGrpSpPr/>
          <p:nvPr/>
        </p:nvGrpSpPr>
        <p:grpSpPr>
          <a:xfrm>
            <a:off x="1075064" y="1124744"/>
            <a:ext cx="6953320" cy="4720903"/>
            <a:chOff x="1433513" y="1228377"/>
            <a:chExt cx="6423025" cy="4360863"/>
          </a:xfrm>
        </p:grpSpPr>
        <p:sp>
          <p:nvSpPr>
            <p:cNvPr id="83" name="图表 28"/>
            <p:cNvSpPr>
              <a:spLocks/>
            </p:cNvSpPr>
            <p:nvPr/>
          </p:nvSpPr>
          <p:spPr bwMode="auto">
            <a:xfrm>
              <a:off x="1528763" y="1393477"/>
              <a:ext cx="6327775" cy="3797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4" name="图表 54"/>
            <p:cNvSpPr>
              <a:spLocks/>
            </p:cNvSpPr>
            <p:nvPr/>
          </p:nvSpPr>
          <p:spPr bwMode="auto">
            <a:xfrm>
              <a:off x="1433513" y="1542702"/>
              <a:ext cx="6238875" cy="3741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5" name="图表 26"/>
            <p:cNvSpPr>
              <a:spLocks/>
            </p:cNvSpPr>
            <p:nvPr/>
          </p:nvSpPr>
          <p:spPr bwMode="auto">
            <a:xfrm>
              <a:off x="1835150" y="1591915"/>
              <a:ext cx="5694363" cy="341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6" name="椭圆 4"/>
            <p:cNvSpPr>
              <a:spLocks noChangeArrowheads="1"/>
            </p:cNvSpPr>
            <p:nvPr/>
          </p:nvSpPr>
          <p:spPr bwMode="auto">
            <a:xfrm>
              <a:off x="3711575" y="2549177"/>
              <a:ext cx="1697038" cy="16954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87" name="矩形 55"/>
            <p:cNvSpPr>
              <a:spLocks noChangeArrowheads="1"/>
            </p:cNvSpPr>
            <p:nvPr/>
          </p:nvSpPr>
          <p:spPr bwMode="auto">
            <a:xfrm>
              <a:off x="4743450" y="2028477"/>
              <a:ext cx="496888" cy="46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2400" b="1">
                  <a:solidFill>
                    <a:srgbClr val="000000"/>
                  </a:solidFill>
                  <a:latin typeface="Bauhaus 93" pitchFamily="82" charset="0"/>
                  <a:ea typeface="微软雅黑" pitchFamily="34" charset="-122"/>
                  <a:sym typeface="Bauhaus 93" pitchFamily="82" charset="0"/>
                </a:rPr>
                <a:t>01</a:t>
              </a:r>
              <a:endParaRPr lang="zh-CN" altLang="en-US" sz="2400" b="1">
                <a:solidFill>
                  <a:srgbClr val="000000"/>
                </a:solidFill>
                <a:latin typeface="Bauhaus 93" pitchFamily="82" charset="0"/>
                <a:ea typeface="微软雅黑" pitchFamily="34" charset="-122"/>
                <a:sym typeface="Bauhaus 93" pitchFamily="82" charset="0"/>
              </a:endParaRPr>
            </a:p>
          </p:txBody>
        </p:sp>
        <p:sp>
          <p:nvSpPr>
            <p:cNvPr id="88" name="矩形 56"/>
            <p:cNvSpPr>
              <a:spLocks noChangeArrowheads="1"/>
            </p:cNvSpPr>
            <p:nvPr/>
          </p:nvSpPr>
          <p:spPr bwMode="auto">
            <a:xfrm>
              <a:off x="5421313" y="2609502"/>
              <a:ext cx="495300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2400" b="1">
                  <a:solidFill>
                    <a:srgbClr val="000000"/>
                  </a:solidFill>
                  <a:latin typeface="Bauhaus 93" pitchFamily="82" charset="0"/>
                  <a:ea typeface="微软雅黑" pitchFamily="34" charset="-122"/>
                  <a:sym typeface="Bauhaus 93" pitchFamily="82" charset="0"/>
                </a:rPr>
                <a:t>02</a:t>
              </a:r>
              <a:endParaRPr lang="zh-CN" altLang="en-US" sz="2400" b="1">
                <a:solidFill>
                  <a:srgbClr val="000000"/>
                </a:solidFill>
                <a:latin typeface="Bauhaus 93" pitchFamily="82" charset="0"/>
                <a:ea typeface="微软雅黑" pitchFamily="34" charset="-122"/>
                <a:sym typeface="Bauhaus 93" pitchFamily="82" charset="0"/>
              </a:endParaRPr>
            </a:p>
          </p:txBody>
        </p:sp>
        <p:sp>
          <p:nvSpPr>
            <p:cNvPr id="89" name="矩形 57"/>
            <p:cNvSpPr>
              <a:spLocks noChangeArrowheads="1"/>
            </p:cNvSpPr>
            <p:nvPr/>
          </p:nvSpPr>
          <p:spPr bwMode="auto">
            <a:xfrm>
              <a:off x="5426075" y="3557240"/>
              <a:ext cx="495300" cy="461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2400" b="1">
                  <a:solidFill>
                    <a:srgbClr val="000000"/>
                  </a:solidFill>
                  <a:latin typeface="Bauhaus 93" pitchFamily="82" charset="0"/>
                  <a:ea typeface="微软雅黑" pitchFamily="34" charset="-122"/>
                  <a:sym typeface="Bauhaus 93" pitchFamily="82" charset="0"/>
                </a:rPr>
                <a:t>03</a:t>
              </a:r>
              <a:endParaRPr lang="zh-CN" altLang="en-US" sz="2400" b="1">
                <a:solidFill>
                  <a:srgbClr val="000000"/>
                </a:solidFill>
                <a:latin typeface="Bauhaus 93" pitchFamily="82" charset="0"/>
                <a:ea typeface="微软雅黑" pitchFamily="34" charset="-122"/>
                <a:sym typeface="Bauhaus 93" pitchFamily="82" charset="0"/>
              </a:endParaRPr>
            </a:p>
          </p:txBody>
        </p:sp>
        <p:sp>
          <p:nvSpPr>
            <p:cNvPr id="90" name="矩形 58"/>
            <p:cNvSpPr>
              <a:spLocks noChangeArrowheads="1"/>
            </p:cNvSpPr>
            <p:nvPr/>
          </p:nvSpPr>
          <p:spPr bwMode="auto">
            <a:xfrm>
              <a:off x="4743450" y="4219227"/>
              <a:ext cx="496888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2400" b="1">
                  <a:solidFill>
                    <a:srgbClr val="000000"/>
                  </a:solidFill>
                  <a:latin typeface="Bauhaus 93" pitchFamily="82" charset="0"/>
                  <a:ea typeface="微软雅黑" pitchFamily="34" charset="-122"/>
                  <a:sym typeface="Bauhaus 93" pitchFamily="82" charset="0"/>
                </a:rPr>
                <a:t>04</a:t>
              </a:r>
              <a:endParaRPr lang="zh-CN" altLang="en-US" sz="2400" b="1">
                <a:solidFill>
                  <a:srgbClr val="000000"/>
                </a:solidFill>
                <a:latin typeface="Bauhaus 93" pitchFamily="82" charset="0"/>
                <a:ea typeface="微软雅黑" pitchFamily="34" charset="-122"/>
                <a:sym typeface="Bauhaus 93" pitchFamily="82" charset="0"/>
              </a:endParaRPr>
            </a:p>
          </p:txBody>
        </p:sp>
        <p:sp>
          <p:nvSpPr>
            <p:cNvPr id="91" name="矩形 59"/>
            <p:cNvSpPr>
              <a:spLocks noChangeArrowheads="1"/>
            </p:cNvSpPr>
            <p:nvPr/>
          </p:nvSpPr>
          <p:spPr bwMode="auto">
            <a:xfrm>
              <a:off x="3844925" y="4244627"/>
              <a:ext cx="495300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2400" b="1">
                  <a:solidFill>
                    <a:srgbClr val="000000"/>
                  </a:solidFill>
                  <a:latin typeface="Bauhaus 93" pitchFamily="82" charset="0"/>
                  <a:ea typeface="微软雅黑" pitchFamily="34" charset="-122"/>
                  <a:sym typeface="Bauhaus 93" pitchFamily="82" charset="0"/>
                </a:rPr>
                <a:t>05</a:t>
              </a:r>
              <a:endParaRPr lang="zh-CN" altLang="en-US" sz="2400" b="1">
                <a:solidFill>
                  <a:srgbClr val="000000"/>
                </a:solidFill>
                <a:latin typeface="Bauhaus 93" pitchFamily="82" charset="0"/>
                <a:ea typeface="微软雅黑" pitchFamily="34" charset="-122"/>
                <a:sym typeface="Bauhaus 93" pitchFamily="82" charset="0"/>
              </a:endParaRPr>
            </a:p>
          </p:txBody>
        </p:sp>
        <p:sp>
          <p:nvSpPr>
            <p:cNvPr id="92" name="矩形 60"/>
            <p:cNvSpPr>
              <a:spLocks noChangeArrowheads="1"/>
            </p:cNvSpPr>
            <p:nvPr/>
          </p:nvSpPr>
          <p:spPr bwMode="auto">
            <a:xfrm>
              <a:off x="3209925" y="3557240"/>
              <a:ext cx="495300" cy="461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2400" b="1">
                  <a:solidFill>
                    <a:srgbClr val="000000"/>
                  </a:solidFill>
                  <a:latin typeface="Bauhaus 93" pitchFamily="82" charset="0"/>
                  <a:ea typeface="微软雅黑" pitchFamily="34" charset="-122"/>
                  <a:sym typeface="Bauhaus 93" pitchFamily="82" charset="0"/>
                </a:rPr>
                <a:t>06</a:t>
              </a:r>
              <a:endParaRPr lang="zh-CN" altLang="en-US" sz="2400" b="1">
                <a:solidFill>
                  <a:srgbClr val="000000"/>
                </a:solidFill>
                <a:latin typeface="Bauhaus 93" pitchFamily="82" charset="0"/>
                <a:ea typeface="微软雅黑" pitchFamily="34" charset="-122"/>
                <a:sym typeface="Bauhaus 93" pitchFamily="82" charset="0"/>
              </a:endParaRPr>
            </a:p>
          </p:txBody>
        </p:sp>
        <p:sp>
          <p:nvSpPr>
            <p:cNvPr id="93" name="矩形 61"/>
            <p:cNvSpPr>
              <a:spLocks noChangeArrowheads="1"/>
            </p:cNvSpPr>
            <p:nvPr/>
          </p:nvSpPr>
          <p:spPr bwMode="auto">
            <a:xfrm>
              <a:off x="3209925" y="2609502"/>
              <a:ext cx="496888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2400" b="1">
                  <a:solidFill>
                    <a:srgbClr val="000000"/>
                  </a:solidFill>
                  <a:latin typeface="Bauhaus 93" pitchFamily="82" charset="0"/>
                  <a:ea typeface="微软雅黑" pitchFamily="34" charset="-122"/>
                  <a:sym typeface="Bauhaus 93" pitchFamily="82" charset="0"/>
                </a:rPr>
                <a:t>07</a:t>
              </a:r>
              <a:endParaRPr lang="zh-CN" altLang="en-US" sz="2400" b="1">
                <a:solidFill>
                  <a:srgbClr val="000000"/>
                </a:solidFill>
                <a:latin typeface="Bauhaus 93" pitchFamily="82" charset="0"/>
                <a:ea typeface="微软雅黑" pitchFamily="34" charset="-122"/>
                <a:sym typeface="Bauhaus 93" pitchFamily="82" charset="0"/>
              </a:endParaRPr>
            </a:p>
          </p:txBody>
        </p:sp>
        <p:sp>
          <p:nvSpPr>
            <p:cNvPr id="94" name="矩形 62"/>
            <p:cNvSpPr>
              <a:spLocks noChangeArrowheads="1"/>
            </p:cNvSpPr>
            <p:nvPr/>
          </p:nvSpPr>
          <p:spPr bwMode="auto">
            <a:xfrm>
              <a:off x="3844925" y="2028477"/>
              <a:ext cx="495300" cy="46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2400" b="1">
                  <a:solidFill>
                    <a:srgbClr val="000000"/>
                  </a:solidFill>
                  <a:latin typeface="Bauhaus 93" pitchFamily="82" charset="0"/>
                  <a:ea typeface="微软雅黑" pitchFamily="34" charset="-122"/>
                  <a:sym typeface="Bauhaus 93" pitchFamily="82" charset="0"/>
                </a:rPr>
                <a:t>08</a:t>
              </a:r>
              <a:endParaRPr lang="zh-CN" altLang="en-US" sz="2400" b="1">
                <a:solidFill>
                  <a:srgbClr val="000000"/>
                </a:solidFill>
                <a:latin typeface="Bauhaus 93" pitchFamily="82" charset="0"/>
                <a:ea typeface="微软雅黑" pitchFamily="34" charset="-122"/>
                <a:sym typeface="Bauhaus 93" pitchFamily="82" charset="0"/>
              </a:endParaRPr>
            </a:p>
          </p:txBody>
        </p:sp>
        <p:sp>
          <p:nvSpPr>
            <p:cNvPr id="95" name="直接连接符 6"/>
            <p:cNvSpPr>
              <a:spLocks noChangeShapeType="1"/>
            </p:cNvSpPr>
            <p:nvPr/>
          </p:nvSpPr>
          <p:spPr bwMode="auto">
            <a:xfrm flipV="1">
              <a:off x="4552950" y="1236315"/>
              <a:ext cx="1588" cy="595312"/>
            </a:xfrm>
            <a:prstGeom prst="line">
              <a:avLst/>
            </a:prstGeom>
            <a:noFill/>
            <a:ln w="6350" cap="flat" cmpd="sng">
              <a:solidFill>
                <a:srgbClr val="40404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6" name="文本框 67"/>
            <p:cNvSpPr>
              <a:spLocks noChangeArrowheads="1"/>
            </p:cNvSpPr>
            <p:nvPr/>
          </p:nvSpPr>
          <p:spPr bwMode="auto">
            <a:xfrm flipH="1">
              <a:off x="4554538" y="1298227"/>
              <a:ext cx="1055687" cy="254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000" b="1">
                  <a:solidFill>
                    <a:srgbClr val="3F3F3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请输入标题</a:t>
              </a:r>
            </a:p>
          </p:txBody>
        </p:sp>
        <p:sp>
          <p:nvSpPr>
            <p:cNvPr id="97" name="矩形 69"/>
            <p:cNvSpPr>
              <a:spLocks noChangeArrowheads="1"/>
            </p:cNvSpPr>
            <p:nvPr/>
          </p:nvSpPr>
          <p:spPr bwMode="auto">
            <a:xfrm flipH="1">
              <a:off x="3810000" y="1228377"/>
              <a:ext cx="733425" cy="392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>
                  <a:solidFill>
                    <a:srgbClr val="3F3F3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请输入文本</a:t>
              </a:r>
              <a:endParaRPr lang="en-US" sz="7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700">
                  <a:solidFill>
                    <a:srgbClr val="3F3F3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请输入文本</a:t>
              </a:r>
            </a:p>
          </p:txBody>
        </p:sp>
        <p:sp>
          <p:nvSpPr>
            <p:cNvPr id="98" name="文本框 67"/>
            <p:cNvSpPr>
              <a:spLocks noChangeArrowheads="1"/>
            </p:cNvSpPr>
            <p:nvPr/>
          </p:nvSpPr>
          <p:spPr bwMode="auto">
            <a:xfrm>
              <a:off x="1763713" y="3112740"/>
              <a:ext cx="1008062" cy="254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/>
              <a:r>
                <a:rPr lang="zh-CN" altLang="en-US" sz="1000" b="1">
                  <a:solidFill>
                    <a:srgbClr val="3F3F3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请输入标题</a:t>
              </a:r>
            </a:p>
          </p:txBody>
        </p:sp>
        <p:sp>
          <p:nvSpPr>
            <p:cNvPr id="99" name="矩形 30"/>
            <p:cNvSpPr>
              <a:spLocks noChangeArrowheads="1"/>
            </p:cNvSpPr>
            <p:nvPr/>
          </p:nvSpPr>
          <p:spPr bwMode="auto">
            <a:xfrm>
              <a:off x="1763713" y="3419127"/>
              <a:ext cx="1008062" cy="374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zh-CN" altLang="en-US" sz="700">
                  <a:solidFill>
                    <a:srgbClr val="3F3F3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请输入文本</a:t>
              </a:r>
              <a:endParaRPr lang="en-US" sz="7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algn="dist">
                <a:lnSpc>
                  <a:spcPct val="150000"/>
                </a:lnSpc>
              </a:pPr>
              <a:r>
                <a:rPr lang="zh-CN" altLang="en-US" sz="700">
                  <a:solidFill>
                    <a:srgbClr val="3F3F3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请输入文本</a:t>
              </a:r>
            </a:p>
          </p:txBody>
        </p:sp>
        <p:sp>
          <p:nvSpPr>
            <p:cNvPr id="100" name="直接连接符 31"/>
            <p:cNvSpPr>
              <a:spLocks noChangeShapeType="1"/>
            </p:cNvSpPr>
            <p:nvPr/>
          </p:nvSpPr>
          <p:spPr bwMode="auto">
            <a:xfrm rot="16200000" flipV="1">
              <a:off x="2374900" y="2790478"/>
              <a:ext cx="1587" cy="1223962"/>
            </a:xfrm>
            <a:prstGeom prst="line">
              <a:avLst/>
            </a:prstGeom>
            <a:noFill/>
            <a:ln w="6350" cap="flat" cmpd="sng">
              <a:solidFill>
                <a:srgbClr val="40404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01" name="Group 23"/>
            <p:cNvGrpSpPr>
              <a:grpSpLocks/>
            </p:cNvGrpSpPr>
            <p:nvPr/>
          </p:nvGrpSpPr>
          <p:grpSpPr bwMode="auto">
            <a:xfrm>
              <a:off x="6124575" y="3011140"/>
              <a:ext cx="1223963" cy="679450"/>
              <a:chOff x="0" y="0"/>
              <a:chExt cx="1224000" cy="679966"/>
            </a:xfrm>
          </p:grpSpPr>
          <p:sp>
            <p:nvSpPr>
              <p:cNvPr id="102" name="文本框 67"/>
              <p:cNvSpPr>
                <a:spLocks noChangeArrowheads="1"/>
              </p:cNvSpPr>
              <p:nvPr/>
            </p:nvSpPr>
            <p:spPr bwMode="auto">
              <a:xfrm flipH="1">
                <a:off x="216024" y="426050"/>
                <a:ext cx="1007976" cy="2539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3F3F3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请输入标题</a:t>
                </a:r>
              </a:p>
            </p:txBody>
          </p:sp>
          <p:sp>
            <p:nvSpPr>
              <p:cNvPr id="103" name="矩形 35"/>
              <p:cNvSpPr>
                <a:spLocks noChangeArrowheads="1"/>
              </p:cNvSpPr>
              <p:nvPr/>
            </p:nvSpPr>
            <p:spPr bwMode="auto">
              <a:xfrm flipH="1">
                <a:off x="216024" y="0"/>
                <a:ext cx="1007976" cy="3733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68580" tIns="34290" rIns="68580" bIns="34290">
                <a:spAutoFit/>
              </a:bodyPr>
              <a:lstStyle/>
              <a:p>
                <a:pPr marL="0" marR="0" lvl="0" indent="0" algn="dist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7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3F3F3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请输入文本</a:t>
                </a:r>
                <a:endParaRPr kumimoji="0" lang="en-US" sz="700" b="0" i="0" u="none" strike="noStrike" kern="0" cap="none" spc="0" normalizeH="0" baseline="0" noProof="0" smtClean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  <a:p>
                <a:pPr marL="0" marR="0" lvl="0" indent="0" algn="dist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7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3F3F3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请输入文本</a:t>
                </a:r>
              </a:p>
            </p:txBody>
          </p:sp>
          <p:sp>
            <p:nvSpPr>
              <p:cNvPr id="104" name="直接连接符 36"/>
              <p:cNvSpPr>
                <a:spLocks noChangeShapeType="1"/>
              </p:cNvSpPr>
              <p:nvPr/>
            </p:nvSpPr>
            <p:spPr bwMode="auto">
              <a:xfrm rot="16200000" flipH="1">
                <a:off x="611999" y="-221743"/>
                <a:ext cx="1" cy="1224000"/>
              </a:xfrm>
              <a:prstGeom prst="line">
                <a:avLst/>
              </a:prstGeom>
              <a:noFill/>
              <a:ln w="6350" cap="flat" cmpd="sng">
                <a:solidFill>
                  <a:srgbClr val="404040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05" name="Group 27"/>
            <p:cNvGrpSpPr>
              <a:grpSpLocks/>
            </p:cNvGrpSpPr>
            <p:nvPr/>
          </p:nvGrpSpPr>
          <p:grpSpPr bwMode="auto">
            <a:xfrm>
              <a:off x="3492500" y="4984402"/>
              <a:ext cx="1800225" cy="604838"/>
              <a:chOff x="0" y="0"/>
              <a:chExt cx="1800200" cy="604690"/>
            </a:xfrm>
          </p:grpSpPr>
          <p:sp>
            <p:nvSpPr>
              <p:cNvPr id="106" name="直接连接符 39"/>
              <p:cNvSpPr>
                <a:spLocks noChangeShapeType="1"/>
              </p:cNvSpPr>
              <p:nvPr/>
            </p:nvSpPr>
            <p:spPr bwMode="auto">
              <a:xfrm flipV="1">
                <a:off x="1061702" y="0"/>
                <a:ext cx="1" cy="594739"/>
              </a:xfrm>
              <a:prstGeom prst="line">
                <a:avLst/>
              </a:prstGeom>
              <a:noFill/>
              <a:ln w="6350" cap="flat" cmpd="sng">
                <a:solidFill>
                  <a:srgbClr val="404040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7" name="文本框 67"/>
              <p:cNvSpPr>
                <a:spLocks noChangeArrowheads="1"/>
              </p:cNvSpPr>
              <p:nvPr/>
            </p:nvSpPr>
            <p:spPr bwMode="auto">
              <a:xfrm>
                <a:off x="0" y="281524"/>
                <a:ext cx="1055649" cy="2539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3F3F3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请输入标题</a:t>
                </a:r>
              </a:p>
            </p:txBody>
          </p:sp>
          <p:sp>
            <p:nvSpPr>
              <p:cNvPr id="108" name="矩形 41"/>
              <p:cNvSpPr>
                <a:spLocks noChangeArrowheads="1"/>
              </p:cNvSpPr>
              <p:nvPr/>
            </p:nvSpPr>
            <p:spPr bwMode="auto">
              <a:xfrm>
                <a:off x="1067756" y="212275"/>
                <a:ext cx="732444" cy="3924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68580" tIns="34290" rIns="68580" bIns="3429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7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3F3F3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请输入文本</a:t>
                </a:r>
                <a:endParaRPr kumimoji="0" lang="en-US" sz="700" b="0" i="0" u="none" strike="noStrike" kern="0" cap="none" spc="0" normalizeH="0" baseline="0" noProof="0" smtClean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  <a:p>
                <a:pPr marL="0" marR="0" lvl="0" indent="0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7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3F3F3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请输入文本</a:t>
                </a:r>
              </a:p>
            </p:txBody>
          </p:sp>
        </p:grpSp>
        <p:sp>
          <p:nvSpPr>
            <p:cNvPr id="109" name="Freeform 874"/>
            <p:cNvSpPr>
              <a:spLocks noEditPoints="1" noChangeArrowheads="1"/>
            </p:cNvSpPr>
            <p:nvPr/>
          </p:nvSpPr>
          <p:spPr bwMode="auto">
            <a:xfrm>
              <a:off x="4254500" y="3044477"/>
              <a:ext cx="635000" cy="679450"/>
            </a:xfrm>
            <a:custGeom>
              <a:avLst/>
              <a:gdLst>
                <a:gd name="T0" fmla="*/ 26 w 45"/>
                <a:gd name="T1" fmla="*/ 10 h 48"/>
                <a:gd name="T2" fmla="*/ 25 w 45"/>
                <a:gd name="T3" fmla="*/ 13 h 48"/>
                <a:gd name="T4" fmla="*/ 24 w 45"/>
                <a:gd name="T5" fmla="*/ 15 h 48"/>
                <a:gd name="T6" fmla="*/ 34 w 45"/>
                <a:gd name="T7" fmla="*/ 4 h 48"/>
                <a:gd name="T8" fmla="*/ 36 w 45"/>
                <a:gd name="T9" fmla="*/ 5 h 48"/>
                <a:gd name="T10" fmla="*/ 11 w 45"/>
                <a:gd name="T11" fmla="*/ 4 h 48"/>
                <a:gd name="T12" fmla="*/ 10 w 45"/>
                <a:gd name="T13" fmla="*/ 6 h 48"/>
                <a:gd name="T14" fmla="*/ 14 w 45"/>
                <a:gd name="T15" fmla="*/ 3 h 48"/>
                <a:gd name="T16" fmla="*/ 16 w 45"/>
                <a:gd name="T17" fmla="*/ 6 h 48"/>
                <a:gd name="T18" fmla="*/ 15 w 45"/>
                <a:gd name="T19" fmla="*/ 9 h 48"/>
                <a:gd name="T20" fmla="*/ 17 w 45"/>
                <a:gd name="T21" fmla="*/ 11 h 48"/>
                <a:gd name="T22" fmla="*/ 19 w 45"/>
                <a:gd name="T23" fmla="*/ 9 h 48"/>
                <a:gd name="T24" fmla="*/ 20 w 45"/>
                <a:gd name="T25" fmla="*/ 6 h 48"/>
                <a:gd name="T26" fmla="*/ 23 w 45"/>
                <a:gd name="T27" fmla="*/ 7 h 48"/>
                <a:gd name="T28" fmla="*/ 25 w 45"/>
                <a:gd name="T29" fmla="*/ 8 h 48"/>
                <a:gd name="T30" fmla="*/ 26 w 45"/>
                <a:gd name="T31" fmla="*/ 9 h 48"/>
                <a:gd name="T32" fmla="*/ 28 w 45"/>
                <a:gd name="T33" fmla="*/ 13 h 48"/>
                <a:gd name="T34" fmla="*/ 26 w 45"/>
                <a:gd name="T35" fmla="*/ 11 h 48"/>
                <a:gd name="T36" fmla="*/ 23 w 45"/>
                <a:gd name="T37" fmla="*/ 12 h 48"/>
                <a:gd name="T38" fmla="*/ 24 w 45"/>
                <a:gd name="T39" fmla="*/ 13 h 48"/>
                <a:gd name="T40" fmla="*/ 21 w 45"/>
                <a:gd name="T41" fmla="*/ 15 h 48"/>
                <a:gd name="T42" fmla="*/ 17 w 45"/>
                <a:gd name="T43" fmla="*/ 20 h 48"/>
                <a:gd name="T44" fmla="*/ 16 w 45"/>
                <a:gd name="T45" fmla="*/ 20 h 48"/>
                <a:gd name="T46" fmla="*/ 13 w 45"/>
                <a:gd name="T47" fmla="*/ 20 h 48"/>
                <a:gd name="T48" fmla="*/ 14 w 45"/>
                <a:gd name="T49" fmla="*/ 24 h 48"/>
                <a:gd name="T50" fmla="*/ 14 w 45"/>
                <a:gd name="T51" fmla="*/ 26 h 48"/>
                <a:gd name="T52" fmla="*/ 16 w 45"/>
                <a:gd name="T53" fmla="*/ 28 h 48"/>
                <a:gd name="T54" fmla="*/ 18 w 45"/>
                <a:gd name="T55" fmla="*/ 29 h 48"/>
                <a:gd name="T56" fmla="*/ 13 w 45"/>
                <a:gd name="T57" fmla="*/ 27 h 48"/>
                <a:gd name="T58" fmla="*/ 12 w 45"/>
                <a:gd name="T59" fmla="*/ 26 h 48"/>
                <a:gd name="T60" fmla="*/ 7 w 45"/>
                <a:gd name="T61" fmla="*/ 21 h 48"/>
                <a:gd name="T62" fmla="*/ 5 w 45"/>
                <a:gd name="T63" fmla="*/ 14 h 48"/>
                <a:gd name="T64" fmla="*/ 0 w 45"/>
                <a:gd name="T65" fmla="*/ 24 h 48"/>
                <a:gd name="T66" fmla="*/ 20 w 45"/>
                <a:gd name="T67" fmla="*/ 42 h 48"/>
                <a:gd name="T68" fmla="*/ 16 w 45"/>
                <a:gd name="T69" fmla="*/ 35 h 48"/>
                <a:gd name="T70" fmla="*/ 18 w 45"/>
                <a:gd name="T71" fmla="*/ 30 h 48"/>
                <a:gd name="T72" fmla="*/ 22 w 45"/>
                <a:gd name="T73" fmla="*/ 30 h 48"/>
                <a:gd name="T74" fmla="*/ 27 w 45"/>
                <a:gd name="T75" fmla="*/ 32 h 48"/>
                <a:gd name="T76" fmla="*/ 27 w 45"/>
                <a:gd name="T77" fmla="*/ 34 h 48"/>
                <a:gd name="T78" fmla="*/ 32 w 45"/>
                <a:gd name="T79" fmla="*/ 35 h 48"/>
                <a:gd name="T80" fmla="*/ 30 w 45"/>
                <a:gd name="T81" fmla="*/ 41 h 48"/>
                <a:gd name="T82" fmla="*/ 29 w 45"/>
                <a:gd name="T83" fmla="*/ 41 h 48"/>
                <a:gd name="T84" fmla="*/ 25 w 45"/>
                <a:gd name="T85" fmla="*/ 44 h 48"/>
                <a:gd name="T86" fmla="*/ 22 w 45"/>
                <a:gd name="T87" fmla="*/ 47 h 48"/>
                <a:gd name="T88" fmla="*/ 44 w 45"/>
                <a:gd name="T89" fmla="*/ 37 h 48"/>
                <a:gd name="T90" fmla="*/ 45 w 45"/>
                <a:gd name="T91" fmla="*/ 27 h 48"/>
                <a:gd name="T92" fmla="*/ 42 w 45"/>
                <a:gd name="T93" fmla="*/ 27 h 48"/>
                <a:gd name="T94" fmla="*/ 38 w 45"/>
                <a:gd name="T95" fmla="*/ 24 h 48"/>
                <a:gd name="T96" fmla="*/ 40 w 45"/>
                <a:gd name="T97" fmla="*/ 18 h 48"/>
                <a:gd name="T98" fmla="*/ 40 w 45"/>
                <a:gd name="T99" fmla="*/ 13 h 48"/>
                <a:gd name="T100" fmla="*/ 42 w 45"/>
                <a:gd name="T101" fmla="*/ 13 h 48"/>
                <a:gd name="T102" fmla="*/ 44 w 45"/>
                <a:gd name="T103" fmla="*/ 10 h 48"/>
                <a:gd name="T104" fmla="*/ 33 w 45"/>
                <a:gd name="T105" fmla="*/ 3 h 48"/>
                <a:gd name="T106" fmla="*/ 32 w 45"/>
                <a:gd name="T107" fmla="*/ 4 h 48"/>
                <a:gd name="T108" fmla="*/ 31 w 45"/>
                <a:gd name="T109" fmla="*/ 7 h 48"/>
                <a:gd name="T110" fmla="*/ 30 w 45"/>
                <a:gd name="T111" fmla="*/ 6 h 48"/>
                <a:gd name="T112" fmla="*/ 26 w 45"/>
                <a:gd name="T113" fmla="*/ 3 h 48"/>
                <a:gd name="T114" fmla="*/ 23 w 45"/>
                <a:gd name="T115" fmla="*/ 0 h 48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45"/>
                <a:gd name="T175" fmla="*/ 0 h 48"/>
                <a:gd name="T176" fmla="*/ 45 w 45"/>
                <a:gd name="T177" fmla="*/ 48 h 48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45" h="48">
                  <a:moveTo>
                    <a:pt x="26" y="10"/>
                  </a:moveTo>
                  <a:cubicBezTo>
                    <a:pt x="26" y="10"/>
                    <a:pt x="26" y="10"/>
                    <a:pt x="26" y="10"/>
                  </a:cubicBezTo>
                  <a:cubicBezTo>
                    <a:pt x="26" y="10"/>
                    <a:pt x="26" y="10"/>
                    <a:pt x="26" y="10"/>
                  </a:cubicBezTo>
                  <a:moveTo>
                    <a:pt x="24" y="15"/>
                  </a:moveTo>
                  <a:cubicBezTo>
                    <a:pt x="23" y="14"/>
                    <a:pt x="23" y="14"/>
                    <a:pt x="23" y="14"/>
                  </a:cubicBezTo>
                  <a:cubicBezTo>
                    <a:pt x="23" y="14"/>
                    <a:pt x="24" y="14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4"/>
                    <a:pt x="24" y="14"/>
                    <a:pt x="24" y="15"/>
                  </a:cubicBezTo>
                  <a:moveTo>
                    <a:pt x="36" y="5"/>
                  </a:moveTo>
                  <a:cubicBezTo>
                    <a:pt x="36" y="5"/>
                    <a:pt x="36" y="5"/>
                    <a:pt x="35" y="5"/>
                  </a:cubicBezTo>
                  <a:cubicBezTo>
                    <a:pt x="35" y="5"/>
                    <a:pt x="35" y="5"/>
                    <a:pt x="34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7" y="5"/>
                    <a:pt x="37" y="5"/>
                  </a:cubicBezTo>
                  <a:cubicBezTo>
                    <a:pt x="37" y="5"/>
                    <a:pt x="36" y="5"/>
                    <a:pt x="36" y="5"/>
                  </a:cubicBezTo>
                  <a:moveTo>
                    <a:pt x="23" y="0"/>
                  </a:moveTo>
                  <a:cubicBezTo>
                    <a:pt x="18" y="0"/>
                    <a:pt x="14" y="1"/>
                    <a:pt x="10" y="4"/>
                  </a:cubicBezTo>
                  <a:cubicBezTo>
                    <a:pt x="10" y="4"/>
                    <a:pt x="11" y="4"/>
                    <a:pt x="11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5"/>
                    <a:pt x="10" y="5"/>
                    <a:pt x="9" y="5"/>
                  </a:cubicBezTo>
                  <a:cubicBezTo>
                    <a:pt x="8" y="5"/>
                    <a:pt x="9" y="6"/>
                    <a:pt x="10" y="6"/>
                  </a:cubicBezTo>
                  <a:cubicBezTo>
                    <a:pt x="10" y="6"/>
                    <a:pt x="12" y="5"/>
                    <a:pt x="13" y="5"/>
                  </a:cubicBezTo>
                  <a:cubicBezTo>
                    <a:pt x="14" y="5"/>
                    <a:pt x="15" y="4"/>
                    <a:pt x="15" y="4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3"/>
                    <a:pt x="15" y="3"/>
                    <a:pt x="15" y="4"/>
                  </a:cubicBezTo>
                  <a:cubicBezTo>
                    <a:pt x="16" y="5"/>
                    <a:pt x="17" y="5"/>
                    <a:pt x="16" y="6"/>
                  </a:cubicBezTo>
                  <a:cubicBezTo>
                    <a:pt x="15" y="6"/>
                    <a:pt x="13" y="7"/>
                    <a:pt x="13" y="8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4" y="9"/>
                    <a:pt x="15" y="9"/>
                  </a:cubicBezTo>
                  <a:cubicBezTo>
                    <a:pt x="15" y="9"/>
                    <a:pt x="15" y="9"/>
                    <a:pt x="16" y="9"/>
                  </a:cubicBezTo>
                  <a:cubicBezTo>
                    <a:pt x="16" y="9"/>
                    <a:pt x="17" y="9"/>
                    <a:pt x="17" y="9"/>
                  </a:cubicBezTo>
                  <a:cubicBezTo>
                    <a:pt x="17" y="9"/>
                    <a:pt x="16" y="10"/>
                    <a:pt x="17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11"/>
                    <a:pt x="19" y="10"/>
                    <a:pt x="19" y="9"/>
                  </a:cubicBezTo>
                  <a:cubicBezTo>
                    <a:pt x="18" y="9"/>
                    <a:pt x="19" y="9"/>
                    <a:pt x="19" y="9"/>
                  </a:cubicBezTo>
                  <a:cubicBezTo>
                    <a:pt x="19" y="8"/>
                    <a:pt x="19" y="7"/>
                    <a:pt x="19" y="7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7"/>
                    <a:pt x="22" y="7"/>
                  </a:cubicBezTo>
                  <a:cubicBezTo>
                    <a:pt x="22" y="7"/>
                    <a:pt x="22" y="7"/>
                    <a:pt x="23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7"/>
                    <a:pt x="23" y="7"/>
                    <a:pt x="24" y="7"/>
                  </a:cubicBezTo>
                  <a:cubicBezTo>
                    <a:pt x="24" y="7"/>
                    <a:pt x="25" y="7"/>
                    <a:pt x="25" y="8"/>
                  </a:cubicBezTo>
                  <a:cubicBezTo>
                    <a:pt x="25" y="8"/>
                    <a:pt x="25" y="9"/>
                    <a:pt x="26" y="9"/>
                  </a:cubicBezTo>
                  <a:cubicBezTo>
                    <a:pt x="26" y="9"/>
                    <a:pt x="26" y="10"/>
                    <a:pt x="26" y="10"/>
                  </a:cubicBezTo>
                  <a:cubicBezTo>
                    <a:pt x="26" y="10"/>
                    <a:pt x="26" y="9"/>
                    <a:pt x="26" y="9"/>
                  </a:cubicBezTo>
                  <a:cubicBezTo>
                    <a:pt x="27" y="9"/>
                    <a:pt x="27" y="9"/>
                    <a:pt x="27" y="10"/>
                  </a:cubicBezTo>
                  <a:cubicBezTo>
                    <a:pt x="27" y="11"/>
                    <a:pt x="26" y="12"/>
                    <a:pt x="27" y="12"/>
                  </a:cubicBezTo>
                  <a:cubicBezTo>
                    <a:pt x="28" y="12"/>
                    <a:pt x="28" y="12"/>
                    <a:pt x="28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6" y="12"/>
                    <a:pt x="26" y="11"/>
                    <a:pt x="26" y="11"/>
                  </a:cubicBezTo>
                  <a:cubicBezTo>
                    <a:pt x="25" y="11"/>
                    <a:pt x="23" y="11"/>
                    <a:pt x="23" y="11"/>
                  </a:cubicBezTo>
                  <a:cubicBezTo>
                    <a:pt x="23" y="11"/>
                    <a:pt x="21" y="12"/>
                    <a:pt x="21" y="12"/>
                  </a:cubicBezTo>
                  <a:cubicBezTo>
                    <a:pt x="21" y="12"/>
                    <a:pt x="23" y="12"/>
                    <a:pt x="23" y="12"/>
                  </a:cubicBezTo>
                  <a:cubicBezTo>
                    <a:pt x="23" y="12"/>
                    <a:pt x="24" y="12"/>
                    <a:pt x="24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3"/>
                    <a:pt x="23" y="13"/>
                    <a:pt x="23" y="13"/>
                  </a:cubicBezTo>
                  <a:cubicBezTo>
                    <a:pt x="22" y="14"/>
                    <a:pt x="21" y="14"/>
                    <a:pt x="21" y="15"/>
                  </a:cubicBezTo>
                  <a:cubicBezTo>
                    <a:pt x="22" y="15"/>
                    <a:pt x="20" y="15"/>
                    <a:pt x="19" y="16"/>
                  </a:cubicBezTo>
                  <a:cubicBezTo>
                    <a:pt x="19" y="17"/>
                    <a:pt x="20" y="17"/>
                    <a:pt x="19" y="18"/>
                  </a:cubicBezTo>
                  <a:cubicBezTo>
                    <a:pt x="18" y="18"/>
                    <a:pt x="17" y="19"/>
                    <a:pt x="17" y="20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0"/>
                    <a:pt x="16" y="20"/>
                  </a:cubicBezTo>
                  <a:cubicBezTo>
                    <a:pt x="16" y="20"/>
                    <a:pt x="15" y="20"/>
                    <a:pt x="15" y="20"/>
                  </a:cubicBezTo>
                  <a:cubicBezTo>
                    <a:pt x="14" y="20"/>
                    <a:pt x="14" y="21"/>
                    <a:pt x="14" y="21"/>
                  </a:cubicBezTo>
                  <a:cubicBezTo>
                    <a:pt x="14" y="21"/>
                    <a:pt x="13" y="20"/>
                    <a:pt x="13" y="20"/>
                  </a:cubicBezTo>
                  <a:cubicBezTo>
                    <a:pt x="12" y="20"/>
                    <a:pt x="11" y="21"/>
                    <a:pt x="11" y="22"/>
                  </a:cubicBezTo>
                  <a:cubicBezTo>
                    <a:pt x="11" y="22"/>
                    <a:pt x="11" y="25"/>
                    <a:pt x="12" y="25"/>
                  </a:cubicBezTo>
                  <a:cubicBezTo>
                    <a:pt x="14" y="25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4"/>
                    <a:pt x="14" y="26"/>
                    <a:pt x="14" y="26"/>
                  </a:cubicBezTo>
                  <a:cubicBezTo>
                    <a:pt x="14" y="26"/>
                    <a:pt x="15" y="26"/>
                    <a:pt x="1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7"/>
                    <a:pt x="16" y="28"/>
                  </a:cubicBezTo>
                  <a:cubicBezTo>
                    <a:pt x="16" y="28"/>
                    <a:pt x="16" y="29"/>
                    <a:pt x="17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7" y="29"/>
                    <a:pt x="16" y="28"/>
                  </a:cubicBezTo>
                  <a:cubicBezTo>
                    <a:pt x="15" y="28"/>
                    <a:pt x="15" y="27"/>
                    <a:pt x="15" y="27"/>
                  </a:cubicBezTo>
                  <a:cubicBezTo>
                    <a:pt x="15" y="27"/>
                    <a:pt x="14" y="27"/>
                    <a:pt x="13" y="27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1" y="26"/>
                    <a:pt x="10" y="25"/>
                    <a:pt x="9" y="25"/>
                  </a:cubicBezTo>
                  <a:cubicBezTo>
                    <a:pt x="9" y="25"/>
                    <a:pt x="9" y="24"/>
                    <a:pt x="9" y="24"/>
                  </a:cubicBezTo>
                  <a:cubicBezTo>
                    <a:pt x="9" y="24"/>
                    <a:pt x="7" y="22"/>
                    <a:pt x="7" y="2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5" y="20"/>
                    <a:pt x="5" y="19"/>
                    <a:pt x="4" y="18"/>
                  </a:cubicBezTo>
                  <a:cubicBezTo>
                    <a:pt x="4" y="17"/>
                    <a:pt x="5" y="14"/>
                    <a:pt x="5" y="14"/>
                  </a:cubicBezTo>
                  <a:cubicBezTo>
                    <a:pt x="4" y="13"/>
                    <a:pt x="4" y="12"/>
                    <a:pt x="4" y="1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1" y="15"/>
                    <a:pt x="0" y="19"/>
                    <a:pt x="0" y="24"/>
                  </a:cubicBezTo>
                  <a:cubicBezTo>
                    <a:pt x="0" y="35"/>
                    <a:pt x="8" y="45"/>
                    <a:pt x="19" y="47"/>
                  </a:cubicBezTo>
                  <a:cubicBezTo>
                    <a:pt x="19" y="47"/>
                    <a:pt x="19" y="47"/>
                    <a:pt x="19" y="46"/>
                  </a:cubicBezTo>
                  <a:cubicBezTo>
                    <a:pt x="19" y="45"/>
                    <a:pt x="19" y="44"/>
                    <a:pt x="20" y="42"/>
                  </a:cubicBezTo>
                  <a:cubicBezTo>
                    <a:pt x="20" y="41"/>
                    <a:pt x="20" y="40"/>
                    <a:pt x="20" y="40"/>
                  </a:cubicBezTo>
                  <a:cubicBezTo>
                    <a:pt x="20" y="40"/>
                    <a:pt x="18" y="39"/>
                    <a:pt x="18" y="39"/>
                  </a:cubicBezTo>
                  <a:cubicBezTo>
                    <a:pt x="18" y="38"/>
                    <a:pt x="16" y="36"/>
                    <a:pt x="16" y="35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6" y="33"/>
                    <a:pt x="17" y="32"/>
                    <a:pt x="17" y="31"/>
                  </a:cubicBezTo>
                  <a:cubicBezTo>
                    <a:pt x="17" y="30"/>
                    <a:pt x="18" y="30"/>
                    <a:pt x="18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1" y="30"/>
                    <a:pt x="22" y="30"/>
                  </a:cubicBezTo>
                  <a:cubicBezTo>
                    <a:pt x="23" y="30"/>
                    <a:pt x="23" y="31"/>
                    <a:pt x="23" y="31"/>
                  </a:cubicBezTo>
                  <a:cubicBezTo>
                    <a:pt x="23" y="31"/>
                    <a:pt x="24" y="31"/>
                    <a:pt x="25" y="32"/>
                  </a:cubicBezTo>
                  <a:cubicBezTo>
                    <a:pt x="25" y="32"/>
                    <a:pt x="27" y="32"/>
                    <a:pt x="27" y="32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7" y="34"/>
                    <a:pt x="29" y="34"/>
                    <a:pt x="29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1" y="35"/>
                    <a:pt x="32" y="35"/>
                    <a:pt x="32" y="35"/>
                  </a:cubicBezTo>
                  <a:cubicBezTo>
                    <a:pt x="32" y="35"/>
                    <a:pt x="33" y="35"/>
                    <a:pt x="32" y="36"/>
                  </a:cubicBezTo>
                  <a:cubicBezTo>
                    <a:pt x="32" y="37"/>
                    <a:pt x="31" y="38"/>
                    <a:pt x="31" y="38"/>
                  </a:cubicBezTo>
                  <a:cubicBezTo>
                    <a:pt x="31" y="38"/>
                    <a:pt x="31" y="40"/>
                    <a:pt x="30" y="41"/>
                  </a:cubicBezTo>
                  <a:cubicBezTo>
                    <a:pt x="30" y="41"/>
                    <a:pt x="29" y="41"/>
                    <a:pt x="29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8" y="42"/>
                    <a:pt x="27" y="42"/>
                    <a:pt x="27" y="43"/>
                  </a:cubicBezTo>
                  <a:cubicBezTo>
                    <a:pt x="26" y="44"/>
                    <a:pt x="25" y="44"/>
                    <a:pt x="25" y="44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3" y="45"/>
                    <a:pt x="22" y="46"/>
                    <a:pt x="22" y="47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22" y="48"/>
                    <a:pt x="23" y="48"/>
                    <a:pt x="24" y="48"/>
                  </a:cubicBezTo>
                  <a:cubicBezTo>
                    <a:pt x="32" y="48"/>
                    <a:pt x="40" y="43"/>
                    <a:pt x="44" y="37"/>
                  </a:cubicBezTo>
                  <a:cubicBezTo>
                    <a:pt x="44" y="36"/>
                    <a:pt x="44" y="34"/>
                    <a:pt x="45" y="33"/>
                  </a:cubicBezTo>
                  <a:cubicBezTo>
                    <a:pt x="45" y="32"/>
                    <a:pt x="45" y="30"/>
                    <a:pt x="45" y="29"/>
                  </a:cubicBezTo>
                  <a:cubicBezTo>
                    <a:pt x="45" y="29"/>
                    <a:pt x="45" y="27"/>
                    <a:pt x="45" y="27"/>
                  </a:cubicBezTo>
                  <a:cubicBezTo>
                    <a:pt x="45" y="27"/>
                    <a:pt x="44" y="27"/>
                    <a:pt x="44" y="27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3" y="27"/>
                    <a:pt x="42" y="27"/>
                    <a:pt x="42" y="27"/>
                  </a:cubicBezTo>
                  <a:cubicBezTo>
                    <a:pt x="42" y="27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0" y="27"/>
                    <a:pt x="38" y="24"/>
                    <a:pt x="38" y="24"/>
                  </a:cubicBezTo>
                  <a:cubicBezTo>
                    <a:pt x="38" y="24"/>
                    <a:pt x="38" y="23"/>
                    <a:pt x="38" y="21"/>
                  </a:cubicBezTo>
                  <a:cubicBezTo>
                    <a:pt x="38" y="20"/>
                    <a:pt x="39" y="20"/>
                    <a:pt x="39" y="20"/>
                  </a:cubicBezTo>
                  <a:cubicBezTo>
                    <a:pt x="39" y="20"/>
                    <a:pt x="40" y="19"/>
                    <a:pt x="40" y="18"/>
                  </a:cubicBezTo>
                  <a:cubicBezTo>
                    <a:pt x="40" y="16"/>
                    <a:pt x="42" y="16"/>
                    <a:pt x="42" y="16"/>
                  </a:cubicBezTo>
                  <a:cubicBezTo>
                    <a:pt x="42" y="16"/>
                    <a:pt x="41" y="15"/>
                    <a:pt x="40" y="15"/>
                  </a:cubicBezTo>
                  <a:cubicBezTo>
                    <a:pt x="40" y="14"/>
                    <a:pt x="40" y="13"/>
                    <a:pt x="40" y="13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2" y="12"/>
                    <a:pt x="41" y="11"/>
                    <a:pt x="41" y="11"/>
                  </a:cubicBezTo>
                  <a:cubicBezTo>
                    <a:pt x="41" y="11"/>
                    <a:pt x="42" y="11"/>
                    <a:pt x="43" y="11"/>
                  </a:cubicBezTo>
                  <a:cubicBezTo>
                    <a:pt x="43" y="10"/>
                    <a:pt x="43" y="10"/>
                    <a:pt x="44" y="10"/>
                  </a:cubicBezTo>
                  <a:cubicBezTo>
                    <a:pt x="42" y="7"/>
                    <a:pt x="39" y="4"/>
                    <a:pt x="35" y="2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3"/>
                    <a:pt x="33" y="3"/>
                    <a:pt x="32" y="3"/>
                  </a:cubicBezTo>
                  <a:cubicBezTo>
                    <a:pt x="32" y="4"/>
                    <a:pt x="31" y="4"/>
                    <a:pt x="31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7"/>
                    <a:pt x="31" y="6"/>
                    <a:pt x="31" y="6"/>
                  </a:cubicBezTo>
                  <a:cubicBezTo>
                    <a:pt x="30" y="6"/>
                    <a:pt x="30" y="5"/>
                    <a:pt x="30" y="5"/>
                  </a:cubicBezTo>
                  <a:cubicBezTo>
                    <a:pt x="30" y="5"/>
                    <a:pt x="30" y="5"/>
                    <a:pt x="30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6"/>
                    <a:pt x="29" y="6"/>
                    <a:pt x="29" y="5"/>
                  </a:cubicBezTo>
                  <a:cubicBezTo>
                    <a:pt x="28" y="5"/>
                    <a:pt x="26" y="3"/>
                    <a:pt x="26" y="3"/>
                  </a:cubicBezTo>
                  <a:cubicBezTo>
                    <a:pt x="26" y="3"/>
                    <a:pt x="27" y="3"/>
                    <a:pt x="27" y="2"/>
                  </a:cubicBezTo>
                  <a:cubicBezTo>
                    <a:pt x="27" y="2"/>
                    <a:pt x="26" y="1"/>
                    <a:pt x="26" y="1"/>
                  </a:cubicBezTo>
                  <a:cubicBezTo>
                    <a:pt x="26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AC11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Bauhaus 93" pitchFamily="82" charset="0"/>
                <a:ea typeface="微软雅黑" pitchFamily="34" charset="-122"/>
                <a:sym typeface="Bauhaus 93" pitchFamily="8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07855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" name="组合 86"/>
          <p:cNvGrpSpPr/>
          <p:nvPr/>
        </p:nvGrpSpPr>
        <p:grpSpPr>
          <a:xfrm>
            <a:off x="971600" y="1116360"/>
            <a:ext cx="7359650" cy="4760912"/>
            <a:chOff x="1241425" y="192088"/>
            <a:chExt cx="7359650" cy="4760912"/>
          </a:xfrm>
        </p:grpSpPr>
        <p:sp>
          <p:nvSpPr>
            <p:cNvPr id="39" name="椭圆 41"/>
            <p:cNvSpPr>
              <a:spLocks noChangeArrowheads="1"/>
            </p:cNvSpPr>
            <p:nvPr/>
          </p:nvSpPr>
          <p:spPr bwMode="auto">
            <a:xfrm>
              <a:off x="1797050" y="1457325"/>
              <a:ext cx="498475" cy="498475"/>
            </a:xfrm>
            <a:prstGeom prst="ellipse">
              <a:avLst/>
            </a:pr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grpSp>
          <p:nvGrpSpPr>
            <p:cNvPr id="40" name="Group 6"/>
            <p:cNvGrpSpPr>
              <a:grpSpLocks/>
            </p:cNvGrpSpPr>
            <p:nvPr/>
          </p:nvGrpSpPr>
          <p:grpSpPr bwMode="auto">
            <a:xfrm rot="20502070">
              <a:off x="2711450" y="192088"/>
              <a:ext cx="4141788" cy="4760912"/>
              <a:chOff x="0" y="0"/>
              <a:chExt cx="3492732" cy="4013394"/>
            </a:xfrm>
          </p:grpSpPr>
          <p:sp>
            <p:nvSpPr>
              <p:cNvPr id="41" name="矩形 15"/>
              <p:cNvSpPr>
                <a:spLocks noChangeArrowheads="1"/>
              </p:cNvSpPr>
              <p:nvPr/>
            </p:nvSpPr>
            <p:spPr bwMode="auto">
              <a:xfrm>
                <a:off x="1398514" y="634124"/>
                <a:ext cx="627666" cy="1270942"/>
              </a:xfrm>
              <a:custGeom>
                <a:avLst/>
                <a:gdLst>
                  <a:gd name="T0" fmla="*/ 0 w 519058"/>
                  <a:gd name="T1" fmla="*/ 0 h 1051026"/>
                  <a:gd name="T2" fmla="*/ 394034 w 519058"/>
                  <a:gd name="T3" fmla="*/ 1930 h 1051026"/>
                  <a:gd name="T4" fmla="*/ 519058 w 519058"/>
                  <a:gd name="T5" fmla="*/ 95869 h 1051026"/>
                  <a:gd name="T6" fmla="*/ 519058 w 519058"/>
                  <a:gd name="T7" fmla="*/ 1051026 h 1051026"/>
                  <a:gd name="T8" fmla="*/ 124285 w 519058"/>
                  <a:gd name="T9" fmla="*/ 1049373 h 1051026"/>
                  <a:gd name="T10" fmla="*/ 71 w 519058"/>
                  <a:gd name="T11" fmla="*/ 957158 h 1051026"/>
                  <a:gd name="T12" fmla="*/ 0 w 519058"/>
                  <a:gd name="T13" fmla="*/ 0 h 105102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19058"/>
                  <a:gd name="T22" fmla="*/ 0 h 1051026"/>
                  <a:gd name="T23" fmla="*/ 519058 w 519058"/>
                  <a:gd name="T24" fmla="*/ 1051026 h 105102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19058" h="1051026">
                    <a:moveTo>
                      <a:pt x="0" y="0"/>
                    </a:moveTo>
                    <a:lnTo>
                      <a:pt x="394034" y="1930"/>
                    </a:lnTo>
                    <a:cubicBezTo>
                      <a:pt x="453445" y="1930"/>
                      <a:pt x="503619" y="41482"/>
                      <a:pt x="519058" y="95869"/>
                    </a:cubicBezTo>
                    <a:lnTo>
                      <a:pt x="519058" y="1051026"/>
                    </a:lnTo>
                    <a:lnTo>
                      <a:pt x="124285" y="1049373"/>
                    </a:lnTo>
                    <a:cubicBezTo>
                      <a:pt x="65534" y="1049373"/>
                      <a:pt x="15816" y="1010695"/>
                      <a:pt x="71" y="957158"/>
                    </a:cubicBezTo>
                    <a:cubicBezTo>
                      <a:pt x="162" y="644266"/>
                      <a:pt x="138" y="295722"/>
                      <a:pt x="0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0122F"/>
                  </a:gs>
                  <a:gs pos="26999">
                    <a:srgbClr val="C0122F"/>
                  </a:gs>
                  <a:gs pos="98000">
                    <a:srgbClr val="CE1632"/>
                  </a:gs>
                  <a:gs pos="100000">
                    <a:srgbClr val="CE1632"/>
                  </a:gs>
                </a:gsLst>
                <a:lin ang="0" scaled="1"/>
              </a:gradFill>
              <a:ln w="0" cap="flat" cmpd="sng">
                <a:solidFill>
                  <a:srgbClr val="F2F2F2">
                    <a:alpha val="29999"/>
                  </a:srgbClr>
                </a:solidFill>
                <a:bevel/>
                <a:headEnd/>
                <a:tailEnd/>
              </a:ln>
            </p:spPr>
            <p:txBody>
              <a:bodyPr lIns="91438" tIns="45719" rIns="91438" bIns="45719"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42" name="平行四边形 1"/>
              <p:cNvSpPr>
                <a:spLocks noChangeArrowheads="1"/>
              </p:cNvSpPr>
              <p:nvPr/>
            </p:nvSpPr>
            <p:spPr bwMode="auto">
              <a:xfrm rot="10800000" flipV="1">
                <a:off x="1398514" y="1789724"/>
                <a:ext cx="1968550" cy="867892"/>
              </a:xfrm>
              <a:custGeom>
                <a:avLst/>
                <a:gdLst>
                  <a:gd name="T0" fmla="*/ 0 w 2927499"/>
                  <a:gd name="T1" fmla="*/ 1290672 h 1290672"/>
                  <a:gd name="T2" fmla="*/ 224832 w 2927499"/>
                  <a:gd name="T3" fmla="*/ 1121742 h 1290672"/>
                  <a:gd name="T4" fmla="*/ 1667364 w 2927499"/>
                  <a:gd name="T5" fmla="*/ 1115702 h 1290672"/>
                  <a:gd name="T6" fmla="*/ 2411645 w 2927499"/>
                  <a:gd name="T7" fmla="*/ 653312 h 1290672"/>
                  <a:gd name="T8" fmla="*/ 2415813 w 2927499"/>
                  <a:gd name="T9" fmla="*/ 653197 h 1290672"/>
                  <a:gd name="T10" fmla="*/ 2819260 w 2927499"/>
                  <a:gd name="T11" fmla="*/ 233270 h 1290672"/>
                  <a:gd name="T12" fmla="*/ 2926667 w 2927499"/>
                  <a:gd name="T13" fmla="*/ 47728 h 1290672"/>
                  <a:gd name="T14" fmla="*/ 2927499 w 2927499"/>
                  <a:gd name="T15" fmla="*/ 0 h 1290672"/>
                  <a:gd name="T16" fmla="*/ 2702667 w 2927499"/>
                  <a:gd name="T17" fmla="*/ 168930 h 1290672"/>
                  <a:gd name="T18" fmla="*/ 1260135 w 2927499"/>
                  <a:gd name="T19" fmla="*/ 174970 h 1290672"/>
                  <a:gd name="T20" fmla="*/ 515854 w 2927499"/>
                  <a:gd name="T21" fmla="*/ 637360 h 1290672"/>
                  <a:gd name="T22" fmla="*/ 511686 w 2927499"/>
                  <a:gd name="T23" fmla="*/ 637475 h 1290672"/>
                  <a:gd name="T24" fmla="*/ 108239 w 2927499"/>
                  <a:gd name="T25" fmla="*/ 1057402 h 1290672"/>
                  <a:gd name="T26" fmla="*/ 832 w 2927499"/>
                  <a:gd name="T27" fmla="*/ 1242944 h 1290672"/>
                  <a:gd name="T28" fmla="*/ 0 w 2927499"/>
                  <a:gd name="T29" fmla="*/ 1290672 h 1290672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927499"/>
                  <a:gd name="T46" fmla="*/ 0 h 1290672"/>
                  <a:gd name="T47" fmla="*/ 2927499 w 2927499"/>
                  <a:gd name="T48" fmla="*/ 1290672 h 1290672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927499" h="1290672">
                    <a:moveTo>
                      <a:pt x="0" y="1290672"/>
                    </a:moveTo>
                    <a:cubicBezTo>
                      <a:pt x="27764" y="1192868"/>
                      <a:pt x="117993" y="1121742"/>
                      <a:pt x="224832" y="1121742"/>
                    </a:cubicBezTo>
                    <a:lnTo>
                      <a:pt x="1667364" y="1115702"/>
                    </a:lnTo>
                    <a:cubicBezTo>
                      <a:pt x="1969902" y="1105501"/>
                      <a:pt x="2061474" y="1021670"/>
                      <a:pt x="2411645" y="653312"/>
                    </a:cubicBezTo>
                    <a:lnTo>
                      <a:pt x="2415813" y="653197"/>
                    </a:lnTo>
                    <a:cubicBezTo>
                      <a:pt x="2522111" y="541406"/>
                      <a:pt x="2652214" y="403390"/>
                      <a:pt x="2819260" y="233270"/>
                    </a:cubicBezTo>
                    <a:cubicBezTo>
                      <a:pt x="2914362" y="149941"/>
                      <a:pt x="2923694" y="84840"/>
                      <a:pt x="2926667" y="47728"/>
                    </a:cubicBezTo>
                    <a:cubicBezTo>
                      <a:pt x="2926944" y="31819"/>
                      <a:pt x="2927221" y="15909"/>
                      <a:pt x="2927499" y="0"/>
                    </a:cubicBezTo>
                    <a:cubicBezTo>
                      <a:pt x="2899735" y="97804"/>
                      <a:pt x="2809506" y="168930"/>
                      <a:pt x="2702667" y="168930"/>
                    </a:cubicBezTo>
                    <a:lnTo>
                      <a:pt x="1260135" y="174970"/>
                    </a:lnTo>
                    <a:cubicBezTo>
                      <a:pt x="957597" y="185171"/>
                      <a:pt x="866025" y="269002"/>
                      <a:pt x="515854" y="637360"/>
                    </a:cubicBezTo>
                    <a:lnTo>
                      <a:pt x="511686" y="637475"/>
                    </a:lnTo>
                    <a:cubicBezTo>
                      <a:pt x="405388" y="749266"/>
                      <a:pt x="275285" y="887282"/>
                      <a:pt x="108239" y="1057402"/>
                    </a:cubicBezTo>
                    <a:cubicBezTo>
                      <a:pt x="13137" y="1140731"/>
                      <a:pt x="3805" y="1205832"/>
                      <a:pt x="832" y="1242944"/>
                    </a:cubicBezTo>
                    <a:cubicBezTo>
                      <a:pt x="555" y="1258853"/>
                      <a:pt x="278" y="1274763"/>
                      <a:pt x="0" y="129067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8D8D8"/>
                  </a:gs>
                  <a:gs pos="34000">
                    <a:srgbClr val="D8D8D8"/>
                  </a:gs>
                  <a:gs pos="100000">
                    <a:srgbClr val="BFBFB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43" name="平行四边形 1"/>
              <p:cNvSpPr>
                <a:spLocks noChangeArrowheads="1"/>
              </p:cNvSpPr>
              <p:nvPr/>
            </p:nvSpPr>
            <p:spPr bwMode="auto">
              <a:xfrm rot="10800000">
                <a:off x="1466553" y="3263090"/>
                <a:ext cx="1900511" cy="750304"/>
              </a:xfrm>
              <a:custGeom>
                <a:avLst/>
                <a:gdLst>
                  <a:gd name="T0" fmla="*/ 1260135 w 2826315"/>
                  <a:gd name="T1" fmla="*/ 0 h 1115804"/>
                  <a:gd name="T2" fmla="*/ 1566180 w 2826315"/>
                  <a:gd name="T3" fmla="*/ 102 h 1115804"/>
                  <a:gd name="T4" fmla="*/ 2310461 w 2826315"/>
                  <a:gd name="T5" fmla="*/ 462492 h 1115804"/>
                  <a:gd name="T6" fmla="*/ 2314629 w 2826315"/>
                  <a:gd name="T7" fmla="*/ 462607 h 1115804"/>
                  <a:gd name="T8" fmla="*/ 2718076 w 2826315"/>
                  <a:gd name="T9" fmla="*/ 882534 h 1115804"/>
                  <a:gd name="T10" fmla="*/ 2825483 w 2826315"/>
                  <a:gd name="T11" fmla="*/ 1068076 h 1115804"/>
                  <a:gd name="T12" fmla="*/ 2826315 w 2826315"/>
                  <a:gd name="T13" fmla="*/ 1115804 h 1115804"/>
                  <a:gd name="T14" fmla="*/ 2601483 w 2826315"/>
                  <a:gd name="T15" fmla="*/ 946874 h 1115804"/>
                  <a:gd name="T16" fmla="*/ 1402747 w 2826315"/>
                  <a:gd name="T17" fmla="*/ 941002 h 1115804"/>
                  <a:gd name="T18" fmla="*/ 224832 w 2826315"/>
                  <a:gd name="T19" fmla="*/ 946772 h 1115804"/>
                  <a:gd name="T20" fmla="*/ 0 w 2826315"/>
                  <a:gd name="T21" fmla="*/ 1115702 h 1115804"/>
                  <a:gd name="T22" fmla="*/ 832 w 2826315"/>
                  <a:gd name="T23" fmla="*/ 1067974 h 1115804"/>
                  <a:gd name="T24" fmla="*/ 108239 w 2826315"/>
                  <a:gd name="T25" fmla="*/ 882432 h 1115804"/>
                  <a:gd name="T26" fmla="*/ 511686 w 2826315"/>
                  <a:gd name="T27" fmla="*/ 462505 h 1115804"/>
                  <a:gd name="T28" fmla="*/ 515854 w 2826315"/>
                  <a:gd name="T29" fmla="*/ 462390 h 1115804"/>
                  <a:gd name="T30" fmla="*/ 1260135 w 2826315"/>
                  <a:gd name="T31" fmla="*/ 0 h 111580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2826315"/>
                  <a:gd name="T49" fmla="*/ 0 h 1115804"/>
                  <a:gd name="T50" fmla="*/ 2826315 w 2826315"/>
                  <a:gd name="T51" fmla="*/ 1115804 h 1115804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2826315" h="1115804">
                    <a:moveTo>
                      <a:pt x="1260135" y="0"/>
                    </a:moveTo>
                    <a:lnTo>
                      <a:pt x="1566180" y="102"/>
                    </a:lnTo>
                    <a:cubicBezTo>
                      <a:pt x="1868718" y="10303"/>
                      <a:pt x="1960290" y="94134"/>
                      <a:pt x="2310461" y="462492"/>
                    </a:cubicBezTo>
                    <a:lnTo>
                      <a:pt x="2314629" y="462607"/>
                    </a:lnTo>
                    <a:cubicBezTo>
                      <a:pt x="2420927" y="574398"/>
                      <a:pt x="2551030" y="712414"/>
                      <a:pt x="2718076" y="882534"/>
                    </a:cubicBezTo>
                    <a:cubicBezTo>
                      <a:pt x="2813178" y="965863"/>
                      <a:pt x="2822510" y="1030964"/>
                      <a:pt x="2825483" y="1068076"/>
                    </a:cubicBezTo>
                    <a:cubicBezTo>
                      <a:pt x="2825760" y="1083985"/>
                      <a:pt x="2826037" y="1099895"/>
                      <a:pt x="2826315" y="1115804"/>
                    </a:cubicBezTo>
                    <a:cubicBezTo>
                      <a:pt x="2798551" y="1018000"/>
                      <a:pt x="2708322" y="946874"/>
                      <a:pt x="2601483" y="946874"/>
                    </a:cubicBezTo>
                    <a:lnTo>
                      <a:pt x="1402747" y="941002"/>
                    </a:lnTo>
                    <a:lnTo>
                      <a:pt x="224832" y="946772"/>
                    </a:lnTo>
                    <a:cubicBezTo>
                      <a:pt x="117993" y="946772"/>
                      <a:pt x="27764" y="1017898"/>
                      <a:pt x="0" y="1115702"/>
                    </a:cubicBezTo>
                    <a:cubicBezTo>
                      <a:pt x="277" y="1099793"/>
                      <a:pt x="555" y="1083883"/>
                      <a:pt x="832" y="1067974"/>
                    </a:cubicBezTo>
                    <a:cubicBezTo>
                      <a:pt x="3805" y="1030862"/>
                      <a:pt x="13137" y="965761"/>
                      <a:pt x="108239" y="882432"/>
                    </a:cubicBezTo>
                    <a:cubicBezTo>
                      <a:pt x="275285" y="712312"/>
                      <a:pt x="405388" y="574296"/>
                      <a:pt x="511686" y="462505"/>
                    </a:cubicBezTo>
                    <a:lnTo>
                      <a:pt x="515854" y="462390"/>
                    </a:lnTo>
                    <a:cubicBezTo>
                      <a:pt x="866025" y="94032"/>
                      <a:pt x="957597" y="10201"/>
                      <a:pt x="1260135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8D8D8"/>
                  </a:gs>
                  <a:gs pos="34000">
                    <a:srgbClr val="D8D8D8"/>
                  </a:gs>
                  <a:gs pos="100000">
                    <a:srgbClr val="BFBFB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44" name="矩形 15"/>
              <p:cNvSpPr>
                <a:spLocks noChangeArrowheads="1"/>
              </p:cNvSpPr>
              <p:nvPr/>
            </p:nvSpPr>
            <p:spPr bwMode="auto">
              <a:xfrm flipH="1" flipV="1">
                <a:off x="2746569" y="2542591"/>
                <a:ext cx="628230" cy="837065"/>
              </a:xfrm>
              <a:custGeom>
                <a:avLst/>
                <a:gdLst>
                  <a:gd name="T0" fmla="*/ 0 w 934263"/>
                  <a:gd name="T1" fmla="*/ 1072927 h 1244828"/>
                  <a:gd name="T2" fmla="*/ 1 w 934263"/>
                  <a:gd name="T3" fmla="*/ 172405 h 1244828"/>
                  <a:gd name="T4" fmla="*/ 224833 w 934263"/>
                  <a:gd name="T5" fmla="*/ 3475 h 1244828"/>
                  <a:gd name="T6" fmla="*/ 934263 w 934263"/>
                  <a:gd name="T7" fmla="*/ 0 h 1244828"/>
                  <a:gd name="T8" fmla="*/ 934263 w 934263"/>
                  <a:gd name="T9" fmla="*/ 1244828 h 1244828"/>
                  <a:gd name="T10" fmla="*/ 224832 w 934263"/>
                  <a:gd name="T11" fmla="*/ 1241857 h 1244828"/>
                  <a:gd name="T12" fmla="*/ 0 w 934263"/>
                  <a:gd name="T13" fmla="*/ 1072927 h 124482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934263"/>
                  <a:gd name="T22" fmla="*/ 0 h 1244828"/>
                  <a:gd name="T23" fmla="*/ 934263 w 934263"/>
                  <a:gd name="T24" fmla="*/ 1244828 h 124482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934263" h="1244828">
                    <a:moveTo>
                      <a:pt x="0" y="1072927"/>
                    </a:moveTo>
                    <a:cubicBezTo>
                      <a:pt x="1422" y="887542"/>
                      <a:pt x="1423" y="362553"/>
                      <a:pt x="1" y="172405"/>
                    </a:cubicBezTo>
                    <a:cubicBezTo>
                      <a:pt x="27765" y="74601"/>
                      <a:pt x="117994" y="3475"/>
                      <a:pt x="224833" y="3475"/>
                    </a:cubicBezTo>
                    <a:lnTo>
                      <a:pt x="934263" y="0"/>
                    </a:lnTo>
                    <a:lnTo>
                      <a:pt x="934263" y="1244828"/>
                    </a:lnTo>
                    <a:lnTo>
                      <a:pt x="224832" y="1241857"/>
                    </a:lnTo>
                    <a:cubicBezTo>
                      <a:pt x="117993" y="1241857"/>
                      <a:pt x="27764" y="1170731"/>
                      <a:pt x="0" y="1072927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0122F"/>
                  </a:gs>
                  <a:gs pos="26999">
                    <a:srgbClr val="C0122F"/>
                  </a:gs>
                  <a:gs pos="98000">
                    <a:srgbClr val="CE1632"/>
                  </a:gs>
                  <a:gs pos="100000">
                    <a:srgbClr val="CE1632"/>
                  </a:gs>
                </a:gsLst>
                <a:lin ang="0" scaled="1"/>
              </a:gradFill>
              <a:ln w="0" cap="flat" cmpd="sng">
                <a:solidFill>
                  <a:srgbClr val="F2F2F2">
                    <a:alpha val="29999"/>
                  </a:srgbClr>
                </a:solidFill>
                <a:bevel/>
                <a:headEnd/>
                <a:tailEnd/>
              </a:ln>
            </p:spPr>
            <p:txBody>
              <a:bodyPr lIns="91438" tIns="45719" rIns="91438" bIns="45719"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45" name="矩形 15"/>
              <p:cNvSpPr>
                <a:spLocks noChangeArrowheads="1"/>
              </p:cNvSpPr>
              <p:nvPr/>
            </p:nvSpPr>
            <p:spPr bwMode="auto">
              <a:xfrm flipH="1" flipV="1">
                <a:off x="1466553" y="2117217"/>
                <a:ext cx="627666" cy="1270942"/>
              </a:xfrm>
              <a:custGeom>
                <a:avLst/>
                <a:gdLst>
                  <a:gd name="T0" fmla="*/ 0 w 519058"/>
                  <a:gd name="T1" fmla="*/ 0 h 1051026"/>
                  <a:gd name="T2" fmla="*/ 394034 w 519058"/>
                  <a:gd name="T3" fmla="*/ 1930 h 1051026"/>
                  <a:gd name="T4" fmla="*/ 519058 w 519058"/>
                  <a:gd name="T5" fmla="*/ 95869 h 1051026"/>
                  <a:gd name="T6" fmla="*/ 519058 w 519058"/>
                  <a:gd name="T7" fmla="*/ 1051026 h 1051026"/>
                  <a:gd name="T8" fmla="*/ 124285 w 519058"/>
                  <a:gd name="T9" fmla="*/ 1049373 h 1051026"/>
                  <a:gd name="T10" fmla="*/ 71 w 519058"/>
                  <a:gd name="T11" fmla="*/ 957158 h 1051026"/>
                  <a:gd name="T12" fmla="*/ 0 w 519058"/>
                  <a:gd name="T13" fmla="*/ 0 h 105102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19058"/>
                  <a:gd name="T22" fmla="*/ 0 h 1051026"/>
                  <a:gd name="T23" fmla="*/ 519058 w 519058"/>
                  <a:gd name="T24" fmla="*/ 1051026 h 105102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19058" h="1051026">
                    <a:moveTo>
                      <a:pt x="0" y="0"/>
                    </a:moveTo>
                    <a:lnTo>
                      <a:pt x="394034" y="1930"/>
                    </a:lnTo>
                    <a:cubicBezTo>
                      <a:pt x="453445" y="1930"/>
                      <a:pt x="503619" y="41482"/>
                      <a:pt x="519058" y="95869"/>
                    </a:cubicBezTo>
                    <a:lnTo>
                      <a:pt x="519058" y="1051026"/>
                    </a:lnTo>
                    <a:lnTo>
                      <a:pt x="124285" y="1049373"/>
                    </a:lnTo>
                    <a:cubicBezTo>
                      <a:pt x="65534" y="1049373"/>
                      <a:pt x="15816" y="1010695"/>
                      <a:pt x="71" y="957158"/>
                    </a:cubicBezTo>
                    <a:cubicBezTo>
                      <a:pt x="162" y="644266"/>
                      <a:pt x="138" y="295722"/>
                      <a:pt x="0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0122F"/>
                  </a:gs>
                  <a:gs pos="26999">
                    <a:srgbClr val="C0122F"/>
                  </a:gs>
                  <a:gs pos="98000">
                    <a:srgbClr val="CE1632"/>
                  </a:gs>
                  <a:gs pos="100000">
                    <a:srgbClr val="CE1632"/>
                  </a:gs>
                </a:gsLst>
                <a:lin ang="0" scaled="1"/>
              </a:gradFill>
              <a:ln w="0" cap="flat" cmpd="sng">
                <a:solidFill>
                  <a:srgbClr val="F2F2F2">
                    <a:alpha val="29999"/>
                  </a:srgbClr>
                </a:solidFill>
                <a:bevel/>
                <a:headEnd/>
                <a:tailEnd/>
              </a:ln>
            </p:spPr>
            <p:txBody>
              <a:bodyPr lIns="91438" tIns="45719" rIns="91438" bIns="45719"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46" name="平行四边形 1"/>
              <p:cNvSpPr>
                <a:spLocks noChangeArrowheads="1"/>
              </p:cNvSpPr>
              <p:nvPr/>
            </p:nvSpPr>
            <p:spPr bwMode="auto">
              <a:xfrm rot="10800000" flipH="1" flipV="1">
                <a:off x="125669" y="0"/>
                <a:ext cx="1900511" cy="750304"/>
              </a:xfrm>
              <a:custGeom>
                <a:avLst/>
                <a:gdLst>
                  <a:gd name="T0" fmla="*/ 1260135 w 2826315"/>
                  <a:gd name="T1" fmla="*/ 0 h 1115804"/>
                  <a:gd name="T2" fmla="*/ 1566180 w 2826315"/>
                  <a:gd name="T3" fmla="*/ 102 h 1115804"/>
                  <a:gd name="T4" fmla="*/ 2310461 w 2826315"/>
                  <a:gd name="T5" fmla="*/ 462492 h 1115804"/>
                  <a:gd name="T6" fmla="*/ 2314629 w 2826315"/>
                  <a:gd name="T7" fmla="*/ 462607 h 1115804"/>
                  <a:gd name="T8" fmla="*/ 2718076 w 2826315"/>
                  <a:gd name="T9" fmla="*/ 882534 h 1115804"/>
                  <a:gd name="T10" fmla="*/ 2825483 w 2826315"/>
                  <a:gd name="T11" fmla="*/ 1068076 h 1115804"/>
                  <a:gd name="T12" fmla="*/ 2826315 w 2826315"/>
                  <a:gd name="T13" fmla="*/ 1115804 h 1115804"/>
                  <a:gd name="T14" fmla="*/ 2601483 w 2826315"/>
                  <a:gd name="T15" fmla="*/ 946874 h 1115804"/>
                  <a:gd name="T16" fmla="*/ 1402747 w 2826315"/>
                  <a:gd name="T17" fmla="*/ 941002 h 1115804"/>
                  <a:gd name="T18" fmla="*/ 224832 w 2826315"/>
                  <a:gd name="T19" fmla="*/ 946772 h 1115804"/>
                  <a:gd name="T20" fmla="*/ 0 w 2826315"/>
                  <a:gd name="T21" fmla="*/ 1115702 h 1115804"/>
                  <a:gd name="T22" fmla="*/ 832 w 2826315"/>
                  <a:gd name="T23" fmla="*/ 1067974 h 1115804"/>
                  <a:gd name="T24" fmla="*/ 108239 w 2826315"/>
                  <a:gd name="T25" fmla="*/ 882432 h 1115804"/>
                  <a:gd name="T26" fmla="*/ 511686 w 2826315"/>
                  <a:gd name="T27" fmla="*/ 462505 h 1115804"/>
                  <a:gd name="T28" fmla="*/ 515854 w 2826315"/>
                  <a:gd name="T29" fmla="*/ 462390 h 1115804"/>
                  <a:gd name="T30" fmla="*/ 1260135 w 2826315"/>
                  <a:gd name="T31" fmla="*/ 0 h 111580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2826315"/>
                  <a:gd name="T49" fmla="*/ 0 h 1115804"/>
                  <a:gd name="T50" fmla="*/ 2826315 w 2826315"/>
                  <a:gd name="T51" fmla="*/ 1115804 h 1115804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2826315" h="1115804">
                    <a:moveTo>
                      <a:pt x="1260135" y="0"/>
                    </a:moveTo>
                    <a:lnTo>
                      <a:pt x="1566180" y="102"/>
                    </a:lnTo>
                    <a:cubicBezTo>
                      <a:pt x="1868718" y="10303"/>
                      <a:pt x="1960290" y="94134"/>
                      <a:pt x="2310461" y="462492"/>
                    </a:cubicBezTo>
                    <a:lnTo>
                      <a:pt x="2314629" y="462607"/>
                    </a:lnTo>
                    <a:cubicBezTo>
                      <a:pt x="2420927" y="574398"/>
                      <a:pt x="2551030" y="712414"/>
                      <a:pt x="2718076" y="882534"/>
                    </a:cubicBezTo>
                    <a:cubicBezTo>
                      <a:pt x="2813178" y="965863"/>
                      <a:pt x="2822510" y="1030964"/>
                      <a:pt x="2825483" y="1068076"/>
                    </a:cubicBezTo>
                    <a:cubicBezTo>
                      <a:pt x="2825760" y="1083985"/>
                      <a:pt x="2826037" y="1099895"/>
                      <a:pt x="2826315" y="1115804"/>
                    </a:cubicBezTo>
                    <a:cubicBezTo>
                      <a:pt x="2798551" y="1018000"/>
                      <a:pt x="2708322" y="946874"/>
                      <a:pt x="2601483" y="946874"/>
                    </a:cubicBezTo>
                    <a:lnTo>
                      <a:pt x="1402747" y="941002"/>
                    </a:lnTo>
                    <a:lnTo>
                      <a:pt x="224832" y="946772"/>
                    </a:lnTo>
                    <a:cubicBezTo>
                      <a:pt x="117993" y="946772"/>
                      <a:pt x="27764" y="1017898"/>
                      <a:pt x="0" y="1115702"/>
                    </a:cubicBezTo>
                    <a:cubicBezTo>
                      <a:pt x="277" y="1099793"/>
                      <a:pt x="555" y="1083883"/>
                      <a:pt x="832" y="1067974"/>
                    </a:cubicBezTo>
                    <a:cubicBezTo>
                      <a:pt x="3805" y="1030862"/>
                      <a:pt x="13137" y="965761"/>
                      <a:pt x="108239" y="882432"/>
                    </a:cubicBezTo>
                    <a:cubicBezTo>
                      <a:pt x="275285" y="712312"/>
                      <a:pt x="405388" y="574296"/>
                      <a:pt x="511686" y="462505"/>
                    </a:cubicBezTo>
                    <a:lnTo>
                      <a:pt x="515854" y="462390"/>
                    </a:lnTo>
                    <a:cubicBezTo>
                      <a:pt x="866025" y="94032"/>
                      <a:pt x="957597" y="10201"/>
                      <a:pt x="1260135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EBE9EC"/>
                  </a:gs>
                  <a:gs pos="29358">
                    <a:srgbClr val="EBE9EC"/>
                  </a:gs>
                  <a:gs pos="37999">
                    <a:srgbClr val="EBE9EC"/>
                  </a:gs>
                  <a:gs pos="100000">
                    <a:srgbClr val="FEFEFE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47" name="矩形 15"/>
              <p:cNvSpPr>
                <a:spLocks noChangeArrowheads="1"/>
              </p:cNvSpPr>
              <p:nvPr/>
            </p:nvSpPr>
            <p:spPr bwMode="auto">
              <a:xfrm>
                <a:off x="125076" y="633738"/>
                <a:ext cx="628230" cy="837065"/>
              </a:xfrm>
              <a:custGeom>
                <a:avLst/>
                <a:gdLst>
                  <a:gd name="T0" fmla="*/ 0 w 934263"/>
                  <a:gd name="T1" fmla="*/ 1072927 h 1244828"/>
                  <a:gd name="T2" fmla="*/ 1 w 934263"/>
                  <a:gd name="T3" fmla="*/ 172405 h 1244828"/>
                  <a:gd name="T4" fmla="*/ 224833 w 934263"/>
                  <a:gd name="T5" fmla="*/ 3475 h 1244828"/>
                  <a:gd name="T6" fmla="*/ 934263 w 934263"/>
                  <a:gd name="T7" fmla="*/ 0 h 1244828"/>
                  <a:gd name="T8" fmla="*/ 934263 w 934263"/>
                  <a:gd name="T9" fmla="*/ 1244828 h 1244828"/>
                  <a:gd name="T10" fmla="*/ 224832 w 934263"/>
                  <a:gd name="T11" fmla="*/ 1241857 h 1244828"/>
                  <a:gd name="T12" fmla="*/ 0 w 934263"/>
                  <a:gd name="T13" fmla="*/ 1072927 h 124482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934263"/>
                  <a:gd name="T22" fmla="*/ 0 h 1244828"/>
                  <a:gd name="T23" fmla="*/ 934263 w 934263"/>
                  <a:gd name="T24" fmla="*/ 1244828 h 124482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934263" h="1244828">
                    <a:moveTo>
                      <a:pt x="0" y="1072927"/>
                    </a:moveTo>
                    <a:cubicBezTo>
                      <a:pt x="1422" y="887542"/>
                      <a:pt x="1423" y="362553"/>
                      <a:pt x="1" y="172405"/>
                    </a:cubicBezTo>
                    <a:cubicBezTo>
                      <a:pt x="27765" y="74601"/>
                      <a:pt x="117994" y="3475"/>
                      <a:pt x="224833" y="3475"/>
                    </a:cubicBezTo>
                    <a:lnTo>
                      <a:pt x="934263" y="0"/>
                    </a:lnTo>
                    <a:lnTo>
                      <a:pt x="934263" y="1244828"/>
                    </a:lnTo>
                    <a:lnTo>
                      <a:pt x="224832" y="1241857"/>
                    </a:lnTo>
                    <a:cubicBezTo>
                      <a:pt x="117993" y="1241857"/>
                      <a:pt x="27764" y="1170731"/>
                      <a:pt x="0" y="1072927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0122F"/>
                  </a:gs>
                  <a:gs pos="26999">
                    <a:srgbClr val="C0122F"/>
                  </a:gs>
                  <a:gs pos="98000">
                    <a:srgbClr val="CE1632"/>
                  </a:gs>
                  <a:gs pos="100000">
                    <a:srgbClr val="CE1632"/>
                  </a:gs>
                </a:gsLst>
                <a:lin ang="0" scaled="1"/>
              </a:gradFill>
              <a:ln w="0" cap="flat" cmpd="sng">
                <a:solidFill>
                  <a:srgbClr val="F2F2F2">
                    <a:alpha val="29999"/>
                  </a:srgbClr>
                </a:solidFill>
                <a:bevel/>
                <a:headEnd/>
                <a:tailEnd/>
              </a:ln>
            </p:spPr>
            <p:txBody>
              <a:bodyPr lIns="91438" tIns="45719" rIns="91438" bIns="45719"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48" name="平行四边形 1"/>
              <p:cNvSpPr>
                <a:spLocks noChangeArrowheads="1"/>
              </p:cNvSpPr>
              <p:nvPr/>
            </p:nvSpPr>
            <p:spPr bwMode="auto">
              <a:xfrm rot="10800000" flipH="1">
                <a:off x="125669" y="1355778"/>
                <a:ext cx="1968550" cy="867892"/>
              </a:xfrm>
              <a:custGeom>
                <a:avLst/>
                <a:gdLst>
                  <a:gd name="T0" fmla="*/ 0 w 2927499"/>
                  <a:gd name="T1" fmla="*/ 1290672 h 1290672"/>
                  <a:gd name="T2" fmla="*/ 224832 w 2927499"/>
                  <a:gd name="T3" fmla="*/ 1121742 h 1290672"/>
                  <a:gd name="T4" fmla="*/ 1667364 w 2927499"/>
                  <a:gd name="T5" fmla="*/ 1115702 h 1290672"/>
                  <a:gd name="T6" fmla="*/ 2411645 w 2927499"/>
                  <a:gd name="T7" fmla="*/ 653312 h 1290672"/>
                  <a:gd name="T8" fmla="*/ 2415813 w 2927499"/>
                  <a:gd name="T9" fmla="*/ 653197 h 1290672"/>
                  <a:gd name="T10" fmla="*/ 2819260 w 2927499"/>
                  <a:gd name="T11" fmla="*/ 233270 h 1290672"/>
                  <a:gd name="T12" fmla="*/ 2926667 w 2927499"/>
                  <a:gd name="T13" fmla="*/ 47728 h 1290672"/>
                  <a:gd name="T14" fmla="*/ 2927499 w 2927499"/>
                  <a:gd name="T15" fmla="*/ 0 h 1290672"/>
                  <a:gd name="T16" fmla="*/ 2702667 w 2927499"/>
                  <a:gd name="T17" fmla="*/ 168930 h 1290672"/>
                  <a:gd name="T18" fmla="*/ 1260135 w 2927499"/>
                  <a:gd name="T19" fmla="*/ 174970 h 1290672"/>
                  <a:gd name="T20" fmla="*/ 515854 w 2927499"/>
                  <a:gd name="T21" fmla="*/ 637360 h 1290672"/>
                  <a:gd name="T22" fmla="*/ 511686 w 2927499"/>
                  <a:gd name="T23" fmla="*/ 637475 h 1290672"/>
                  <a:gd name="T24" fmla="*/ 108239 w 2927499"/>
                  <a:gd name="T25" fmla="*/ 1057402 h 1290672"/>
                  <a:gd name="T26" fmla="*/ 832 w 2927499"/>
                  <a:gd name="T27" fmla="*/ 1242944 h 1290672"/>
                  <a:gd name="T28" fmla="*/ 0 w 2927499"/>
                  <a:gd name="T29" fmla="*/ 1290672 h 1290672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927499"/>
                  <a:gd name="T46" fmla="*/ 0 h 1290672"/>
                  <a:gd name="T47" fmla="*/ 2927499 w 2927499"/>
                  <a:gd name="T48" fmla="*/ 1290672 h 1290672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927499" h="1290672">
                    <a:moveTo>
                      <a:pt x="0" y="1290672"/>
                    </a:moveTo>
                    <a:cubicBezTo>
                      <a:pt x="27764" y="1192868"/>
                      <a:pt x="117993" y="1121742"/>
                      <a:pt x="224832" y="1121742"/>
                    </a:cubicBezTo>
                    <a:lnTo>
                      <a:pt x="1667364" y="1115702"/>
                    </a:lnTo>
                    <a:cubicBezTo>
                      <a:pt x="1969902" y="1105501"/>
                      <a:pt x="2061474" y="1021670"/>
                      <a:pt x="2411645" y="653312"/>
                    </a:cubicBezTo>
                    <a:lnTo>
                      <a:pt x="2415813" y="653197"/>
                    </a:lnTo>
                    <a:cubicBezTo>
                      <a:pt x="2522111" y="541406"/>
                      <a:pt x="2652214" y="403390"/>
                      <a:pt x="2819260" y="233270"/>
                    </a:cubicBezTo>
                    <a:cubicBezTo>
                      <a:pt x="2914362" y="149941"/>
                      <a:pt x="2923694" y="84840"/>
                      <a:pt x="2926667" y="47728"/>
                    </a:cubicBezTo>
                    <a:cubicBezTo>
                      <a:pt x="2926944" y="31819"/>
                      <a:pt x="2927221" y="15909"/>
                      <a:pt x="2927499" y="0"/>
                    </a:cubicBezTo>
                    <a:cubicBezTo>
                      <a:pt x="2899735" y="97804"/>
                      <a:pt x="2809506" y="168930"/>
                      <a:pt x="2702667" y="168930"/>
                    </a:cubicBezTo>
                    <a:lnTo>
                      <a:pt x="1260135" y="174970"/>
                    </a:lnTo>
                    <a:cubicBezTo>
                      <a:pt x="957597" y="185171"/>
                      <a:pt x="866025" y="269002"/>
                      <a:pt x="515854" y="637360"/>
                    </a:cubicBezTo>
                    <a:lnTo>
                      <a:pt x="511686" y="637475"/>
                    </a:lnTo>
                    <a:cubicBezTo>
                      <a:pt x="405388" y="749266"/>
                      <a:pt x="275285" y="887282"/>
                      <a:pt x="108239" y="1057402"/>
                    </a:cubicBezTo>
                    <a:cubicBezTo>
                      <a:pt x="13137" y="1140731"/>
                      <a:pt x="3805" y="1205832"/>
                      <a:pt x="832" y="1242944"/>
                    </a:cubicBezTo>
                    <a:cubicBezTo>
                      <a:pt x="555" y="1258853"/>
                      <a:pt x="278" y="1274763"/>
                      <a:pt x="0" y="129067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8D8D8"/>
                  </a:gs>
                  <a:gs pos="34000">
                    <a:srgbClr val="D8D8D8"/>
                  </a:gs>
                  <a:gs pos="100000">
                    <a:srgbClr val="BFBFB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49" name="TextBox 36"/>
              <p:cNvSpPr>
                <a:spLocks noChangeArrowheads="1"/>
              </p:cNvSpPr>
              <p:nvPr/>
            </p:nvSpPr>
            <p:spPr bwMode="auto">
              <a:xfrm>
                <a:off x="1280299" y="917866"/>
                <a:ext cx="864096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sz="2400" b="1">
                    <a:latin typeface="Bauhaus 93" pitchFamily="82" charset="0"/>
                    <a:ea typeface="方正韵动粗黑简体" pitchFamily="2" charset="-122"/>
                  </a:rPr>
                  <a:t>02</a:t>
                </a:r>
                <a:endParaRPr lang="zh-CN" altLang="en-US" sz="2400" b="1">
                  <a:latin typeface="Bauhaus 93" pitchFamily="82" charset="0"/>
                  <a:ea typeface="方正韵动粗黑简体" pitchFamily="2" charset="-122"/>
                </a:endParaRPr>
              </a:p>
            </p:txBody>
          </p:sp>
          <p:sp>
            <p:nvSpPr>
              <p:cNvPr id="50" name="TextBox 39"/>
              <p:cNvSpPr>
                <a:spLocks noChangeArrowheads="1"/>
              </p:cNvSpPr>
              <p:nvPr/>
            </p:nvSpPr>
            <p:spPr bwMode="auto">
              <a:xfrm>
                <a:off x="0" y="785215"/>
                <a:ext cx="864096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sz="2400" b="1">
                    <a:latin typeface="Bauhaus 93" pitchFamily="82" charset="0"/>
                    <a:ea typeface="方正韵动粗黑简体" pitchFamily="2" charset="-122"/>
                    <a:sym typeface="Bauhaus 93" pitchFamily="82" charset="0"/>
                  </a:rPr>
                  <a:t>01</a:t>
                </a:r>
                <a:endParaRPr lang="zh-CN" altLang="en-US" sz="2400" b="1">
                  <a:latin typeface="Bauhaus 93" pitchFamily="82" charset="0"/>
                  <a:ea typeface="方正韵动粗黑简体" pitchFamily="2" charset="-122"/>
                  <a:sym typeface="Bauhaus 93" pitchFamily="82" charset="0"/>
                </a:endParaRPr>
              </a:p>
            </p:txBody>
          </p:sp>
          <p:sp>
            <p:nvSpPr>
              <p:cNvPr id="51" name="TextBox 43"/>
              <p:cNvSpPr>
                <a:spLocks noChangeArrowheads="1"/>
              </p:cNvSpPr>
              <p:nvPr/>
            </p:nvSpPr>
            <p:spPr bwMode="auto">
              <a:xfrm>
                <a:off x="2628636" y="2672873"/>
                <a:ext cx="864096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sz="2400" b="1">
                    <a:latin typeface="Bauhaus 93" pitchFamily="82" charset="0"/>
                    <a:ea typeface="方正韵动粗黑简体" pitchFamily="2" charset="-122"/>
                    <a:sym typeface="Bauhaus 93" pitchFamily="82" charset="0"/>
                  </a:rPr>
                  <a:t>03</a:t>
                </a:r>
                <a:endParaRPr lang="zh-CN" altLang="en-US" sz="2400" b="1">
                  <a:latin typeface="Bauhaus 93" pitchFamily="82" charset="0"/>
                  <a:ea typeface="方正韵动粗黑简体" pitchFamily="2" charset="-122"/>
                  <a:sym typeface="Bauhaus 93" pitchFamily="82" charset="0"/>
                </a:endParaRPr>
              </a:p>
            </p:txBody>
          </p:sp>
          <p:sp>
            <p:nvSpPr>
              <p:cNvPr id="52" name="TextBox 46"/>
              <p:cNvSpPr>
                <a:spLocks noChangeArrowheads="1"/>
              </p:cNvSpPr>
              <p:nvPr/>
            </p:nvSpPr>
            <p:spPr bwMode="auto">
              <a:xfrm>
                <a:off x="1348338" y="2553144"/>
                <a:ext cx="864096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sz="2400" b="1">
                    <a:latin typeface="Bauhaus 93" pitchFamily="82" charset="0"/>
                    <a:ea typeface="方正韵动粗黑简体" pitchFamily="2" charset="-122"/>
                    <a:sym typeface="Bauhaus 93" pitchFamily="82" charset="0"/>
                  </a:rPr>
                  <a:t>04</a:t>
                </a:r>
                <a:endParaRPr lang="zh-CN" altLang="en-US" sz="2400" b="1">
                  <a:latin typeface="Bauhaus 93" pitchFamily="82" charset="0"/>
                  <a:ea typeface="方正韵动粗黑简体" pitchFamily="2" charset="-122"/>
                  <a:sym typeface="Bauhaus 93" pitchFamily="82" charset="0"/>
                </a:endParaRPr>
              </a:p>
            </p:txBody>
          </p:sp>
        </p:grpSp>
        <p:grpSp>
          <p:nvGrpSpPr>
            <p:cNvPr id="53" name="Group 19"/>
            <p:cNvGrpSpPr>
              <a:grpSpLocks/>
            </p:cNvGrpSpPr>
            <p:nvPr/>
          </p:nvGrpSpPr>
          <p:grpSpPr bwMode="auto">
            <a:xfrm>
              <a:off x="7546975" y="3232150"/>
              <a:ext cx="496888" cy="496888"/>
              <a:chOff x="0" y="0"/>
              <a:chExt cx="497106" cy="497106"/>
            </a:xfrm>
          </p:grpSpPr>
          <p:sp>
            <p:nvSpPr>
              <p:cNvPr id="54" name="椭圆 6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97106" cy="497106"/>
              </a:xfrm>
              <a:prstGeom prst="ellipse">
                <a:avLst/>
              </a:pr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55" name="十字形 63"/>
              <p:cNvSpPr>
                <a:spLocks noChangeArrowheads="1"/>
              </p:cNvSpPr>
              <p:nvPr/>
            </p:nvSpPr>
            <p:spPr bwMode="auto">
              <a:xfrm>
                <a:off x="87789" y="87789"/>
                <a:ext cx="321528" cy="321528"/>
              </a:xfrm>
              <a:prstGeom prst="plus">
                <a:avLst>
                  <a:gd name="adj" fmla="val 39218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56" name="椭圆 76"/>
            <p:cNvSpPr>
              <a:spLocks noChangeArrowheads="1"/>
            </p:cNvSpPr>
            <p:nvPr/>
          </p:nvSpPr>
          <p:spPr bwMode="auto">
            <a:xfrm>
              <a:off x="4873625" y="844550"/>
              <a:ext cx="496888" cy="498475"/>
            </a:xfrm>
            <a:prstGeom prst="ellipse">
              <a:avLst/>
            </a:pr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grpSp>
          <p:nvGrpSpPr>
            <p:cNvPr id="57" name="Group 23"/>
            <p:cNvGrpSpPr>
              <a:grpSpLocks/>
            </p:cNvGrpSpPr>
            <p:nvPr/>
          </p:nvGrpSpPr>
          <p:grpSpPr bwMode="auto">
            <a:xfrm rot="2871423">
              <a:off x="4937125" y="908050"/>
              <a:ext cx="371475" cy="371475"/>
              <a:chOff x="0" y="0"/>
              <a:chExt cx="900000" cy="900000"/>
            </a:xfrm>
          </p:grpSpPr>
          <p:sp>
            <p:nvSpPr>
              <p:cNvPr id="58" name="椭圆 78"/>
              <p:cNvSpPr>
                <a:spLocks noChangeArrowheads="1"/>
              </p:cNvSpPr>
              <p:nvPr/>
            </p:nvSpPr>
            <p:spPr bwMode="auto">
              <a:xfrm>
                <a:off x="360000" y="360000"/>
                <a:ext cx="180000" cy="180000"/>
              </a:xfrm>
              <a:prstGeom prst="ellipse">
                <a:avLst/>
              </a:prstGeom>
              <a:solidFill>
                <a:srgbClr val="FFFFFF">
                  <a:alpha val="87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59" name="Group 31"/>
            <p:cNvGrpSpPr>
              <a:grpSpLocks/>
            </p:cNvGrpSpPr>
            <p:nvPr/>
          </p:nvGrpSpPr>
          <p:grpSpPr bwMode="auto">
            <a:xfrm>
              <a:off x="3654425" y="3246438"/>
              <a:ext cx="496888" cy="496887"/>
              <a:chOff x="0" y="0"/>
              <a:chExt cx="497106" cy="497106"/>
            </a:xfrm>
          </p:grpSpPr>
          <p:sp>
            <p:nvSpPr>
              <p:cNvPr id="60" name="椭圆 7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97106" cy="497106"/>
              </a:xfrm>
              <a:prstGeom prst="ellipse">
                <a:avLst/>
              </a:pr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61" name="Group 33"/>
              <p:cNvGrpSpPr>
                <a:grpSpLocks/>
              </p:cNvGrpSpPr>
              <p:nvPr/>
            </p:nvGrpSpPr>
            <p:grpSpPr bwMode="auto">
              <a:xfrm>
                <a:off x="95450" y="55034"/>
                <a:ext cx="306206" cy="386606"/>
                <a:chOff x="0" y="0"/>
                <a:chExt cx="1586854" cy="2003506"/>
              </a:xfrm>
            </p:grpSpPr>
            <p:sp>
              <p:nvSpPr>
                <p:cNvPr id="62" name="圆角矩形 86"/>
                <p:cNvSpPr>
                  <a:spLocks noChangeArrowheads="1"/>
                </p:cNvSpPr>
                <p:nvPr/>
              </p:nvSpPr>
              <p:spPr bwMode="auto">
                <a:xfrm>
                  <a:off x="602891" y="1531818"/>
                  <a:ext cx="381068" cy="127021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 cmpd="sng">
                      <a:solidFill>
                        <a:srgbClr val="42719B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lang="zh-CN" altLang="zh-CN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3" name="椭圆 87"/>
                <p:cNvSpPr>
                  <a:spLocks noChangeArrowheads="1"/>
                </p:cNvSpPr>
                <p:nvPr/>
              </p:nvSpPr>
              <p:spPr bwMode="auto">
                <a:xfrm>
                  <a:off x="666390" y="1842190"/>
                  <a:ext cx="254075" cy="16131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 cmpd="sng">
                      <a:solidFill>
                        <a:srgbClr val="42719B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lang="zh-CN" altLang="zh-CN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4" name="圆角矩形 88"/>
                <p:cNvSpPr>
                  <a:spLocks noChangeArrowheads="1"/>
                </p:cNvSpPr>
                <p:nvPr/>
              </p:nvSpPr>
              <p:spPr bwMode="auto">
                <a:xfrm>
                  <a:off x="631426" y="1687003"/>
                  <a:ext cx="323999" cy="127021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 cmpd="sng">
                      <a:solidFill>
                        <a:srgbClr val="42719B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lang="zh-CN" altLang="zh-CN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5" name="直接连接符 89"/>
                <p:cNvSpPr>
                  <a:spLocks noChangeShapeType="1"/>
                </p:cNvSpPr>
                <p:nvPr/>
              </p:nvSpPr>
              <p:spPr bwMode="auto">
                <a:xfrm>
                  <a:off x="0" y="282663"/>
                  <a:ext cx="288453" cy="223045"/>
                </a:xfrm>
                <a:prstGeom prst="line">
                  <a:avLst/>
                </a:prstGeom>
                <a:noFill/>
                <a:ln w="15875" cap="flat" cmpd="sng">
                  <a:solidFill>
                    <a:srgbClr val="FFFFFF"/>
                  </a:solidFill>
                  <a:bevel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6" name="直接连接符 90"/>
                <p:cNvSpPr>
                  <a:spLocks noChangeShapeType="1"/>
                </p:cNvSpPr>
                <p:nvPr/>
              </p:nvSpPr>
              <p:spPr bwMode="auto">
                <a:xfrm flipH="1">
                  <a:off x="1298402" y="301708"/>
                  <a:ext cx="288452" cy="204000"/>
                </a:xfrm>
                <a:prstGeom prst="line">
                  <a:avLst/>
                </a:prstGeom>
                <a:noFill/>
                <a:ln w="15875" cap="flat" cmpd="sng">
                  <a:solidFill>
                    <a:srgbClr val="FFFFFF"/>
                  </a:solidFill>
                  <a:bevel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7" name="直接连接符 91"/>
                <p:cNvSpPr>
                  <a:spLocks noChangeShapeType="1"/>
                </p:cNvSpPr>
                <p:nvPr/>
              </p:nvSpPr>
              <p:spPr bwMode="auto">
                <a:xfrm>
                  <a:off x="793431" y="0"/>
                  <a:ext cx="1" cy="301707"/>
                </a:xfrm>
                <a:prstGeom prst="line">
                  <a:avLst/>
                </a:prstGeom>
                <a:noFill/>
                <a:ln w="15875" cap="flat" cmpd="sng">
                  <a:solidFill>
                    <a:srgbClr val="FFFFFF"/>
                  </a:solidFill>
                  <a:bevel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8" name="圆角矩形 66"/>
                <p:cNvSpPr>
                  <a:spLocks noChangeArrowheads="1"/>
                </p:cNvSpPr>
                <p:nvPr/>
              </p:nvSpPr>
              <p:spPr bwMode="auto">
                <a:xfrm>
                  <a:off x="288453" y="393287"/>
                  <a:ext cx="1009948" cy="1073456"/>
                </a:xfrm>
                <a:custGeom>
                  <a:avLst/>
                  <a:gdLst>
                    <a:gd name="T0" fmla="*/ 0 w 286232"/>
                    <a:gd name="T1" fmla="*/ 0 h 304231"/>
                    <a:gd name="T2" fmla="*/ 286232 w 286232"/>
                    <a:gd name="T3" fmla="*/ 304231 h 304231"/>
                  </a:gdLst>
                  <a:ahLst/>
                  <a:cxnLst/>
                  <a:rect l="T0" t="T1" r="T2" b="T3"/>
                  <a:pathLst>
                    <a:path w="286232" h="304231">
                      <a:moveTo>
                        <a:pt x="143116" y="0"/>
                      </a:moveTo>
                      <a:cubicBezTo>
                        <a:pt x="222157" y="0"/>
                        <a:pt x="286232" y="64075"/>
                        <a:pt x="286232" y="143116"/>
                      </a:cubicBezTo>
                      <a:cubicBezTo>
                        <a:pt x="286232" y="204128"/>
                        <a:pt x="248053" y="256223"/>
                        <a:pt x="193959" y="275967"/>
                      </a:cubicBezTo>
                      <a:lnTo>
                        <a:pt x="193959" y="298231"/>
                      </a:lnTo>
                      <a:cubicBezTo>
                        <a:pt x="193959" y="301545"/>
                        <a:pt x="191273" y="304231"/>
                        <a:pt x="187959" y="304231"/>
                      </a:cubicBezTo>
                      <a:lnTo>
                        <a:pt x="91959" y="304231"/>
                      </a:lnTo>
                      <a:cubicBezTo>
                        <a:pt x="88645" y="304231"/>
                        <a:pt x="85959" y="301545"/>
                        <a:pt x="85959" y="298231"/>
                      </a:cubicBezTo>
                      <a:lnTo>
                        <a:pt x="85959" y="274231"/>
                      </a:lnTo>
                      <a:lnTo>
                        <a:pt x="86092" y="274098"/>
                      </a:lnTo>
                      <a:cubicBezTo>
                        <a:pt x="35372" y="252309"/>
                        <a:pt x="0" y="201843"/>
                        <a:pt x="0" y="143116"/>
                      </a:cubicBezTo>
                      <a:cubicBezTo>
                        <a:pt x="0" y="64075"/>
                        <a:pt x="64075" y="0"/>
                        <a:pt x="143116" y="0"/>
                      </a:cubicBezTo>
                      <a:close/>
                    </a:path>
                  </a:pathLst>
                </a:custGeom>
                <a:noFill/>
                <a:ln w="22225" cap="flat" cmpd="sng">
                  <a:solidFill>
                    <a:srgbClr val="FFFFFF"/>
                  </a:solidFill>
                  <a:bevel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 lang="zh-CN" altLang="zh-CN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9" name="直接连接符 93"/>
                <p:cNvSpPr>
                  <a:spLocks noChangeShapeType="1"/>
                </p:cNvSpPr>
                <p:nvPr/>
              </p:nvSpPr>
              <p:spPr bwMode="auto">
                <a:xfrm>
                  <a:off x="1298401" y="1209423"/>
                  <a:ext cx="288453" cy="223045"/>
                </a:xfrm>
                <a:prstGeom prst="line">
                  <a:avLst/>
                </a:prstGeom>
                <a:noFill/>
                <a:ln w="15875" cap="flat" cmpd="sng">
                  <a:solidFill>
                    <a:srgbClr val="FFFFFF"/>
                  </a:solidFill>
                  <a:bevel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0" name="直接连接符 94"/>
                <p:cNvSpPr>
                  <a:spLocks noChangeShapeType="1"/>
                </p:cNvSpPr>
                <p:nvPr/>
              </p:nvSpPr>
              <p:spPr bwMode="auto">
                <a:xfrm flipH="1">
                  <a:off x="0" y="1213912"/>
                  <a:ext cx="288454" cy="218556"/>
                </a:xfrm>
                <a:prstGeom prst="line">
                  <a:avLst/>
                </a:prstGeom>
                <a:noFill/>
                <a:ln w="15875" cap="flat" cmpd="sng">
                  <a:solidFill>
                    <a:srgbClr val="FFFFFF"/>
                  </a:solidFill>
                  <a:bevel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71" name="Group 43"/>
            <p:cNvGrpSpPr>
              <a:grpSpLocks/>
            </p:cNvGrpSpPr>
            <p:nvPr/>
          </p:nvGrpSpPr>
          <p:grpSpPr bwMode="auto">
            <a:xfrm>
              <a:off x="1927225" y="1568450"/>
              <a:ext cx="238125" cy="280988"/>
              <a:chOff x="0" y="0"/>
              <a:chExt cx="672075" cy="792000"/>
            </a:xfrm>
          </p:grpSpPr>
          <p:sp>
            <p:nvSpPr>
              <p:cNvPr id="72" name="矩形 99"/>
              <p:cNvSpPr>
                <a:spLocks noChangeArrowheads="1"/>
              </p:cNvSpPr>
              <p:nvPr/>
            </p:nvSpPr>
            <p:spPr bwMode="auto">
              <a:xfrm>
                <a:off x="0" y="396000"/>
                <a:ext cx="144016" cy="39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73" name="矩形 100"/>
              <p:cNvSpPr>
                <a:spLocks noChangeArrowheads="1"/>
              </p:cNvSpPr>
              <p:nvPr/>
            </p:nvSpPr>
            <p:spPr bwMode="auto">
              <a:xfrm>
                <a:off x="528059" y="0"/>
                <a:ext cx="144016" cy="792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74" name="矩形 101"/>
              <p:cNvSpPr>
                <a:spLocks noChangeArrowheads="1"/>
              </p:cNvSpPr>
              <p:nvPr/>
            </p:nvSpPr>
            <p:spPr bwMode="auto">
              <a:xfrm>
                <a:off x="264029" y="288000"/>
                <a:ext cx="144016" cy="504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75" name="Group 47"/>
            <p:cNvGrpSpPr>
              <a:grpSpLocks/>
            </p:cNvGrpSpPr>
            <p:nvPr/>
          </p:nvGrpSpPr>
          <p:grpSpPr bwMode="auto">
            <a:xfrm>
              <a:off x="5118100" y="836613"/>
              <a:ext cx="1611313" cy="700087"/>
              <a:chOff x="0" y="0"/>
              <a:chExt cx="1610089" cy="700192"/>
            </a:xfrm>
          </p:grpSpPr>
          <p:sp>
            <p:nvSpPr>
              <p:cNvPr id="76" name="TextBox 6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10089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 anchorCtr="1">
                <a:spAutoFit/>
              </a:bodyPr>
              <a:lstStyle/>
              <a:p>
                <a:pPr algn="ctr"/>
                <a:r>
                  <a:rPr lang="zh-CN" altLang="en-US" sz="1400">
                    <a:solidFill>
                      <a:srgbClr val="A51127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请输入标题</a:t>
                </a:r>
              </a:p>
            </p:txBody>
          </p:sp>
          <p:sp>
            <p:nvSpPr>
              <p:cNvPr id="77" name="矩形 54"/>
              <p:cNvSpPr>
                <a:spLocks noChangeArrowheads="1"/>
              </p:cNvSpPr>
              <p:nvPr/>
            </p:nvSpPr>
            <p:spPr bwMode="auto">
              <a:xfrm>
                <a:off x="238983" y="307777"/>
                <a:ext cx="1132122" cy="3924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68580" tIns="34290" rIns="68580" bIns="34290">
                <a:spAutoFit/>
              </a:bodyPr>
              <a:lstStyle/>
              <a:p>
                <a:pPr algn="ctr"/>
                <a:r>
                  <a:rPr lang="zh-CN" altLang="en-US" sz="1000">
                    <a:solidFill>
                      <a:srgbClr val="3F3F3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请输入文本</a:t>
                </a:r>
                <a:endParaRPr lang="en-US" sz="1000">
                  <a:solidFill>
                    <a:srgbClr val="3F3F3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  <a:p>
                <a:pPr algn="ctr"/>
                <a:r>
                  <a:rPr lang="zh-CN" altLang="en-US" sz="1000">
                    <a:solidFill>
                      <a:srgbClr val="3F3F3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请输入文本</a:t>
                </a:r>
              </a:p>
            </p:txBody>
          </p:sp>
        </p:grpSp>
        <p:grpSp>
          <p:nvGrpSpPr>
            <p:cNvPr id="78" name="Group 50"/>
            <p:cNvGrpSpPr>
              <a:grpSpLocks/>
            </p:cNvGrpSpPr>
            <p:nvPr/>
          </p:nvGrpSpPr>
          <p:grpSpPr bwMode="auto">
            <a:xfrm>
              <a:off x="1241425" y="2039938"/>
              <a:ext cx="1609725" cy="700087"/>
              <a:chOff x="0" y="0"/>
              <a:chExt cx="1610089" cy="700192"/>
            </a:xfrm>
          </p:grpSpPr>
          <p:sp>
            <p:nvSpPr>
              <p:cNvPr id="79" name="TextBox 6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10089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 anchorCtr="1">
                <a:spAutoFit/>
              </a:bodyPr>
              <a:lstStyle/>
              <a:p>
                <a:pPr algn="ctr"/>
                <a:r>
                  <a:rPr lang="zh-CN" altLang="en-US" sz="1400">
                    <a:solidFill>
                      <a:srgbClr val="A51127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请输入标题</a:t>
                </a:r>
              </a:p>
            </p:txBody>
          </p:sp>
          <p:sp>
            <p:nvSpPr>
              <p:cNvPr id="80" name="矩形 64"/>
              <p:cNvSpPr>
                <a:spLocks noChangeArrowheads="1"/>
              </p:cNvSpPr>
              <p:nvPr/>
            </p:nvSpPr>
            <p:spPr bwMode="auto">
              <a:xfrm>
                <a:off x="238983" y="307777"/>
                <a:ext cx="1132122" cy="3924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68580" tIns="34290" rIns="68580" bIns="34290">
                <a:spAutoFit/>
              </a:bodyPr>
              <a:lstStyle/>
              <a:p>
                <a:pPr algn="ctr"/>
                <a:r>
                  <a:rPr lang="zh-CN" altLang="en-US" sz="1000">
                    <a:solidFill>
                      <a:srgbClr val="3F3F3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请输入文本</a:t>
                </a:r>
                <a:endParaRPr lang="en-US" sz="1000">
                  <a:solidFill>
                    <a:srgbClr val="3F3F3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  <a:p>
                <a:pPr algn="ctr"/>
                <a:r>
                  <a:rPr lang="zh-CN" altLang="en-US" sz="1000">
                    <a:solidFill>
                      <a:srgbClr val="3F3F3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请输入文本</a:t>
                </a:r>
              </a:p>
            </p:txBody>
          </p:sp>
        </p:grpSp>
        <p:grpSp>
          <p:nvGrpSpPr>
            <p:cNvPr id="81" name="Group 53"/>
            <p:cNvGrpSpPr>
              <a:grpSpLocks/>
            </p:cNvGrpSpPr>
            <p:nvPr/>
          </p:nvGrpSpPr>
          <p:grpSpPr bwMode="auto">
            <a:xfrm>
              <a:off x="3098800" y="3756025"/>
              <a:ext cx="1609725" cy="700088"/>
              <a:chOff x="0" y="0"/>
              <a:chExt cx="1610089" cy="700192"/>
            </a:xfrm>
          </p:grpSpPr>
          <p:sp>
            <p:nvSpPr>
              <p:cNvPr id="82" name="TextBox 6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10089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 anchorCtr="1">
                <a:spAutoFit/>
              </a:bodyPr>
              <a:lstStyle/>
              <a:p>
                <a:pPr algn="ctr"/>
                <a:r>
                  <a:rPr lang="zh-CN" altLang="en-US" sz="1400">
                    <a:solidFill>
                      <a:srgbClr val="A51127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请输入标题</a:t>
                </a:r>
              </a:p>
            </p:txBody>
          </p:sp>
          <p:sp>
            <p:nvSpPr>
              <p:cNvPr id="83" name="矩形 68"/>
              <p:cNvSpPr>
                <a:spLocks noChangeArrowheads="1"/>
              </p:cNvSpPr>
              <p:nvPr/>
            </p:nvSpPr>
            <p:spPr bwMode="auto">
              <a:xfrm>
                <a:off x="238983" y="307777"/>
                <a:ext cx="1132122" cy="3924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68580" tIns="34290" rIns="68580" bIns="34290">
                <a:spAutoFit/>
              </a:bodyPr>
              <a:lstStyle/>
              <a:p>
                <a:pPr algn="ctr"/>
                <a:r>
                  <a:rPr lang="zh-CN" altLang="en-US" sz="1000">
                    <a:solidFill>
                      <a:srgbClr val="3F3F3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请输入文本</a:t>
                </a:r>
                <a:endParaRPr lang="en-US" sz="1000">
                  <a:solidFill>
                    <a:srgbClr val="3F3F3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  <a:p>
                <a:pPr algn="ctr"/>
                <a:r>
                  <a:rPr lang="zh-CN" altLang="en-US" sz="1000">
                    <a:solidFill>
                      <a:srgbClr val="3F3F3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请输入文本</a:t>
                </a:r>
              </a:p>
            </p:txBody>
          </p:sp>
        </p:grpSp>
        <p:grpSp>
          <p:nvGrpSpPr>
            <p:cNvPr id="84" name="Group 56"/>
            <p:cNvGrpSpPr>
              <a:grpSpLocks/>
            </p:cNvGrpSpPr>
            <p:nvPr/>
          </p:nvGrpSpPr>
          <p:grpSpPr bwMode="auto">
            <a:xfrm>
              <a:off x="6989763" y="3756025"/>
              <a:ext cx="1611312" cy="700088"/>
              <a:chOff x="0" y="0"/>
              <a:chExt cx="1610089" cy="700192"/>
            </a:xfrm>
          </p:grpSpPr>
          <p:sp>
            <p:nvSpPr>
              <p:cNvPr id="85" name="TextBox 6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10089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 anchorCtr="1">
                <a:spAutoFit/>
              </a:bodyPr>
              <a:lstStyle/>
              <a:p>
                <a:pPr algn="ctr"/>
                <a:r>
                  <a:rPr lang="zh-CN" altLang="en-US" sz="1400">
                    <a:solidFill>
                      <a:srgbClr val="A51127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请输入标题</a:t>
                </a:r>
              </a:p>
            </p:txBody>
          </p:sp>
          <p:sp>
            <p:nvSpPr>
              <p:cNvPr id="86" name="矩形 75"/>
              <p:cNvSpPr>
                <a:spLocks noChangeArrowheads="1"/>
              </p:cNvSpPr>
              <p:nvPr/>
            </p:nvSpPr>
            <p:spPr bwMode="auto">
              <a:xfrm>
                <a:off x="238983" y="307777"/>
                <a:ext cx="1132122" cy="3924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68580" tIns="34290" rIns="68580" bIns="34290">
                <a:spAutoFit/>
              </a:bodyPr>
              <a:lstStyle/>
              <a:p>
                <a:pPr algn="ctr"/>
                <a:r>
                  <a:rPr lang="zh-CN" altLang="en-US" sz="1000">
                    <a:solidFill>
                      <a:srgbClr val="3F3F3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请输入文本</a:t>
                </a:r>
                <a:endParaRPr lang="en-US" sz="1000">
                  <a:solidFill>
                    <a:srgbClr val="3F3F3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  <a:p>
                <a:pPr algn="ctr"/>
                <a:r>
                  <a:rPr lang="zh-CN" altLang="en-US" sz="1000">
                    <a:solidFill>
                      <a:srgbClr val="3F3F3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请输入文本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07855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圆角矩形 12"/>
          <p:cNvSpPr>
            <a:spLocks noChangeArrowheads="1"/>
          </p:cNvSpPr>
          <p:nvPr/>
        </p:nvSpPr>
        <p:spPr bwMode="auto">
          <a:xfrm rot="10800000">
            <a:off x="7034213" y="2556098"/>
            <a:ext cx="2144712" cy="720725"/>
          </a:xfrm>
          <a:custGeom>
            <a:avLst/>
            <a:gdLst>
              <a:gd name="T0" fmla="*/ 0 w 2144567"/>
              <a:gd name="T1" fmla="*/ 0 h 722092"/>
              <a:gd name="T2" fmla="*/ 2144567 w 2144567"/>
              <a:gd name="T3" fmla="*/ 722092 h 722092"/>
            </a:gdLst>
            <a:ahLst/>
            <a:cxnLst/>
            <a:rect l="T0" t="T1" r="T2" b="T3"/>
            <a:pathLst>
              <a:path w="2144567" h="722092">
                <a:moveTo>
                  <a:pt x="1853714" y="722092"/>
                </a:moveTo>
                <a:lnTo>
                  <a:pt x="27209" y="719764"/>
                </a:lnTo>
                <a:lnTo>
                  <a:pt x="27209" y="2714"/>
                </a:lnTo>
                <a:lnTo>
                  <a:pt x="0" y="2714"/>
                </a:lnTo>
                <a:cubicBezTo>
                  <a:pt x="18" y="1818"/>
                  <a:pt x="34" y="920"/>
                  <a:pt x="50" y="20"/>
                </a:cubicBezTo>
                <a:lnTo>
                  <a:pt x="2144196" y="0"/>
                </a:lnTo>
                <a:cubicBezTo>
                  <a:pt x="2143958" y="58079"/>
                  <a:pt x="2143930" y="134170"/>
                  <a:pt x="2144323" y="246285"/>
                </a:cubicBezTo>
                <a:cubicBezTo>
                  <a:pt x="2150480" y="632650"/>
                  <a:pt x="2039794" y="695259"/>
                  <a:pt x="1853714" y="722092"/>
                </a:cubicBezTo>
                <a:close/>
              </a:path>
            </a:pathLst>
          </a:custGeom>
          <a:gradFill rotWithShape="1">
            <a:gsLst>
              <a:gs pos="0">
                <a:srgbClr val="7987AE"/>
              </a:gs>
              <a:gs pos="56000">
                <a:srgbClr val="7987AE"/>
              </a:gs>
              <a:gs pos="100000">
                <a:srgbClr val="4F4B66"/>
              </a:gs>
            </a:gsLst>
            <a:path path="rect">
              <a:fillToRect t="100000" r="10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3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32" name="圆角矩形 4"/>
          <p:cNvSpPr>
            <a:spLocks noChangeArrowheads="1"/>
          </p:cNvSpPr>
          <p:nvPr/>
        </p:nvSpPr>
        <p:spPr bwMode="auto">
          <a:xfrm>
            <a:off x="2649538" y="2517998"/>
            <a:ext cx="1190625" cy="2432050"/>
          </a:xfrm>
          <a:custGeom>
            <a:avLst/>
            <a:gdLst>
              <a:gd name="T0" fmla="*/ 271199 w 1606151"/>
              <a:gd name="T1" fmla="*/ 2424027 h 6435715"/>
              <a:gd name="T2" fmla="*/ 0 w 1606151"/>
              <a:gd name="T3" fmla="*/ 15929 h 6435715"/>
              <a:gd name="T4" fmla="*/ 1100780 w 1606151"/>
              <a:gd name="T5" fmla="*/ 1944533 h 6435715"/>
              <a:gd name="T6" fmla="*/ 1098061 w 1606151"/>
              <a:gd name="T7" fmla="*/ 3980658 h 6435715"/>
              <a:gd name="T8" fmla="*/ 1606151 w 1606151"/>
              <a:gd name="T9" fmla="*/ 6119507 h 6435715"/>
              <a:gd name="T10" fmla="*/ 274832 w 1606151"/>
              <a:gd name="T11" fmla="*/ 3638023 h 6435715"/>
              <a:gd name="T12" fmla="*/ 271199 w 1606151"/>
              <a:gd name="T13" fmla="*/ 2424027 h 643571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06151"/>
              <a:gd name="T22" fmla="*/ 0 h 6435715"/>
              <a:gd name="T23" fmla="*/ 1606151 w 1606151"/>
              <a:gd name="T24" fmla="*/ 6435715 h 643571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06151" h="6435715">
                <a:moveTo>
                  <a:pt x="271199" y="2424027"/>
                </a:moveTo>
                <a:cubicBezTo>
                  <a:pt x="265393" y="1294998"/>
                  <a:pt x="340211" y="619998"/>
                  <a:pt x="0" y="15929"/>
                </a:cubicBezTo>
                <a:cubicBezTo>
                  <a:pt x="854739" y="-141472"/>
                  <a:pt x="1092253" y="894308"/>
                  <a:pt x="1100780" y="1944533"/>
                </a:cubicBezTo>
                <a:cubicBezTo>
                  <a:pt x="1102897" y="3131921"/>
                  <a:pt x="1095944" y="2793270"/>
                  <a:pt x="1098061" y="3980658"/>
                </a:cubicBezTo>
                <a:cubicBezTo>
                  <a:pt x="1101509" y="4647771"/>
                  <a:pt x="919881" y="6265114"/>
                  <a:pt x="1606151" y="6119507"/>
                </a:cubicBezTo>
                <a:cubicBezTo>
                  <a:pt x="186183" y="7379656"/>
                  <a:pt x="274832" y="4525921"/>
                  <a:pt x="274832" y="3638023"/>
                </a:cubicBezTo>
                <a:cubicBezTo>
                  <a:pt x="271052" y="2860731"/>
                  <a:pt x="274979" y="3201319"/>
                  <a:pt x="271199" y="2424027"/>
                </a:cubicBezTo>
                <a:close/>
              </a:path>
            </a:pathLst>
          </a:custGeom>
          <a:gradFill rotWithShape="1">
            <a:gsLst>
              <a:gs pos="0">
                <a:srgbClr val="E2B588"/>
              </a:gs>
              <a:gs pos="29999">
                <a:srgbClr val="E2B588"/>
              </a:gs>
              <a:gs pos="48000">
                <a:srgbClr val="C27B65"/>
              </a:gs>
              <a:gs pos="100000">
                <a:srgbClr val="523631"/>
              </a:gs>
            </a:gsLst>
            <a:path path="rect">
              <a:fillToRect l="50000" t="129999" r="50000" b="129999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3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33" name="圆角矩形 12"/>
          <p:cNvSpPr>
            <a:spLocks noChangeArrowheads="1"/>
          </p:cNvSpPr>
          <p:nvPr/>
        </p:nvSpPr>
        <p:spPr bwMode="auto">
          <a:xfrm>
            <a:off x="14288" y="3613373"/>
            <a:ext cx="2044700" cy="762000"/>
          </a:xfrm>
          <a:custGeom>
            <a:avLst/>
            <a:gdLst>
              <a:gd name="T0" fmla="*/ 6264 w 2442353"/>
              <a:gd name="T1" fmla="*/ 975463 h 995847"/>
              <a:gd name="T2" fmla="*/ 6264 w 2442353"/>
              <a:gd name="T3" fmla="*/ 0 h 995847"/>
              <a:gd name="T4" fmla="*/ 2437945 w 2442353"/>
              <a:gd name="T5" fmla="*/ 0 h 995847"/>
              <a:gd name="T6" fmla="*/ 2064651 w 2442353"/>
              <a:gd name="T7" fmla="*/ 995847 h 995847"/>
              <a:gd name="T8" fmla="*/ 6264 w 2442353"/>
              <a:gd name="T9" fmla="*/ 975463 h 99584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442353"/>
              <a:gd name="T16" fmla="*/ 0 h 995847"/>
              <a:gd name="T17" fmla="*/ 2442353 w 2442353"/>
              <a:gd name="T18" fmla="*/ 995847 h 99584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442353" h="995847">
                <a:moveTo>
                  <a:pt x="6264" y="975463"/>
                </a:moveTo>
                <a:cubicBezTo>
                  <a:pt x="9657" y="50886"/>
                  <a:pt x="-9393" y="962677"/>
                  <a:pt x="6264" y="0"/>
                </a:cubicBezTo>
                <a:lnTo>
                  <a:pt x="2437945" y="0"/>
                </a:lnTo>
                <a:cubicBezTo>
                  <a:pt x="2439772" y="633101"/>
                  <a:pt x="2505003" y="864412"/>
                  <a:pt x="2064651" y="995847"/>
                </a:cubicBezTo>
                <a:lnTo>
                  <a:pt x="6264" y="975463"/>
                </a:lnTo>
                <a:close/>
              </a:path>
            </a:pathLst>
          </a:custGeom>
          <a:gradFill rotWithShape="1">
            <a:gsLst>
              <a:gs pos="0">
                <a:srgbClr val="C89BBF"/>
              </a:gs>
              <a:gs pos="56000">
                <a:srgbClr val="C89BBF"/>
              </a:gs>
              <a:gs pos="100000">
                <a:srgbClr val="A46788"/>
              </a:gs>
            </a:gsLst>
            <a:path path="rect">
              <a:fillToRect t="100000" r="10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3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34" name="圆角矩形 4"/>
          <p:cNvSpPr>
            <a:spLocks noChangeArrowheads="1"/>
          </p:cNvSpPr>
          <p:nvPr/>
        </p:nvSpPr>
        <p:spPr bwMode="auto">
          <a:xfrm>
            <a:off x="1646238" y="2508473"/>
            <a:ext cx="1328737" cy="1868488"/>
          </a:xfrm>
          <a:custGeom>
            <a:avLst/>
            <a:gdLst>
              <a:gd name="T0" fmla="*/ 550253 w 1792009"/>
              <a:gd name="T1" fmla="*/ 1783462 h 4949501"/>
              <a:gd name="T2" fmla="*/ 1792009 w 1792009"/>
              <a:gd name="T3" fmla="*/ 37391 h 4949501"/>
              <a:gd name="T4" fmla="*/ 1379834 w 1792009"/>
              <a:gd name="T5" fmla="*/ 1303968 h 4949501"/>
              <a:gd name="T6" fmla="*/ 1377115 w 1792009"/>
              <a:gd name="T7" fmla="*/ 3340093 h 4949501"/>
              <a:gd name="T8" fmla="*/ 0 w 1792009"/>
              <a:gd name="T9" fmla="*/ 4949501 h 4949501"/>
              <a:gd name="T10" fmla="*/ 553886 w 1792009"/>
              <a:gd name="T11" fmla="*/ 2997458 h 4949501"/>
              <a:gd name="T12" fmla="*/ 550253 w 1792009"/>
              <a:gd name="T13" fmla="*/ 1783462 h 494950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792009"/>
              <a:gd name="T22" fmla="*/ 0 h 4949501"/>
              <a:gd name="T23" fmla="*/ 1792009 w 1792009"/>
              <a:gd name="T24" fmla="*/ 4949501 h 4949501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792009" h="4949501">
                <a:moveTo>
                  <a:pt x="550253" y="1783462"/>
                </a:moveTo>
                <a:cubicBezTo>
                  <a:pt x="544447" y="654433"/>
                  <a:pt x="1024004" y="-190803"/>
                  <a:pt x="1792009" y="37391"/>
                </a:cubicBezTo>
                <a:cubicBezTo>
                  <a:pt x="1528895" y="106971"/>
                  <a:pt x="1371307" y="253743"/>
                  <a:pt x="1379834" y="1303968"/>
                </a:cubicBezTo>
                <a:cubicBezTo>
                  <a:pt x="1381951" y="2491356"/>
                  <a:pt x="1374998" y="2152705"/>
                  <a:pt x="1377115" y="3340093"/>
                </a:cubicBezTo>
                <a:cubicBezTo>
                  <a:pt x="1380563" y="4007206"/>
                  <a:pt x="1279972" y="4894789"/>
                  <a:pt x="0" y="4949501"/>
                </a:cubicBezTo>
                <a:cubicBezTo>
                  <a:pt x="656409" y="4902528"/>
                  <a:pt x="553886" y="3885356"/>
                  <a:pt x="553886" y="2997458"/>
                </a:cubicBezTo>
                <a:cubicBezTo>
                  <a:pt x="550106" y="2220166"/>
                  <a:pt x="554033" y="2560754"/>
                  <a:pt x="550253" y="1783462"/>
                </a:cubicBezTo>
                <a:close/>
              </a:path>
            </a:pathLst>
          </a:custGeom>
          <a:gradFill rotWithShape="1">
            <a:gsLst>
              <a:gs pos="0">
                <a:srgbClr val="FDFCFD"/>
              </a:gs>
              <a:gs pos="26999">
                <a:srgbClr val="FDFCFD"/>
              </a:gs>
              <a:gs pos="48000">
                <a:srgbClr val="D3CACD"/>
              </a:gs>
              <a:gs pos="100000">
                <a:srgbClr val="FDFDFD"/>
              </a:gs>
            </a:gsLst>
            <a:path path="rect">
              <a:fillToRect l="50000" t="129999" r="50000" b="129999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3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35" name="圆角矩形 4"/>
          <p:cNvSpPr>
            <a:spLocks noChangeArrowheads="1"/>
          </p:cNvSpPr>
          <p:nvPr/>
        </p:nvSpPr>
        <p:spPr bwMode="auto">
          <a:xfrm>
            <a:off x="4108450" y="1340073"/>
            <a:ext cx="1206500" cy="4230688"/>
          </a:xfrm>
          <a:custGeom>
            <a:avLst/>
            <a:gdLst>
              <a:gd name="T0" fmla="*/ 268154 w 1607643"/>
              <a:gd name="T1" fmla="*/ 1311064 h 5641715"/>
              <a:gd name="T2" fmla="*/ 0 w 1607643"/>
              <a:gd name="T3" fmla="*/ 7406 h 5641715"/>
              <a:gd name="T4" fmla="*/ 1090025 w 1607643"/>
              <a:gd name="T5" fmla="*/ 1088814 h 5641715"/>
              <a:gd name="T6" fmla="*/ 1102725 w 1607643"/>
              <a:gd name="T7" fmla="*/ 4441428 h 5641715"/>
              <a:gd name="T8" fmla="*/ 1607643 w 1607643"/>
              <a:gd name="T9" fmla="*/ 5608742 h 5641715"/>
              <a:gd name="T10" fmla="*/ 258629 w 1607643"/>
              <a:gd name="T11" fmla="*/ 4552553 h 5641715"/>
              <a:gd name="T12" fmla="*/ 268154 w 1607643"/>
              <a:gd name="T13" fmla="*/ 1311064 h 564171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07643"/>
              <a:gd name="T22" fmla="*/ 0 h 5641715"/>
              <a:gd name="T23" fmla="*/ 1607643 w 1607643"/>
              <a:gd name="T24" fmla="*/ 5641715 h 564171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07643" h="5641715">
                <a:moveTo>
                  <a:pt x="268154" y="1311064"/>
                </a:moveTo>
                <a:cubicBezTo>
                  <a:pt x="262348" y="182035"/>
                  <a:pt x="332922" y="474131"/>
                  <a:pt x="0" y="7406"/>
                </a:cubicBezTo>
                <a:cubicBezTo>
                  <a:pt x="1015121" y="-78319"/>
                  <a:pt x="1081498" y="598475"/>
                  <a:pt x="1090025" y="1088814"/>
                </a:cubicBezTo>
                <a:cubicBezTo>
                  <a:pt x="1092142" y="2276202"/>
                  <a:pt x="1100608" y="3254040"/>
                  <a:pt x="1102725" y="4441428"/>
                </a:cubicBezTo>
                <a:cubicBezTo>
                  <a:pt x="1106173" y="5108541"/>
                  <a:pt x="954772" y="5715603"/>
                  <a:pt x="1607643" y="5608742"/>
                </a:cubicBezTo>
                <a:cubicBezTo>
                  <a:pt x="436947" y="5754157"/>
                  <a:pt x="258629" y="5421534"/>
                  <a:pt x="258629" y="4552553"/>
                </a:cubicBezTo>
                <a:lnTo>
                  <a:pt x="268154" y="1311064"/>
                </a:lnTo>
                <a:close/>
              </a:path>
            </a:pathLst>
          </a:custGeom>
          <a:gradFill rotWithShape="1">
            <a:gsLst>
              <a:gs pos="0">
                <a:srgbClr val="B1C1D8"/>
              </a:gs>
              <a:gs pos="53999">
                <a:srgbClr val="595474"/>
              </a:gs>
              <a:gs pos="84999">
                <a:srgbClr val="806DA5"/>
              </a:gs>
              <a:gs pos="100000">
                <a:srgbClr val="2E2A3B"/>
              </a:gs>
            </a:gsLst>
            <a:lin ang="126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3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36" name="圆角矩形 4"/>
          <p:cNvSpPr>
            <a:spLocks noChangeArrowheads="1"/>
          </p:cNvSpPr>
          <p:nvPr/>
        </p:nvSpPr>
        <p:spPr bwMode="auto">
          <a:xfrm>
            <a:off x="5510213" y="1956023"/>
            <a:ext cx="1200150" cy="2425700"/>
          </a:xfrm>
          <a:custGeom>
            <a:avLst/>
            <a:gdLst>
              <a:gd name="T0" fmla="*/ 271199 w 1619367"/>
              <a:gd name="T1" fmla="*/ 2424027 h 6424440"/>
              <a:gd name="T2" fmla="*/ 0 w 1619367"/>
              <a:gd name="T3" fmla="*/ 15929 h 6424440"/>
              <a:gd name="T4" fmla="*/ 1100780 w 1619367"/>
              <a:gd name="T5" fmla="*/ 1944533 h 6424440"/>
              <a:gd name="T6" fmla="*/ 1098061 w 1619367"/>
              <a:gd name="T7" fmla="*/ 3980658 h 6424440"/>
              <a:gd name="T8" fmla="*/ 1619367 w 1619367"/>
              <a:gd name="T9" fmla="*/ 6352974 h 6424440"/>
              <a:gd name="T10" fmla="*/ 274832 w 1619367"/>
              <a:gd name="T11" fmla="*/ 3638023 h 6424440"/>
              <a:gd name="T12" fmla="*/ 271199 w 1619367"/>
              <a:gd name="T13" fmla="*/ 2424027 h 64244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19367"/>
              <a:gd name="T22" fmla="*/ 0 h 6424440"/>
              <a:gd name="T23" fmla="*/ 1619367 w 1619367"/>
              <a:gd name="T24" fmla="*/ 6424440 h 64244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19367" h="6424440">
                <a:moveTo>
                  <a:pt x="271199" y="2424027"/>
                </a:moveTo>
                <a:cubicBezTo>
                  <a:pt x="265393" y="1294998"/>
                  <a:pt x="340211" y="619998"/>
                  <a:pt x="0" y="15929"/>
                </a:cubicBezTo>
                <a:cubicBezTo>
                  <a:pt x="854739" y="-141472"/>
                  <a:pt x="1092253" y="894308"/>
                  <a:pt x="1100780" y="1944533"/>
                </a:cubicBezTo>
                <a:cubicBezTo>
                  <a:pt x="1102897" y="3131921"/>
                  <a:pt x="1095944" y="2793270"/>
                  <a:pt x="1098061" y="3980658"/>
                </a:cubicBezTo>
                <a:cubicBezTo>
                  <a:pt x="1101509" y="4647771"/>
                  <a:pt x="946312" y="6550463"/>
                  <a:pt x="1619367" y="6352974"/>
                </a:cubicBezTo>
                <a:cubicBezTo>
                  <a:pt x="14375" y="6860845"/>
                  <a:pt x="274832" y="4525921"/>
                  <a:pt x="274832" y="3638023"/>
                </a:cubicBezTo>
                <a:cubicBezTo>
                  <a:pt x="271052" y="2860731"/>
                  <a:pt x="274979" y="3201319"/>
                  <a:pt x="271199" y="2424027"/>
                </a:cubicBezTo>
                <a:close/>
              </a:path>
            </a:pathLst>
          </a:custGeom>
          <a:gradFill rotWithShape="1">
            <a:gsLst>
              <a:gs pos="0">
                <a:srgbClr val="90B2C5"/>
              </a:gs>
              <a:gs pos="14999">
                <a:srgbClr val="90B2C5"/>
              </a:gs>
              <a:gs pos="45000">
                <a:srgbClr val="A7C0CD"/>
              </a:gs>
              <a:gs pos="100000">
                <a:srgbClr val="35414F"/>
              </a:gs>
            </a:gsLst>
            <a:path path="rect">
              <a:fillToRect l="100000" t="10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3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37" name="矩形 23"/>
          <p:cNvSpPr>
            <a:spLocks noChangeArrowheads="1"/>
          </p:cNvSpPr>
          <p:nvPr/>
        </p:nvSpPr>
        <p:spPr bwMode="auto">
          <a:xfrm>
            <a:off x="1419225" y="4505548"/>
            <a:ext cx="857250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800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请输入标题</a:t>
            </a:r>
          </a:p>
        </p:txBody>
      </p:sp>
      <p:sp>
        <p:nvSpPr>
          <p:cNvPr id="38" name="圆角矩形 4"/>
          <p:cNvSpPr>
            <a:spLocks noChangeArrowheads="1"/>
          </p:cNvSpPr>
          <p:nvPr/>
        </p:nvSpPr>
        <p:spPr bwMode="auto">
          <a:xfrm>
            <a:off x="4111625" y="1341661"/>
            <a:ext cx="1204913" cy="4230687"/>
          </a:xfrm>
          <a:custGeom>
            <a:avLst/>
            <a:gdLst>
              <a:gd name="T0" fmla="*/ 268154 w 1607643"/>
              <a:gd name="T1" fmla="*/ 1311064 h 5641715"/>
              <a:gd name="T2" fmla="*/ 0 w 1607643"/>
              <a:gd name="T3" fmla="*/ 7406 h 5641715"/>
              <a:gd name="T4" fmla="*/ 1090025 w 1607643"/>
              <a:gd name="T5" fmla="*/ 1088814 h 5641715"/>
              <a:gd name="T6" fmla="*/ 1102725 w 1607643"/>
              <a:gd name="T7" fmla="*/ 4441428 h 5641715"/>
              <a:gd name="T8" fmla="*/ 1607643 w 1607643"/>
              <a:gd name="T9" fmla="*/ 5608742 h 5641715"/>
              <a:gd name="T10" fmla="*/ 258629 w 1607643"/>
              <a:gd name="T11" fmla="*/ 4552553 h 5641715"/>
              <a:gd name="T12" fmla="*/ 268154 w 1607643"/>
              <a:gd name="T13" fmla="*/ 1311064 h 564171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07643"/>
              <a:gd name="T22" fmla="*/ 0 h 5641715"/>
              <a:gd name="T23" fmla="*/ 1607643 w 1607643"/>
              <a:gd name="T24" fmla="*/ 5641715 h 564171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07643" h="5641715">
                <a:moveTo>
                  <a:pt x="268154" y="1311064"/>
                </a:moveTo>
                <a:cubicBezTo>
                  <a:pt x="262348" y="182035"/>
                  <a:pt x="332922" y="474131"/>
                  <a:pt x="0" y="7406"/>
                </a:cubicBezTo>
                <a:cubicBezTo>
                  <a:pt x="1015121" y="-78319"/>
                  <a:pt x="1081498" y="598475"/>
                  <a:pt x="1090025" y="1088814"/>
                </a:cubicBezTo>
                <a:cubicBezTo>
                  <a:pt x="1092142" y="2276202"/>
                  <a:pt x="1100608" y="3254040"/>
                  <a:pt x="1102725" y="4441428"/>
                </a:cubicBezTo>
                <a:cubicBezTo>
                  <a:pt x="1106173" y="5108541"/>
                  <a:pt x="954772" y="5715603"/>
                  <a:pt x="1607643" y="5608742"/>
                </a:cubicBezTo>
                <a:cubicBezTo>
                  <a:pt x="436947" y="5754157"/>
                  <a:pt x="258629" y="5421534"/>
                  <a:pt x="258629" y="4552553"/>
                </a:cubicBezTo>
                <a:lnTo>
                  <a:pt x="268154" y="1311064"/>
                </a:lnTo>
                <a:close/>
              </a:path>
            </a:pathLst>
          </a:custGeom>
          <a:gradFill rotWithShape="1">
            <a:gsLst>
              <a:gs pos="0">
                <a:srgbClr val="929292"/>
              </a:gs>
              <a:gs pos="23000">
                <a:srgbClr val="929292"/>
              </a:gs>
              <a:gs pos="31999">
                <a:srgbClr val="7B7B7B"/>
              </a:gs>
              <a:gs pos="100000">
                <a:srgbClr val="737373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3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39" name="任意多边形 40"/>
          <p:cNvSpPr>
            <a:spLocks noChangeArrowheads="1"/>
          </p:cNvSpPr>
          <p:nvPr/>
        </p:nvSpPr>
        <p:spPr bwMode="auto">
          <a:xfrm>
            <a:off x="4318000" y="5132611"/>
            <a:ext cx="898525" cy="438150"/>
          </a:xfrm>
          <a:custGeom>
            <a:avLst/>
            <a:gdLst>
              <a:gd name="T0" fmla="*/ 0 w 1197931"/>
              <a:gd name="T1" fmla="*/ 0 h 584014"/>
              <a:gd name="T2" fmla="*/ 53337 w 1197931"/>
              <a:gd name="T3" fmla="*/ 58369 h 584014"/>
              <a:gd name="T4" fmla="*/ 772772 w 1197931"/>
              <a:gd name="T5" fmla="*/ 238074 h 584014"/>
              <a:gd name="T6" fmla="*/ 812273 w 1197931"/>
              <a:gd name="T7" fmla="*/ 235874 h 584014"/>
              <a:gd name="T8" fmla="*/ 815502 w 1197931"/>
              <a:gd name="T9" fmla="*/ 257624 h 584014"/>
              <a:gd name="T10" fmla="*/ 1102495 w 1197931"/>
              <a:gd name="T11" fmla="*/ 558926 h 584014"/>
              <a:gd name="T12" fmla="*/ 1197931 w 1197931"/>
              <a:gd name="T13" fmla="*/ 562857 h 584014"/>
              <a:gd name="T14" fmla="*/ 1103420 w 1197931"/>
              <a:gd name="T15" fmla="*/ 572690 h 584014"/>
              <a:gd name="T16" fmla="*/ 8635 w 1197931"/>
              <a:gd name="T17" fmla="*/ 46932 h 584014"/>
              <a:gd name="T18" fmla="*/ 0 w 1197931"/>
              <a:gd name="T19" fmla="*/ 0 h 58401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197931"/>
              <a:gd name="T31" fmla="*/ 0 h 584014"/>
              <a:gd name="T32" fmla="*/ 1197931 w 1197931"/>
              <a:gd name="T33" fmla="*/ 584014 h 584014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/>
          </a:custGeom>
          <a:gradFill rotWithShape="1">
            <a:gsLst>
              <a:gs pos="0">
                <a:srgbClr val="FFFFFF"/>
              </a:gs>
              <a:gs pos="45999">
                <a:srgbClr val="FFFFFF"/>
              </a:gs>
              <a:gs pos="75000">
                <a:srgbClr val="000000"/>
              </a:gs>
              <a:gs pos="100000">
                <a:srgbClr val="000000"/>
              </a:gs>
            </a:gsLst>
            <a:lin ang="66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3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40" name="圆角矩形 4"/>
          <p:cNvSpPr>
            <a:spLocks noChangeArrowheads="1"/>
          </p:cNvSpPr>
          <p:nvPr/>
        </p:nvSpPr>
        <p:spPr bwMode="auto">
          <a:xfrm>
            <a:off x="4532313" y="1956023"/>
            <a:ext cx="1563687" cy="3705225"/>
          </a:xfrm>
          <a:custGeom>
            <a:avLst/>
            <a:gdLst>
              <a:gd name="T0" fmla="*/ 628737 w 2085878"/>
              <a:gd name="T1" fmla="*/ 865808 h 4909574"/>
              <a:gd name="T2" fmla="*/ 2085878 w 2085878"/>
              <a:gd name="T3" fmla="*/ 192209 h 4909574"/>
              <a:gd name="T4" fmla="*/ 1450608 w 2085878"/>
              <a:gd name="T5" fmla="*/ 643558 h 4909574"/>
              <a:gd name="T6" fmla="*/ 1463308 w 2085878"/>
              <a:gd name="T7" fmla="*/ 3996172 h 4909574"/>
              <a:gd name="T8" fmla="*/ 2266 w 2085878"/>
              <a:gd name="T9" fmla="*/ 4652946 h 4909574"/>
              <a:gd name="T10" fmla="*/ 647787 w 2085878"/>
              <a:gd name="T11" fmla="*/ 4135872 h 4909574"/>
              <a:gd name="T12" fmla="*/ 628737 w 2085878"/>
              <a:gd name="T13" fmla="*/ 865808 h 490957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085878"/>
              <a:gd name="T22" fmla="*/ 0 h 4909574"/>
              <a:gd name="T23" fmla="*/ 2085878 w 2085878"/>
              <a:gd name="T24" fmla="*/ 4909574 h 490957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085878" h="4909574">
                <a:moveTo>
                  <a:pt x="628737" y="865808"/>
                </a:moveTo>
                <a:cubicBezTo>
                  <a:pt x="622931" y="-263221"/>
                  <a:pt x="1948900" y="-48637"/>
                  <a:pt x="2085878" y="192209"/>
                </a:cubicBezTo>
                <a:cubicBezTo>
                  <a:pt x="1777024" y="90898"/>
                  <a:pt x="1442081" y="153219"/>
                  <a:pt x="1450608" y="643558"/>
                </a:cubicBezTo>
                <a:cubicBezTo>
                  <a:pt x="1452725" y="1830946"/>
                  <a:pt x="1461191" y="2808784"/>
                  <a:pt x="1463308" y="3996172"/>
                </a:cubicBezTo>
                <a:cubicBezTo>
                  <a:pt x="1466756" y="4663285"/>
                  <a:pt x="578120" y="5270347"/>
                  <a:pt x="2266" y="4652946"/>
                </a:cubicBezTo>
                <a:cubicBezTo>
                  <a:pt x="-44480" y="4697396"/>
                  <a:pt x="647787" y="5004853"/>
                  <a:pt x="647787" y="4135872"/>
                </a:cubicBezTo>
                <a:lnTo>
                  <a:pt x="628737" y="865808"/>
                </a:lnTo>
                <a:close/>
              </a:path>
            </a:pathLst>
          </a:custGeom>
          <a:gradFill rotWithShape="1">
            <a:gsLst>
              <a:gs pos="0">
                <a:srgbClr val="FDFCFD"/>
              </a:gs>
              <a:gs pos="18999">
                <a:srgbClr val="FDFCFD"/>
              </a:gs>
              <a:gs pos="48000">
                <a:srgbClr val="D3CACD"/>
              </a:gs>
              <a:gs pos="100000">
                <a:srgbClr val="FDFDFD"/>
              </a:gs>
            </a:gsLst>
            <a:path path="rect">
              <a:fillToRect l="50000" t="129999" r="50000" b="129999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3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41" name="任意多边形 41"/>
          <p:cNvSpPr>
            <a:spLocks noChangeArrowheads="1"/>
          </p:cNvSpPr>
          <p:nvPr/>
        </p:nvSpPr>
        <p:spPr bwMode="auto">
          <a:xfrm>
            <a:off x="5762625" y="3932461"/>
            <a:ext cx="898525" cy="438150"/>
          </a:xfrm>
          <a:custGeom>
            <a:avLst/>
            <a:gdLst>
              <a:gd name="T0" fmla="*/ 0 w 1197931"/>
              <a:gd name="T1" fmla="*/ 0 h 584014"/>
              <a:gd name="T2" fmla="*/ 53337 w 1197931"/>
              <a:gd name="T3" fmla="*/ 58369 h 584014"/>
              <a:gd name="T4" fmla="*/ 772772 w 1197931"/>
              <a:gd name="T5" fmla="*/ 238074 h 584014"/>
              <a:gd name="T6" fmla="*/ 812273 w 1197931"/>
              <a:gd name="T7" fmla="*/ 235874 h 584014"/>
              <a:gd name="T8" fmla="*/ 815502 w 1197931"/>
              <a:gd name="T9" fmla="*/ 257624 h 584014"/>
              <a:gd name="T10" fmla="*/ 1102495 w 1197931"/>
              <a:gd name="T11" fmla="*/ 558926 h 584014"/>
              <a:gd name="T12" fmla="*/ 1197931 w 1197931"/>
              <a:gd name="T13" fmla="*/ 562857 h 584014"/>
              <a:gd name="T14" fmla="*/ 1103420 w 1197931"/>
              <a:gd name="T15" fmla="*/ 572690 h 584014"/>
              <a:gd name="T16" fmla="*/ 8635 w 1197931"/>
              <a:gd name="T17" fmla="*/ 46932 h 584014"/>
              <a:gd name="T18" fmla="*/ 0 w 1197931"/>
              <a:gd name="T19" fmla="*/ 0 h 58401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197931"/>
              <a:gd name="T31" fmla="*/ 0 h 584014"/>
              <a:gd name="T32" fmla="*/ 1197931 w 1197931"/>
              <a:gd name="T33" fmla="*/ 584014 h 584014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/>
          </a:custGeom>
          <a:gradFill rotWithShape="1">
            <a:gsLst>
              <a:gs pos="0">
                <a:srgbClr val="FFFFFF"/>
              </a:gs>
              <a:gs pos="45999">
                <a:srgbClr val="FFFFFF"/>
              </a:gs>
              <a:gs pos="75000">
                <a:srgbClr val="000000"/>
              </a:gs>
              <a:gs pos="100000">
                <a:srgbClr val="000000"/>
              </a:gs>
            </a:gsLst>
            <a:lin ang="66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3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42" name="圆角矩形 4"/>
          <p:cNvSpPr>
            <a:spLocks noChangeArrowheads="1"/>
          </p:cNvSpPr>
          <p:nvPr/>
        </p:nvSpPr>
        <p:spPr bwMode="auto">
          <a:xfrm>
            <a:off x="6016625" y="2540223"/>
            <a:ext cx="1328738" cy="1887538"/>
          </a:xfrm>
          <a:custGeom>
            <a:avLst/>
            <a:gdLst>
              <a:gd name="T0" fmla="*/ 550253 w 1792009"/>
              <a:gd name="T1" fmla="*/ 1783462 h 4996148"/>
              <a:gd name="T2" fmla="*/ 1792009 w 1792009"/>
              <a:gd name="T3" fmla="*/ 37391 h 4996148"/>
              <a:gd name="T4" fmla="*/ 1379834 w 1792009"/>
              <a:gd name="T5" fmla="*/ 1303968 h 4996148"/>
              <a:gd name="T6" fmla="*/ 1377115 w 1792009"/>
              <a:gd name="T7" fmla="*/ 3340093 h 4996148"/>
              <a:gd name="T8" fmla="*/ 0 w 1792009"/>
              <a:gd name="T9" fmla="*/ 4672080 h 4996148"/>
              <a:gd name="T10" fmla="*/ 553886 w 1792009"/>
              <a:gd name="T11" fmla="*/ 2997458 h 4996148"/>
              <a:gd name="T12" fmla="*/ 550253 w 1792009"/>
              <a:gd name="T13" fmla="*/ 1783462 h 499614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792009"/>
              <a:gd name="T22" fmla="*/ 0 h 4996148"/>
              <a:gd name="T23" fmla="*/ 1792009 w 1792009"/>
              <a:gd name="T24" fmla="*/ 4996148 h 499614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792009" h="4996148">
                <a:moveTo>
                  <a:pt x="550253" y="1783462"/>
                </a:moveTo>
                <a:cubicBezTo>
                  <a:pt x="544447" y="654433"/>
                  <a:pt x="1024004" y="-190803"/>
                  <a:pt x="1792009" y="37391"/>
                </a:cubicBezTo>
                <a:cubicBezTo>
                  <a:pt x="1528895" y="106971"/>
                  <a:pt x="1371307" y="253743"/>
                  <a:pt x="1379834" y="1303968"/>
                </a:cubicBezTo>
                <a:cubicBezTo>
                  <a:pt x="1381951" y="2491356"/>
                  <a:pt x="1374998" y="2152705"/>
                  <a:pt x="1377115" y="3340093"/>
                </a:cubicBezTo>
                <a:cubicBezTo>
                  <a:pt x="1380563" y="4007206"/>
                  <a:pt x="945902" y="5701830"/>
                  <a:pt x="0" y="4672080"/>
                </a:cubicBezTo>
                <a:cubicBezTo>
                  <a:pt x="630711" y="4877308"/>
                  <a:pt x="553886" y="3885356"/>
                  <a:pt x="553886" y="2997458"/>
                </a:cubicBezTo>
                <a:cubicBezTo>
                  <a:pt x="550106" y="2220166"/>
                  <a:pt x="554033" y="2560754"/>
                  <a:pt x="550253" y="1783462"/>
                </a:cubicBezTo>
                <a:close/>
              </a:path>
            </a:pathLst>
          </a:custGeom>
          <a:gradFill rotWithShape="1">
            <a:gsLst>
              <a:gs pos="0">
                <a:srgbClr val="FDFCFD"/>
              </a:gs>
              <a:gs pos="26999">
                <a:srgbClr val="FDFCFD"/>
              </a:gs>
              <a:gs pos="48000">
                <a:srgbClr val="D3CACD"/>
              </a:gs>
              <a:gs pos="100000">
                <a:srgbClr val="FDFDFD"/>
              </a:gs>
            </a:gsLst>
            <a:path path="rect">
              <a:fillToRect l="50000" t="129999" r="50000" b="129999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3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43" name="任意多边形 42"/>
          <p:cNvSpPr>
            <a:spLocks noChangeArrowheads="1"/>
          </p:cNvSpPr>
          <p:nvPr/>
        </p:nvSpPr>
        <p:spPr bwMode="auto">
          <a:xfrm>
            <a:off x="2925763" y="4505548"/>
            <a:ext cx="898525" cy="438150"/>
          </a:xfrm>
          <a:custGeom>
            <a:avLst/>
            <a:gdLst>
              <a:gd name="T0" fmla="*/ 0 w 1197931"/>
              <a:gd name="T1" fmla="*/ 0 h 584014"/>
              <a:gd name="T2" fmla="*/ 53337 w 1197931"/>
              <a:gd name="T3" fmla="*/ 58369 h 584014"/>
              <a:gd name="T4" fmla="*/ 772772 w 1197931"/>
              <a:gd name="T5" fmla="*/ 238074 h 584014"/>
              <a:gd name="T6" fmla="*/ 812273 w 1197931"/>
              <a:gd name="T7" fmla="*/ 235874 h 584014"/>
              <a:gd name="T8" fmla="*/ 815502 w 1197931"/>
              <a:gd name="T9" fmla="*/ 257624 h 584014"/>
              <a:gd name="T10" fmla="*/ 1102495 w 1197931"/>
              <a:gd name="T11" fmla="*/ 558926 h 584014"/>
              <a:gd name="T12" fmla="*/ 1197931 w 1197931"/>
              <a:gd name="T13" fmla="*/ 562857 h 584014"/>
              <a:gd name="T14" fmla="*/ 1103420 w 1197931"/>
              <a:gd name="T15" fmla="*/ 572690 h 584014"/>
              <a:gd name="T16" fmla="*/ 8635 w 1197931"/>
              <a:gd name="T17" fmla="*/ 46932 h 584014"/>
              <a:gd name="T18" fmla="*/ 0 w 1197931"/>
              <a:gd name="T19" fmla="*/ 0 h 58401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197931"/>
              <a:gd name="T31" fmla="*/ 0 h 584014"/>
              <a:gd name="T32" fmla="*/ 1197931 w 1197931"/>
              <a:gd name="T33" fmla="*/ 584014 h 584014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/>
          </a:custGeom>
          <a:gradFill rotWithShape="1">
            <a:gsLst>
              <a:gs pos="0">
                <a:srgbClr val="FFFFFF"/>
              </a:gs>
              <a:gs pos="45999">
                <a:srgbClr val="FFFFFF"/>
              </a:gs>
              <a:gs pos="75000">
                <a:srgbClr val="000000"/>
              </a:gs>
              <a:gs pos="100000">
                <a:srgbClr val="000000"/>
              </a:gs>
            </a:gsLst>
            <a:lin ang="66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3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44" name="圆角矩形 4"/>
          <p:cNvSpPr>
            <a:spLocks noChangeArrowheads="1"/>
          </p:cNvSpPr>
          <p:nvPr/>
        </p:nvSpPr>
        <p:spPr bwMode="auto">
          <a:xfrm>
            <a:off x="3046413" y="1270223"/>
            <a:ext cx="1709737" cy="3729038"/>
          </a:xfrm>
          <a:custGeom>
            <a:avLst/>
            <a:gdLst>
              <a:gd name="T0" fmla="*/ 691241 w 2279600"/>
              <a:gd name="T1" fmla="*/ 911092 h 4961413"/>
              <a:gd name="T2" fmla="*/ 2279600 w 2279600"/>
              <a:gd name="T3" fmla="*/ 334726 h 4961413"/>
              <a:gd name="T4" fmla="*/ 1513112 w 2279600"/>
              <a:gd name="T5" fmla="*/ 688842 h 4961413"/>
              <a:gd name="T6" fmla="*/ 1525812 w 2279600"/>
              <a:gd name="T7" fmla="*/ 4041456 h 4961413"/>
              <a:gd name="T8" fmla="*/ 0 w 2279600"/>
              <a:gd name="T9" fmla="*/ 4706485 h 4961413"/>
              <a:gd name="T10" fmla="*/ 710291 w 2279600"/>
              <a:gd name="T11" fmla="*/ 4181156 h 4961413"/>
              <a:gd name="T12" fmla="*/ 691241 w 2279600"/>
              <a:gd name="T13" fmla="*/ 911092 h 496141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279600"/>
              <a:gd name="T22" fmla="*/ 0 h 4961413"/>
              <a:gd name="T23" fmla="*/ 2279600 w 2279600"/>
              <a:gd name="T24" fmla="*/ 4961413 h 4961413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279600" h="4961413">
                <a:moveTo>
                  <a:pt x="691241" y="911092"/>
                </a:moveTo>
                <a:cubicBezTo>
                  <a:pt x="685435" y="-217937"/>
                  <a:pt x="1838365" y="-155482"/>
                  <a:pt x="2279600" y="334726"/>
                </a:cubicBezTo>
                <a:cubicBezTo>
                  <a:pt x="1846059" y="143983"/>
                  <a:pt x="1504585" y="198503"/>
                  <a:pt x="1513112" y="688842"/>
                </a:cubicBezTo>
                <a:cubicBezTo>
                  <a:pt x="1515229" y="1876230"/>
                  <a:pt x="1523695" y="2854068"/>
                  <a:pt x="1525812" y="4041456"/>
                </a:cubicBezTo>
                <a:cubicBezTo>
                  <a:pt x="1529260" y="4708569"/>
                  <a:pt x="575854" y="5323886"/>
                  <a:pt x="0" y="4706485"/>
                </a:cubicBezTo>
                <a:cubicBezTo>
                  <a:pt x="4054" y="4754110"/>
                  <a:pt x="710291" y="5050137"/>
                  <a:pt x="710291" y="4181156"/>
                </a:cubicBezTo>
                <a:lnTo>
                  <a:pt x="691241" y="911092"/>
                </a:lnTo>
                <a:close/>
              </a:path>
            </a:pathLst>
          </a:custGeom>
          <a:gradFill rotWithShape="1">
            <a:gsLst>
              <a:gs pos="0">
                <a:srgbClr val="FDFCFD"/>
              </a:gs>
              <a:gs pos="26999">
                <a:srgbClr val="FDFCFD"/>
              </a:gs>
              <a:gs pos="48000">
                <a:srgbClr val="D3CACD"/>
              </a:gs>
              <a:gs pos="92999">
                <a:srgbClr val="FDFDFD"/>
              </a:gs>
              <a:gs pos="100000">
                <a:srgbClr val="FDFDFD"/>
              </a:gs>
            </a:gsLst>
            <a:path path="rect">
              <a:fillToRect l="50000" t="129999" r="50000" b="129999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3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grpSp>
        <p:nvGrpSpPr>
          <p:cNvPr id="45" name="Group 19"/>
          <p:cNvGrpSpPr>
            <a:grpSpLocks/>
          </p:cNvGrpSpPr>
          <p:nvPr/>
        </p:nvGrpSpPr>
        <p:grpSpPr bwMode="auto">
          <a:xfrm>
            <a:off x="2873375" y="2867248"/>
            <a:ext cx="571500" cy="1857375"/>
            <a:chOff x="0" y="0"/>
            <a:chExt cx="571310" cy="1856712"/>
          </a:xfrm>
        </p:grpSpPr>
        <p:sp>
          <p:nvSpPr>
            <p:cNvPr id="46" name="矩形 14"/>
            <p:cNvSpPr>
              <a:spLocks noChangeArrowheads="1"/>
            </p:cNvSpPr>
            <p:nvPr/>
          </p:nvSpPr>
          <p:spPr bwMode="auto">
            <a:xfrm>
              <a:off x="12824" y="0"/>
              <a:ext cx="545662" cy="500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lIns="68580" tIns="34290" rIns="68580" bIns="3429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sym typeface="FrankRuehl" pitchFamily="34" charset="-79"/>
                </a:rPr>
                <a:t>01</a:t>
              </a:r>
              <a:endPara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FrankRuehl" pitchFamily="34" charset="-79"/>
              </a:endParaRPr>
            </a:p>
          </p:txBody>
        </p:sp>
        <p:sp>
          <p:nvSpPr>
            <p:cNvPr id="47" name="直接连接符 18"/>
            <p:cNvSpPr>
              <a:spLocks noChangeShapeType="1"/>
            </p:cNvSpPr>
            <p:nvPr/>
          </p:nvSpPr>
          <p:spPr bwMode="auto">
            <a:xfrm>
              <a:off x="0" y="523772"/>
              <a:ext cx="571310" cy="1"/>
            </a:xfrm>
            <a:prstGeom prst="line">
              <a:avLst/>
            </a:prstGeom>
            <a:noFill/>
            <a:ln w="28575" cap="flat" cmpd="sng">
              <a:solidFill>
                <a:srgbClr val="BFBFBF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8" name="TextBox 35"/>
            <p:cNvSpPr>
              <a:spLocks noChangeArrowheads="1"/>
            </p:cNvSpPr>
            <p:nvPr/>
          </p:nvSpPr>
          <p:spPr bwMode="auto">
            <a:xfrm>
              <a:off x="98651" y="547406"/>
              <a:ext cx="400110" cy="13093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 anchorCtr="1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D2D0D3"/>
                  </a:solidFill>
                  <a:effectLst/>
                  <a:uLnTx/>
                  <a:uFillTx/>
                  <a:latin typeface="Bauhaus 93" pitchFamily="82" charset="0"/>
                  <a:ea typeface="微软雅黑" pitchFamily="34" charset="-122"/>
                  <a:sym typeface="Bauhaus 93" pitchFamily="82" charset="0"/>
                </a:rPr>
                <a:t>请输入标题</a:t>
              </a:r>
            </a:p>
          </p:txBody>
        </p:sp>
      </p:grpSp>
      <p:grpSp>
        <p:nvGrpSpPr>
          <p:cNvPr id="49" name="Group 23"/>
          <p:cNvGrpSpPr>
            <a:grpSpLocks/>
          </p:cNvGrpSpPr>
          <p:nvPr/>
        </p:nvGrpSpPr>
        <p:grpSpPr bwMode="auto">
          <a:xfrm>
            <a:off x="4330700" y="2178273"/>
            <a:ext cx="571500" cy="1855788"/>
            <a:chOff x="0" y="0"/>
            <a:chExt cx="571310" cy="1856712"/>
          </a:xfrm>
        </p:grpSpPr>
        <p:sp>
          <p:nvSpPr>
            <p:cNvPr id="50" name="矩形 37"/>
            <p:cNvSpPr>
              <a:spLocks noChangeArrowheads="1"/>
            </p:cNvSpPr>
            <p:nvPr/>
          </p:nvSpPr>
          <p:spPr bwMode="auto">
            <a:xfrm>
              <a:off x="12824" y="0"/>
              <a:ext cx="545662" cy="500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lIns="68580" tIns="34290" rIns="68580" bIns="3429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sym typeface="FrankRuehl" pitchFamily="34" charset="-79"/>
                </a:rPr>
                <a:t>02</a:t>
              </a:r>
              <a:endPara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FrankRuehl" pitchFamily="34" charset="-79"/>
              </a:endParaRPr>
            </a:p>
          </p:txBody>
        </p:sp>
        <p:sp>
          <p:nvSpPr>
            <p:cNvPr id="51" name="直接连接符 38"/>
            <p:cNvSpPr>
              <a:spLocks noChangeShapeType="1"/>
            </p:cNvSpPr>
            <p:nvPr/>
          </p:nvSpPr>
          <p:spPr bwMode="auto">
            <a:xfrm>
              <a:off x="0" y="523772"/>
              <a:ext cx="571310" cy="1"/>
            </a:xfrm>
            <a:prstGeom prst="line">
              <a:avLst/>
            </a:prstGeom>
            <a:noFill/>
            <a:ln w="28575" cap="flat" cmpd="sng">
              <a:solidFill>
                <a:srgbClr val="BFBFBF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2" name="TextBox 39"/>
            <p:cNvSpPr>
              <a:spLocks noChangeArrowheads="1"/>
            </p:cNvSpPr>
            <p:nvPr/>
          </p:nvSpPr>
          <p:spPr bwMode="auto">
            <a:xfrm>
              <a:off x="98651" y="547406"/>
              <a:ext cx="400110" cy="13093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 anchorCtr="1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D2D0D3"/>
                  </a:solidFill>
                  <a:effectLst/>
                  <a:uLnTx/>
                  <a:uFillTx/>
                  <a:latin typeface="Bauhaus 93" pitchFamily="82" charset="0"/>
                  <a:ea typeface="微软雅黑" pitchFamily="34" charset="-122"/>
                  <a:sym typeface="Bauhaus 93" pitchFamily="82" charset="0"/>
                </a:rPr>
                <a:t>请输入标题</a:t>
              </a:r>
            </a:p>
          </p:txBody>
        </p:sp>
      </p:grpSp>
      <p:grpSp>
        <p:nvGrpSpPr>
          <p:cNvPr id="53" name="Group 27"/>
          <p:cNvGrpSpPr>
            <a:grpSpLocks/>
          </p:cNvGrpSpPr>
          <p:nvPr/>
        </p:nvGrpSpPr>
        <p:grpSpPr bwMode="auto">
          <a:xfrm>
            <a:off x="5730875" y="2260823"/>
            <a:ext cx="571500" cy="1855788"/>
            <a:chOff x="0" y="0"/>
            <a:chExt cx="571310" cy="1856712"/>
          </a:xfrm>
        </p:grpSpPr>
        <p:sp>
          <p:nvSpPr>
            <p:cNvPr id="54" name="矩形 44"/>
            <p:cNvSpPr>
              <a:spLocks noChangeArrowheads="1"/>
            </p:cNvSpPr>
            <p:nvPr/>
          </p:nvSpPr>
          <p:spPr bwMode="auto">
            <a:xfrm>
              <a:off x="12824" y="0"/>
              <a:ext cx="545662" cy="500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lIns="68580" tIns="34290" rIns="68580" bIns="3429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sym typeface="FrankRuehl" pitchFamily="34" charset="-79"/>
                </a:rPr>
                <a:t>03</a:t>
              </a:r>
              <a:endPara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FrankRuehl" pitchFamily="34" charset="-79"/>
              </a:endParaRPr>
            </a:p>
          </p:txBody>
        </p:sp>
        <p:sp>
          <p:nvSpPr>
            <p:cNvPr id="55" name="直接连接符 45"/>
            <p:cNvSpPr>
              <a:spLocks noChangeShapeType="1"/>
            </p:cNvSpPr>
            <p:nvPr/>
          </p:nvSpPr>
          <p:spPr bwMode="auto">
            <a:xfrm>
              <a:off x="0" y="523772"/>
              <a:ext cx="571310" cy="1"/>
            </a:xfrm>
            <a:prstGeom prst="line">
              <a:avLst/>
            </a:prstGeom>
            <a:noFill/>
            <a:ln w="28575" cap="flat" cmpd="sng">
              <a:solidFill>
                <a:srgbClr val="BFBFBF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6" name="TextBox 46"/>
            <p:cNvSpPr>
              <a:spLocks noChangeArrowheads="1"/>
            </p:cNvSpPr>
            <p:nvPr/>
          </p:nvSpPr>
          <p:spPr bwMode="auto">
            <a:xfrm>
              <a:off x="98651" y="547406"/>
              <a:ext cx="400110" cy="13093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 anchorCtr="1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D2D0D3"/>
                  </a:solidFill>
                  <a:effectLst/>
                  <a:uLnTx/>
                  <a:uFillTx/>
                  <a:latin typeface="Bauhaus 93" pitchFamily="82" charset="0"/>
                  <a:ea typeface="微软雅黑" pitchFamily="34" charset="-122"/>
                  <a:sym typeface="Bauhaus 93" pitchFamily="82" charset="0"/>
                </a:rPr>
                <a:t>请输入标题</a:t>
              </a:r>
            </a:p>
          </p:txBody>
        </p:sp>
      </p:grpSp>
      <p:sp>
        <p:nvSpPr>
          <p:cNvPr id="57" name="矩形 47"/>
          <p:cNvSpPr>
            <a:spLocks noChangeArrowheads="1"/>
          </p:cNvSpPr>
          <p:nvPr/>
        </p:nvSpPr>
        <p:spPr bwMode="auto">
          <a:xfrm>
            <a:off x="2146300" y="2852961"/>
            <a:ext cx="461963" cy="129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10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请输入文本</a:t>
            </a:r>
            <a:endParaRPr lang="en-US" sz="100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/>
            <a:r>
              <a:rPr lang="zh-CN" altLang="en-US" sz="10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请输入文本</a:t>
            </a:r>
          </a:p>
        </p:txBody>
      </p:sp>
      <p:sp>
        <p:nvSpPr>
          <p:cNvPr id="58" name="矩形 48"/>
          <p:cNvSpPr>
            <a:spLocks noChangeArrowheads="1"/>
          </p:cNvSpPr>
          <p:nvPr/>
        </p:nvSpPr>
        <p:spPr bwMode="auto">
          <a:xfrm>
            <a:off x="3648075" y="2305273"/>
            <a:ext cx="461963" cy="129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10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请输入文本</a:t>
            </a:r>
            <a:endParaRPr lang="en-US" sz="100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/>
            <a:r>
              <a:rPr lang="zh-CN" altLang="en-US" sz="10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请输入文本</a:t>
            </a:r>
          </a:p>
        </p:txBody>
      </p:sp>
      <p:sp>
        <p:nvSpPr>
          <p:cNvPr id="59" name="矩形 49"/>
          <p:cNvSpPr>
            <a:spLocks noChangeArrowheads="1"/>
          </p:cNvSpPr>
          <p:nvPr/>
        </p:nvSpPr>
        <p:spPr bwMode="auto">
          <a:xfrm>
            <a:off x="5092700" y="2457673"/>
            <a:ext cx="461963" cy="129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10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请输入文本</a:t>
            </a:r>
            <a:endParaRPr lang="en-US" sz="100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/>
            <a:r>
              <a:rPr lang="zh-CN" altLang="en-US" sz="10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请输入文本</a:t>
            </a:r>
          </a:p>
        </p:txBody>
      </p:sp>
    </p:spTree>
    <p:extLst>
      <p:ext uri="{BB962C8B-B14F-4D97-AF65-F5344CB8AC3E}">
        <p14:creationId xmlns:p14="http://schemas.microsoft.com/office/powerpoint/2010/main" val="4093185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任意多边形 3"/>
          <p:cNvSpPr>
            <a:spLocks noChangeAspect="1" noChangeArrowheads="1"/>
          </p:cNvSpPr>
          <p:nvPr/>
        </p:nvSpPr>
        <p:spPr bwMode="auto">
          <a:xfrm rot="8100000">
            <a:off x="2228850" y="2050042"/>
            <a:ext cx="2417763" cy="993775"/>
          </a:xfrm>
          <a:custGeom>
            <a:avLst/>
            <a:gdLst>
              <a:gd name="T0" fmla="*/ 3637975 w 3637975"/>
              <a:gd name="T1" fmla="*/ 1160157 h 1495684"/>
              <a:gd name="T2" fmla="*/ 3290021 w 3637975"/>
              <a:gd name="T3" fmla="*/ 1480151 h 1495684"/>
              <a:gd name="T4" fmla="*/ 2025580 w 3637975"/>
              <a:gd name="T5" fmla="*/ 1495684 h 1495684"/>
              <a:gd name="T6" fmla="*/ 1947912 w 3637975"/>
              <a:gd name="T7" fmla="*/ 1452190 h 1495684"/>
              <a:gd name="T8" fmla="*/ 534359 w 3637975"/>
              <a:gd name="T9" fmla="*/ 88543 h 1495684"/>
              <a:gd name="T10" fmla="*/ 0 w 3637975"/>
              <a:gd name="T11" fmla="*/ 335527 h 1495684"/>
              <a:gd name="T12" fmla="*/ 347954 w 3637975"/>
              <a:gd name="T13" fmla="*/ 15534 h 1495684"/>
              <a:gd name="T14" fmla="*/ 1612395 w 3637975"/>
              <a:gd name="T15" fmla="*/ 0 h 1495684"/>
              <a:gd name="T16" fmla="*/ 1690063 w 3637975"/>
              <a:gd name="T17" fmla="*/ 43495 h 1495684"/>
              <a:gd name="T18" fmla="*/ 3103616 w 3637975"/>
              <a:gd name="T19" fmla="*/ 1407142 h 1495684"/>
              <a:gd name="T20" fmla="*/ 3637975 w 3637975"/>
              <a:gd name="T21" fmla="*/ 1160157 h 149568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3637975"/>
              <a:gd name="T34" fmla="*/ 0 h 1495684"/>
              <a:gd name="T35" fmla="*/ 3637975 w 3637975"/>
              <a:gd name="T36" fmla="*/ 1495684 h 1495684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3637975" h="1495684">
                <a:moveTo>
                  <a:pt x="3637975" y="1160157"/>
                </a:moveTo>
                <a:cubicBezTo>
                  <a:pt x="3600694" y="1301514"/>
                  <a:pt x="3542184" y="1431478"/>
                  <a:pt x="3290021" y="1480151"/>
                </a:cubicBezTo>
                <a:lnTo>
                  <a:pt x="2025580" y="1495684"/>
                </a:lnTo>
                <a:cubicBezTo>
                  <a:pt x="1992701" y="1485846"/>
                  <a:pt x="1970694" y="1479115"/>
                  <a:pt x="1947912" y="1452190"/>
                </a:cubicBezTo>
                <a:lnTo>
                  <a:pt x="534359" y="88543"/>
                </a:lnTo>
                <a:cubicBezTo>
                  <a:pt x="302908" y="-39352"/>
                  <a:pt x="60582" y="93720"/>
                  <a:pt x="0" y="335527"/>
                </a:cubicBezTo>
                <a:cubicBezTo>
                  <a:pt x="37281" y="194171"/>
                  <a:pt x="95791" y="64206"/>
                  <a:pt x="347954" y="15534"/>
                </a:cubicBezTo>
                <a:lnTo>
                  <a:pt x="1612395" y="0"/>
                </a:lnTo>
                <a:cubicBezTo>
                  <a:pt x="1645275" y="9838"/>
                  <a:pt x="1667281" y="16569"/>
                  <a:pt x="1690063" y="43495"/>
                </a:cubicBezTo>
                <a:lnTo>
                  <a:pt x="3103616" y="1407142"/>
                </a:lnTo>
                <a:cubicBezTo>
                  <a:pt x="3335067" y="1535036"/>
                  <a:pt x="3577393" y="1401965"/>
                  <a:pt x="3637975" y="1160157"/>
                </a:cubicBezTo>
                <a:close/>
              </a:path>
            </a:pathLst>
          </a:custGeom>
          <a:gradFill rotWithShape="1">
            <a:gsLst>
              <a:gs pos="0">
                <a:srgbClr val="D8D8D8"/>
              </a:gs>
              <a:gs pos="34000">
                <a:srgbClr val="D8D8D8"/>
              </a:gs>
              <a:gs pos="100000">
                <a:srgbClr val="BFBFB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43" name="圆角矩形 20"/>
          <p:cNvSpPr>
            <a:spLocks noChangeArrowheads="1"/>
          </p:cNvSpPr>
          <p:nvPr/>
        </p:nvSpPr>
        <p:spPr bwMode="auto">
          <a:xfrm rot="8100000">
            <a:off x="3983038" y="1743654"/>
            <a:ext cx="525462" cy="547688"/>
          </a:xfrm>
          <a:custGeom>
            <a:avLst/>
            <a:gdLst>
              <a:gd name="T0" fmla="*/ 361741 w 792088"/>
              <a:gd name="T1" fmla="*/ 162 h 825084"/>
              <a:gd name="T2" fmla="*/ 534359 w 792088"/>
              <a:gd name="T3" fmla="*/ 49531 h 825084"/>
              <a:gd name="T4" fmla="*/ 792088 w 792088"/>
              <a:gd name="T5" fmla="*/ 298161 h 825084"/>
              <a:gd name="T6" fmla="*/ 792088 w 792088"/>
              <a:gd name="T7" fmla="*/ 693067 h 825084"/>
              <a:gd name="T8" fmla="*/ 660071 w 792088"/>
              <a:gd name="T9" fmla="*/ 825084 h 825084"/>
              <a:gd name="T10" fmla="*/ 132017 w 792088"/>
              <a:gd name="T11" fmla="*/ 825084 h 825084"/>
              <a:gd name="T12" fmla="*/ 0 w 792088"/>
              <a:gd name="T13" fmla="*/ 693067 h 825084"/>
              <a:gd name="T14" fmla="*/ 0 w 792088"/>
              <a:gd name="T15" fmla="*/ 296515 h 825084"/>
              <a:gd name="T16" fmla="*/ 361741 w 792088"/>
              <a:gd name="T17" fmla="*/ 162 h 82508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792088"/>
              <a:gd name="T28" fmla="*/ 0 h 825084"/>
              <a:gd name="T29" fmla="*/ 792088 w 792088"/>
              <a:gd name="T30" fmla="*/ 825084 h 82508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792088" h="825084">
                <a:moveTo>
                  <a:pt x="361741" y="162"/>
                </a:moveTo>
                <a:cubicBezTo>
                  <a:pt x="417954" y="1894"/>
                  <a:pt x="476496" y="17557"/>
                  <a:pt x="534359" y="49531"/>
                </a:cubicBezTo>
                <a:lnTo>
                  <a:pt x="792088" y="298161"/>
                </a:lnTo>
                <a:lnTo>
                  <a:pt x="792088" y="693067"/>
                </a:lnTo>
                <a:cubicBezTo>
                  <a:pt x="792088" y="765978"/>
                  <a:pt x="732982" y="825084"/>
                  <a:pt x="660071" y="825084"/>
                </a:cubicBezTo>
                <a:lnTo>
                  <a:pt x="132017" y="825084"/>
                </a:lnTo>
                <a:cubicBezTo>
                  <a:pt x="59106" y="825084"/>
                  <a:pt x="0" y="765978"/>
                  <a:pt x="0" y="693067"/>
                </a:cubicBezTo>
                <a:lnTo>
                  <a:pt x="0" y="296515"/>
                </a:lnTo>
                <a:cubicBezTo>
                  <a:pt x="45437" y="115160"/>
                  <a:pt x="193104" y="-5032"/>
                  <a:pt x="361741" y="162"/>
                </a:cubicBezTo>
                <a:close/>
              </a:path>
            </a:pathLst>
          </a:custGeom>
          <a:gradFill rotWithShape="1">
            <a:gsLst>
              <a:gs pos="0">
                <a:srgbClr val="B9ABAB"/>
              </a:gs>
              <a:gs pos="73000">
                <a:srgbClr val="B9ABAB"/>
              </a:gs>
              <a:gs pos="100000">
                <a:srgbClr val="9E8986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44" name="圆角矩形 23"/>
          <p:cNvSpPr>
            <a:spLocks noChangeArrowheads="1"/>
          </p:cNvSpPr>
          <p:nvPr/>
        </p:nvSpPr>
        <p:spPr bwMode="auto">
          <a:xfrm rot="8100000">
            <a:off x="2366963" y="2802517"/>
            <a:ext cx="525462" cy="547687"/>
          </a:xfrm>
          <a:custGeom>
            <a:avLst/>
            <a:gdLst>
              <a:gd name="T0" fmla="*/ 132017 w 792088"/>
              <a:gd name="T1" fmla="*/ 0 h 825084"/>
              <a:gd name="T2" fmla="*/ 660071 w 792088"/>
              <a:gd name="T3" fmla="*/ 0 h 825084"/>
              <a:gd name="T4" fmla="*/ 792088 w 792088"/>
              <a:gd name="T5" fmla="*/ 132017 h 825084"/>
              <a:gd name="T6" fmla="*/ 792088 w 792088"/>
              <a:gd name="T7" fmla="*/ 528569 h 825084"/>
              <a:gd name="T8" fmla="*/ 257729 w 792088"/>
              <a:gd name="T9" fmla="*/ 775554 h 825084"/>
              <a:gd name="T10" fmla="*/ 0 w 792088"/>
              <a:gd name="T11" fmla="*/ 526924 h 825084"/>
              <a:gd name="T12" fmla="*/ 0 w 792088"/>
              <a:gd name="T13" fmla="*/ 132017 h 825084"/>
              <a:gd name="T14" fmla="*/ 132017 w 792088"/>
              <a:gd name="T15" fmla="*/ 0 h 82508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792088"/>
              <a:gd name="T25" fmla="*/ 0 h 825084"/>
              <a:gd name="T26" fmla="*/ 792088 w 792088"/>
              <a:gd name="T27" fmla="*/ 825084 h 825084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/>
          </a:custGeom>
          <a:gradFill rotWithShape="1">
            <a:gsLst>
              <a:gs pos="0">
                <a:srgbClr val="B9ABAB"/>
              </a:gs>
              <a:gs pos="73000">
                <a:srgbClr val="B9ABAB"/>
              </a:gs>
              <a:gs pos="100000">
                <a:srgbClr val="9E8986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45" name="任意多边形 16"/>
          <p:cNvSpPr>
            <a:spLocks noChangeAspect="1" noChangeArrowheads="1"/>
          </p:cNvSpPr>
          <p:nvPr/>
        </p:nvSpPr>
        <p:spPr bwMode="auto">
          <a:xfrm rot="13500000" flipV="1">
            <a:off x="4464050" y="2050042"/>
            <a:ext cx="2417763" cy="993775"/>
          </a:xfrm>
          <a:custGeom>
            <a:avLst/>
            <a:gdLst>
              <a:gd name="T0" fmla="*/ 3637975 w 3637975"/>
              <a:gd name="T1" fmla="*/ 1160157 h 1495684"/>
              <a:gd name="T2" fmla="*/ 3290021 w 3637975"/>
              <a:gd name="T3" fmla="*/ 1480151 h 1495684"/>
              <a:gd name="T4" fmla="*/ 2025580 w 3637975"/>
              <a:gd name="T5" fmla="*/ 1495684 h 1495684"/>
              <a:gd name="T6" fmla="*/ 1947912 w 3637975"/>
              <a:gd name="T7" fmla="*/ 1452190 h 1495684"/>
              <a:gd name="T8" fmla="*/ 534359 w 3637975"/>
              <a:gd name="T9" fmla="*/ 88543 h 1495684"/>
              <a:gd name="T10" fmla="*/ 0 w 3637975"/>
              <a:gd name="T11" fmla="*/ 335527 h 1495684"/>
              <a:gd name="T12" fmla="*/ 347954 w 3637975"/>
              <a:gd name="T13" fmla="*/ 15534 h 1495684"/>
              <a:gd name="T14" fmla="*/ 1612395 w 3637975"/>
              <a:gd name="T15" fmla="*/ 0 h 1495684"/>
              <a:gd name="T16" fmla="*/ 1690063 w 3637975"/>
              <a:gd name="T17" fmla="*/ 43495 h 1495684"/>
              <a:gd name="T18" fmla="*/ 3103616 w 3637975"/>
              <a:gd name="T19" fmla="*/ 1407142 h 1495684"/>
              <a:gd name="T20" fmla="*/ 3637975 w 3637975"/>
              <a:gd name="T21" fmla="*/ 1160157 h 149568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3637975"/>
              <a:gd name="T34" fmla="*/ 0 h 1495684"/>
              <a:gd name="T35" fmla="*/ 3637975 w 3637975"/>
              <a:gd name="T36" fmla="*/ 1495684 h 1495684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3637975" h="1495684">
                <a:moveTo>
                  <a:pt x="3637975" y="1160157"/>
                </a:moveTo>
                <a:cubicBezTo>
                  <a:pt x="3600694" y="1301514"/>
                  <a:pt x="3542184" y="1431478"/>
                  <a:pt x="3290021" y="1480151"/>
                </a:cubicBezTo>
                <a:lnTo>
                  <a:pt x="2025580" y="1495684"/>
                </a:lnTo>
                <a:cubicBezTo>
                  <a:pt x="1992701" y="1485846"/>
                  <a:pt x="1970694" y="1479115"/>
                  <a:pt x="1947912" y="1452190"/>
                </a:cubicBezTo>
                <a:lnTo>
                  <a:pt x="534359" y="88543"/>
                </a:lnTo>
                <a:cubicBezTo>
                  <a:pt x="302908" y="-39352"/>
                  <a:pt x="60582" y="93720"/>
                  <a:pt x="0" y="335527"/>
                </a:cubicBezTo>
                <a:cubicBezTo>
                  <a:pt x="37281" y="194171"/>
                  <a:pt x="95791" y="64206"/>
                  <a:pt x="347954" y="15534"/>
                </a:cubicBezTo>
                <a:lnTo>
                  <a:pt x="1612395" y="0"/>
                </a:lnTo>
                <a:cubicBezTo>
                  <a:pt x="1645275" y="9838"/>
                  <a:pt x="1667281" y="16569"/>
                  <a:pt x="1690063" y="43495"/>
                </a:cubicBezTo>
                <a:lnTo>
                  <a:pt x="3103616" y="1407142"/>
                </a:lnTo>
                <a:cubicBezTo>
                  <a:pt x="3335067" y="1535036"/>
                  <a:pt x="3577393" y="1401965"/>
                  <a:pt x="3637975" y="1160157"/>
                </a:cubicBezTo>
                <a:close/>
              </a:path>
            </a:pathLst>
          </a:custGeom>
          <a:gradFill rotWithShape="1">
            <a:gsLst>
              <a:gs pos="0">
                <a:srgbClr val="D8D8D8"/>
              </a:gs>
              <a:gs pos="34000">
                <a:srgbClr val="D8D8D8"/>
              </a:gs>
              <a:gs pos="100000">
                <a:srgbClr val="BFBFB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46" name="圆角矩形 20"/>
          <p:cNvSpPr>
            <a:spLocks noChangeArrowheads="1"/>
          </p:cNvSpPr>
          <p:nvPr/>
        </p:nvSpPr>
        <p:spPr bwMode="auto">
          <a:xfrm rot="13500000" flipV="1">
            <a:off x="6216650" y="2802517"/>
            <a:ext cx="527050" cy="547687"/>
          </a:xfrm>
          <a:custGeom>
            <a:avLst/>
            <a:gdLst>
              <a:gd name="T0" fmla="*/ 361741 w 792088"/>
              <a:gd name="T1" fmla="*/ 162 h 825084"/>
              <a:gd name="T2" fmla="*/ 534359 w 792088"/>
              <a:gd name="T3" fmla="*/ 49531 h 825084"/>
              <a:gd name="T4" fmla="*/ 792088 w 792088"/>
              <a:gd name="T5" fmla="*/ 298161 h 825084"/>
              <a:gd name="T6" fmla="*/ 792088 w 792088"/>
              <a:gd name="T7" fmla="*/ 693067 h 825084"/>
              <a:gd name="T8" fmla="*/ 660071 w 792088"/>
              <a:gd name="T9" fmla="*/ 825084 h 825084"/>
              <a:gd name="T10" fmla="*/ 132017 w 792088"/>
              <a:gd name="T11" fmla="*/ 825084 h 825084"/>
              <a:gd name="T12" fmla="*/ 0 w 792088"/>
              <a:gd name="T13" fmla="*/ 693067 h 825084"/>
              <a:gd name="T14" fmla="*/ 0 w 792088"/>
              <a:gd name="T15" fmla="*/ 296515 h 825084"/>
              <a:gd name="T16" fmla="*/ 361741 w 792088"/>
              <a:gd name="T17" fmla="*/ 162 h 82508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792088"/>
              <a:gd name="T28" fmla="*/ 0 h 825084"/>
              <a:gd name="T29" fmla="*/ 792088 w 792088"/>
              <a:gd name="T30" fmla="*/ 825084 h 82508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792088" h="825084">
                <a:moveTo>
                  <a:pt x="361741" y="162"/>
                </a:moveTo>
                <a:cubicBezTo>
                  <a:pt x="417954" y="1894"/>
                  <a:pt x="476496" y="17557"/>
                  <a:pt x="534359" y="49531"/>
                </a:cubicBezTo>
                <a:lnTo>
                  <a:pt x="792088" y="298161"/>
                </a:lnTo>
                <a:lnTo>
                  <a:pt x="792088" y="693067"/>
                </a:lnTo>
                <a:cubicBezTo>
                  <a:pt x="792088" y="765978"/>
                  <a:pt x="732982" y="825084"/>
                  <a:pt x="660071" y="825084"/>
                </a:cubicBezTo>
                <a:lnTo>
                  <a:pt x="132017" y="825084"/>
                </a:lnTo>
                <a:cubicBezTo>
                  <a:pt x="59106" y="825084"/>
                  <a:pt x="0" y="765978"/>
                  <a:pt x="0" y="693067"/>
                </a:cubicBezTo>
                <a:lnTo>
                  <a:pt x="0" y="296515"/>
                </a:lnTo>
                <a:cubicBezTo>
                  <a:pt x="45437" y="115160"/>
                  <a:pt x="193104" y="-5032"/>
                  <a:pt x="361741" y="162"/>
                </a:cubicBezTo>
                <a:close/>
              </a:path>
            </a:pathLst>
          </a:custGeom>
          <a:gradFill rotWithShape="1">
            <a:gsLst>
              <a:gs pos="0">
                <a:srgbClr val="B9ABAB"/>
              </a:gs>
              <a:gs pos="73000">
                <a:srgbClr val="B9ABAB"/>
              </a:gs>
              <a:gs pos="100000">
                <a:srgbClr val="9E8986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47" name="圆角矩形 23"/>
          <p:cNvSpPr>
            <a:spLocks noChangeArrowheads="1"/>
          </p:cNvSpPr>
          <p:nvPr/>
        </p:nvSpPr>
        <p:spPr bwMode="auto">
          <a:xfrm rot="13500000" flipV="1">
            <a:off x="4600575" y="1743654"/>
            <a:ext cx="527050" cy="547688"/>
          </a:xfrm>
          <a:custGeom>
            <a:avLst/>
            <a:gdLst>
              <a:gd name="T0" fmla="*/ 132017 w 792088"/>
              <a:gd name="T1" fmla="*/ 0 h 825084"/>
              <a:gd name="T2" fmla="*/ 660071 w 792088"/>
              <a:gd name="T3" fmla="*/ 0 h 825084"/>
              <a:gd name="T4" fmla="*/ 792088 w 792088"/>
              <a:gd name="T5" fmla="*/ 132017 h 825084"/>
              <a:gd name="T6" fmla="*/ 792088 w 792088"/>
              <a:gd name="T7" fmla="*/ 528569 h 825084"/>
              <a:gd name="T8" fmla="*/ 257729 w 792088"/>
              <a:gd name="T9" fmla="*/ 775554 h 825084"/>
              <a:gd name="T10" fmla="*/ 0 w 792088"/>
              <a:gd name="T11" fmla="*/ 526924 h 825084"/>
              <a:gd name="T12" fmla="*/ 0 w 792088"/>
              <a:gd name="T13" fmla="*/ 132017 h 825084"/>
              <a:gd name="T14" fmla="*/ 132017 w 792088"/>
              <a:gd name="T15" fmla="*/ 0 h 82508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792088"/>
              <a:gd name="T25" fmla="*/ 0 h 825084"/>
              <a:gd name="T26" fmla="*/ 792088 w 792088"/>
              <a:gd name="T27" fmla="*/ 825084 h 825084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/>
          </a:custGeom>
          <a:gradFill rotWithShape="1">
            <a:gsLst>
              <a:gs pos="0">
                <a:srgbClr val="B9ABAB"/>
              </a:gs>
              <a:gs pos="73000">
                <a:srgbClr val="B9ABAB"/>
              </a:gs>
              <a:gs pos="100000">
                <a:srgbClr val="9E8986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48" name="任意多边形 45"/>
          <p:cNvSpPr>
            <a:spLocks noChangeAspect="1" noChangeArrowheads="1"/>
          </p:cNvSpPr>
          <p:nvPr/>
        </p:nvSpPr>
        <p:spPr bwMode="auto">
          <a:xfrm rot="13500000" flipV="1">
            <a:off x="2247900" y="3834392"/>
            <a:ext cx="2417763" cy="995362"/>
          </a:xfrm>
          <a:custGeom>
            <a:avLst/>
            <a:gdLst>
              <a:gd name="T0" fmla="*/ 3637975 w 3637975"/>
              <a:gd name="T1" fmla="*/ 1160157 h 1495684"/>
              <a:gd name="T2" fmla="*/ 3290021 w 3637975"/>
              <a:gd name="T3" fmla="*/ 1480151 h 1495684"/>
              <a:gd name="T4" fmla="*/ 2025580 w 3637975"/>
              <a:gd name="T5" fmla="*/ 1495684 h 1495684"/>
              <a:gd name="T6" fmla="*/ 1947912 w 3637975"/>
              <a:gd name="T7" fmla="*/ 1452190 h 1495684"/>
              <a:gd name="T8" fmla="*/ 534359 w 3637975"/>
              <a:gd name="T9" fmla="*/ 88543 h 1495684"/>
              <a:gd name="T10" fmla="*/ 0 w 3637975"/>
              <a:gd name="T11" fmla="*/ 335527 h 1495684"/>
              <a:gd name="T12" fmla="*/ 347954 w 3637975"/>
              <a:gd name="T13" fmla="*/ 15534 h 1495684"/>
              <a:gd name="T14" fmla="*/ 1612395 w 3637975"/>
              <a:gd name="T15" fmla="*/ 0 h 1495684"/>
              <a:gd name="T16" fmla="*/ 1690063 w 3637975"/>
              <a:gd name="T17" fmla="*/ 43495 h 1495684"/>
              <a:gd name="T18" fmla="*/ 3103616 w 3637975"/>
              <a:gd name="T19" fmla="*/ 1407142 h 1495684"/>
              <a:gd name="T20" fmla="*/ 3637975 w 3637975"/>
              <a:gd name="T21" fmla="*/ 1160157 h 149568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3637975"/>
              <a:gd name="T34" fmla="*/ 0 h 1495684"/>
              <a:gd name="T35" fmla="*/ 3637975 w 3637975"/>
              <a:gd name="T36" fmla="*/ 1495684 h 1495684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3637975" h="1495684">
                <a:moveTo>
                  <a:pt x="3637975" y="1160157"/>
                </a:moveTo>
                <a:cubicBezTo>
                  <a:pt x="3600694" y="1301514"/>
                  <a:pt x="3542184" y="1431478"/>
                  <a:pt x="3290021" y="1480151"/>
                </a:cubicBezTo>
                <a:lnTo>
                  <a:pt x="2025580" y="1495684"/>
                </a:lnTo>
                <a:cubicBezTo>
                  <a:pt x="1992701" y="1485846"/>
                  <a:pt x="1970694" y="1479115"/>
                  <a:pt x="1947912" y="1452190"/>
                </a:cubicBezTo>
                <a:lnTo>
                  <a:pt x="534359" y="88543"/>
                </a:lnTo>
                <a:cubicBezTo>
                  <a:pt x="302908" y="-39352"/>
                  <a:pt x="60582" y="93720"/>
                  <a:pt x="0" y="335527"/>
                </a:cubicBezTo>
                <a:cubicBezTo>
                  <a:pt x="37281" y="194171"/>
                  <a:pt x="95791" y="64206"/>
                  <a:pt x="347954" y="15534"/>
                </a:cubicBezTo>
                <a:lnTo>
                  <a:pt x="1612395" y="0"/>
                </a:lnTo>
                <a:cubicBezTo>
                  <a:pt x="1645275" y="9838"/>
                  <a:pt x="1667281" y="16569"/>
                  <a:pt x="1690063" y="43495"/>
                </a:cubicBezTo>
                <a:lnTo>
                  <a:pt x="3103616" y="1407142"/>
                </a:lnTo>
                <a:cubicBezTo>
                  <a:pt x="3335067" y="1535036"/>
                  <a:pt x="3577393" y="1401965"/>
                  <a:pt x="3637975" y="1160157"/>
                </a:cubicBezTo>
                <a:close/>
              </a:path>
            </a:pathLst>
          </a:custGeom>
          <a:gradFill rotWithShape="1">
            <a:gsLst>
              <a:gs pos="0">
                <a:srgbClr val="D8D8D8"/>
              </a:gs>
              <a:gs pos="34000">
                <a:srgbClr val="D8D8D8"/>
              </a:gs>
              <a:gs pos="100000">
                <a:srgbClr val="BFBFB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49" name="圆角矩形 20"/>
          <p:cNvSpPr>
            <a:spLocks noChangeArrowheads="1"/>
          </p:cNvSpPr>
          <p:nvPr/>
        </p:nvSpPr>
        <p:spPr bwMode="auto">
          <a:xfrm rot="13500000" flipV="1">
            <a:off x="4000500" y="4586867"/>
            <a:ext cx="527050" cy="549275"/>
          </a:xfrm>
          <a:custGeom>
            <a:avLst/>
            <a:gdLst>
              <a:gd name="T0" fmla="*/ 361741 w 792088"/>
              <a:gd name="T1" fmla="*/ 162 h 825084"/>
              <a:gd name="T2" fmla="*/ 534359 w 792088"/>
              <a:gd name="T3" fmla="*/ 49531 h 825084"/>
              <a:gd name="T4" fmla="*/ 792088 w 792088"/>
              <a:gd name="T5" fmla="*/ 298161 h 825084"/>
              <a:gd name="T6" fmla="*/ 792088 w 792088"/>
              <a:gd name="T7" fmla="*/ 693067 h 825084"/>
              <a:gd name="T8" fmla="*/ 660071 w 792088"/>
              <a:gd name="T9" fmla="*/ 825084 h 825084"/>
              <a:gd name="T10" fmla="*/ 132017 w 792088"/>
              <a:gd name="T11" fmla="*/ 825084 h 825084"/>
              <a:gd name="T12" fmla="*/ 0 w 792088"/>
              <a:gd name="T13" fmla="*/ 693067 h 825084"/>
              <a:gd name="T14" fmla="*/ 0 w 792088"/>
              <a:gd name="T15" fmla="*/ 296515 h 825084"/>
              <a:gd name="T16" fmla="*/ 361741 w 792088"/>
              <a:gd name="T17" fmla="*/ 162 h 82508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792088"/>
              <a:gd name="T28" fmla="*/ 0 h 825084"/>
              <a:gd name="T29" fmla="*/ 792088 w 792088"/>
              <a:gd name="T30" fmla="*/ 825084 h 82508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792088" h="825084">
                <a:moveTo>
                  <a:pt x="361741" y="162"/>
                </a:moveTo>
                <a:cubicBezTo>
                  <a:pt x="417954" y="1894"/>
                  <a:pt x="476496" y="17557"/>
                  <a:pt x="534359" y="49531"/>
                </a:cubicBezTo>
                <a:lnTo>
                  <a:pt x="792088" y="298161"/>
                </a:lnTo>
                <a:lnTo>
                  <a:pt x="792088" y="693067"/>
                </a:lnTo>
                <a:cubicBezTo>
                  <a:pt x="792088" y="765978"/>
                  <a:pt x="732982" y="825084"/>
                  <a:pt x="660071" y="825084"/>
                </a:cubicBezTo>
                <a:lnTo>
                  <a:pt x="132017" y="825084"/>
                </a:lnTo>
                <a:cubicBezTo>
                  <a:pt x="59106" y="825084"/>
                  <a:pt x="0" y="765978"/>
                  <a:pt x="0" y="693067"/>
                </a:cubicBezTo>
                <a:lnTo>
                  <a:pt x="0" y="296515"/>
                </a:lnTo>
                <a:cubicBezTo>
                  <a:pt x="45437" y="115160"/>
                  <a:pt x="193104" y="-5032"/>
                  <a:pt x="361741" y="162"/>
                </a:cubicBezTo>
                <a:close/>
              </a:path>
            </a:pathLst>
          </a:custGeom>
          <a:gradFill rotWithShape="1">
            <a:gsLst>
              <a:gs pos="0">
                <a:srgbClr val="B9ABAB"/>
              </a:gs>
              <a:gs pos="73000">
                <a:srgbClr val="B9ABAB"/>
              </a:gs>
              <a:gs pos="100000">
                <a:srgbClr val="9E8986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50" name="圆角矩形 23"/>
          <p:cNvSpPr>
            <a:spLocks noChangeArrowheads="1"/>
          </p:cNvSpPr>
          <p:nvPr/>
        </p:nvSpPr>
        <p:spPr bwMode="auto">
          <a:xfrm rot="13500000" flipV="1">
            <a:off x="2384425" y="3528004"/>
            <a:ext cx="527050" cy="549275"/>
          </a:xfrm>
          <a:custGeom>
            <a:avLst/>
            <a:gdLst>
              <a:gd name="T0" fmla="*/ 132017 w 792088"/>
              <a:gd name="T1" fmla="*/ 0 h 825084"/>
              <a:gd name="T2" fmla="*/ 660071 w 792088"/>
              <a:gd name="T3" fmla="*/ 0 h 825084"/>
              <a:gd name="T4" fmla="*/ 792088 w 792088"/>
              <a:gd name="T5" fmla="*/ 132017 h 825084"/>
              <a:gd name="T6" fmla="*/ 792088 w 792088"/>
              <a:gd name="T7" fmla="*/ 528569 h 825084"/>
              <a:gd name="T8" fmla="*/ 257729 w 792088"/>
              <a:gd name="T9" fmla="*/ 775554 h 825084"/>
              <a:gd name="T10" fmla="*/ 0 w 792088"/>
              <a:gd name="T11" fmla="*/ 526924 h 825084"/>
              <a:gd name="T12" fmla="*/ 0 w 792088"/>
              <a:gd name="T13" fmla="*/ 132017 h 825084"/>
              <a:gd name="T14" fmla="*/ 132017 w 792088"/>
              <a:gd name="T15" fmla="*/ 0 h 82508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792088"/>
              <a:gd name="T25" fmla="*/ 0 h 825084"/>
              <a:gd name="T26" fmla="*/ 792088 w 792088"/>
              <a:gd name="T27" fmla="*/ 825084 h 825084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/>
          </a:custGeom>
          <a:gradFill rotWithShape="1">
            <a:gsLst>
              <a:gs pos="0">
                <a:srgbClr val="B9ABAB"/>
              </a:gs>
              <a:gs pos="73000">
                <a:srgbClr val="B9ABAB"/>
              </a:gs>
              <a:gs pos="100000">
                <a:srgbClr val="9E8986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51" name="任意多边形 49"/>
          <p:cNvSpPr>
            <a:spLocks noChangeAspect="1" noChangeArrowheads="1"/>
          </p:cNvSpPr>
          <p:nvPr/>
        </p:nvSpPr>
        <p:spPr bwMode="auto">
          <a:xfrm rot="8100000" flipH="1" flipV="1">
            <a:off x="4489450" y="3829629"/>
            <a:ext cx="2417763" cy="993775"/>
          </a:xfrm>
          <a:custGeom>
            <a:avLst/>
            <a:gdLst>
              <a:gd name="T0" fmla="*/ 3637975 w 3637975"/>
              <a:gd name="T1" fmla="*/ 1160157 h 1495684"/>
              <a:gd name="T2" fmla="*/ 3290021 w 3637975"/>
              <a:gd name="T3" fmla="*/ 1480151 h 1495684"/>
              <a:gd name="T4" fmla="*/ 2025580 w 3637975"/>
              <a:gd name="T5" fmla="*/ 1495684 h 1495684"/>
              <a:gd name="T6" fmla="*/ 1947912 w 3637975"/>
              <a:gd name="T7" fmla="*/ 1452190 h 1495684"/>
              <a:gd name="T8" fmla="*/ 534359 w 3637975"/>
              <a:gd name="T9" fmla="*/ 88543 h 1495684"/>
              <a:gd name="T10" fmla="*/ 0 w 3637975"/>
              <a:gd name="T11" fmla="*/ 335527 h 1495684"/>
              <a:gd name="T12" fmla="*/ 347954 w 3637975"/>
              <a:gd name="T13" fmla="*/ 15534 h 1495684"/>
              <a:gd name="T14" fmla="*/ 1612395 w 3637975"/>
              <a:gd name="T15" fmla="*/ 0 h 1495684"/>
              <a:gd name="T16" fmla="*/ 1690063 w 3637975"/>
              <a:gd name="T17" fmla="*/ 43495 h 1495684"/>
              <a:gd name="T18" fmla="*/ 3103616 w 3637975"/>
              <a:gd name="T19" fmla="*/ 1407142 h 1495684"/>
              <a:gd name="T20" fmla="*/ 3637975 w 3637975"/>
              <a:gd name="T21" fmla="*/ 1160157 h 149568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3637975"/>
              <a:gd name="T34" fmla="*/ 0 h 1495684"/>
              <a:gd name="T35" fmla="*/ 3637975 w 3637975"/>
              <a:gd name="T36" fmla="*/ 1495684 h 1495684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3637975" h="1495684">
                <a:moveTo>
                  <a:pt x="3637975" y="1160157"/>
                </a:moveTo>
                <a:cubicBezTo>
                  <a:pt x="3600694" y="1301514"/>
                  <a:pt x="3542184" y="1431478"/>
                  <a:pt x="3290021" y="1480151"/>
                </a:cubicBezTo>
                <a:lnTo>
                  <a:pt x="2025580" y="1495684"/>
                </a:lnTo>
                <a:cubicBezTo>
                  <a:pt x="1992701" y="1485846"/>
                  <a:pt x="1970694" y="1479115"/>
                  <a:pt x="1947912" y="1452190"/>
                </a:cubicBezTo>
                <a:lnTo>
                  <a:pt x="534359" y="88543"/>
                </a:lnTo>
                <a:cubicBezTo>
                  <a:pt x="302908" y="-39352"/>
                  <a:pt x="60582" y="93720"/>
                  <a:pt x="0" y="335527"/>
                </a:cubicBezTo>
                <a:cubicBezTo>
                  <a:pt x="37281" y="194171"/>
                  <a:pt x="95791" y="64206"/>
                  <a:pt x="347954" y="15534"/>
                </a:cubicBezTo>
                <a:lnTo>
                  <a:pt x="1612395" y="0"/>
                </a:lnTo>
                <a:cubicBezTo>
                  <a:pt x="1645275" y="9838"/>
                  <a:pt x="1667281" y="16569"/>
                  <a:pt x="1690063" y="43495"/>
                </a:cubicBezTo>
                <a:lnTo>
                  <a:pt x="3103616" y="1407142"/>
                </a:lnTo>
                <a:cubicBezTo>
                  <a:pt x="3335067" y="1535036"/>
                  <a:pt x="3577393" y="1401965"/>
                  <a:pt x="3637975" y="1160157"/>
                </a:cubicBezTo>
                <a:close/>
              </a:path>
            </a:pathLst>
          </a:custGeom>
          <a:gradFill rotWithShape="1">
            <a:gsLst>
              <a:gs pos="0">
                <a:srgbClr val="D8D8D8"/>
              </a:gs>
              <a:gs pos="34000">
                <a:srgbClr val="D8D8D8"/>
              </a:gs>
              <a:gs pos="100000">
                <a:srgbClr val="BFBFB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52" name="圆角矩形 20"/>
          <p:cNvSpPr>
            <a:spLocks noChangeArrowheads="1"/>
          </p:cNvSpPr>
          <p:nvPr/>
        </p:nvSpPr>
        <p:spPr bwMode="auto">
          <a:xfrm rot="8100000" flipH="1" flipV="1">
            <a:off x="4625975" y="4582104"/>
            <a:ext cx="527050" cy="549275"/>
          </a:xfrm>
          <a:custGeom>
            <a:avLst/>
            <a:gdLst>
              <a:gd name="T0" fmla="*/ 361741 w 792088"/>
              <a:gd name="T1" fmla="*/ 162 h 825084"/>
              <a:gd name="T2" fmla="*/ 534359 w 792088"/>
              <a:gd name="T3" fmla="*/ 49531 h 825084"/>
              <a:gd name="T4" fmla="*/ 792088 w 792088"/>
              <a:gd name="T5" fmla="*/ 298161 h 825084"/>
              <a:gd name="T6" fmla="*/ 792088 w 792088"/>
              <a:gd name="T7" fmla="*/ 693067 h 825084"/>
              <a:gd name="T8" fmla="*/ 660071 w 792088"/>
              <a:gd name="T9" fmla="*/ 825084 h 825084"/>
              <a:gd name="T10" fmla="*/ 132017 w 792088"/>
              <a:gd name="T11" fmla="*/ 825084 h 825084"/>
              <a:gd name="T12" fmla="*/ 0 w 792088"/>
              <a:gd name="T13" fmla="*/ 693067 h 825084"/>
              <a:gd name="T14" fmla="*/ 0 w 792088"/>
              <a:gd name="T15" fmla="*/ 296515 h 825084"/>
              <a:gd name="T16" fmla="*/ 361741 w 792088"/>
              <a:gd name="T17" fmla="*/ 162 h 82508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792088"/>
              <a:gd name="T28" fmla="*/ 0 h 825084"/>
              <a:gd name="T29" fmla="*/ 792088 w 792088"/>
              <a:gd name="T30" fmla="*/ 825084 h 82508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792088" h="825084">
                <a:moveTo>
                  <a:pt x="361741" y="162"/>
                </a:moveTo>
                <a:cubicBezTo>
                  <a:pt x="417954" y="1894"/>
                  <a:pt x="476496" y="17557"/>
                  <a:pt x="534359" y="49531"/>
                </a:cubicBezTo>
                <a:lnTo>
                  <a:pt x="792088" y="298161"/>
                </a:lnTo>
                <a:lnTo>
                  <a:pt x="792088" y="693067"/>
                </a:lnTo>
                <a:cubicBezTo>
                  <a:pt x="792088" y="765978"/>
                  <a:pt x="732982" y="825084"/>
                  <a:pt x="660071" y="825084"/>
                </a:cubicBezTo>
                <a:lnTo>
                  <a:pt x="132017" y="825084"/>
                </a:lnTo>
                <a:cubicBezTo>
                  <a:pt x="59106" y="825084"/>
                  <a:pt x="0" y="765978"/>
                  <a:pt x="0" y="693067"/>
                </a:cubicBezTo>
                <a:lnTo>
                  <a:pt x="0" y="296515"/>
                </a:lnTo>
                <a:cubicBezTo>
                  <a:pt x="45437" y="115160"/>
                  <a:pt x="193104" y="-5032"/>
                  <a:pt x="361741" y="162"/>
                </a:cubicBezTo>
                <a:close/>
              </a:path>
            </a:pathLst>
          </a:custGeom>
          <a:gradFill rotWithShape="1">
            <a:gsLst>
              <a:gs pos="0">
                <a:srgbClr val="B9ABAB"/>
              </a:gs>
              <a:gs pos="73000">
                <a:srgbClr val="B9ABAB"/>
              </a:gs>
              <a:gs pos="100000">
                <a:srgbClr val="9E8986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53" name="圆角矩形 23"/>
          <p:cNvSpPr>
            <a:spLocks noChangeArrowheads="1"/>
          </p:cNvSpPr>
          <p:nvPr/>
        </p:nvSpPr>
        <p:spPr bwMode="auto">
          <a:xfrm rot="8100000" flipH="1" flipV="1">
            <a:off x="6242050" y="3523242"/>
            <a:ext cx="527050" cy="547687"/>
          </a:xfrm>
          <a:custGeom>
            <a:avLst/>
            <a:gdLst>
              <a:gd name="T0" fmla="*/ 132017 w 792088"/>
              <a:gd name="T1" fmla="*/ 0 h 825084"/>
              <a:gd name="T2" fmla="*/ 660071 w 792088"/>
              <a:gd name="T3" fmla="*/ 0 h 825084"/>
              <a:gd name="T4" fmla="*/ 792088 w 792088"/>
              <a:gd name="T5" fmla="*/ 132017 h 825084"/>
              <a:gd name="T6" fmla="*/ 792088 w 792088"/>
              <a:gd name="T7" fmla="*/ 528569 h 825084"/>
              <a:gd name="T8" fmla="*/ 257729 w 792088"/>
              <a:gd name="T9" fmla="*/ 775554 h 825084"/>
              <a:gd name="T10" fmla="*/ 0 w 792088"/>
              <a:gd name="T11" fmla="*/ 526924 h 825084"/>
              <a:gd name="T12" fmla="*/ 0 w 792088"/>
              <a:gd name="T13" fmla="*/ 132017 h 825084"/>
              <a:gd name="T14" fmla="*/ 132017 w 792088"/>
              <a:gd name="T15" fmla="*/ 0 h 82508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792088"/>
              <a:gd name="T25" fmla="*/ 0 h 825084"/>
              <a:gd name="T26" fmla="*/ 792088 w 792088"/>
              <a:gd name="T27" fmla="*/ 825084 h 825084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/>
          </a:custGeom>
          <a:gradFill rotWithShape="1">
            <a:gsLst>
              <a:gs pos="0">
                <a:srgbClr val="B9ABAB"/>
              </a:gs>
              <a:gs pos="73000">
                <a:srgbClr val="B9ABAB"/>
              </a:gs>
              <a:gs pos="100000">
                <a:srgbClr val="9E8986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54" name="TextBox 25"/>
          <p:cNvSpPr>
            <a:spLocks noChangeArrowheads="1"/>
          </p:cNvSpPr>
          <p:nvPr/>
        </p:nvSpPr>
        <p:spPr bwMode="auto">
          <a:xfrm>
            <a:off x="5240338" y="2223079"/>
            <a:ext cx="865187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3600" b="1">
                <a:solidFill>
                  <a:srgbClr val="A61127"/>
                </a:solidFill>
                <a:latin typeface="Bauhaus 93" pitchFamily="82" charset="0"/>
                <a:ea typeface="方正韵动粗黑简体" pitchFamily="2" charset="-122"/>
                <a:sym typeface="Bauhaus 93" pitchFamily="82" charset="0"/>
              </a:rPr>
              <a:t>02</a:t>
            </a:r>
            <a:endParaRPr lang="zh-CN" altLang="en-US" sz="3600" b="1">
              <a:solidFill>
                <a:srgbClr val="A61127"/>
              </a:solidFill>
              <a:latin typeface="Bauhaus 93" pitchFamily="82" charset="0"/>
              <a:ea typeface="方正韵动粗黑简体" pitchFamily="2" charset="-122"/>
              <a:sym typeface="Bauhaus 93" pitchFamily="82" charset="0"/>
            </a:endParaRPr>
          </a:p>
        </p:txBody>
      </p:sp>
      <p:sp>
        <p:nvSpPr>
          <p:cNvPr id="55" name="TextBox 36"/>
          <p:cNvSpPr>
            <a:spLocks noChangeArrowheads="1"/>
          </p:cNvSpPr>
          <p:nvPr/>
        </p:nvSpPr>
        <p:spPr bwMode="auto">
          <a:xfrm>
            <a:off x="5240338" y="4004254"/>
            <a:ext cx="8651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3600" b="1">
                <a:solidFill>
                  <a:srgbClr val="A61127"/>
                </a:solidFill>
                <a:latin typeface="Bauhaus 93" pitchFamily="82" charset="0"/>
                <a:ea typeface="方正韵动粗黑简体" pitchFamily="2" charset="-122"/>
                <a:sym typeface="Bauhaus 93" pitchFamily="82" charset="0"/>
              </a:rPr>
              <a:t>03</a:t>
            </a:r>
            <a:endParaRPr lang="zh-CN" altLang="en-US" sz="3600" b="1">
              <a:solidFill>
                <a:srgbClr val="A61127"/>
              </a:solidFill>
              <a:latin typeface="Bauhaus 93" pitchFamily="82" charset="0"/>
              <a:ea typeface="方正韵动粗黑简体" pitchFamily="2" charset="-122"/>
              <a:sym typeface="Bauhaus 93" pitchFamily="82" charset="0"/>
            </a:endParaRPr>
          </a:p>
        </p:txBody>
      </p:sp>
      <p:sp>
        <p:nvSpPr>
          <p:cNvPr id="56" name="TextBox 44"/>
          <p:cNvSpPr>
            <a:spLocks noChangeArrowheads="1"/>
          </p:cNvSpPr>
          <p:nvPr/>
        </p:nvSpPr>
        <p:spPr bwMode="auto">
          <a:xfrm flipH="1">
            <a:off x="3160713" y="2223079"/>
            <a:ext cx="8636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3600" b="1">
                <a:solidFill>
                  <a:srgbClr val="A61127"/>
                </a:solidFill>
                <a:latin typeface="Bauhaus 93" pitchFamily="82" charset="0"/>
                <a:ea typeface="方正韵动粗黑简体" pitchFamily="2" charset="-122"/>
                <a:sym typeface="Bauhaus 93" pitchFamily="82" charset="0"/>
              </a:rPr>
              <a:t>01</a:t>
            </a:r>
            <a:endParaRPr lang="zh-CN" altLang="en-US" sz="3600" b="1">
              <a:solidFill>
                <a:srgbClr val="A61127"/>
              </a:solidFill>
              <a:latin typeface="Bauhaus 93" pitchFamily="82" charset="0"/>
              <a:ea typeface="方正韵动粗黑简体" pitchFamily="2" charset="-122"/>
              <a:sym typeface="Bauhaus 93" pitchFamily="82" charset="0"/>
            </a:endParaRPr>
          </a:p>
        </p:txBody>
      </p:sp>
      <p:sp>
        <p:nvSpPr>
          <p:cNvPr id="57" name="TextBox 55"/>
          <p:cNvSpPr>
            <a:spLocks noChangeArrowheads="1"/>
          </p:cNvSpPr>
          <p:nvPr/>
        </p:nvSpPr>
        <p:spPr bwMode="auto">
          <a:xfrm flipH="1">
            <a:off x="3032125" y="4004254"/>
            <a:ext cx="8636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3600" b="1">
                <a:solidFill>
                  <a:srgbClr val="A61127"/>
                </a:solidFill>
                <a:latin typeface="Bauhaus 93" pitchFamily="82" charset="0"/>
                <a:ea typeface="方正韵动粗黑简体" pitchFamily="2" charset="-122"/>
                <a:sym typeface="Bauhaus 93" pitchFamily="82" charset="0"/>
              </a:rPr>
              <a:t>04</a:t>
            </a:r>
            <a:endParaRPr lang="zh-CN" altLang="en-US" sz="3600" b="1">
              <a:solidFill>
                <a:srgbClr val="A61127"/>
              </a:solidFill>
              <a:latin typeface="Bauhaus 93" pitchFamily="82" charset="0"/>
              <a:ea typeface="方正韵动粗黑简体" pitchFamily="2" charset="-122"/>
              <a:sym typeface="Bauhaus 93" pitchFamily="82" charset="0"/>
            </a:endParaRPr>
          </a:p>
        </p:txBody>
      </p:sp>
      <p:sp>
        <p:nvSpPr>
          <p:cNvPr id="58" name="椭圆 58"/>
          <p:cNvSpPr>
            <a:spLocks noChangeArrowheads="1"/>
          </p:cNvSpPr>
          <p:nvPr/>
        </p:nvSpPr>
        <p:spPr bwMode="auto">
          <a:xfrm>
            <a:off x="1843088" y="1630942"/>
            <a:ext cx="496887" cy="496887"/>
          </a:xfrm>
          <a:prstGeom prst="ellipse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59" name="矩形 24"/>
          <p:cNvSpPr>
            <a:spLocks noChangeArrowheads="1"/>
          </p:cNvSpPr>
          <p:nvPr/>
        </p:nvSpPr>
        <p:spPr bwMode="auto">
          <a:xfrm>
            <a:off x="1946275" y="1743654"/>
            <a:ext cx="288925" cy="223838"/>
          </a:xfrm>
          <a:custGeom>
            <a:avLst/>
            <a:gdLst>
              <a:gd name="T0" fmla="*/ 0 w 360040"/>
              <a:gd name="T1" fmla="*/ 0 h 360040"/>
              <a:gd name="T2" fmla="*/ 360040 w 360040"/>
              <a:gd name="T3" fmla="*/ 360040 h 360040"/>
            </a:gdLst>
            <a:ahLst/>
            <a:cxnLst/>
            <a:rect l="T0" t="T1" r="T2" b="T3"/>
            <a:pathLst>
              <a:path w="360040" h="360040">
                <a:moveTo>
                  <a:pt x="36004" y="36004"/>
                </a:moveTo>
                <a:lnTo>
                  <a:pt x="36004" y="306004"/>
                </a:lnTo>
                <a:lnTo>
                  <a:pt x="324036" y="306004"/>
                </a:lnTo>
                <a:lnTo>
                  <a:pt x="324036" y="36004"/>
                </a:lnTo>
                <a:close/>
                <a:moveTo>
                  <a:pt x="0" y="0"/>
                </a:moveTo>
                <a:lnTo>
                  <a:pt x="360040" y="0"/>
                </a:lnTo>
                <a:lnTo>
                  <a:pt x="360040" y="360040"/>
                </a:lnTo>
                <a:lnTo>
                  <a:pt x="0" y="36004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60" name="椭圆 60"/>
          <p:cNvSpPr>
            <a:spLocks noChangeArrowheads="1"/>
          </p:cNvSpPr>
          <p:nvPr/>
        </p:nvSpPr>
        <p:spPr bwMode="auto">
          <a:xfrm>
            <a:off x="2128838" y="1934154"/>
            <a:ext cx="30162" cy="28575"/>
          </a:xfrm>
          <a:prstGeom prst="ellipse">
            <a:avLst/>
          </a:prstGeom>
          <a:solidFill>
            <a:srgbClr val="3F3F3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61" name="椭圆 61"/>
          <p:cNvSpPr>
            <a:spLocks noChangeArrowheads="1"/>
          </p:cNvSpPr>
          <p:nvPr/>
        </p:nvSpPr>
        <p:spPr bwMode="auto">
          <a:xfrm>
            <a:off x="2165350" y="1934154"/>
            <a:ext cx="30163" cy="28575"/>
          </a:xfrm>
          <a:prstGeom prst="ellipse">
            <a:avLst/>
          </a:prstGeom>
          <a:solidFill>
            <a:srgbClr val="0C0C0C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62" name="椭圆 62"/>
          <p:cNvSpPr>
            <a:spLocks noChangeArrowheads="1"/>
          </p:cNvSpPr>
          <p:nvPr/>
        </p:nvSpPr>
        <p:spPr bwMode="auto">
          <a:xfrm>
            <a:off x="2092325" y="1934154"/>
            <a:ext cx="30163" cy="28575"/>
          </a:xfrm>
          <a:prstGeom prst="ellipse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63" name="梯形 63"/>
          <p:cNvSpPr>
            <a:spLocks noChangeArrowheads="1"/>
          </p:cNvSpPr>
          <p:nvPr/>
        </p:nvSpPr>
        <p:spPr bwMode="auto">
          <a:xfrm flipV="1">
            <a:off x="2028825" y="1972254"/>
            <a:ext cx="125413" cy="63500"/>
          </a:xfrm>
          <a:custGeom>
            <a:avLst/>
            <a:gdLst>
              <a:gd name="G0" fmla="+- 2754 0 0"/>
              <a:gd name="G1" fmla="+- 21600 0 2754"/>
              <a:gd name="G2" fmla="*/ 2754 1 2"/>
              <a:gd name="G3" fmla="+- 21600 0 G2"/>
              <a:gd name="G4" fmla="+/ 2754 21600 2"/>
              <a:gd name="G5" fmla="+/ G1 0 2"/>
              <a:gd name="G6" fmla="*/ 21600 21600 2754"/>
              <a:gd name="G7" fmla="*/ G6 1 2"/>
              <a:gd name="G8" fmla="+- 21600 0 G7"/>
              <a:gd name="G9" fmla="*/ 21600 1 2"/>
              <a:gd name="G10" fmla="+- 2754 0 G9"/>
              <a:gd name="G11" fmla="?: G10 G8 0"/>
              <a:gd name="G12" fmla="?: G10 G7 21600"/>
              <a:gd name="T0" fmla="*/ 20223 w 21600"/>
              <a:gd name="T1" fmla="*/ 10800 h 21600"/>
              <a:gd name="T2" fmla="*/ 10800 w 21600"/>
              <a:gd name="T3" fmla="*/ 21600 h 21600"/>
              <a:gd name="T4" fmla="*/ 1377 w 21600"/>
              <a:gd name="T5" fmla="*/ 10800 h 21600"/>
              <a:gd name="T6" fmla="*/ 10800 w 21600"/>
              <a:gd name="T7" fmla="*/ 0 h 21600"/>
              <a:gd name="T8" fmla="*/ 3177 w 21600"/>
              <a:gd name="T9" fmla="*/ 3177 h 21600"/>
              <a:gd name="T10" fmla="*/ 18423 w 21600"/>
              <a:gd name="T11" fmla="*/ 1842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2754" y="21600"/>
                </a:lnTo>
                <a:lnTo>
                  <a:pt x="18846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64" name="椭圆 66"/>
          <p:cNvSpPr>
            <a:spLocks noChangeArrowheads="1"/>
          </p:cNvSpPr>
          <p:nvPr/>
        </p:nvSpPr>
        <p:spPr bwMode="auto">
          <a:xfrm>
            <a:off x="6896100" y="1624592"/>
            <a:ext cx="496888" cy="496887"/>
          </a:xfrm>
          <a:prstGeom prst="ellipse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65" name="等腰三角形 1024"/>
          <p:cNvSpPr>
            <a:spLocks noChangeArrowheads="1"/>
          </p:cNvSpPr>
          <p:nvPr/>
        </p:nvSpPr>
        <p:spPr bwMode="auto">
          <a:xfrm>
            <a:off x="6964363" y="1721429"/>
            <a:ext cx="360362" cy="301625"/>
          </a:xfrm>
          <a:custGeom>
            <a:avLst/>
            <a:gdLst>
              <a:gd name="T0" fmla="*/ 0 w 504056"/>
              <a:gd name="T1" fmla="*/ 0 h 421632"/>
              <a:gd name="T2" fmla="*/ 504056 w 504056"/>
              <a:gd name="T3" fmla="*/ 421632 h 421632"/>
            </a:gdLst>
            <a:ahLst/>
            <a:cxnLst/>
            <a:rect l="T0" t="T1" r="T2" b="T3"/>
            <a:pathLst>
              <a:path w="504056" h="421632">
                <a:moveTo>
                  <a:pt x="252028" y="0"/>
                </a:moveTo>
                <a:lnTo>
                  <a:pt x="504056" y="216024"/>
                </a:lnTo>
                <a:lnTo>
                  <a:pt x="432048" y="216024"/>
                </a:lnTo>
                <a:lnTo>
                  <a:pt x="432048" y="421632"/>
                </a:lnTo>
                <a:lnTo>
                  <a:pt x="324036" y="421632"/>
                </a:lnTo>
                <a:lnTo>
                  <a:pt x="324036" y="312478"/>
                </a:lnTo>
                <a:lnTo>
                  <a:pt x="180020" y="312478"/>
                </a:lnTo>
                <a:lnTo>
                  <a:pt x="180020" y="421632"/>
                </a:lnTo>
                <a:lnTo>
                  <a:pt x="72008" y="421632"/>
                </a:lnTo>
                <a:lnTo>
                  <a:pt x="72008" y="216024"/>
                </a:lnTo>
                <a:lnTo>
                  <a:pt x="0" y="216024"/>
                </a:lnTo>
                <a:close/>
              </a:path>
            </a:pathLst>
          </a:custGeom>
          <a:solidFill>
            <a:srgbClr val="FDFDFD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66" name="椭圆 70"/>
          <p:cNvSpPr>
            <a:spLocks noChangeArrowheads="1"/>
          </p:cNvSpPr>
          <p:nvPr/>
        </p:nvSpPr>
        <p:spPr bwMode="auto">
          <a:xfrm>
            <a:off x="6896100" y="4671004"/>
            <a:ext cx="496888" cy="496888"/>
          </a:xfrm>
          <a:prstGeom prst="ellipse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grpSp>
        <p:nvGrpSpPr>
          <p:cNvPr id="67" name="Group 34"/>
          <p:cNvGrpSpPr>
            <a:grpSpLocks/>
          </p:cNvGrpSpPr>
          <p:nvPr/>
        </p:nvGrpSpPr>
        <p:grpSpPr bwMode="auto">
          <a:xfrm>
            <a:off x="6983413" y="4834517"/>
            <a:ext cx="323850" cy="184150"/>
            <a:chOff x="0" y="0"/>
            <a:chExt cx="507531" cy="288032"/>
          </a:xfrm>
        </p:grpSpPr>
        <p:sp>
          <p:nvSpPr>
            <p:cNvPr id="68" name="矩形 72"/>
            <p:cNvSpPr>
              <a:spLocks noChangeArrowheads="1"/>
            </p:cNvSpPr>
            <p:nvPr/>
          </p:nvSpPr>
          <p:spPr bwMode="auto">
            <a:xfrm>
              <a:off x="0" y="0"/>
              <a:ext cx="507531" cy="288032"/>
            </a:xfrm>
            <a:prstGeom prst="rect">
              <a:avLst/>
            </a:pr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69" name="等腰三角形 73"/>
            <p:cNvSpPr>
              <a:spLocks noChangeArrowheads="1"/>
            </p:cNvSpPr>
            <p:nvPr/>
          </p:nvSpPr>
          <p:spPr bwMode="auto">
            <a:xfrm flipV="1">
              <a:off x="0" y="0"/>
              <a:ext cx="504056" cy="216024"/>
            </a:xfrm>
            <a:prstGeom prst="triangle">
              <a:avLst>
                <a:gd name="adj" fmla="val 50000"/>
              </a:avLst>
            </a:prstGeom>
            <a:solidFill>
              <a:srgbClr val="FDFDFD"/>
            </a:solidFill>
            <a:ln w="6350" cap="flat" cmpd="sng">
              <a:solidFill>
                <a:srgbClr val="3F3F3F"/>
              </a:solidFill>
              <a:bevel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70" name="椭圆 76"/>
          <p:cNvSpPr>
            <a:spLocks noChangeArrowheads="1"/>
          </p:cNvSpPr>
          <p:nvPr/>
        </p:nvSpPr>
        <p:spPr bwMode="auto">
          <a:xfrm>
            <a:off x="1843088" y="4671004"/>
            <a:ext cx="496887" cy="496888"/>
          </a:xfrm>
          <a:prstGeom prst="ellipse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grpSp>
        <p:nvGrpSpPr>
          <p:cNvPr id="71" name="Group 38"/>
          <p:cNvGrpSpPr>
            <a:grpSpLocks/>
          </p:cNvGrpSpPr>
          <p:nvPr/>
        </p:nvGrpSpPr>
        <p:grpSpPr bwMode="auto">
          <a:xfrm>
            <a:off x="1895475" y="4759904"/>
            <a:ext cx="392113" cy="317500"/>
            <a:chOff x="0" y="0"/>
            <a:chExt cx="541064" cy="440065"/>
          </a:xfrm>
        </p:grpSpPr>
        <p:sp>
          <p:nvSpPr>
            <p:cNvPr id="72" name="Freeform 86"/>
            <p:cNvSpPr>
              <a:spLocks noEditPoints="1" noChangeArrowheads="1"/>
            </p:cNvSpPr>
            <p:nvPr/>
          </p:nvSpPr>
          <p:spPr bwMode="auto">
            <a:xfrm>
              <a:off x="0" y="42919"/>
              <a:ext cx="395062" cy="397146"/>
            </a:xfrm>
            <a:custGeom>
              <a:avLst/>
              <a:gdLst>
                <a:gd name="T0" fmla="*/ 287 w 292"/>
                <a:gd name="T1" fmla="*/ 113 h 294"/>
                <a:gd name="T2" fmla="*/ 239 w 292"/>
                <a:gd name="T3" fmla="*/ 105 h 294"/>
                <a:gd name="T4" fmla="*/ 252 w 292"/>
                <a:gd name="T5" fmla="*/ 58 h 294"/>
                <a:gd name="T6" fmla="*/ 229 w 292"/>
                <a:gd name="T7" fmla="*/ 32 h 294"/>
                <a:gd name="T8" fmla="*/ 187 w 292"/>
                <a:gd name="T9" fmla="*/ 57 h 294"/>
                <a:gd name="T10" fmla="*/ 167 w 292"/>
                <a:gd name="T11" fmla="*/ 6 h 294"/>
                <a:gd name="T12" fmla="*/ 132 w 292"/>
                <a:gd name="T13" fmla="*/ 0 h 294"/>
                <a:gd name="T14" fmla="*/ 115 w 292"/>
                <a:gd name="T15" fmla="*/ 53 h 294"/>
                <a:gd name="T16" fmla="*/ 72 w 292"/>
                <a:gd name="T17" fmla="*/ 31 h 294"/>
                <a:gd name="T18" fmla="*/ 42 w 292"/>
                <a:gd name="T19" fmla="*/ 49 h 294"/>
                <a:gd name="T20" fmla="*/ 59 w 292"/>
                <a:gd name="T21" fmla="*/ 95 h 294"/>
                <a:gd name="T22" fmla="*/ 12 w 292"/>
                <a:gd name="T23" fmla="*/ 107 h 294"/>
                <a:gd name="T24" fmla="*/ 0 w 292"/>
                <a:gd name="T25" fmla="*/ 140 h 294"/>
                <a:gd name="T26" fmla="*/ 43 w 292"/>
                <a:gd name="T27" fmla="*/ 164 h 294"/>
                <a:gd name="T28" fmla="*/ 14 w 292"/>
                <a:gd name="T29" fmla="*/ 204 h 294"/>
                <a:gd name="T30" fmla="*/ 27 w 292"/>
                <a:gd name="T31" fmla="*/ 237 h 294"/>
                <a:gd name="T32" fmla="*/ 75 w 292"/>
                <a:gd name="T33" fmla="*/ 227 h 294"/>
                <a:gd name="T34" fmla="*/ 79 w 292"/>
                <a:gd name="T35" fmla="*/ 276 h 294"/>
                <a:gd name="T36" fmla="*/ 109 w 292"/>
                <a:gd name="T37" fmla="*/ 293 h 294"/>
                <a:gd name="T38" fmla="*/ 140 w 292"/>
                <a:gd name="T39" fmla="*/ 255 h 294"/>
                <a:gd name="T40" fmla="*/ 152 w 292"/>
                <a:gd name="T41" fmla="*/ 255 h 294"/>
                <a:gd name="T42" fmla="*/ 183 w 292"/>
                <a:gd name="T43" fmla="*/ 293 h 294"/>
                <a:gd name="T44" fmla="*/ 213 w 292"/>
                <a:gd name="T45" fmla="*/ 276 h 294"/>
                <a:gd name="T46" fmla="*/ 217 w 292"/>
                <a:gd name="T47" fmla="*/ 227 h 294"/>
                <a:gd name="T48" fmla="*/ 265 w 292"/>
                <a:gd name="T49" fmla="*/ 237 h 294"/>
                <a:gd name="T50" fmla="*/ 278 w 292"/>
                <a:gd name="T51" fmla="*/ 204 h 294"/>
                <a:gd name="T52" fmla="*/ 249 w 292"/>
                <a:gd name="T53" fmla="*/ 164 h 294"/>
                <a:gd name="T54" fmla="*/ 292 w 292"/>
                <a:gd name="T55" fmla="*/ 140 h 294"/>
                <a:gd name="T56" fmla="*/ 187 w 292"/>
                <a:gd name="T57" fmla="*/ 193 h 294"/>
                <a:gd name="T58" fmla="*/ 105 w 292"/>
                <a:gd name="T59" fmla="*/ 193 h 294"/>
                <a:gd name="T60" fmla="*/ 105 w 292"/>
                <a:gd name="T61" fmla="*/ 111 h 294"/>
                <a:gd name="T62" fmla="*/ 187 w 292"/>
                <a:gd name="T63" fmla="*/ 111 h 29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92"/>
                <a:gd name="T97" fmla="*/ 0 h 294"/>
                <a:gd name="T98" fmla="*/ 292 w 292"/>
                <a:gd name="T99" fmla="*/ 294 h 294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92" h="294">
                  <a:moveTo>
                    <a:pt x="292" y="140"/>
                  </a:moveTo>
                  <a:cubicBezTo>
                    <a:pt x="287" y="113"/>
                    <a:pt x="287" y="113"/>
                    <a:pt x="287" y="113"/>
                  </a:cubicBezTo>
                  <a:cubicBezTo>
                    <a:pt x="286" y="110"/>
                    <a:pt x="284" y="108"/>
                    <a:pt x="280" y="107"/>
                  </a:cubicBezTo>
                  <a:cubicBezTo>
                    <a:pt x="239" y="105"/>
                    <a:pt x="239" y="105"/>
                    <a:pt x="239" y="105"/>
                  </a:cubicBezTo>
                  <a:cubicBezTo>
                    <a:pt x="237" y="102"/>
                    <a:pt x="235" y="98"/>
                    <a:pt x="233" y="95"/>
                  </a:cubicBezTo>
                  <a:cubicBezTo>
                    <a:pt x="252" y="58"/>
                    <a:pt x="252" y="58"/>
                    <a:pt x="252" y="58"/>
                  </a:cubicBezTo>
                  <a:cubicBezTo>
                    <a:pt x="254" y="55"/>
                    <a:pt x="253" y="51"/>
                    <a:pt x="250" y="49"/>
                  </a:cubicBezTo>
                  <a:cubicBezTo>
                    <a:pt x="229" y="32"/>
                    <a:pt x="229" y="32"/>
                    <a:pt x="229" y="32"/>
                  </a:cubicBezTo>
                  <a:cubicBezTo>
                    <a:pt x="227" y="29"/>
                    <a:pt x="223" y="29"/>
                    <a:pt x="220" y="31"/>
                  </a:cubicBezTo>
                  <a:cubicBezTo>
                    <a:pt x="187" y="57"/>
                    <a:pt x="187" y="57"/>
                    <a:pt x="187" y="57"/>
                  </a:cubicBezTo>
                  <a:cubicBezTo>
                    <a:pt x="184" y="55"/>
                    <a:pt x="181" y="54"/>
                    <a:pt x="177" y="53"/>
                  </a:cubicBezTo>
                  <a:cubicBezTo>
                    <a:pt x="167" y="6"/>
                    <a:pt x="167" y="6"/>
                    <a:pt x="167" y="6"/>
                  </a:cubicBezTo>
                  <a:cubicBezTo>
                    <a:pt x="166" y="3"/>
                    <a:pt x="163" y="0"/>
                    <a:pt x="160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29" y="0"/>
                    <a:pt x="126" y="3"/>
                    <a:pt x="125" y="6"/>
                  </a:cubicBezTo>
                  <a:cubicBezTo>
                    <a:pt x="115" y="53"/>
                    <a:pt x="115" y="53"/>
                    <a:pt x="115" y="53"/>
                  </a:cubicBezTo>
                  <a:cubicBezTo>
                    <a:pt x="111" y="54"/>
                    <a:pt x="108" y="55"/>
                    <a:pt x="105" y="57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69" y="29"/>
                    <a:pt x="65" y="29"/>
                    <a:pt x="63" y="31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39" y="51"/>
                    <a:pt x="39" y="55"/>
                    <a:pt x="40" y="58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57" y="98"/>
                    <a:pt x="55" y="102"/>
                    <a:pt x="53" y="105"/>
                  </a:cubicBezTo>
                  <a:cubicBezTo>
                    <a:pt x="12" y="107"/>
                    <a:pt x="12" y="107"/>
                    <a:pt x="12" y="107"/>
                  </a:cubicBezTo>
                  <a:cubicBezTo>
                    <a:pt x="8" y="107"/>
                    <a:pt x="6" y="110"/>
                    <a:pt x="5" y="113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43"/>
                    <a:pt x="1" y="147"/>
                    <a:pt x="4" y="148"/>
                  </a:cubicBezTo>
                  <a:cubicBezTo>
                    <a:pt x="43" y="164"/>
                    <a:pt x="43" y="164"/>
                    <a:pt x="43" y="164"/>
                  </a:cubicBezTo>
                  <a:cubicBezTo>
                    <a:pt x="44" y="168"/>
                    <a:pt x="44" y="172"/>
                    <a:pt x="45" y="176"/>
                  </a:cubicBezTo>
                  <a:cubicBezTo>
                    <a:pt x="14" y="204"/>
                    <a:pt x="14" y="204"/>
                    <a:pt x="14" y="204"/>
                  </a:cubicBezTo>
                  <a:cubicBezTo>
                    <a:pt x="12" y="206"/>
                    <a:pt x="11" y="210"/>
                    <a:pt x="13" y="213"/>
                  </a:cubicBezTo>
                  <a:cubicBezTo>
                    <a:pt x="27" y="237"/>
                    <a:pt x="27" y="237"/>
                    <a:pt x="27" y="237"/>
                  </a:cubicBezTo>
                  <a:cubicBezTo>
                    <a:pt x="28" y="239"/>
                    <a:pt x="32" y="241"/>
                    <a:pt x="35" y="240"/>
                  </a:cubicBezTo>
                  <a:cubicBezTo>
                    <a:pt x="75" y="227"/>
                    <a:pt x="75" y="227"/>
                    <a:pt x="75" y="227"/>
                  </a:cubicBezTo>
                  <a:cubicBezTo>
                    <a:pt x="78" y="230"/>
                    <a:pt x="81" y="233"/>
                    <a:pt x="84" y="235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8" y="280"/>
                    <a:pt x="80" y="283"/>
                    <a:pt x="83" y="284"/>
                  </a:cubicBezTo>
                  <a:cubicBezTo>
                    <a:pt x="109" y="293"/>
                    <a:pt x="109" y="293"/>
                    <a:pt x="109" y="293"/>
                  </a:cubicBezTo>
                  <a:cubicBezTo>
                    <a:pt x="112" y="294"/>
                    <a:pt x="116" y="293"/>
                    <a:pt x="118" y="291"/>
                  </a:cubicBezTo>
                  <a:cubicBezTo>
                    <a:pt x="140" y="255"/>
                    <a:pt x="140" y="255"/>
                    <a:pt x="140" y="255"/>
                  </a:cubicBezTo>
                  <a:cubicBezTo>
                    <a:pt x="142" y="255"/>
                    <a:pt x="144" y="256"/>
                    <a:pt x="146" y="256"/>
                  </a:cubicBezTo>
                  <a:cubicBezTo>
                    <a:pt x="148" y="256"/>
                    <a:pt x="150" y="255"/>
                    <a:pt x="152" y="255"/>
                  </a:cubicBezTo>
                  <a:cubicBezTo>
                    <a:pt x="174" y="291"/>
                    <a:pt x="174" y="291"/>
                    <a:pt x="174" y="291"/>
                  </a:cubicBezTo>
                  <a:cubicBezTo>
                    <a:pt x="176" y="293"/>
                    <a:pt x="180" y="294"/>
                    <a:pt x="183" y="293"/>
                  </a:cubicBezTo>
                  <a:cubicBezTo>
                    <a:pt x="209" y="284"/>
                    <a:pt x="209" y="284"/>
                    <a:pt x="209" y="284"/>
                  </a:cubicBezTo>
                  <a:cubicBezTo>
                    <a:pt x="212" y="283"/>
                    <a:pt x="214" y="280"/>
                    <a:pt x="213" y="276"/>
                  </a:cubicBezTo>
                  <a:cubicBezTo>
                    <a:pt x="208" y="235"/>
                    <a:pt x="208" y="235"/>
                    <a:pt x="208" y="235"/>
                  </a:cubicBezTo>
                  <a:cubicBezTo>
                    <a:pt x="211" y="232"/>
                    <a:pt x="214" y="230"/>
                    <a:pt x="217" y="227"/>
                  </a:cubicBezTo>
                  <a:cubicBezTo>
                    <a:pt x="257" y="240"/>
                    <a:pt x="257" y="240"/>
                    <a:pt x="257" y="240"/>
                  </a:cubicBezTo>
                  <a:cubicBezTo>
                    <a:pt x="260" y="241"/>
                    <a:pt x="264" y="239"/>
                    <a:pt x="265" y="237"/>
                  </a:cubicBezTo>
                  <a:cubicBezTo>
                    <a:pt x="279" y="213"/>
                    <a:pt x="279" y="213"/>
                    <a:pt x="279" y="213"/>
                  </a:cubicBezTo>
                  <a:cubicBezTo>
                    <a:pt x="281" y="210"/>
                    <a:pt x="280" y="206"/>
                    <a:pt x="278" y="204"/>
                  </a:cubicBezTo>
                  <a:cubicBezTo>
                    <a:pt x="247" y="176"/>
                    <a:pt x="247" y="176"/>
                    <a:pt x="247" y="176"/>
                  </a:cubicBezTo>
                  <a:cubicBezTo>
                    <a:pt x="248" y="172"/>
                    <a:pt x="248" y="168"/>
                    <a:pt x="249" y="164"/>
                  </a:cubicBezTo>
                  <a:cubicBezTo>
                    <a:pt x="288" y="148"/>
                    <a:pt x="288" y="148"/>
                    <a:pt x="288" y="148"/>
                  </a:cubicBezTo>
                  <a:cubicBezTo>
                    <a:pt x="291" y="147"/>
                    <a:pt x="292" y="144"/>
                    <a:pt x="292" y="140"/>
                  </a:cubicBezTo>
                  <a:close/>
                  <a:moveTo>
                    <a:pt x="204" y="152"/>
                  </a:moveTo>
                  <a:cubicBezTo>
                    <a:pt x="204" y="168"/>
                    <a:pt x="197" y="182"/>
                    <a:pt x="187" y="193"/>
                  </a:cubicBezTo>
                  <a:cubicBezTo>
                    <a:pt x="176" y="203"/>
                    <a:pt x="162" y="210"/>
                    <a:pt x="146" y="210"/>
                  </a:cubicBezTo>
                  <a:cubicBezTo>
                    <a:pt x="130" y="210"/>
                    <a:pt x="116" y="203"/>
                    <a:pt x="105" y="193"/>
                  </a:cubicBezTo>
                  <a:cubicBezTo>
                    <a:pt x="95" y="182"/>
                    <a:pt x="88" y="168"/>
                    <a:pt x="88" y="152"/>
                  </a:cubicBezTo>
                  <a:cubicBezTo>
                    <a:pt x="88" y="136"/>
                    <a:pt x="95" y="121"/>
                    <a:pt x="105" y="111"/>
                  </a:cubicBezTo>
                  <a:cubicBezTo>
                    <a:pt x="116" y="100"/>
                    <a:pt x="130" y="94"/>
                    <a:pt x="146" y="94"/>
                  </a:cubicBezTo>
                  <a:cubicBezTo>
                    <a:pt x="162" y="94"/>
                    <a:pt x="176" y="100"/>
                    <a:pt x="187" y="111"/>
                  </a:cubicBezTo>
                  <a:cubicBezTo>
                    <a:pt x="197" y="121"/>
                    <a:pt x="204" y="136"/>
                    <a:pt x="204" y="152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zh-CN" sz="1200">
                <a:solidFill>
                  <a:srgbClr val="000000"/>
                </a:solidFill>
                <a:latin typeface="Bauhaus 93" pitchFamily="82" charset="0"/>
                <a:ea typeface="微软雅黑" pitchFamily="34" charset="-122"/>
                <a:sym typeface="Bauhaus 93" pitchFamily="82" charset="0"/>
              </a:endParaRPr>
            </a:p>
          </p:txBody>
        </p:sp>
        <p:sp>
          <p:nvSpPr>
            <p:cNvPr id="73" name="Freeform 88"/>
            <p:cNvSpPr>
              <a:spLocks noEditPoints="1" noChangeArrowheads="1"/>
            </p:cNvSpPr>
            <p:nvPr/>
          </p:nvSpPr>
          <p:spPr bwMode="auto">
            <a:xfrm>
              <a:off x="340670" y="0"/>
              <a:ext cx="200394" cy="215741"/>
            </a:xfrm>
            <a:custGeom>
              <a:avLst/>
              <a:gdLst>
                <a:gd name="T0" fmla="*/ 129 w 148"/>
                <a:gd name="T1" fmla="*/ 91 h 160"/>
                <a:gd name="T2" fmla="*/ 131 w 148"/>
                <a:gd name="T3" fmla="*/ 80 h 160"/>
                <a:gd name="T4" fmla="*/ 129 w 148"/>
                <a:gd name="T5" fmla="*/ 70 h 160"/>
                <a:gd name="T6" fmla="*/ 145 w 148"/>
                <a:gd name="T7" fmla="*/ 55 h 160"/>
                <a:gd name="T8" fmla="*/ 147 w 148"/>
                <a:gd name="T9" fmla="*/ 50 h 160"/>
                <a:gd name="T10" fmla="*/ 147 w 148"/>
                <a:gd name="T11" fmla="*/ 46 h 160"/>
                <a:gd name="T12" fmla="*/ 140 w 148"/>
                <a:gd name="T13" fmla="*/ 34 h 160"/>
                <a:gd name="T14" fmla="*/ 133 w 148"/>
                <a:gd name="T15" fmla="*/ 31 h 160"/>
                <a:gd name="T16" fmla="*/ 131 w 148"/>
                <a:gd name="T17" fmla="*/ 31 h 160"/>
                <a:gd name="T18" fmla="*/ 111 w 148"/>
                <a:gd name="T19" fmla="*/ 37 h 160"/>
                <a:gd name="T20" fmla="*/ 92 w 148"/>
                <a:gd name="T21" fmla="*/ 27 h 160"/>
                <a:gd name="T22" fmla="*/ 88 w 148"/>
                <a:gd name="T23" fmla="*/ 6 h 160"/>
                <a:gd name="T24" fmla="*/ 81 w 148"/>
                <a:gd name="T25" fmla="*/ 0 h 160"/>
                <a:gd name="T26" fmla="*/ 67 w 148"/>
                <a:gd name="T27" fmla="*/ 0 h 160"/>
                <a:gd name="T28" fmla="*/ 60 w 148"/>
                <a:gd name="T29" fmla="*/ 6 h 160"/>
                <a:gd name="T30" fmla="*/ 55 w 148"/>
                <a:gd name="T31" fmla="*/ 27 h 160"/>
                <a:gd name="T32" fmla="*/ 37 w 148"/>
                <a:gd name="T33" fmla="*/ 38 h 160"/>
                <a:gd name="T34" fmla="*/ 16 w 148"/>
                <a:gd name="T35" fmla="*/ 31 h 160"/>
                <a:gd name="T36" fmla="*/ 14 w 148"/>
                <a:gd name="T37" fmla="*/ 31 h 160"/>
                <a:gd name="T38" fmla="*/ 8 w 148"/>
                <a:gd name="T39" fmla="*/ 34 h 160"/>
                <a:gd name="T40" fmla="*/ 1 w 148"/>
                <a:gd name="T41" fmla="*/ 46 h 160"/>
                <a:gd name="T42" fmla="*/ 0 w 148"/>
                <a:gd name="T43" fmla="*/ 50 h 160"/>
                <a:gd name="T44" fmla="*/ 2 w 148"/>
                <a:gd name="T45" fmla="*/ 55 h 160"/>
                <a:gd name="T46" fmla="*/ 19 w 148"/>
                <a:gd name="T47" fmla="*/ 70 h 160"/>
                <a:gd name="T48" fmla="*/ 17 w 148"/>
                <a:gd name="T49" fmla="*/ 80 h 160"/>
                <a:gd name="T50" fmla="*/ 19 w 148"/>
                <a:gd name="T51" fmla="*/ 91 h 160"/>
                <a:gd name="T52" fmla="*/ 2 w 148"/>
                <a:gd name="T53" fmla="*/ 106 h 160"/>
                <a:gd name="T54" fmla="*/ 0 w 148"/>
                <a:gd name="T55" fmla="*/ 111 h 160"/>
                <a:gd name="T56" fmla="*/ 1 w 148"/>
                <a:gd name="T57" fmla="*/ 114 h 160"/>
                <a:gd name="T58" fmla="*/ 8 w 148"/>
                <a:gd name="T59" fmla="*/ 126 h 160"/>
                <a:gd name="T60" fmla="*/ 14 w 148"/>
                <a:gd name="T61" fmla="*/ 130 h 160"/>
                <a:gd name="T62" fmla="*/ 16 w 148"/>
                <a:gd name="T63" fmla="*/ 130 h 160"/>
                <a:gd name="T64" fmla="*/ 37 w 148"/>
                <a:gd name="T65" fmla="*/ 123 h 160"/>
                <a:gd name="T66" fmla="*/ 55 w 148"/>
                <a:gd name="T67" fmla="*/ 133 h 160"/>
                <a:gd name="T68" fmla="*/ 60 w 148"/>
                <a:gd name="T69" fmla="*/ 155 h 160"/>
                <a:gd name="T70" fmla="*/ 67 w 148"/>
                <a:gd name="T71" fmla="*/ 160 h 160"/>
                <a:gd name="T72" fmla="*/ 81 w 148"/>
                <a:gd name="T73" fmla="*/ 160 h 160"/>
                <a:gd name="T74" fmla="*/ 88 w 148"/>
                <a:gd name="T75" fmla="*/ 155 h 160"/>
                <a:gd name="T76" fmla="*/ 92 w 148"/>
                <a:gd name="T77" fmla="*/ 134 h 160"/>
                <a:gd name="T78" fmla="*/ 111 w 148"/>
                <a:gd name="T79" fmla="*/ 123 h 160"/>
                <a:gd name="T80" fmla="*/ 131 w 148"/>
                <a:gd name="T81" fmla="*/ 130 h 160"/>
                <a:gd name="T82" fmla="*/ 133 w 148"/>
                <a:gd name="T83" fmla="*/ 130 h 160"/>
                <a:gd name="T84" fmla="*/ 140 w 148"/>
                <a:gd name="T85" fmla="*/ 126 h 160"/>
                <a:gd name="T86" fmla="*/ 147 w 148"/>
                <a:gd name="T87" fmla="*/ 114 h 160"/>
                <a:gd name="T88" fmla="*/ 147 w 148"/>
                <a:gd name="T89" fmla="*/ 111 h 160"/>
                <a:gd name="T90" fmla="*/ 145 w 148"/>
                <a:gd name="T91" fmla="*/ 106 h 160"/>
                <a:gd name="T92" fmla="*/ 129 w 148"/>
                <a:gd name="T93" fmla="*/ 91 h 160"/>
                <a:gd name="T94" fmla="*/ 96 w 148"/>
                <a:gd name="T95" fmla="*/ 80 h 160"/>
                <a:gd name="T96" fmla="*/ 74 w 148"/>
                <a:gd name="T97" fmla="*/ 102 h 160"/>
                <a:gd name="T98" fmla="*/ 52 w 148"/>
                <a:gd name="T99" fmla="*/ 80 h 160"/>
                <a:gd name="T100" fmla="*/ 74 w 148"/>
                <a:gd name="T101" fmla="*/ 58 h 160"/>
                <a:gd name="T102" fmla="*/ 96 w 148"/>
                <a:gd name="T103" fmla="*/ 80 h 16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48"/>
                <a:gd name="T157" fmla="*/ 0 h 160"/>
                <a:gd name="T158" fmla="*/ 148 w 148"/>
                <a:gd name="T159" fmla="*/ 160 h 160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48" h="160">
                  <a:moveTo>
                    <a:pt x="129" y="91"/>
                  </a:moveTo>
                  <a:cubicBezTo>
                    <a:pt x="130" y="88"/>
                    <a:pt x="131" y="84"/>
                    <a:pt x="131" y="80"/>
                  </a:cubicBezTo>
                  <a:cubicBezTo>
                    <a:pt x="131" y="77"/>
                    <a:pt x="130" y="73"/>
                    <a:pt x="129" y="70"/>
                  </a:cubicBezTo>
                  <a:cubicBezTo>
                    <a:pt x="145" y="55"/>
                    <a:pt x="145" y="55"/>
                    <a:pt x="145" y="55"/>
                  </a:cubicBezTo>
                  <a:cubicBezTo>
                    <a:pt x="147" y="54"/>
                    <a:pt x="147" y="52"/>
                    <a:pt x="147" y="50"/>
                  </a:cubicBezTo>
                  <a:cubicBezTo>
                    <a:pt x="147" y="49"/>
                    <a:pt x="147" y="47"/>
                    <a:pt x="147" y="46"/>
                  </a:cubicBezTo>
                  <a:cubicBezTo>
                    <a:pt x="140" y="34"/>
                    <a:pt x="140" y="34"/>
                    <a:pt x="140" y="34"/>
                  </a:cubicBezTo>
                  <a:cubicBezTo>
                    <a:pt x="138" y="32"/>
                    <a:pt x="136" y="31"/>
                    <a:pt x="133" y="31"/>
                  </a:cubicBezTo>
                  <a:cubicBezTo>
                    <a:pt x="133" y="31"/>
                    <a:pt x="132" y="31"/>
                    <a:pt x="131" y="31"/>
                  </a:cubicBezTo>
                  <a:cubicBezTo>
                    <a:pt x="111" y="37"/>
                    <a:pt x="111" y="37"/>
                    <a:pt x="111" y="37"/>
                  </a:cubicBezTo>
                  <a:cubicBezTo>
                    <a:pt x="105" y="33"/>
                    <a:pt x="99" y="29"/>
                    <a:pt x="92" y="27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87" y="3"/>
                    <a:pt x="84" y="0"/>
                    <a:pt x="81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3" y="0"/>
                    <a:pt x="61" y="3"/>
                    <a:pt x="60" y="6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48" y="29"/>
                    <a:pt x="42" y="33"/>
                    <a:pt x="37" y="38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1"/>
                    <a:pt x="15" y="31"/>
                    <a:pt x="14" y="31"/>
                  </a:cubicBezTo>
                  <a:cubicBezTo>
                    <a:pt x="12" y="31"/>
                    <a:pt x="9" y="32"/>
                    <a:pt x="8" y="34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0" y="47"/>
                    <a:pt x="0" y="49"/>
                    <a:pt x="0" y="50"/>
                  </a:cubicBezTo>
                  <a:cubicBezTo>
                    <a:pt x="0" y="52"/>
                    <a:pt x="1" y="54"/>
                    <a:pt x="2" y="55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18" y="73"/>
                    <a:pt x="17" y="77"/>
                    <a:pt x="17" y="80"/>
                  </a:cubicBezTo>
                  <a:cubicBezTo>
                    <a:pt x="17" y="84"/>
                    <a:pt x="18" y="87"/>
                    <a:pt x="19" y="91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1" y="107"/>
                    <a:pt x="0" y="109"/>
                    <a:pt x="0" y="111"/>
                  </a:cubicBezTo>
                  <a:cubicBezTo>
                    <a:pt x="0" y="112"/>
                    <a:pt x="0" y="113"/>
                    <a:pt x="1" y="114"/>
                  </a:cubicBezTo>
                  <a:cubicBezTo>
                    <a:pt x="8" y="126"/>
                    <a:pt x="8" y="126"/>
                    <a:pt x="8" y="126"/>
                  </a:cubicBezTo>
                  <a:cubicBezTo>
                    <a:pt x="9" y="129"/>
                    <a:pt x="12" y="130"/>
                    <a:pt x="14" y="130"/>
                  </a:cubicBezTo>
                  <a:cubicBezTo>
                    <a:pt x="15" y="130"/>
                    <a:pt x="15" y="130"/>
                    <a:pt x="16" y="130"/>
                  </a:cubicBezTo>
                  <a:cubicBezTo>
                    <a:pt x="37" y="123"/>
                    <a:pt x="37" y="123"/>
                    <a:pt x="37" y="123"/>
                  </a:cubicBezTo>
                  <a:cubicBezTo>
                    <a:pt x="42" y="127"/>
                    <a:pt x="48" y="131"/>
                    <a:pt x="55" y="133"/>
                  </a:cubicBezTo>
                  <a:cubicBezTo>
                    <a:pt x="60" y="155"/>
                    <a:pt x="60" y="155"/>
                    <a:pt x="60" y="155"/>
                  </a:cubicBezTo>
                  <a:cubicBezTo>
                    <a:pt x="61" y="158"/>
                    <a:pt x="63" y="160"/>
                    <a:pt x="67" y="160"/>
                  </a:cubicBezTo>
                  <a:cubicBezTo>
                    <a:pt x="81" y="160"/>
                    <a:pt x="81" y="160"/>
                    <a:pt x="81" y="160"/>
                  </a:cubicBezTo>
                  <a:cubicBezTo>
                    <a:pt x="84" y="160"/>
                    <a:pt x="87" y="158"/>
                    <a:pt x="88" y="155"/>
                  </a:cubicBezTo>
                  <a:cubicBezTo>
                    <a:pt x="92" y="134"/>
                    <a:pt x="92" y="134"/>
                    <a:pt x="92" y="134"/>
                  </a:cubicBezTo>
                  <a:cubicBezTo>
                    <a:pt x="99" y="131"/>
                    <a:pt x="105" y="128"/>
                    <a:pt x="111" y="123"/>
                  </a:cubicBezTo>
                  <a:cubicBezTo>
                    <a:pt x="131" y="130"/>
                    <a:pt x="131" y="130"/>
                    <a:pt x="131" y="130"/>
                  </a:cubicBezTo>
                  <a:cubicBezTo>
                    <a:pt x="132" y="130"/>
                    <a:pt x="133" y="130"/>
                    <a:pt x="133" y="130"/>
                  </a:cubicBezTo>
                  <a:cubicBezTo>
                    <a:pt x="136" y="130"/>
                    <a:pt x="138" y="129"/>
                    <a:pt x="140" y="126"/>
                  </a:cubicBezTo>
                  <a:cubicBezTo>
                    <a:pt x="147" y="114"/>
                    <a:pt x="147" y="114"/>
                    <a:pt x="147" y="114"/>
                  </a:cubicBezTo>
                  <a:cubicBezTo>
                    <a:pt x="147" y="113"/>
                    <a:pt x="148" y="112"/>
                    <a:pt x="147" y="111"/>
                  </a:cubicBezTo>
                  <a:cubicBezTo>
                    <a:pt x="148" y="109"/>
                    <a:pt x="147" y="107"/>
                    <a:pt x="145" y="106"/>
                  </a:cubicBezTo>
                  <a:lnTo>
                    <a:pt x="129" y="91"/>
                  </a:lnTo>
                  <a:close/>
                  <a:moveTo>
                    <a:pt x="96" y="80"/>
                  </a:moveTo>
                  <a:cubicBezTo>
                    <a:pt x="96" y="92"/>
                    <a:pt x="86" y="102"/>
                    <a:pt x="74" y="102"/>
                  </a:cubicBezTo>
                  <a:cubicBezTo>
                    <a:pt x="62" y="102"/>
                    <a:pt x="52" y="92"/>
                    <a:pt x="52" y="80"/>
                  </a:cubicBezTo>
                  <a:cubicBezTo>
                    <a:pt x="52" y="68"/>
                    <a:pt x="62" y="58"/>
                    <a:pt x="74" y="58"/>
                  </a:cubicBezTo>
                  <a:cubicBezTo>
                    <a:pt x="86" y="58"/>
                    <a:pt x="96" y="68"/>
                    <a:pt x="96" y="80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zh-CN" sz="1200">
                <a:solidFill>
                  <a:srgbClr val="000000"/>
                </a:solidFill>
                <a:latin typeface="Bauhaus 93" pitchFamily="82" charset="0"/>
                <a:ea typeface="微软雅黑" pitchFamily="34" charset="-122"/>
                <a:sym typeface="Bauhaus 93" pitchFamily="82" charset="0"/>
              </a:endParaRPr>
            </a:p>
          </p:txBody>
        </p:sp>
      </p:grpSp>
      <p:sp>
        <p:nvSpPr>
          <p:cNvPr id="74" name="TextBox 65"/>
          <p:cNvSpPr>
            <a:spLocks noChangeArrowheads="1"/>
          </p:cNvSpPr>
          <p:nvPr/>
        </p:nvSpPr>
        <p:spPr bwMode="auto">
          <a:xfrm>
            <a:off x="1308100" y="2270704"/>
            <a:ext cx="16113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>
            <a:spAutoFit/>
          </a:bodyPr>
          <a:lstStyle/>
          <a:p>
            <a:r>
              <a:rPr lang="zh-CN" altLang="en-US" sz="1400">
                <a:solidFill>
                  <a:srgbClr val="A51127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请输入标题</a:t>
            </a:r>
          </a:p>
        </p:txBody>
      </p:sp>
      <p:sp>
        <p:nvSpPr>
          <p:cNvPr id="75" name="矩形 53"/>
          <p:cNvSpPr>
            <a:spLocks noChangeArrowheads="1"/>
          </p:cNvSpPr>
          <p:nvPr/>
        </p:nvSpPr>
        <p:spPr bwMode="auto">
          <a:xfrm>
            <a:off x="2417763" y="1750004"/>
            <a:ext cx="1477962" cy="40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r"/>
            <a:r>
              <a:rPr lang="zh-CN" altLang="en-US" sz="11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请输入文本</a:t>
            </a:r>
            <a:endParaRPr lang="en-US" sz="110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r"/>
            <a:r>
              <a:rPr lang="zh-CN" altLang="en-US" sz="11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请输入文本</a:t>
            </a:r>
          </a:p>
        </p:txBody>
      </p:sp>
      <p:sp>
        <p:nvSpPr>
          <p:cNvPr id="76" name="TextBox 65"/>
          <p:cNvSpPr>
            <a:spLocks noChangeArrowheads="1"/>
          </p:cNvSpPr>
          <p:nvPr/>
        </p:nvSpPr>
        <p:spPr bwMode="auto">
          <a:xfrm>
            <a:off x="6330950" y="2232604"/>
            <a:ext cx="16113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>
            <a:spAutoFit/>
          </a:bodyPr>
          <a:lstStyle/>
          <a:p>
            <a:r>
              <a:rPr lang="zh-CN" altLang="en-US" sz="1400">
                <a:solidFill>
                  <a:srgbClr val="A51127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请输入标题</a:t>
            </a:r>
          </a:p>
        </p:txBody>
      </p:sp>
      <p:sp>
        <p:nvSpPr>
          <p:cNvPr id="77" name="矩形 84"/>
          <p:cNvSpPr>
            <a:spLocks noChangeArrowheads="1"/>
          </p:cNvSpPr>
          <p:nvPr/>
        </p:nvSpPr>
        <p:spPr bwMode="auto">
          <a:xfrm>
            <a:off x="5286375" y="1767467"/>
            <a:ext cx="1477963" cy="407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11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请输入文本</a:t>
            </a:r>
            <a:endParaRPr lang="en-US" sz="110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r>
              <a:rPr lang="zh-CN" altLang="en-US" sz="11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请输入文本</a:t>
            </a:r>
          </a:p>
        </p:txBody>
      </p:sp>
      <p:sp>
        <p:nvSpPr>
          <p:cNvPr id="78" name="TextBox 65"/>
          <p:cNvSpPr>
            <a:spLocks noChangeArrowheads="1"/>
          </p:cNvSpPr>
          <p:nvPr/>
        </p:nvSpPr>
        <p:spPr bwMode="auto">
          <a:xfrm>
            <a:off x="1308100" y="4321754"/>
            <a:ext cx="16113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>
            <a:spAutoFit/>
          </a:bodyPr>
          <a:lstStyle/>
          <a:p>
            <a:r>
              <a:rPr lang="zh-CN" altLang="en-US" sz="1400">
                <a:solidFill>
                  <a:srgbClr val="A51127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请输入标题</a:t>
            </a:r>
          </a:p>
        </p:txBody>
      </p:sp>
      <p:sp>
        <p:nvSpPr>
          <p:cNvPr id="79" name="矩形 90"/>
          <p:cNvSpPr>
            <a:spLocks noChangeArrowheads="1"/>
          </p:cNvSpPr>
          <p:nvPr/>
        </p:nvSpPr>
        <p:spPr bwMode="auto">
          <a:xfrm>
            <a:off x="2417763" y="4671004"/>
            <a:ext cx="1477962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r"/>
            <a:r>
              <a:rPr lang="zh-CN" altLang="en-US" sz="11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请输入文本</a:t>
            </a:r>
            <a:endParaRPr lang="en-US" sz="110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r"/>
            <a:r>
              <a:rPr lang="zh-CN" altLang="en-US" sz="11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请输入文本</a:t>
            </a:r>
          </a:p>
        </p:txBody>
      </p:sp>
      <p:sp>
        <p:nvSpPr>
          <p:cNvPr id="80" name="TextBox 65"/>
          <p:cNvSpPr>
            <a:spLocks noChangeArrowheads="1"/>
          </p:cNvSpPr>
          <p:nvPr/>
        </p:nvSpPr>
        <p:spPr bwMode="auto">
          <a:xfrm>
            <a:off x="6330950" y="4321754"/>
            <a:ext cx="16113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>
            <a:spAutoFit/>
          </a:bodyPr>
          <a:lstStyle/>
          <a:p>
            <a:r>
              <a:rPr lang="zh-CN" altLang="en-US" sz="1400">
                <a:solidFill>
                  <a:srgbClr val="A51127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请输入标题</a:t>
            </a:r>
          </a:p>
        </p:txBody>
      </p:sp>
      <p:sp>
        <p:nvSpPr>
          <p:cNvPr id="81" name="矩形 92"/>
          <p:cNvSpPr>
            <a:spLocks noChangeArrowheads="1"/>
          </p:cNvSpPr>
          <p:nvPr/>
        </p:nvSpPr>
        <p:spPr bwMode="auto">
          <a:xfrm>
            <a:off x="5286375" y="4699579"/>
            <a:ext cx="1477963" cy="40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11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请输入文本</a:t>
            </a:r>
            <a:endParaRPr lang="en-US" sz="110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r>
              <a:rPr lang="zh-CN" altLang="en-US" sz="11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请输入文本</a:t>
            </a:r>
          </a:p>
        </p:txBody>
      </p:sp>
    </p:spTree>
    <p:extLst>
      <p:ext uri="{BB962C8B-B14F-4D97-AF65-F5344CB8AC3E}">
        <p14:creationId xmlns:p14="http://schemas.microsoft.com/office/powerpoint/2010/main" val="4093185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20182</TotalTime>
  <Words>770</Words>
  <Application>Microsoft Office PowerPoint</Application>
  <PresentationFormat>全屏显示(4:3)</PresentationFormat>
  <Paragraphs>238</Paragraphs>
  <Slides>16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微软用户</cp:lastModifiedBy>
  <cp:revision>1074</cp:revision>
  <dcterms:created xsi:type="dcterms:W3CDTF">2009-02-11T05:37:22Z</dcterms:created>
  <dcterms:modified xsi:type="dcterms:W3CDTF">2015-03-27T07:07:19Z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