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6"/>
  </p:notesMasterIdLst>
  <p:handoutMasterIdLst>
    <p:handoutMasterId r:id="rId7"/>
  </p:handoutMasterIdLst>
  <p:sldIdLst>
    <p:sldId id="314" r:id="rId3"/>
    <p:sldId id="316" r:id="rId4"/>
    <p:sldId id="31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3897576" cy="2376264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44899"/>
            <a:ext cx="3816424" cy="2762241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316" y="787946"/>
            <a:ext cx="4069108" cy="2705050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360云盘\02-个人资料\！PPT图片及版面资源\06-PPT精选插图\03-人物\xpic694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17" y="1205573"/>
            <a:ext cx="346054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213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360云盘\02-个人资料\！PPT图片及版面资源\06-PPT精选插图\03-人物\Fotolia_28236516_Subscription_XXL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971144"/>
            <a:ext cx="2808312" cy="194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360云盘\02-个人资料\！PPT图片及版面资源\06-PPT精选插图\03-人物\xpic748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3076617"/>
            <a:ext cx="5194576" cy="346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763688" y="1030121"/>
            <a:ext cx="2533020" cy="1879802"/>
            <a:chOff x="166772" y="3223483"/>
            <a:chExt cx="4536504" cy="3366626"/>
          </a:xfrm>
        </p:grpSpPr>
        <p:pic>
          <p:nvPicPr>
            <p:cNvPr id="6" name="Picture 3" descr="F:\360云盘\02-个人资料\！PPT图片及版面资源\06-PPT精选插图\02-商务\mf821-02223878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772" y="3223483"/>
              <a:ext cx="2244988" cy="3366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F:\360云盘\02-个人资料\！PPT图片及版面资源\06-PPT精选插图\03-人物\mf821-02166789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8288" y="3223483"/>
              <a:ext cx="2244988" cy="3366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图片 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" b="194"/>
          <a:stretch>
            <a:fillRect/>
          </a:stretch>
        </p:blipFill>
        <p:spPr bwMode="auto">
          <a:xfrm>
            <a:off x="6084168" y="3076617"/>
            <a:ext cx="2304256" cy="3454829"/>
          </a:xfrm>
          <a:prstGeom prst="rect">
            <a:avLst/>
          </a:prstGeom>
          <a:noFill/>
          <a:ln w="28575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252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22441</TotalTime>
  <Words>145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2_Office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1096</cp:revision>
  <dcterms:created xsi:type="dcterms:W3CDTF">2009-02-11T05:37:22Z</dcterms:created>
  <dcterms:modified xsi:type="dcterms:W3CDTF">2015-03-27T01:05:23Z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