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sldIdLst>
    <p:sldId id="256" r:id="rId3"/>
    <p:sldId id="259" r:id="rId4"/>
    <p:sldId id="260" r:id="rId5"/>
    <p:sldId id="257" r:id="rId6"/>
    <p:sldId id="261" r:id="rId7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0" d="100"/>
          <a:sy n="130" d="100"/>
        </p:scale>
        <p:origin x="-1122" y="-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760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359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181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98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4083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4920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60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58678" cy="570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485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52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89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500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38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97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366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551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46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815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9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107504" y="504536"/>
            <a:ext cx="450059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Microsoft PowerPoint  </a:t>
            </a:r>
            <a:r>
              <a:rPr kumimoji="0" lang="zh-CN" altLang="en-US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模板</a:t>
            </a:r>
            <a:endParaRPr kumimoji="0" lang="en-US" altLang="zh-CN" sz="24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821884" y="1008592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 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92" y="1921396"/>
            <a:ext cx="3382657" cy="34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 smtClean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600" kern="0" dirty="0" smtClean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kern="0" dirty="0" smtClean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600" kern="0" dirty="0" smtClean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72400" y="5377780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9733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2196849" y="1307561"/>
            <a:ext cx="4319367" cy="3242767"/>
            <a:chOff x="1627188" y="1268760"/>
            <a:chExt cx="6261100" cy="4700524"/>
          </a:xfrm>
        </p:grpSpPr>
        <p:grpSp>
          <p:nvGrpSpPr>
            <p:cNvPr id="41" name="Group 2"/>
            <p:cNvGrpSpPr>
              <a:grpSpLocks/>
            </p:cNvGrpSpPr>
            <p:nvPr/>
          </p:nvGrpSpPr>
          <p:grpSpPr bwMode="auto">
            <a:xfrm>
              <a:off x="1627188" y="1268760"/>
              <a:ext cx="6261100" cy="1122363"/>
              <a:chOff x="0" y="0"/>
              <a:chExt cx="3944" cy="707"/>
            </a:xfrm>
          </p:grpSpPr>
          <p:pic>
            <p:nvPicPr>
              <p:cNvPr id="42" name="AutoShape 86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944" cy="7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" name="Text Box 4"/>
              <p:cNvSpPr txBox="1">
                <a:spLocks noChangeArrowheads="1"/>
              </p:cNvSpPr>
              <p:nvPr/>
            </p:nvSpPr>
            <p:spPr bwMode="auto">
              <a:xfrm>
                <a:off x="123" y="118"/>
                <a:ext cx="3590" cy="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1400" b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44" name="Group 5"/>
            <p:cNvGrpSpPr>
              <a:grpSpLocks/>
            </p:cNvGrpSpPr>
            <p:nvPr/>
          </p:nvGrpSpPr>
          <p:grpSpPr bwMode="auto">
            <a:xfrm>
              <a:off x="2555875" y="1425923"/>
              <a:ext cx="4867275" cy="560387"/>
              <a:chOff x="0" y="0"/>
              <a:chExt cx="2789" cy="330"/>
            </a:xfrm>
          </p:grpSpPr>
          <p:sp>
            <p:nvSpPr>
              <p:cNvPr id="45" name="AutoShape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46" name="AutoShape 51"/>
              <p:cNvSpPr>
                <a:spLocks noChangeArrowheads="1"/>
              </p:cNvSpPr>
              <p:nvPr/>
            </p:nvSpPr>
            <p:spPr bwMode="auto">
              <a:xfrm>
                <a:off x="66" y="4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47" name="TextBox 47"/>
            <p:cNvSpPr txBox="1">
              <a:spLocks noChangeArrowheads="1"/>
            </p:cNvSpPr>
            <p:nvPr/>
          </p:nvSpPr>
          <p:spPr bwMode="auto">
            <a:xfrm>
              <a:off x="1905712" y="1364009"/>
              <a:ext cx="527926" cy="758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grpSp>
          <p:nvGrpSpPr>
            <p:cNvPr id="48" name="Group 9"/>
            <p:cNvGrpSpPr>
              <a:grpSpLocks/>
            </p:cNvGrpSpPr>
            <p:nvPr/>
          </p:nvGrpSpPr>
          <p:grpSpPr bwMode="auto">
            <a:xfrm>
              <a:off x="1627632" y="2165380"/>
              <a:ext cx="6260592" cy="1115568"/>
              <a:chOff x="-78932" y="-71774"/>
              <a:chExt cx="6260636" cy="1115865"/>
            </a:xfrm>
          </p:grpSpPr>
          <p:grpSp>
            <p:nvGrpSpPr>
              <p:cNvPr id="49" name="Group 10"/>
              <p:cNvGrpSpPr>
                <a:grpSpLocks/>
              </p:cNvGrpSpPr>
              <p:nvPr/>
            </p:nvGrpSpPr>
            <p:grpSpPr bwMode="auto">
              <a:xfrm>
                <a:off x="-78932" y="-71774"/>
                <a:ext cx="6260636" cy="1115865"/>
                <a:chOff x="0" y="0"/>
                <a:chExt cx="6260592" cy="1115568"/>
              </a:xfrm>
            </p:grpSpPr>
            <p:pic>
              <p:nvPicPr>
                <p:cNvPr id="54" name="AutoShape 864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260592" cy="11155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5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93777" y="186601"/>
                  <a:ext cx="5699620" cy="554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50" name="Group 13"/>
              <p:cNvGrpSpPr>
                <a:grpSpLocks/>
              </p:cNvGrpSpPr>
              <p:nvPr/>
            </p:nvGrpSpPr>
            <p:grpSpPr bwMode="auto">
              <a:xfrm>
                <a:off x="877753" y="105210"/>
                <a:ext cx="4866085" cy="559454"/>
                <a:chOff x="0" y="0"/>
                <a:chExt cx="2789" cy="330"/>
              </a:xfrm>
            </p:grpSpPr>
            <p:sp>
              <p:nvSpPr>
                <p:cNvPr id="52" name="AutoShape 5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2" charset="-127"/>
                      <a:ea typeface="HY헤드라인M" pitchFamily="2" charset="-127"/>
                    </a:rPr>
                    <a:t>CLICK TO EDIT TITLE STYLE</a:t>
                  </a:r>
                </a:p>
              </p:txBody>
            </p:sp>
            <p:sp>
              <p:nvSpPr>
                <p:cNvPr id="53" name="AutoShape 51"/>
                <p:cNvSpPr>
                  <a:spLocks noChangeArrowheads="1"/>
                </p:cNvSpPr>
                <p:nvPr/>
              </p:nvSpPr>
              <p:spPr bwMode="auto">
                <a:xfrm>
                  <a:off x="91" y="18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51" name="TextBox 53"/>
              <p:cNvSpPr txBox="1">
                <a:spLocks noChangeArrowheads="1"/>
              </p:cNvSpPr>
              <p:nvPr/>
            </p:nvSpPr>
            <p:spPr bwMode="auto">
              <a:xfrm>
                <a:off x="199151" y="23274"/>
                <a:ext cx="527929" cy="758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rPr>
                  <a:t>2</a:t>
                </a:r>
              </a:p>
            </p:txBody>
          </p:sp>
        </p:grpSp>
        <p:grpSp>
          <p:nvGrpSpPr>
            <p:cNvPr id="56" name="Group 17"/>
            <p:cNvGrpSpPr>
              <a:grpSpLocks/>
            </p:cNvGrpSpPr>
            <p:nvPr/>
          </p:nvGrpSpPr>
          <p:grpSpPr bwMode="auto">
            <a:xfrm>
              <a:off x="1627632" y="3061492"/>
              <a:ext cx="6260592" cy="1115568"/>
              <a:chOff x="-78932" y="-71012"/>
              <a:chExt cx="6260636" cy="1115865"/>
            </a:xfrm>
          </p:grpSpPr>
          <p:grpSp>
            <p:nvGrpSpPr>
              <p:cNvPr id="57" name="Group 18"/>
              <p:cNvGrpSpPr>
                <a:grpSpLocks/>
              </p:cNvGrpSpPr>
              <p:nvPr/>
            </p:nvGrpSpPr>
            <p:grpSpPr bwMode="auto">
              <a:xfrm>
                <a:off x="-78932" y="-71012"/>
                <a:ext cx="6260636" cy="1115865"/>
                <a:chOff x="0" y="0"/>
                <a:chExt cx="6260592" cy="1115568"/>
              </a:xfrm>
            </p:grpSpPr>
            <p:pic>
              <p:nvPicPr>
                <p:cNvPr id="62" name="AutoShape 864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260592" cy="11155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3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193777" y="185839"/>
                  <a:ext cx="5699620" cy="554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58" name="Group 21"/>
              <p:cNvGrpSpPr>
                <a:grpSpLocks/>
              </p:cNvGrpSpPr>
              <p:nvPr/>
            </p:nvGrpSpPr>
            <p:grpSpPr bwMode="auto">
              <a:xfrm>
                <a:off x="877753" y="105210"/>
                <a:ext cx="4866085" cy="559454"/>
                <a:chOff x="0" y="0"/>
                <a:chExt cx="2789" cy="330"/>
              </a:xfrm>
            </p:grpSpPr>
            <p:sp>
              <p:nvSpPr>
                <p:cNvPr id="60" name="AutoShape 5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2" charset="-127"/>
                      <a:ea typeface="HY헤드라인M" pitchFamily="2" charset="-127"/>
                    </a:rPr>
                    <a:t>CLICK TO EDIT TITLE STYLE</a:t>
                  </a:r>
                </a:p>
              </p:txBody>
            </p:sp>
            <p:sp>
              <p:nvSpPr>
                <p:cNvPr id="61" name="AutoShape 51"/>
                <p:cNvSpPr>
                  <a:spLocks noChangeArrowheads="1"/>
                </p:cNvSpPr>
                <p:nvPr/>
              </p:nvSpPr>
              <p:spPr bwMode="auto">
                <a:xfrm>
                  <a:off x="91" y="18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59" name="TextBox 59"/>
              <p:cNvSpPr txBox="1">
                <a:spLocks noChangeArrowheads="1"/>
              </p:cNvSpPr>
              <p:nvPr/>
            </p:nvSpPr>
            <p:spPr bwMode="auto">
              <a:xfrm>
                <a:off x="199151" y="23371"/>
                <a:ext cx="527929" cy="758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rPr>
                  <a:t>3</a:t>
                </a:r>
              </a:p>
            </p:txBody>
          </p:sp>
        </p:grpSp>
        <p:grpSp>
          <p:nvGrpSpPr>
            <p:cNvPr id="64" name="Group 25"/>
            <p:cNvGrpSpPr>
              <a:grpSpLocks/>
            </p:cNvGrpSpPr>
            <p:nvPr/>
          </p:nvGrpSpPr>
          <p:grpSpPr bwMode="auto">
            <a:xfrm>
              <a:off x="1627632" y="3957604"/>
              <a:ext cx="6260592" cy="1115568"/>
              <a:chOff x="-78932" y="-70392"/>
              <a:chExt cx="6260636" cy="1118128"/>
            </a:xfrm>
          </p:grpSpPr>
          <p:grpSp>
            <p:nvGrpSpPr>
              <p:cNvPr id="65" name="Group 26"/>
              <p:cNvGrpSpPr>
                <a:grpSpLocks/>
              </p:cNvGrpSpPr>
              <p:nvPr/>
            </p:nvGrpSpPr>
            <p:grpSpPr bwMode="auto">
              <a:xfrm>
                <a:off x="-78932" y="-70392"/>
                <a:ext cx="6260636" cy="1118128"/>
                <a:chOff x="0" y="0"/>
                <a:chExt cx="6260592" cy="1115568"/>
              </a:xfrm>
            </p:grpSpPr>
            <p:pic>
              <p:nvPicPr>
                <p:cNvPr id="70" name="AutoShape 864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260592" cy="11155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1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193544" y="184844"/>
                  <a:ext cx="5700086" cy="553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66" name="Group 29"/>
              <p:cNvGrpSpPr>
                <a:grpSpLocks/>
              </p:cNvGrpSpPr>
              <p:nvPr/>
            </p:nvGrpSpPr>
            <p:grpSpPr bwMode="auto">
              <a:xfrm>
                <a:off x="877753" y="105210"/>
                <a:ext cx="4866085" cy="559454"/>
                <a:chOff x="0" y="0"/>
                <a:chExt cx="2789" cy="330"/>
              </a:xfrm>
            </p:grpSpPr>
            <p:sp>
              <p:nvSpPr>
                <p:cNvPr id="68" name="AutoShape 5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2" charset="-127"/>
                      <a:ea typeface="HY헤드라인M" pitchFamily="2" charset="-127"/>
                    </a:rPr>
                    <a:t>CLICK TO EDIT TITLE STYLE</a:t>
                  </a:r>
                </a:p>
              </p:txBody>
            </p:sp>
            <p:sp>
              <p:nvSpPr>
                <p:cNvPr id="69" name="AutoShape 51"/>
                <p:cNvSpPr>
                  <a:spLocks noChangeArrowheads="1"/>
                </p:cNvSpPr>
                <p:nvPr/>
              </p:nvSpPr>
              <p:spPr bwMode="auto">
                <a:xfrm>
                  <a:off x="91" y="18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67" name="TextBox 65"/>
              <p:cNvSpPr txBox="1">
                <a:spLocks noChangeArrowheads="1"/>
              </p:cNvSpPr>
              <p:nvPr/>
            </p:nvSpPr>
            <p:spPr bwMode="auto">
              <a:xfrm>
                <a:off x="199151" y="23372"/>
                <a:ext cx="527929" cy="760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rPr>
                  <a:t>4</a:t>
                </a:r>
              </a:p>
            </p:txBody>
          </p:sp>
        </p:grpSp>
        <p:grpSp>
          <p:nvGrpSpPr>
            <p:cNvPr id="72" name="Group 33"/>
            <p:cNvGrpSpPr>
              <a:grpSpLocks/>
            </p:cNvGrpSpPr>
            <p:nvPr/>
          </p:nvGrpSpPr>
          <p:grpSpPr bwMode="auto">
            <a:xfrm>
              <a:off x="1627632" y="4847620"/>
              <a:ext cx="6260592" cy="1121664"/>
              <a:chOff x="-78932" y="-75585"/>
              <a:chExt cx="6260636" cy="1121963"/>
            </a:xfrm>
          </p:grpSpPr>
          <p:grpSp>
            <p:nvGrpSpPr>
              <p:cNvPr id="73" name="Group 34"/>
              <p:cNvGrpSpPr>
                <a:grpSpLocks/>
              </p:cNvGrpSpPr>
              <p:nvPr/>
            </p:nvGrpSpPr>
            <p:grpSpPr bwMode="auto">
              <a:xfrm>
                <a:off x="-78932" y="-75585"/>
                <a:ext cx="6260636" cy="1121963"/>
                <a:chOff x="0" y="0"/>
                <a:chExt cx="6260592" cy="1121664"/>
              </a:xfrm>
            </p:grpSpPr>
            <p:pic>
              <p:nvPicPr>
                <p:cNvPr id="78" name="AutoShape 864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260592" cy="112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9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193777" y="190411"/>
                  <a:ext cx="5699620" cy="554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74" name="Group 37"/>
              <p:cNvGrpSpPr>
                <a:grpSpLocks/>
              </p:cNvGrpSpPr>
              <p:nvPr/>
            </p:nvGrpSpPr>
            <p:grpSpPr bwMode="auto">
              <a:xfrm>
                <a:off x="877753" y="105210"/>
                <a:ext cx="4866085" cy="559454"/>
                <a:chOff x="0" y="0"/>
                <a:chExt cx="2789" cy="330"/>
              </a:xfrm>
            </p:grpSpPr>
            <p:sp>
              <p:nvSpPr>
                <p:cNvPr id="76" name="AutoShape 5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2" charset="-127"/>
                      <a:ea typeface="HY헤드라인M" pitchFamily="2" charset="-127"/>
                    </a:rPr>
                    <a:t>CLICK TO EDIT TITLE STYLE</a:t>
                  </a:r>
                </a:p>
              </p:txBody>
            </p:sp>
            <p:sp>
              <p:nvSpPr>
                <p:cNvPr id="77" name="AutoShape 51"/>
                <p:cNvSpPr>
                  <a:spLocks noChangeArrowheads="1"/>
                </p:cNvSpPr>
                <p:nvPr/>
              </p:nvSpPr>
              <p:spPr bwMode="auto">
                <a:xfrm>
                  <a:off x="91" y="18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75" name="TextBox 71"/>
              <p:cNvSpPr txBox="1">
                <a:spLocks noChangeArrowheads="1"/>
              </p:cNvSpPr>
              <p:nvPr/>
            </p:nvSpPr>
            <p:spPr bwMode="auto">
              <a:xfrm>
                <a:off x="199151" y="23371"/>
                <a:ext cx="527929" cy="758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rPr>
                  <a:t>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009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761335" y="769268"/>
            <a:ext cx="5762993" cy="3328626"/>
            <a:chOff x="428625" y="1196752"/>
            <a:chExt cx="8286750" cy="4786313"/>
          </a:xfrm>
        </p:grpSpPr>
        <p:grpSp>
          <p:nvGrpSpPr>
            <p:cNvPr id="2" name="Group 2"/>
            <p:cNvGrpSpPr>
              <a:grpSpLocks/>
            </p:cNvGrpSpPr>
            <p:nvPr/>
          </p:nvGrpSpPr>
          <p:grpSpPr bwMode="auto">
            <a:xfrm>
              <a:off x="428625" y="1625377"/>
              <a:ext cx="8286750" cy="4357688"/>
              <a:chOff x="0" y="0"/>
              <a:chExt cx="8932863" cy="3975100"/>
            </a:xfrm>
          </p:grpSpPr>
          <p:sp>
            <p:nvSpPr>
              <p:cNvPr id="3" name="AutoShape 810"/>
              <p:cNvSpPr>
                <a:spLocks noChangeArrowheads="1"/>
              </p:cNvSpPr>
              <p:nvPr/>
            </p:nvSpPr>
            <p:spPr bwMode="auto">
              <a:xfrm>
                <a:off x="4521200" y="0"/>
                <a:ext cx="4411663" cy="3975100"/>
              </a:xfrm>
              <a:prstGeom prst="roundRect">
                <a:avLst>
                  <a:gd name="adj" fmla="val 4481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latinLnBrk="1" hangingPunct="1">
                  <a:spcBef>
                    <a:spcPct val="0"/>
                  </a:spcBef>
                  <a:buFontTx/>
                  <a:buNone/>
                </a:pPr>
                <a:endParaRPr lang="ko-KR" altLang="en-US" sz="1400" smtClean="0">
                  <a:solidFill>
                    <a:srgbClr val="333333"/>
                  </a:solidFill>
                  <a:latin typeface="HY헤드라인M" pitchFamily="2" charset="-127"/>
                  <a:ea typeface="HY헤드라인M" pitchFamily="2" charset="-127"/>
                </a:endParaRPr>
              </a:p>
            </p:txBody>
          </p:sp>
          <p:sp>
            <p:nvSpPr>
              <p:cNvPr id="4" name="AutoShape 811"/>
              <p:cNvSpPr>
                <a:spLocks noChangeArrowheads="1"/>
              </p:cNvSpPr>
              <p:nvPr/>
            </p:nvSpPr>
            <p:spPr bwMode="auto">
              <a:xfrm>
                <a:off x="4589463" y="65088"/>
                <a:ext cx="4273550" cy="384175"/>
              </a:xfrm>
              <a:prstGeom prst="roundRect">
                <a:avLst>
                  <a:gd name="adj" fmla="val 26472"/>
                </a:avLst>
              </a:prstGeom>
              <a:gradFill rotWithShape="1">
                <a:gsLst>
                  <a:gs pos="0">
                    <a:srgbClr val="FFFFFF">
                      <a:alpha val="79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tIns="0" bIns="118800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latinLnBrk="1" hangingPunct="1">
                  <a:lnSpc>
                    <a:spcPct val="130000"/>
                  </a:lnSpc>
                  <a:buFont typeface="Wingdings" pitchFamily="2" charset="2"/>
                  <a:buNone/>
                </a:pPr>
                <a:endParaRPr lang="ko-KR" altLang="en-US" sz="1400" b="1" smtClean="0">
                  <a:solidFill>
                    <a:srgbClr val="FFFF00"/>
                  </a:solidFill>
                  <a:latin typeface="Arial" pitchFamily="34" charset="0"/>
                  <a:ea typeface="HY견고딕" pitchFamily="2" charset="-127"/>
                </a:endParaRPr>
              </a:p>
            </p:txBody>
          </p:sp>
          <p:sp>
            <p:nvSpPr>
              <p:cNvPr id="5" name="AutoShape 8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92613" cy="3975100"/>
              </a:xfrm>
              <a:prstGeom prst="roundRect">
                <a:avLst>
                  <a:gd name="adj" fmla="val 4481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latinLnBrk="1" hangingPunct="1">
                  <a:spcBef>
                    <a:spcPct val="0"/>
                  </a:spcBef>
                  <a:buFontTx/>
                  <a:buNone/>
                </a:pPr>
                <a:endParaRPr lang="ko-KR" altLang="en-US" sz="1400" smtClean="0">
                  <a:solidFill>
                    <a:srgbClr val="333333"/>
                  </a:solidFill>
                  <a:latin typeface="HY헤드라인M" pitchFamily="2" charset="-127"/>
                  <a:ea typeface="HY헤드라인M" pitchFamily="2" charset="-127"/>
                </a:endParaRPr>
              </a:p>
            </p:txBody>
          </p:sp>
          <p:sp>
            <p:nvSpPr>
              <p:cNvPr id="6" name="AutoShape 813"/>
              <p:cNvSpPr>
                <a:spLocks noChangeArrowheads="1"/>
              </p:cNvSpPr>
              <p:nvPr/>
            </p:nvSpPr>
            <p:spPr bwMode="auto">
              <a:xfrm>
                <a:off x="69850" y="65088"/>
                <a:ext cx="4254500" cy="384175"/>
              </a:xfrm>
              <a:prstGeom prst="roundRect">
                <a:avLst>
                  <a:gd name="adj" fmla="val 26472"/>
                </a:avLst>
              </a:prstGeom>
              <a:gradFill rotWithShape="1">
                <a:gsLst>
                  <a:gs pos="0">
                    <a:srgbClr val="FFFFFF">
                      <a:alpha val="79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tIns="0" bIns="118800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latinLnBrk="1" hangingPunct="1">
                  <a:lnSpc>
                    <a:spcPct val="130000"/>
                  </a:lnSpc>
                  <a:buFont typeface="Wingdings" pitchFamily="2" charset="2"/>
                  <a:buNone/>
                </a:pPr>
                <a:endParaRPr lang="ko-KR" altLang="en-US" sz="1400" b="1" smtClean="0">
                  <a:solidFill>
                    <a:srgbClr val="FFFF00"/>
                  </a:solidFill>
                  <a:latin typeface="Arial" pitchFamily="34" charset="0"/>
                  <a:ea typeface="HY견고딕" pitchFamily="2" charset="-127"/>
                </a:endParaRPr>
              </a:p>
            </p:txBody>
          </p:sp>
        </p:grpSp>
        <p:pic>
          <p:nvPicPr>
            <p:cNvPr id="7" name="Picture 869" descr="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4100" y="3089052"/>
              <a:ext cx="1873250" cy="183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AutoShape 871"/>
            <p:cNvSpPr>
              <a:spLocks/>
            </p:cNvSpPr>
            <p:nvPr/>
          </p:nvSpPr>
          <p:spPr bwMode="auto">
            <a:xfrm>
              <a:off x="2771775" y="2217515"/>
              <a:ext cx="3516313" cy="3514725"/>
            </a:xfrm>
            <a:custGeom>
              <a:avLst/>
              <a:gdLst>
                <a:gd name="T0" fmla="*/ 0 w 21600"/>
                <a:gd name="T1" fmla="*/ 1757363 h 21600"/>
                <a:gd name="T2" fmla="*/ 1758157 w 21600"/>
                <a:gd name="T3" fmla="*/ 0 h 21600"/>
                <a:gd name="T4" fmla="*/ 3516313 w 21600"/>
                <a:gd name="T5" fmla="*/ 1757363 h 21600"/>
                <a:gd name="T6" fmla="*/ 1758157 w 21600"/>
                <a:gd name="T7" fmla="*/ 3514725 h 21600"/>
                <a:gd name="T8" fmla="*/ 0 w 21600"/>
                <a:gd name="T9" fmla="*/ 1757363 h 21600"/>
                <a:gd name="T10" fmla="*/ 879078 w 21600"/>
                <a:gd name="T11" fmla="*/ 1757363 h 21600"/>
                <a:gd name="T12" fmla="*/ 1758157 w 21600"/>
                <a:gd name="T13" fmla="*/ 2636044 h 21600"/>
                <a:gd name="T14" fmla="*/ 2637235 w 21600"/>
                <a:gd name="T15" fmla="*/ 1757363 h 21600"/>
                <a:gd name="T16" fmla="*/ 1758157 w 21600"/>
                <a:gd name="T17" fmla="*/ 878681 h 21600"/>
                <a:gd name="T18" fmla="*/ 879078 w 21600"/>
                <a:gd name="T19" fmla="*/ 175736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FFFF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1403350" y="2708052"/>
              <a:ext cx="6264275" cy="2592388"/>
              <a:chOff x="0" y="0"/>
              <a:chExt cx="3946" cy="1633"/>
            </a:xfrm>
          </p:grpSpPr>
          <p:grpSp>
            <p:nvGrpSpPr>
              <p:cNvPr id="10" name="Group 10"/>
              <p:cNvGrpSpPr>
                <a:grpSpLocks/>
              </p:cNvGrpSpPr>
              <p:nvPr/>
            </p:nvGrpSpPr>
            <p:grpSpPr bwMode="auto">
              <a:xfrm>
                <a:off x="2353" y="-43"/>
                <a:ext cx="1432" cy="541"/>
                <a:chOff x="0" y="0"/>
                <a:chExt cx="2273808" cy="859536"/>
              </a:xfrm>
            </p:grpSpPr>
            <p:pic>
              <p:nvPicPr>
                <p:cNvPr id="26" name="AutoShape 860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73808" cy="8595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47262" y="136785"/>
                  <a:ext cx="1811708" cy="321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smtClean="0">
                      <a:solidFill>
                        <a:srgbClr val="FFFFFF"/>
                      </a:solidFill>
                      <a:latin typeface="Times New Roman" pitchFamily="18" charset="0"/>
                      <a:cs typeface="Times New Roman" pitchFamily="18" charset="0"/>
                    </a:rPr>
                    <a:t>CONTENTS</a:t>
                  </a:r>
                </a:p>
              </p:txBody>
            </p:sp>
          </p:grpSp>
          <p:grpSp>
            <p:nvGrpSpPr>
              <p:cNvPr id="11" name="Group 13"/>
              <p:cNvGrpSpPr>
                <a:grpSpLocks/>
              </p:cNvGrpSpPr>
              <p:nvPr/>
            </p:nvGrpSpPr>
            <p:grpSpPr bwMode="auto">
              <a:xfrm>
                <a:off x="268" y="-47"/>
                <a:ext cx="1444" cy="545"/>
                <a:chOff x="0" y="0"/>
                <a:chExt cx="2292096" cy="865632"/>
              </a:xfrm>
            </p:grpSpPr>
            <p:pic>
              <p:nvPicPr>
                <p:cNvPr id="24" name="AutoShape 864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92096" cy="8656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45865" y="141293"/>
                  <a:ext cx="1827583" cy="321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smtClean="0">
                      <a:solidFill>
                        <a:srgbClr val="FFFFFF"/>
                      </a:solidFill>
                      <a:latin typeface="Times New Roman" pitchFamily="18" charset="0"/>
                      <a:cs typeface="Times New Roman" pitchFamily="18" charset="0"/>
                    </a:rPr>
                    <a:t>CONTENTS</a:t>
                  </a:r>
                </a:p>
              </p:txBody>
            </p:sp>
          </p:grpSp>
          <p:grpSp>
            <p:nvGrpSpPr>
              <p:cNvPr id="12" name="Group 16"/>
              <p:cNvGrpSpPr>
                <a:grpSpLocks/>
              </p:cNvGrpSpPr>
              <p:nvPr/>
            </p:nvGrpSpPr>
            <p:grpSpPr bwMode="auto">
              <a:xfrm>
                <a:off x="2672" y="621"/>
                <a:ext cx="1432" cy="545"/>
                <a:chOff x="0" y="0"/>
                <a:chExt cx="2273808" cy="865632"/>
              </a:xfrm>
            </p:grpSpPr>
            <p:pic>
              <p:nvPicPr>
                <p:cNvPr id="22" name="AutoShape 873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73808" cy="8656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3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144532" y="139452"/>
                  <a:ext cx="1811708" cy="321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smtClean="0">
                      <a:solidFill>
                        <a:srgbClr val="FFFFFF"/>
                      </a:solidFill>
                      <a:latin typeface="Times New Roman" pitchFamily="18" charset="0"/>
                      <a:cs typeface="Times New Roman" pitchFamily="18" charset="0"/>
                    </a:rPr>
                    <a:t>CONTENTS</a:t>
                  </a:r>
                </a:p>
              </p:txBody>
            </p:sp>
          </p:grpSp>
          <p:grpSp>
            <p:nvGrpSpPr>
              <p:cNvPr id="13" name="Group 19"/>
              <p:cNvGrpSpPr>
                <a:grpSpLocks/>
              </p:cNvGrpSpPr>
              <p:nvPr/>
            </p:nvGrpSpPr>
            <p:grpSpPr bwMode="auto">
              <a:xfrm>
                <a:off x="-51" y="621"/>
                <a:ext cx="1444" cy="545"/>
                <a:chOff x="0" y="0"/>
                <a:chExt cx="2292096" cy="865632"/>
              </a:xfrm>
            </p:grpSpPr>
            <p:pic>
              <p:nvPicPr>
                <p:cNvPr id="20" name="AutoShape 876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92096" cy="8656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47008" y="137864"/>
                  <a:ext cx="1827583" cy="321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smtClean="0">
                      <a:solidFill>
                        <a:srgbClr val="FFFFFF"/>
                      </a:solidFill>
                      <a:latin typeface="Times New Roman" pitchFamily="18" charset="0"/>
                      <a:cs typeface="Times New Roman" pitchFamily="18" charset="0"/>
                    </a:rPr>
                    <a:t>CONTENTS</a:t>
                  </a:r>
                </a:p>
              </p:txBody>
            </p:sp>
          </p:grpSp>
          <p:grpSp>
            <p:nvGrpSpPr>
              <p:cNvPr id="14" name="Group 22"/>
              <p:cNvGrpSpPr>
                <a:grpSpLocks/>
              </p:cNvGrpSpPr>
              <p:nvPr/>
            </p:nvGrpSpPr>
            <p:grpSpPr bwMode="auto">
              <a:xfrm>
                <a:off x="2353" y="1301"/>
                <a:ext cx="1432" cy="545"/>
                <a:chOff x="0" y="0"/>
                <a:chExt cx="2273808" cy="865632"/>
              </a:xfrm>
            </p:grpSpPr>
            <p:pic>
              <p:nvPicPr>
                <p:cNvPr id="18" name="AutoShape 879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73808" cy="8656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147262" y="139960"/>
                  <a:ext cx="1811708" cy="321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smtClean="0">
                      <a:solidFill>
                        <a:srgbClr val="FFFFFF"/>
                      </a:solidFill>
                      <a:latin typeface="Times New Roman" pitchFamily="18" charset="0"/>
                      <a:cs typeface="Times New Roman" pitchFamily="18" charset="0"/>
                    </a:rPr>
                    <a:t>CONTENTS</a:t>
                  </a:r>
                </a:p>
              </p:txBody>
            </p:sp>
          </p:grpSp>
          <p:grpSp>
            <p:nvGrpSpPr>
              <p:cNvPr id="15" name="Group 25"/>
              <p:cNvGrpSpPr>
                <a:grpSpLocks/>
              </p:cNvGrpSpPr>
              <p:nvPr/>
            </p:nvGrpSpPr>
            <p:grpSpPr bwMode="auto">
              <a:xfrm>
                <a:off x="268" y="1301"/>
                <a:ext cx="1444" cy="545"/>
                <a:chOff x="0" y="0"/>
                <a:chExt cx="2292096" cy="865632"/>
              </a:xfrm>
            </p:grpSpPr>
            <p:pic>
              <p:nvPicPr>
                <p:cNvPr id="16" name="AutoShape 882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92096" cy="8656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145865" y="138372"/>
                  <a:ext cx="1827583" cy="321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smtClean="0">
                      <a:solidFill>
                        <a:srgbClr val="FFFFFF"/>
                      </a:solidFill>
                      <a:latin typeface="Times New Roman" pitchFamily="18" charset="0"/>
                      <a:cs typeface="Times New Roman" pitchFamily="18" charset="0"/>
                    </a:rPr>
                    <a:t>CONTENTS</a:t>
                  </a:r>
                </a:p>
              </p:txBody>
            </p:sp>
          </p:grpSp>
        </p:grpSp>
        <p:grpSp>
          <p:nvGrpSpPr>
            <p:cNvPr id="28" name="Group 28"/>
            <p:cNvGrpSpPr>
              <a:grpSpLocks/>
            </p:cNvGrpSpPr>
            <p:nvPr/>
          </p:nvGrpSpPr>
          <p:grpSpPr bwMode="auto">
            <a:xfrm>
              <a:off x="4852988" y="3033490"/>
              <a:ext cx="809625" cy="1995487"/>
              <a:chOff x="0" y="0"/>
              <a:chExt cx="810422" cy="1995174"/>
            </a:xfrm>
          </p:grpSpPr>
          <p:sp>
            <p:nvSpPr>
              <p:cNvPr id="29" name="오른쪽 화살표 73"/>
              <p:cNvSpPr>
                <a:spLocks noChangeArrowheads="1"/>
              </p:cNvSpPr>
              <p:nvPr/>
            </p:nvSpPr>
            <p:spPr bwMode="auto">
              <a:xfrm rot="10800000">
                <a:off x="452882" y="792038"/>
                <a:ext cx="357540" cy="277769"/>
              </a:xfrm>
              <a:prstGeom prst="rightArrow">
                <a:avLst>
                  <a:gd name="adj1" fmla="val 33241"/>
                  <a:gd name="adj2" fmla="val 76665"/>
                </a:avLst>
              </a:prstGeom>
              <a:solidFill>
                <a:srgbClr val="374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30" name="오른쪽 화살표 75"/>
              <p:cNvSpPr>
                <a:spLocks noChangeArrowheads="1"/>
              </p:cNvSpPr>
              <p:nvPr/>
            </p:nvSpPr>
            <p:spPr bwMode="auto">
              <a:xfrm rot="8233560">
                <a:off x="0" y="0"/>
                <a:ext cx="357539" cy="277768"/>
              </a:xfrm>
              <a:prstGeom prst="rightArrow">
                <a:avLst>
                  <a:gd name="adj1" fmla="val 33241"/>
                  <a:gd name="adj2" fmla="val 76665"/>
                </a:avLst>
              </a:prstGeom>
              <a:solidFill>
                <a:srgbClr val="374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31" name="오른쪽 화살표 76"/>
              <p:cNvSpPr>
                <a:spLocks noChangeArrowheads="1"/>
              </p:cNvSpPr>
              <p:nvPr/>
            </p:nvSpPr>
            <p:spPr bwMode="auto">
              <a:xfrm rot="-8100000">
                <a:off x="39726" y="1638040"/>
                <a:ext cx="278086" cy="357131"/>
              </a:xfrm>
              <a:prstGeom prst="rightArrow">
                <a:avLst>
                  <a:gd name="adj1" fmla="val 33241"/>
                  <a:gd name="adj2" fmla="val 59699"/>
                </a:avLst>
              </a:prstGeom>
              <a:solidFill>
                <a:srgbClr val="374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32" name="Group 32"/>
            <p:cNvGrpSpPr>
              <a:grpSpLocks/>
            </p:cNvGrpSpPr>
            <p:nvPr/>
          </p:nvGrpSpPr>
          <p:grpSpPr bwMode="auto">
            <a:xfrm flipH="1">
              <a:off x="3405188" y="3033490"/>
              <a:ext cx="809625" cy="1995487"/>
              <a:chOff x="0" y="0"/>
              <a:chExt cx="810422" cy="1995174"/>
            </a:xfrm>
          </p:grpSpPr>
          <p:sp>
            <p:nvSpPr>
              <p:cNvPr id="33" name="오른쪽 화살표 79"/>
              <p:cNvSpPr>
                <a:spLocks noChangeArrowheads="1"/>
              </p:cNvSpPr>
              <p:nvPr/>
            </p:nvSpPr>
            <p:spPr bwMode="auto">
              <a:xfrm rot="10800000">
                <a:off x="452883" y="792038"/>
                <a:ext cx="357539" cy="277769"/>
              </a:xfrm>
              <a:prstGeom prst="rightArrow">
                <a:avLst>
                  <a:gd name="adj1" fmla="val 33241"/>
                  <a:gd name="adj2" fmla="val 76665"/>
                </a:avLst>
              </a:prstGeom>
              <a:solidFill>
                <a:srgbClr val="374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34" name="오른쪽 화살표 80"/>
              <p:cNvSpPr>
                <a:spLocks noChangeArrowheads="1"/>
              </p:cNvSpPr>
              <p:nvPr/>
            </p:nvSpPr>
            <p:spPr bwMode="auto">
              <a:xfrm rot="8233560">
                <a:off x="0" y="0"/>
                <a:ext cx="357540" cy="277768"/>
              </a:xfrm>
              <a:prstGeom prst="rightArrow">
                <a:avLst>
                  <a:gd name="adj1" fmla="val 33241"/>
                  <a:gd name="adj2" fmla="val 76665"/>
                </a:avLst>
              </a:prstGeom>
              <a:solidFill>
                <a:srgbClr val="374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35" name="오른쪽 화살표 81"/>
              <p:cNvSpPr>
                <a:spLocks noChangeArrowheads="1"/>
              </p:cNvSpPr>
              <p:nvPr/>
            </p:nvSpPr>
            <p:spPr bwMode="auto">
              <a:xfrm rot="-8100000">
                <a:off x="39726" y="1638041"/>
                <a:ext cx="278085" cy="357131"/>
              </a:xfrm>
              <a:prstGeom prst="rightArrow">
                <a:avLst>
                  <a:gd name="adj1" fmla="val 33241"/>
                  <a:gd name="adj2" fmla="val 59699"/>
                </a:avLst>
              </a:prstGeom>
              <a:solidFill>
                <a:srgbClr val="374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36" name="Group 36"/>
            <p:cNvGrpSpPr>
              <a:grpSpLocks/>
            </p:cNvGrpSpPr>
            <p:nvPr/>
          </p:nvGrpSpPr>
          <p:grpSpPr bwMode="auto">
            <a:xfrm>
              <a:off x="1601788" y="1196752"/>
              <a:ext cx="5929312" cy="930275"/>
              <a:chOff x="0" y="0"/>
              <a:chExt cx="5929354" cy="930728"/>
            </a:xfrm>
          </p:grpSpPr>
          <p:grpSp>
            <p:nvGrpSpPr>
              <p:cNvPr id="37" name="Group 37"/>
              <p:cNvGrpSpPr>
                <a:grpSpLocks/>
              </p:cNvGrpSpPr>
              <p:nvPr/>
            </p:nvGrpSpPr>
            <p:grpSpPr bwMode="auto">
              <a:xfrm>
                <a:off x="-77789" y="-38754"/>
                <a:ext cx="6254540" cy="1122210"/>
                <a:chOff x="0" y="0"/>
                <a:chExt cx="6254496" cy="1121664"/>
              </a:xfrm>
            </p:grpSpPr>
            <p:pic>
              <p:nvPicPr>
                <p:cNvPr id="42" name="AutoShape 864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254496" cy="112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3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192608" y="187345"/>
                  <a:ext cx="5699672" cy="554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38" name="Group 40"/>
              <p:cNvGrpSpPr>
                <a:grpSpLocks/>
              </p:cNvGrpSpPr>
              <p:nvPr/>
            </p:nvGrpSpPr>
            <p:grpSpPr bwMode="auto">
              <a:xfrm>
                <a:off x="232183" y="0"/>
                <a:ext cx="5464988" cy="930728"/>
                <a:chOff x="0" y="0"/>
                <a:chExt cx="2948" cy="549"/>
              </a:xfrm>
            </p:grpSpPr>
            <p:pic>
              <p:nvPicPr>
                <p:cNvPr id="39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0" name="AutoShape 50"/>
                <p:cNvSpPr>
                  <a:spLocks noChangeArrowheads="1"/>
                </p:cNvSpPr>
                <p:nvPr/>
              </p:nvSpPr>
              <p:spPr bwMode="auto">
                <a:xfrm>
                  <a:off x="77" y="8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2" charset="-127"/>
                      <a:ea typeface="HY헤드라인M" pitchFamily="2" charset="-127"/>
                    </a:rPr>
                    <a:t>CLICK TO EDIT TITLE STYLE</a:t>
                  </a:r>
                </a:p>
              </p:txBody>
            </p:sp>
            <p:sp>
              <p:nvSpPr>
                <p:cNvPr id="41" name="AutoShape 51"/>
                <p:cNvSpPr>
                  <a:spLocks noChangeArrowheads="1"/>
                </p:cNvSpPr>
                <p:nvPr/>
              </p:nvSpPr>
              <p:spPr bwMode="auto">
                <a:xfrm>
                  <a:off x="168" y="10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93313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611560" y="2209428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谢谢您的</a:t>
            </a:r>
            <a:r>
              <a:rPr lang="zh-CN" altLang="en-US" sz="4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支持</a:t>
            </a:r>
            <a:r>
              <a:rPr lang="zh-CN" altLang="en-US" sz="4000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！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903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697594"/>
            <a:ext cx="6455579" cy="1410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498563"/>
            <a:ext cx="9144000" cy="113902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04051"/>
            <a:ext cx="7705374" cy="223704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581122"/>
            <a:ext cx="4103687" cy="134889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581122"/>
            <a:ext cx="4103688" cy="128889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81122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581122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285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286</Words>
  <Application>Microsoft Office PowerPoint</Application>
  <PresentationFormat>全屏显示(16:10)</PresentationFormat>
  <Paragraphs>44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高迎春</dc:creator>
  <cp:lastModifiedBy>微软用户</cp:lastModifiedBy>
  <cp:revision>10</cp:revision>
  <dcterms:created xsi:type="dcterms:W3CDTF">2011-09-09T07:21:15Z</dcterms:created>
  <dcterms:modified xsi:type="dcterms:W3CDTF">2015-01-06T09:01:42Z</dcterms:modified>
</cp:coreProperties>
</file>