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0" r:id="rId2"/>
  </p:sldMasterIdLst>
  <p:notesMasterIdLst>
    <p:notesMasterId r:id="rId6"/>
  </p:notesMasterIdLst>
  <p:handoutMasterIdLst>
    <p:handoutMasterId r:id="rId7"/>
  </p:handoutMasterIdLst>
  <p:sldIdLst>
    <p:sldId id="317" r:id="rId3"/>
    <p:sldId id="315" r:id="rId4"/>
    <p:sldId id="311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8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2014-10-12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2014-10-12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45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1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03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832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41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476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41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409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767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092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595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2014-10-12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2014-10-12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5554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1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0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2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4144989" cy="2761940"/>
          </a:xfrm>
          <a:prstGeom prst="rect">
            <a:avLst/>
          </a:prstGeom>
          <a:noFill/>
          <a:ln w="19050" cmpd="sng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836712"/>
            <a:ext cx="4144963" cy="2761940"/>
          </a:xfrm>
          <a:prstGeom prst="rect">
            <a:avLst/>
          </a:prstGeom>
          <a:noFill/>
          <a:ln w="19050" cmpd="sng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83"/>
          <a:stretch>
            <a:fillRect/>
          </a:stretch>
        </p:blipFill>
        <p:spPr bwMode="auto">
          <a:xfrm>
            <a:off x="301452" y="3598651"/>
            <a:ext cx="4144989" cy="3036495"/>
          </a:xfrm>
          <a:prstGeom prst="rect">
            <a:avLst/>
          </a:prstGeom>
          <a:noFill/>
          <a:ln w="19050" cmpd="sng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998" y="3878315"/>
            <a:ext cx="4097981" cy="2731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3216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4" r="1939"/>
          <a:stretch>
            <a:fillRect/>
          </a:stretch>
        </p:blipFill>
        <p:spPr bwMode="auto">
          <a:xfrm>
            <a:off x="4936588" y="825822"/>
            <a:ext cx="3880189" cy="2695996"/>
          </a:xfrm>
          <a:prstGeom prst="rect">
            <a:avLst/>
          </a:prstGeom>
          <a:noFill/>
          <a:ln w="19050" cmpd="sng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22372"/>
            <a:ext cx="4312170" cy="2877007"/>
          </a:xfrm>
          <a:prstGeom prst="rect">
            <a:avLst/>
          </a:prstGeom>
          <a:noFill/>
          <a:ln w="19050" cmpd="sng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73" y="3861048"/>
            <a:ext cx="5329237" cy="2735263"/>
          </a:xfrm>
          <a:prstGeom prst="rect">
            <a:avLst/>
          </a:prstGeom>
          <a:noFill/>
          <a:ln w="2857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699379"/>
            <a:ext cx="2986386" cy="2896932"/>
          </a:xfrm>
          <a:prstGeom prst="rect">
            <a:avLst/>
          </a:prstGeom>
          <a:noFill/>
          <a:ln w="2857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16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215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22429</TotalTime>
  <Words>145</Words>
  <Application>Microsoft Office PowerPoint</Application>
  <PresentationFormat>全屏显示(4:3)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2_Office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User</cp:lastModifiedBy>
  <cp:revision>1095</cp:revision>
  <dcterms:created xsi:type="dcterms:W3CDTF">2009-02-11T05:37:22Z</dcterms:created>
  <dcterms:modified xsi:type="dcterms:W3CDTF">2014-10-12T05:58:45Z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