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7"/>
  </p:notesMasterIdLst>
  <p:handoutMasterIdLst>
    <p:handoutMasterId r:id="rId8"/>
  </p:handoutMasterIdLst>
  <p:sldIdLst>
    <p:sldId id="309" r:id="rId3"/>
    <p:sldId id="312" r:id="rId4"/>
    <p:sldId id="313" r:id="rId5"/>
    <p:sldId id="31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2014-10-12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2014-10-12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95" y="692696"/>
            <a:ext cx="7546121" cy="3211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043608" y="4032735"/>
            <a:ext cx="6925692" cy="2564617"/>
            <a:chOff x="336550" y="1268413"/>
            <a:chExt cx="11664950" cy="4319587"/>
          </a:xfrm>
        </p:grpSpPr>
        <p:pic>
          <p:nvPicPr>
            <p:cNvPr id="8" name="图片 1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5488" y="1268413"/>
              <a:ext cx="2879725" cy="4319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550" y="1268413"/>
              <a:ext cx="2879725" cy="4319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4425" y="1268413"/>
              <a:ext cx="2879725" cy="4319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图片 2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1775" y="1268413"/>
              <a:ext cx="2879725" cy="4319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791718"/>
            <a:ext cx="4032448" cy="2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17032"/>
            <a:ext cx="4249737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02" y="3717032"/>
            <a:ext cx="4249737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02" y="791718"/>
            <a:ext cx="4170870" cy="2781298"/>
          </a:xfrm>
          <a:prstGeom prst="rect">
            <a:avLst/>
          </a:prstGeom>
          <a:noFill/>
          <a:ln w="19050" cmpd="sng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285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72241"/>
            <a:ext cx="3725754" cy="2478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"/>
          <a:stretch>
            <a:fillRect/>
          </a:stretch>
        </p:blipFill>
        <p:spPr bwMode="auto">
          <a:xfrm>
            <a:off x="251520" y="720329"/>
            <a:ext cx="4104456" cy="2730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1" y="3776555"/>
            <a:ext cx="4007833" cy="253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49080"/>
            <a:ext cx="3669400" cy="2287966"/>
          </a:xfrm>
          <a:prstGeom prst="rect">
            <a:avLst/>
          </a:prstGeom>
          <a:noFill/>
          <a:ln w="2857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48" y="2266118"/>
            <a:ext cx="4176464" cy="2776819"/>
          </a:xfrm>
          <a:prstGeom prst="rect">
            <a:avLst/>
          </a:prstGeom>
          <a:noFill/>
          <a:ln w="19050" cmpd="sng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206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22431</TotalTime>
  <Words>145</Words>
  <Application>Microsoft Office PowerPoint</Application>
  <PresentationFormat>全屏显示(4:3)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2_Office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1095</cp:revision>
  <dcterms:created xsi:type="dcterms:W3CDTF">2009-02-11T05:37:22Z</dcterms:created>
  <dcterms:modified xsi:type="dcterms:W3CDTF">2014-10-12T05:51:35Z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