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702" y="-414"/>
      </p:cViewPr>
      <p:guideLst>
        <p:guide orient="horz" pos="1800"/>
        <p:guide pos="2880"/>
      </p:guideLst>
    </p:cSldViewPr>
  </p:slideViewPr>
  <p:notesTextViewPr>
    <p:cViewPr>
      <p:scale>
        <a:sx n="100" d="100"/>
        <a:sy n="100" d="100"/>
      </p:scale>
      <p:origin x="0" y="0"/>
    </p:cViewPr>
  </p:notesTextViewPr>
  <p:sorterViewPr>
    <p:cViewPr>
      <p:scale>
        <a:sx n="190" d="100"/>
        <a:sy n="1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2"/>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2"/>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2754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2EF3AF-CCE6-4714-BC3F-7D9964AE783C}" type="datetimeFigureOut">
              <a:rPr lang="zh-CN" altLang="en-US" smtClean="0"/>
              <a:t>2014-10-6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C99682-FF7A-4FF4-960D-000814588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DF2EF3AF-CCE6-4714-BC3F-7D9964AE783C}" type="datetimeFigureOut">
              <a:rPr lang="zh-CN" altLang="en-US" smtClean="0"/>
              <a:t>2014-10-6</a:t>
            </a:fld>
            <a:endParaRPr lang="zh-CN" altLang="en-US"/>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66C99682-FF7A-4FF4-960D-000814588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7.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9.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C:\Users\lidan\Desktop\未标题-2.png"/>
          <p:cNvPicPr>
            <a:picLocks noChangeAspect="1" noChangeArrowheads="1"/>
          </p:cNvPicPr>
          <p:nvPr/>
        </p:nvPicPr>
        <p:blipFill>
          <a:blip r:embed="rId3"/>
          <a:srcRect/>
          <a:stretch>
            <a:fillRect/>
          </a:stretch>
        </p:blipFill>
        <p:spPr bwMode="auto">
          <a:xfrm>
            <a:off x="285720" y="1428740"/>
            <a:ext cx="4643470" cy="365458"/>
          </a:xfrm>
          <a:prstGeom prst="rect">
            <a:avLst/>
          </a:prstGeom>
          <a:noFill/>
        </p:spPr>
      </p:pic>
      <p:sp>
        <p:nvSpPr>
          <p:cNvPr id="4" name="矩形 3"/>
          <p:cNvSpPr/>
          <p:nvPr/>
        </p:nvSpPr>
        <p:spPr>
          <a:xfrm>
            <a:off x="260940" y="2425453"/>
            <a:ext cx="6596678" cy="634020"/>
          </a:xfrm>
          <a:prstGeom prst="rect">
            <a:avLst/>
          </a:prstGeom>
        </p:spPr>
        <p:txBody>
          <a:bodyPr wrap="none">
            <a:spAutoFit/>
          </a:bodyPr>
          <a:lstStyle/>
          <a:p>
            <a:pPr marL="342900" lvl="0" indent="-342900" fontAlgn="base">
              <a:lnSpc>
                <a:spcPct val="110000"/>
              </a:lnSpc>
              <a:spcBef>
                <a:spcPct val="0"/>
              </a:spcBef>
              <a:spcAft>
                <a:spcPct val="0"/>
              </a:spcAft>
            </a:pPr>
            <a:r>
              <a:rPr lang="zh-CN" altLang="en-US" sz="3200" kern="0" dirty="0" smtClean="0">
                <a:solidFill>
                  <a:schemeClr val="tx1">
                    <a:lumMod val="50000"/>
                    <a:lumOff val="50000"/>
                  </a:schemeClr>
                </a:solidFill>
                <a:latin typeface="微软雅黑" panose="020B0503020204020204" pitchFamily="34" charset="-122"/>
                <a:ea typeface="微软雅黑" panose="020B0503020204020204" pitchFamily="34" charset="-122"/>
              </a:rPr>
              <a:t>第一</a:t>
            </a:r>
            <a:r>
              <a:rPr lang="en-US" altLang="zh-CN" sz="3200" kern="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3200" kern="0" dirty="0" smtClean="0">
                <a:solidFill>
                  <a:schemeClr val="tx1">
                    <a:lumMod val="50000"/>
                    <a:lumOff val="50000"/>
                  </a:schemeClr>
                </a:solidFill>
                <a:latin typeface="微软雅黑" panose="020B0503020204020204" pitchFamily="34" charset="-122"/>
                <a:ea typeface="微软雅黑" panose="020B0503020204020204" pitchFamily="34" charset="-122"/>
              </a:rPr>
              <a:t>模板网</a:t>
            </a:r>
            <a:r>
              <a:rPr lang="en-US" altLang="zh-CN" sz="3200" kern="0" dirty="0" smtClean="0">
                <a:solidFill>
                  <a:schemeClr val="tx1">
                    <a:lumMod val="50000"/>
                    <a:lumOff val="50000"/>
                  </a:schemeClr>
                </a:solidFill>
                <a:latin typeface="微软雅黑" panose="020B0503020204020204" pitchFamily="34" charset="-122"/>
                <a:ea typeface="微软雅黑" panose="020B0503020204020204" pitchFamily="34" charset="-122"/>
              </a:rPr>
              <a:t>-WWW.1PPT.COM</a:t>
            </a:r>
            <a:endParaRPr lang="en-US" altLang="zh-CN" sz="3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C:\Users\lidan\Desktop\未标题-2.png"/>
          <p:cNvPicPr>
            <a:picLocks noChangeAspect="1" noChangeArrowheads="1"/>
          </p:cNvPicPr>
          <p:nvPr/>
        </p:nvPicPr>
        <p:blipFill>
          <a:blip r:embed="rId3"/>
          <a:srcRect/>
          <a:stretch>
            <a:fillRect/>
          </a:stretch>
        </p:blipFill>
        <p:spPr bwMode="auto">
          <a:xfrm>
            <a:off x="285720" y="1285864"/>
            <a:ext cx="4643470" cy="365458"/>
          </a:xfrm>
          <a:prstGeom prst="rect">
            <a:avLst/>
          </a:prstGeom>
          <a:noFill/>
        </p:spPr>
      </p:pic>
      <p:sp>
        <p:nvSpPr>
          <p:cNvPr id="3" name="TextBox 2"/>
          <p:cNvSpPr txBox="1"/>
          <p:nvPr/>
        </p:nvSpPr>
        <p:spPr>
          <a:xfrm>
            <a:off x="285720" y="1939221"/>
            <a:ext cx="5929828" cy="1708160"/>
          </a:xfrm>
          <a:prstGeom prst="rect">
            <a:avLst/>
          </a:prstGeom>
          <a:noFill/>
        </p:spPr>
        <p:txBody>
          <a:bodyPr wrap="non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endParaRPr lang="zh-CN" altLang="en-US" sz="1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C:\Users\lidan\Desktop\未标题-2.png"/>
          <p:cNvPicPr>
            <a:picLocks noChangeAspect="1" noChangeArrowheads="1"/>
          </p:cNvPicPr>
          <p:nvPr/>
        </p:nvPicPr>
        <p:blipFill>
          <a:blip r:embed="rId3"/>
          <a:srcRect/>
          <a:stretch>
            <a:fillRect/>
          </a:stretch>
        </p:blipFill>
        <p:spPr bwMode="auto">
          <a:xfrm>
            <a:off x="285720" y="1496115"/>
            <a:ext cx="4643470" cy="365458"/>
          </a:xfrm>
          <a:prstGeom prst="rect">
            <a:avLst/>
          </a:prstGeom>
          <a:noFill/>
        </p:spPr>
      </p:pic>
      <p:sp>
        <p:nvSpPr>
          <p:cNvPr id="3" name="TextBox 2"/>
          <p:cNvSpPr txBox="1"/>
          <p:nvPr/>
        </p:nvSpPr>
        <p:spPr>
          <a:xfrm>
            <a:off x="214282" y="2367176"/>
            <a:ext cx="5929828" cy="1061829"/>
          </a:xfrm>
          <a:prstGeom prst="rect">
            <a:avLst/>
          </a:prstGeom>
          <a:noFill/>
        </p:spPr>
        <p:txBody>
          <a:bodyPr wrap="non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C:\Users\lidan\Desktop\未标题-2.png"/>
          <p:cNvPicPr>
            <a:picLocks noChangeAspect="1" noChangeArrowheads="1"/>
          </p:cNvPicPr>
          <p:nvPr/>
        </p:nvPicPr>
        <p:blipFill>
          <a:blip r:embed="rId3"/>
          <a:srcRect/>
          <a:stretch>
            <a:fillRect/>
          </a:stretch>
        </p:blipFill>
        <p:spPr bwMode="auto">
          <a:xfrm>
            <a:off x="285720" y="1710429"/>
            <a:ext cx="4643470" cy="365458"/>
          </a:xfrm>
          <a:prstGeom prst="rect">
            <a:avLst/>
          </a:prstGeom>
          <a:noFill/>
        </p:spPr>
      </p:pic>
      <p:sp>
        <p:nvSpPr>
          <p:cNvPr id="3" name="TextBox 2"/>
          <p:cNvSpPr txBox="1"/>
          <p:nvPr/>
        </p:nvSpPr>
        <p:spPr>
          <a:xfrm>
            <a:off x="214282" y="2428873"/>
            <a:ext cx="5929828" cy="1384995"/>
          </a:xfrm>
          <a:prstGeom prst="rect">
            <a:avLst/>
          </a:prstGeom>
          <a:noFill/>
        </p:spPr>
        <p:txBody>
          <a:bodyPr wrap="non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a:t>
            </a:r>
            <a:endParaRPr lang="zh-CN" altLang="en-US" sz="1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C:\Users\lidan\Desktop\未标题-2.png"/>
          <p:cNvPicPr>
            <a:picLocks noChangeAspect="1" noChangeArrowheads="1"/>
          </p:cNvPicPr>
          <p:nvPr/>
        </p:nvPicPr>
        <p:blipFill>
          <a:blip r:embed="rId3"/>
          <a:srcRect/>
          <a:stretch>
            <a:fillRect/>
          </a:stretch>
        </p:blipFill>
        <p:spPr bwMode="auto">
          <a:xfrm>
            <a:off x="285720" y="1468442"/>
            <a:ext cx="4643470" cy="365458"/>
          </a:xfrm>
          <a:prstGeom prst="rect">
            <a:avLst/>
          </a:prstGeom>
          <a:noFill/>
        </p:spPr>
      </p:pic>
      <p:sp>
        <p:nvSpPr>
          <p:cNvPr id="3" name="TextBox 2"/>
          <p:cNvSpPr txBox="1"/>
          <p:nvPr/>
        </p:nvSpPr>
        <p:spPr>
          <a:xfrm>
            <a:off x="214282" y="2186886"/>
            <a:ext cx="5929828" cy="1384995"/>
          </a:xfrm>
          <a:prstGeom prst="rect">
            <a:avLst/>
          </a:prstGeom>
          <a:noFill/>
        </p:spPr>
        <p:txBody>
          <a:bodyPr wrap="none" rtlCol="0">
            <a:spAutoFit/>
          </a:bodyPr>
          <a:lstStyle/>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endParaRPr lang="en-US" altLang="zh-CN" sz="1400" dirty="0" smtClean="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添加文字内容添加文字内容添加文字内容添加文字内容添加文字内容添加</a:t>
            </a:r>
          </a:p>
          <a:p>
            <a:pPr>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添加文字内容添加文字内容添加文字内容添加</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4" name="矩形 3"/>
          <p:cNvSpPr/>
          <p:nvPr/>
        </p:nvSpPr>
        <p:spPr>
          <a:xfrm>
            <a:off x="6804248" y="1468442"/>
            <a:ext cx="792088" cy="230832"/>
          </a:xfrm>
          <a:prstGeom prst="rect">
            <a:avLst/>
          </a:prstGeom>
        </p:spPr>
        <p:txBody>
          <a:bodyPr wrap="square">
            <a:spAutoFit/>
          </a:bodyPr>
          <a:lstStyle/>
          <a:p>
            <a:pPr lvl="0"/>
            <a:r>
              <a:rPr lang="en-US" altLang="zh-CN" sz="100" dirty="0"/>
              <a:t>PPT</a:t>
            </a:r>
            <a:r>
              <a:rPr lang="zh-CN" altLang="en-US" sz="100" dirty="0"/>
              <a:t>模板下载：</a:t>
            </a:r>
            <a:r>
              <a:rPr lang="en-US" altLang="zh-CN" sz="100" dirty="0"/>
              <a:t>www.1ppt.com/moban/     </a:t>
            </a:r>
            <a:r>
              <a:rPr lang="zh-CN" altLang="en-US" sz="100" dirty="0"/>
              <a:t>行业</a:t>
            </a:r>
            <a:r>
              <a:rPr lang="en-US" altLang="zh-CN" sz="100" dirty="0"/>
              <a:t>PPT</a:t>
            </a:r>
            <a:r>
              <a:rPr lang="zh-CN" altLang="en-US" sz="100" dirty="0"/>
              <a:t>模板：</a:t>
            </a:r>
            <a:r>
              <a:rPr lang="en-US" altLang="zh-CN" sz="100" dirty="0"/>
              <a:t>www.1ppt.com/hangye/ </a:t>
            </a:r>
          </a:p>
          <a:p>
            <a:pPr lvl="0"/>
            <a:r>
              <a:rPr lang="zh-CN" altLang="en-US" sz="100" dirty="0"/>
              <a:t>节日</a:t>
            </a:r>
            <a:r>
              <a:rPr lang="en-US" altLang="zh-CN" sz="100" dirty="0"/>
              <a:t>PPT</a:t>
            </a:r>
            <a:r>
              <a:rPr lang="zh-CN" altLang="en-US" sz="100" dirty="0"/>
              <a:t>模板：</a:t>
            </a:r>
            <a:r>
              <a:rPr lang="en-US" altLang="zh-CN" sz="100" dirty="0"/>
              <a:t>www.1ppt.com/jieri/           PPT</a:t>
            </a:r>
            <a:r>
              <a:rPr lang="zh-CN" altLang="en-US" sz="100" dirty="0"/>
              <a:t>素材下载：</a:t>
            </a:r>
            <a:r>
              <a:rPr lang="en-US" altLang="zh-CN" sz="100" dirty="0"/>
              <a:t>www.1ppt.com/sucai/</a:t>
            </a:r>
          </a:p>
          <a:p>
            <a:pPr lvl="0"/>
            <a:r>
              <a:rPr lang="en-US" altLang="zh-CN" sz="100" dirty="0"/>
              <a:t>PPT</a:t>
            </a:r>
            <a:r>
              <a:rPr lang="zh-CN" altLang="en-US" sz="100" dirty="0"/>
              <a:t>背景图片：</a:t>
            </a:r>
            <a:r>
              <a:rPr lang="en-US" altLang="zh-CN" sz="100" dirty="0"/>
              <a:t>www.1ppt.com/beijing/      PPT</a:t>
            </a:r>
            <a:r>
              <a:rPr lang="zh-CN" altLang="en-US" sz="100" dirty="0"/>
              <a:t>图表下载：</a:t>
            </a:r>
            <a:r>
              <a:rPr lang="en-US" altLang="zh-CN" sz="100" dirty="0"/>
              <a:t>www.1ppt.com/tubiao/      </a:t>
            </a:r>
          </a:p>
          <a:p>
            <a:pPr lvl="0"/>
            <a:r>
              <a:rPr lang="zh-CN" altLang="en-US" sz="100" dirty="0"/>
              <a:t>优秀</a:t>
            </a:r>
            <a:r>
              <a:rPr lang="en-US" altLang="zh-CN" sz="100" dirty="0"/>
              <a:t>PPT</a:t>
            </a:r>
            <a:r>
              <a:rPr lang="zh-CN" altLang="en-US" sz="100" dirty="0"/>
              <a:t>下载：</a:t>
            </a:r>
            <a:r>
              <a:rPr lang="en-US" altLang="zh-CN" sz="100" dirty="0"/>
              <a:t>www.1ppt.com/xiazai/        PPT</a:t>
            </a:r>
            <a:r>
              <a:rPr lang="zh-CN" altLang="en-US" sz="100" dirty="0"/>
              <a:t>教程： </a:t>
            </a:r>
            <a:r>
              <a:rPr lang="en-US" altLang="zh-CN" sz="100" dirty="0"/>
              <a:t>www.1ppt.com/powerpoint/      </a:t>
            </a:r>
          </a:p>
          <a:p>
            <a:pPr lvl="0"/>
            <a:r>
              <a:rPr lang="en-US" altLang="zh-CN" sz="100" dirty="0"/>
              <a:t>Word</a:t>
            </a:r>
            <a:r>
              <a:rPr lang="zh-CN" altLang="en-US" sz="100" dirty="0"/>
              <a:t>教程： </a:t>
            </a:r>
            <a:r>
              <a:rPr lang="en-US" altLang="zh-CN" sz="100" dirty="0"/>
              <a:t>www.1ppt.com/word/              Excel</a:t>
            </a:r>
            <a:r>
              <a:rPr lang="zh-CN" altLang="en-US" sz="100" dirty="0"/>
              <a:t>教程：</a:t>
            </a:r>
            <a:r>
              <a:rPr lang="en-US" altLang="zh-CN" sz="100" dirty="0"/>
              <a:t>www.1ppt.com/excel/  </a:t>
            </a:r>
          </a:p>
          <a:p>
            <a:pPr lvl="0"/>
            <a:r>
              <a:rPr lang="zh-CN" altLang="en-US" sz="100" dirty="0"/>
              <a:t>资料下载：</a:t>
            </a:r>
            <a:r>
              <a:rPr lang="en-US" altLang="zh-CN" sz="100" dirty="0"/>
              <a:t>www.1ppt.com/ziliao/                PPT</a:t>
            </a:r>
            <a:r>
              <a:rPr lang="zh-CN" altLang="en-US" sz="100" dirty="0"/>
              <a:t>课件下载：</a:t>
            </a:r>
            <a:r>
              <a:rPr lang="en-US" altLang="zh-CN" sz="100" dirty="0"/>
              <a:t>www.1ppt.com/kejian/ </a:t>
            </a:r>
          </a:p>
          <a:p>
            <a:pPr lvl="0"/>
            <a:r>
              <a:rPr lang="zh-CN" altLang="en-US" sz="100" dirty="0"/>
              <a:t>范文下载：</a:t>
            </a:r>
            <a:r>
              <a:rPr lang="en-US" altLang="zh-CN" sz="100" dirty="0"/>
              <a:t>www.1ppt.com/fanwen/             </a:t>
            </a:r>
            <a:r>
              <a:rPr lang="zh-CN" altLang="en-US" sz="100" dirty="0"/>
              <a:t>试卷下载：</a:t>
            </a:r>
            <a:r>
              <a:rPr lang="en-US" altLang="zh-CN" sz="100" dirty="0"/>
              <a:t>www.1ppt.com/shiti/  </a:t>
            </a:r>
          </a:p>
          <a:p>
            <a:pPr lvl="0"/>
            <a:r>
              <a:rPr lang="zh-CN" altLang="en-US" sz="100" dirty="0"/>
              <a:t>教案下载：</a:t>
            </a:r>
            <a:r>
              <a:rPr lang="en-US" altLang="zh-CN" sz="100" dirty="0"/>
              <a:t>www.1ppt.com/jiaoan/  </a:t>
            </a:r>
          </a:p>
          <a:p>
            <a:pPr lvl="0"/>
            <a:r>
              <a:rPr lang="en-US" altLang="zh-CN" sz="100" dirty="0"/>
              <a:t> </a:t>
            </a:r>
            <a:endParaRPr lang="zh-CN" altLang="en-US" sz="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5" y="3697594"/>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498563"/>
            <a:ext cx="9144000" cy="113902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04050"/>
            <a:ext cx="7705374" cy="2237044"/>
          </a:xfrm>
          <a:prstGeom prst="rect">
            <a:avLst/>
          </a:prstGeom>
          <a:noFill/>
          <a:ln>
            <a:noFill/>
          </a:ln>
        </p:spPr>
      </p:pic>
      <p:sp>
        <p:nvSpPr>
          <p:cNvPr id="15" name="Rectangle 3"/>
          <p:cNvSpPr>
            <a:spLocks noChangeArrowheads="1"/>
          </p:cNvSpPr>
          <p:nvPr/>
        </p:nvSpPr>
        <p:spPr bwMode="auto">
          <a:xfrm>
            <a:off x="468314" y="2581121"/>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581121"/>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581121"/>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581121"/>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309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472</Words>
  <Application>Microsoft Office PowerPoint</Application>
  <PresentationFormat>全屏显示(16:10)</PresentationFormat>
  <Paragraphs>40</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User</cp:lastModifiedBy>
  <cp:revision>6</cp:revision>
  <dcterms:created xsi:type="dcterms:W3CDTF">2013-11-12T07:11:14Z</dcterms:created>
  <dcterms:modified xsi:type="dcterms:W3CDTF">2014-10-06T01:27:22Z</dcterms:modified>
</cp:coreProperties>
</file>