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48"/>
  </p:notesMasterIdLst>
  <p:handoutMasterIdLst>
    <p:handoutMasterId r:id="rId49"/>
  </p:handoutMasterIdLst>
  <p:sldIdLst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354" r:id="rId45"/>
    <p:sldId id="355" r:id="rId46"/>
    <p:sldId id="310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4788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3"/>
          <p:cNvSpPr>
            <a:spLocks noChangeAspect="1" noChangeArrowheads="1" noTextEdit="1"/>
          </p:cNvSpPr>
          <p:nvPr/>
        </p:nvSpPr>
        <p:spPr bwMode="auto">
          <a:xfrm>
            <a:off x="1276350" y="1423988"/>
            <a:ext cx="329565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5"/>
          <p:cNvSpPr>
            <a:spLocks noChangeArrowheads="1"/>
          </p:cNvSpPr>
          <p:nvPr/>
        </p:nvSpPr>
        <p:spPr bwMode="auto">
          <a:xfrm>
            <a:off x="3908425" y="3721100"/>
            <a:ext cx="663575" cy="673100"/>
          </a:xfrm>
          <a:custGeom>
            <a:avLst/>
            <a:gdLst>
              <a:gd name="T0" fmla="*/ 145 w 145"/>
              <a:gd name="T1" fmla="*/ 112 h 147"/>
              <a:gd name="T2" fmla="*/ 145 w 145"/>
              <a:gd name="T3" fmla="*/ 147 h 147"/>
              <a:gd name="T4" fmla="*/ 50 w 145"/>
              <a:gd name="T5" fmla="*/ 147 h 147"/>
              <a:gd name="T6" fmla="*/ 25 w 145"/>
              <a:gd name="T7" fmla="*/ 112 h 147"/>
              <a:gd name="T8" fmla="*/ 25 w 145"/>
              <a:gd name="T9" fmla="*/ 66 h 147"/>
              <a:gd name="T10" fmla="*/ 4 w 145"/>
              <a:gd name="T11" fmla="*/ 92 h 147"/>
              <a:gd name="T12" fmla="*/ 0 w 145"/>
              <a:gd name="T13" fmla="*/ 32 h 147"/>
              <a:gd name="T14" fmla="*/ 21 w 145"/>
              <a:gd name="T15" fmla="*/ 0 h 147"/>
              <a:gd name="T16" fmla="*/ 50 w 145"/>
              <a:gd name="T17" fmla="*/ 25 h 147"/>
              <a:gd name="T18" fmla="*/ 73 w 145"/>
              <a:gd name="T19" fmla="*/ 112 h 147"/>
              <a:gd name="T20" fmla="*/ 145 w 145"/>
              <a:gd name="T21" fmla="*/ 112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5"/>
              <a:gd name="T34" fmla="*/ 0 h 147"/>
              <a:gd name="T35" fmla="*/ 145 w 145"/>
              <a:gd name="T36" fmla="*/ 147 h 1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5" h="147">
                <a:moveTo>
                  <a:pt x="145" y="112"/>
                </a:moveTo>
                <a:cubicBezTo>
                  <a:pt x="145" y="147"/>
                  <a:pt x="145" y="147"/>
                  <a:pt x="145" y="147"/>
                </a:cubicBezTo>
                <a:cubicBezTo>
                  <a:pt x="145" y="147"/>
                  <a:pt x="82" y="147"/>
                  <a:pt x="50" y="147"/>
                </a:cubicBezTo>
                <a:cubicBezTo>
                  <a:pt x="19" y="147"/>
                  <a:pt x="25" y="112"/>
                  <a:pt x="25" y="112"/>
                </a:cubicBezTo>
                <a:cubicBezTo>
                  <a:pt x="25" y="66"/>
                  <a:pt x="25" y="66"/>
                  <a:pt x="25" y="66"/>
                </a:cubicBezTo>
                <a:cubicBezTo>
                  <a:pt x="4" y="92"/>
                  <a:pt x="4" y="92"/>
                  <a:pt x="4" y="92"/>
                </a:cubicBezTo>
                <a:cubicBezTo>
                  <a:pt x="0" y="32"/>
                  <a:pt x="0" y="32"/>
                  <a:pt x="0" y="32"/>
                </a:cubicBezTo>
                <a:cubicBezTo>
                  <a:pt x="21" y="0"/>
                  <a:pt x="21" y="0"/>
                  <a:pt x="21" y="0"/>
                </a:cubicBezTo>
                <a:cubicBezTo>
                  <a:pt x="32" y="7"/>
                  <a:pt x="43" y="15"/>
                  <a:pt x="50" y="25"/>
                </a:cubicBezTo>
                <a:cubicBezTo>
                  <a:pt x="76" y="59"/>
                  <a:pt x="73" y="112"/>
                  <a:pt x="73" y="112"/>
                </a:cubicBezTo>
                <a:lnTo>
                  <a:pt x="145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Oval 6"/>
          <p:cNvSpPr>
            <a:spLocks noChangeArrowheads="1"/>
          </p:cNvSpPr>
          <p:nvPr/>
        </p:nvSpPr>
        <p:spPr bwMode="auto">
          <a:xfrm>
            <a:off x="3556000" y="2892425"/>
            <a:ext cx="709613" cy="704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Freeform 7"/>
          <p:cNvSpPr>
            <a:spLocks noChangeArrowheads="1"/>
          </p:cNvSpPr>
          <p:nvPr/>
        </p:nvSpPr>
        <p:spPr bwMode="auto">
          <a:xfrm>
            <a:off x="3752850" y="1885950"/>
            <a:ext cx="269875" cy="306388"/>
          </a:xfrm>
          <a:custGeom>
            <a:avLst/>
            <a:gdLst>
              <a:gd name="T0" fmla="*/ 56 w 59"/>
              <a:gd name="T1" fmla="*/ 35 h 67"/>
              <a:gd name="T2" fmla="*/ 59 w 59"/>
              <a:gd name="T3" fmla="*/ 45 h 67"/>
              <a:gd name="T4" fmla="*/ 55 w 59"/>
              <a:gd name="T5" fmla="*/ 56 h 67"/>
              <a:gd name="T6" fmla="*/ 46 w 59"/>
              <a:gd name="T7" fmla="*/ 64 h 67"/>
              <a:gd name="T8" fmla="*/ 30 w 59"/>
              <a:gd name="T9" fmla="*/ 67 h 67"/>
              <a:gd name="T10" fmla="*/ 7 w 59"/>
              <a:gd name="T11" fmla="*/ 61 h 67"/>
              <a:gd name="T12" fmla="*/ 0 w 59"/>
              <a:gd name="T13" fmla="*/ 44 h 67"/>
              <a:gd name="T14" fmla="*/ 19 w 59"/>
              <a:gd name="T15" fmla="*/ 43 h 67"/>
              <a:gd name="T16" fmla="*/ 21 w 59"/>
              <a:gd name="T17" fmla="*/ 50 h 67"/>
              <a:gd name="T18" fmla="*/ 30 w 59"/>
              <a:gd name="T19" fmla="*/ 54 h 67"/>
              <a:gd name="T20" fmla="*/ 37 w 59"/>
              <a:gd name="T21" fmla="*/ 52 h 67"/>
              <a:gd name="T22" fmla="*/ 39 w 59"/>
              <a:gd name="T23" fmla="*/ 48 h 67"/>
              <a:gd name="T24" fmla="*/ 37 w 59"/>
              <a:gd name="T25" fmla="*/ 43 h 67"/>
              <a:gd name="T26" fmla="*/ 27 w 59"/>
              <a:gd name="T27" fmla="*/ 39 h 67"/>
              <a:gd name="T28" fmla="*/ 8 w 59"/>
              <a:gd name="T29" fmla="*/ 31 h 67"/>
              <a:gd name="T30" fmla="*/ 2 w 59"/>
              <a:gd name="T31" fmla="*/ 19 h 67"/>
              <a:gd name="T32" fmla="*/ 5 w 59"/>
              <a:gd name="T33" fmla="*/ 9 h 67"/>
              <a:gd name="T34" fmla="*/ 14 w 59"/>
              <a:gd name="T35" fmla="*/ 2 h 67"/>
              <a:gd name="T36" fmla="*/ 30 w 59"/>
              <a:gd name="T37" fmla="*/ 0 h 67"/>
              <a:gd name="T38" fmla="*/ 49 w 59"/>
              <a:gd name="T39" fmla="*/ 4 h 67"/>
              <a:gd name="T40" fmla="*/ 57 w 59"/>
              <a:gd name="T41" fmla="*/ 19 h 67"/>
              <a:gd name="T42" fmla="*/ 38 w 59"/>
              <a:gd name="T43" fmla="*/ 20 h 67"/>
              <a:gd name="T44" fmla="*/ 35 w 59"/>
              <a:gd name="T45" fmla="*/ 14 h 67"/>
              <a:gd name="T46" fmla="*/ 28 w 59"/>
              <a:gd name="T47" fmla="*/ 12 h 67"/>
              <a:gd name="T48" fmla="*/ 23 w 59"/>
              <a:gd name="T49" fmla="*/ 13 h 67"/>
              <a:gd name="T50" fmla="*/ 21 w 59"/>
              <a:gd name="T51" fmla="*/ 17 h 67"/>
              <a:gd name="T52" fmla="*/ 22 w 59"/>
              <a:gd name="T53" fmla="*/ 20 h 67"/>
              <a:gd name="T54" fmla="*/ 29 w 59"/>
              <a:gd name="T55" fmla="*/ 22 h 67"/>
              <a:gd name="T56" fmla="*/ 48 w 59"/>
              <a:gd name="T57" fmla="*/ 28 h 67"/>
              <a:gd name="T58" fmla="*/ 56 w 59"/>
              <a:gd name="T59" fmla="*/ 35 h 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9"/>
              <a:gd name="T91" fmla="*/ 0 h 67"/>
              <a:gd name="T92" fmla="*/ 59 w 59"/>
              <a:gd name="T93" fmla="*/ 67 h 6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9" h="67">
                <a:moveTo>
                  <a:pt x="56" y="35"/>
                </a:moveTo>
                <a:cubicBezTo>
                  <a:pt x="58" y="38"/>
                  <a:pt x="59" y="41"/>
                  <a:pt x="59" y="45"/>
                </a:cubicBezTo>
                <a:cubicBezTo>
                  <a:pt x="59" y="49"/>
                  <a:pt x="58" y="53"/>
                  <a:pt x="55" y="56"/>
                </a:cubicBezTo>
                <a:cubicBezTo>
                  <a:pt x="53" y="60"/>
                  <a:pt x="50" y="62"/>
                  <a:pt x="46" y="64"/>
                </a:cubicBezTo>
                <a:cubicBezTo>
                  <a:pt x="42" y="66"/>
                  <a:pt x="36" y="67"/>
                  <a:pt x="30" y="67"/>
                </a:cubicBezTo>
                <a:cubicBezTo>
                  <a:pt x="19" y="67"/>
                  <a:pt x="11" y="65"/>
                  <a:pt x="7" y="61"/>
                </a:cubicBezTo>
                <a:cubicBezTo>
                  <a:pt x="3" y="56"/>
                  <a:pt x="0" y="51"/>
                  <a:pt x="0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6"/>
                  <a:pt x="20" y="49"/>
                  <a:pt x="21" y="50"/>
                </a:cubicBezTo>
                <a:cubicBezTo>
                  <a:pt x="24" y="53"/>
                  <a:pt x="27" y="54"/>
                  <a:pt x="30" y="54"/>
                </a:cubicBezTo>
                <a:cubicBezTo>
                  <a:pt x="33" y="54"/>
                  <a:pt x="35" y="54"/>
                  <a:pt x="37" y="52"/>
                </a:cubicBezTo>
                <a:cubicBezTo>
                  <a:pt x="39" y="51"/>
                  <a:pt x="39" y="49"/>
                  <a:pt x="39" y="48"/>
                </a:cubicBezTo>
                <a:cubicBezTo>
                  <a:pt x="39" y="46"/>
                  <a:pt x="39" y="44"/>
                  <a:pt x="37" y="43"/>
                </a:cubicBezTo>
                <a:cubicBezTo>
                  <a:pt x="36" y="42"/>
                  <a:pt x="32" y="40"/>
                  <a:pt x="27" y="39"/>
                </a:cubicBezTo>
                <a:cubicBezTo>
                  <a:pt x="18" y="37"/>
                  <a:pt x="12" y="35"/>
                  <a:pt x="8" y="31"/>
                </a:cubicBezTo>
                <a:cubicBezTo>
                  <a:pt x="4" y="28"/>
                  <a:pt x="2" y="24"/>
                  <a:pt x="2" y="19"/>
                </a:cubicBezTo>
                <a:cubicBezTo>
                  <a:pt x="2" y="15"/>
                  <a:pt x="3" y="12"/>
                  <a:pt x="5" y="9"/>
                </a:cubicBezTo>
                <a:cubicBezTo>
                  <a:pt x="7" y="6"/>
                  <a:pt x="10" y="4"/>
                  <a:pt x="14" y="2"/>
                </a:cubicBezTo>
                <a:cubicBezTo>
                  <a:pt x="18" y="1"/>
                  <a:pt x="23" y="0"/>
                  <a:pt x="30" y="0"/>
                </a:cubicBezTo>
                <a:cubicBezTo>
                  <a:pt x="38" y="0"/>
                  <a:pt x="45" y="1"/>
                  <a:pt x="49" y="4"/>
                </a:cubicBezTo>
                <a:cubicBezTo>
                  <a:pt x="53" y="8"/>
                  <a:pt x="56" y="12"/>
                  <a:pt x="57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7" y="17"/>
                  <a:pt x="36" y="15"/>
                  <a:pt x="35" y="14"/>
                </a:cubicBezTo>
                <a:cubicBezTo>
                  <a:pt x="33" y="13"/>
                  <a:pt x="31" y="12"/>
                  <a:pt x="28" y="12"/>
                </a:cubicBezTo>
                <a:cubicBezTo>
                  <a:pt x="26" y="12"/>
                  <a:pt x="24" y="12"/>
                  <a:pt x="23" y="13"/>
                </a:cubicBezTo>
                <a:cubicBezTo>
                  <a:pt x="21" y="14"/>
                  <a:pt x="21" y="16"/>
                  <a:pt x="21" y="17"/>
                </a:cubicBezTo>
                <a:cubicBezTo>
                  <a:pt x="21" y="18"/>
                  <a:pt x="21" y="19"/>
                  <a:pt x="22" y="20"/>
                </a:cubicBezTo>
                <a:cubicBezTo>
                  <a:pt x="23" y="21"/>
                  <a:pt x="26" y="21"/>
                  <a:pt x="29" y="22"/>
                </a:cubicBezTo>
                <a:cubicBezTo>
                  <a:pt x="38" y="24"/>
                  <a:pt x="44" y="26"/>
                  <a:pt x="48" y="28"/>
                </a:cubicBezTo>
                <a:cubicBezTo>
                  <a:pt x="52" y="30"/>
                  <a:pt x="54" y="32"/>
                  <a:pt x="56" y="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Freeform 8"/>
          <p:cNvSpPr>
            <a:spLocks noChangeArrowheads="1"/>
          </p:cNvSpPr>
          <p:nvPr/>
        </p:nvSpPr>
        <p:spPr bwMode="auto">
          <a:xfrm>
            <a:off x="3784600" y="4141788"/>
            <a:ext cx="150813" cy="306387"/>
          </a:xfrm>
          <a:custGeom>
            <a:avLst/>
            <a:gdLst>
              <a:gd name="T0" fmla="*/ 90 w 95"/>
              <a:gd name="T1" fmla="*/ 0 h 193"/>
              <a:gd name="T2" fmla="*/ 95 w 95"/>
              <a:gd name="T3" fmla="*/ 104 h 193"/>
              <a:gd name="T4" fmla="*/ 38 w 95"/>
              <a:gd name="T5" fmla="*/ 193 h 193"/>
              <a:gd name="T6" fmla="*/ 0 w 95"/>
              <a:gd name="T7" fmla="*/ 113 h 193"/>
              <a:gd name="T8" fmla="*/ 90 w 95"/>
              <a:gd name="T9" fmla="*/ 0 h 1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"/>
              <a:gd name="T16" fmla="*/ 0 h 193"/>
              <a:gd name="T17" fmla="*/ 95 w 95"/>
              <a:gd name="T18" fmla="*/ 193 h 1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" h="193">
                <a:moveTo>
                  <a:pt x="90" y="0"/>
                </a:moveTo>
                <a:lnTo>
                  <a:pt x="95" y="104"/>
                </a:lnTo>
                <a:lnTo>
                  <a:pt x="38" y="193"/>
                </a:lnTo>
                <a:lnTo>
                  <a:pt x="0" y="113"/>
                </a:lnTo>
                <a:lnTo>
                  <a:pt x="9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Freeform 9"/>
          <p:cNvSpPr>
            <a:spLocks noChangeArrowheads="1"/>
          </p:cNvSpPr>
          <p:nvPr/>
        </p:nvSpPr>
        <p:spPr bwMode="auto">
          <a:xfrm>
            <a:off x="3748088" y="3867150"/>
            <a:ext cx="179387" cy="454025"/>
          </a:xfrm>
          <a:custGeom>
            <a:avLst/>
            <a:gdLst>
              <a:gd name="T0" fmla="*/ 101 w 113"/>
              <a:gd name="T1" fmla="*/ 0 h 286"/>
              <a:gd name="T2" fmla="*/ 113 w 113"/>
              <a:gd name="T3" fmla="*/ 173 h 286"/>
              <a:gd name="T4" fmla="*/ 23 w 113"/>
              <a:gd name="T5" fmla="*/ 286 h 286"/>
              <a:gd name="T6" fmla="*/ 0 w 113"/>
              <a:gd name="T7" fmla="*/ 231 h 286"/>
              <a:gd name="T8" fmla="*/ 101 w 113"/>
              <a:gd name="T9" fmla="*/ 0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"/>
              <a:gd name="T16" fmla="*/ 0 h 286"/>
              <a:gd name="T17" fmla="*/ 113 w 113"/>
              <a:gd name="T18" fmla="*/ 286 h 2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" h="286">
                <a:moveTo>
                  <a:pt x="101" y="0"/>
                </a:moveTo>
                <a:lnTo>
                  <a:pt x="113" y="173"/>
                </a:lnTo>
                <a:lnTo>
                  <a:pt x="23" y="286"/>
                </a:lnTo>
                <a:lnTo>
                  <a:pt x="0" y="231"/>
                </a:lnTo>
                <a:lnTo>
                  <a:pt x="10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Freeform 10"/>
          <p:cNvSpPr>
            <a:spLocks noEditPoints="1" noChangeArrowheads="1"/>
          </p:cNvSpPr>
          <p:nvPr/>
        </p:nvSpPr>
        <p:spPr bwMode="auto">
          <a:xfrm>
            <a:off x="1733550" y="1570038"/>
            <a:ext cx="2619375" cy="1011237"/>
          </a:xfrm>
          <a:custGeom>
            <a:avLst/>
            <a:gdLst>
              <a:gd name="T0" fmla="*/ 463 w 572"/>
              <a:gd name="T1" fmla="*/ 89 h 221"/>
              <a:gd name="T2" fmla="*/ 469 w 572"/>
              <a:gd name="T3" fmla="*/ 81 h 221"/>
              <a:gd name="T4" fmla="*/ 498 w 572"/>
              <a:gd name="T5" fmla="*/ 88 h 221"/>
              <a:gd name="T6" fmla="*/ 455 w 572"/>
              <a:gd name="T7" fmla="*/ 71 h 221"/>
              <a:gd name="T8" fmla="*/ 449 w 572"/>
              <a:gd name="T9" fmla="*/ 100 h 221"/>
              <a:gd name="T10" fmla="*/ 480 w 572"/>
              <a:gd name="T11" fmla="*/ 117 h 221"/>
              <a:gd name="T12" fmla="*/ 462 w 572"/>
              <a:gd name="T13" fmla="*/ 119 h 221"/>
              <a:gd name="T14" fmla="*/ 448 w 572"/>
              <a:gd name="T15" fmla="*/ 130 h 221"/>
              <a:gd name="T16" fmla="*/ 496 w 572"/>
              <a:gd name="T17" fmla="*/ 125 h 221"/>
              <a:gd name="T18" fmla="*/ 489 w 572"/>
              <a:gd name="T19" fmla="*/ 97 h 221"/>
              <a:gd name="T20" fmla="*/ 480 w 572"/>
              <a:gd name="T21" fmla="*/ 221 h 221"/>
              <a:gd name="T22" fmla="*/ 0 w 572"/>
              <a:gd name="T23" fmla="*/ 0 h 221"/>
              <a:gd name="T24" fmla="*/ 572 w 572"/>
              <a:gd name="T25" fmla="*/ 108 h 221"/>
              <a:gd name="T26" fmla="*/ 425 w 572"/>
              <a:gd name="T27" fmla="*/ 112 h 221"/>
              <a:gd name="T28" fmla="*/ 424 w 572"/>
              <a:gd name="T29" fmla="*/ 104 h 221"/>
              <a:gd name="T30" fmla="*/ 430 w 572"/>
              <a:gd name="T31" fmla="*/ 77 h 221"/>
              <a:gd name="T32" fmla="*/ 374 w 572"/>
              <a:gd name="T33" fmla="*/ 70 h 221"/>
              <a:gd name="T34" fmla="*/ 394 w 572"/>
              <a:gd name="T35" fmla="*/ 109 h 221"/>
              <a:gd name="T36" fmla="*/ 405 w 572"/>
              <a:gd name="T37" fmla="*/ 115 h 221"/>
              <a:gd name="T38" fmla="*/ 363 w 572"/>
              <a:gd name="T39" fmla="*/ 135 h 221"/>
              <a:gd name="T40" fmla="*/ 328 w 572"/>
              <a:gd name="T41" fmla="*/ 107 h 221"/>
              <a:gd name="T42" fmla="*/ 328 w 572"/>
              <a:gd name="T43" fmla="*/ 94 h 221"/>
              <a:gd name="T44" fmla="*/ 362 w 572"/>
              <a:gd name="T45" fmla="*/ 70 h 221"/>
              <a:gd name="T46" fmla="*/ 363 w 572"/>
              <a:gd name="T47" fmla="*/ 135 h 221"/>
              <a:gd name="T48" fmla="*/ 263 w 572"/>
              <a:gd name="T49" fmla="*/ 120 h 221"/>
              <a:gd name="T50" fmla="*/ 294 w 572"/>
              <a:gd name="T51" fmla="*/ 94 h 221"/>
              <a:gd name="T52" fmla="*/ 296 w 572"/>
              <a:gd name="T53" fmla="*/ 84 h 221"/>
              <a:gd name="T54" fmla="*/ 243 w 572"/>
              <a:gd name="T55" fmla="*/ 135 h 221"/>
              <a:gd name="T56" fmla="*/ 227 w 572"/>
              <a:gd name="T57" fmla="*/ 116 h 221"/>
              <a:gd name="T58" fmla="*/ 215 w 572"/>
              <a:gd name="T59" fmla="*/ 106 h 221"/>
              <a:gd name="T60" fmla="*/ 231 w 572"/>
              <a:gd name="T61" fmla="*/ 88 h 221"/>
              <a:gd name="T62" fmla="*/ 206 w 572"/>
              <a:gd name="T63" fmla="*/ 70 h 221"/>
              <a:gd name="T64" fmla="*/ 193 w 572"/>
              <a:gd name="T65" fmla="*/ 135 h 221"/>
              <a:gd name="T66" fmla="*/ 199 w 572"/>
              <a:gd name="T67" fmla="*/ 110 h 221"/>
              <a:gd name="T68" fmla="*/ 236 w 572"/>
              <a:gd name="T69" fmla="*/ 135 h 221"/>
              <a:gd name="T70" fmla="*/ 119 w 572"/>
              <a:gd name="T71" fmla="*/ 70 h 221"/>
              <a:gd name="T72" fmla="*/ 119 w 572"/>
              <a:gd name="T73" fmla="*/ 124 h 221"/>
              <a:gd name="T74" fmla="*/ 166 w 572"/>
              <a:gd name="T75" fmla="*/ 135 h 221"/>
              <a:gd name="T76" fmla="*/ 70 w 572"/>
              <a:gd name="T77" fmla="*/ 118 h 221"/>
              <a:gd name="T78" fmla="*/ 49 w 572"/>
              <a:gd name="T79" fmla="*/ 102 h 221"/>
              <a:gd name="T80" fmla="*/ 67 w 572"/>
              <a:gd name="T81" fmla="*/ 85 h 221"/>
              <a:gd name="T82" fmla="*/ 91 w 572"/>
              <a:gd name="T83" fmla="*/ 89 h 221"/>
              <a:gd name="T84" fmla="*/ 37 w 572"/>
              <a:gd name="T85" fmla="*/ 77 h 221"/>
              <a:gd name="T86" fmla="*/ 45 w 572"/>
              <a:gd name="T87" fmla="*/ 133 h 221"/>
              <a:gd name="T88" fmla="*/ 86 w 572"/>
              <a:gd name="T89" fmla="*/ 126 h 22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72"/>
              <a:gd name="T136" fmla="*/ 0 h 221"/>
              <a:gd name="T137" fmla="*/ 572 w 572"/>
              <a:gd name="T138" fmla="*/ 221 h 22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72" h="221">
                <a:moveTo>
                  <a:pt x="489" y="97"/>
                </a:moveTo>
                <a:cubicBezTo>
                  <a:pt x="485" y="95"/>
                  <a:pt x="479" y="93"/>
                  <a:pt x="470" y="91"/>
                </a:cubicBezTo>
                <a:cubicBezTo>
                  <a:pt x="467" y="90"/>
                  <a:pt x="464" y="90"/>
                  <a:pt x="463" y="89"/>
                </a:cubicBezTo>
                <a:cubicBezTo>
                  <a:pt x="462" y="88"/>
                  <a:pt x="462" y="87"/>
                  <a:pt x="462" y="86"/>
                </a:cubicBezTo>
                <a:cubicBezTo>
                  <a:pt x="462" y="85"/>
                  <a:pt x="462" y="83"/>
                  <a:pt x="464" y="82"/>
                </a:cubicBezTo>
                <a:cubicBezTo>
                  <a:pt x="465" y="81"/>
                  <a:pt x="467" y="81"/>
                  <a:pt x="469" y="81"/>
                </a:cubicBezTo>
                <a:cubicBezTo>
                  <a:pt x="472" y="81"/>
                  <a:pt x="474" y="82"/>
                  <a:pt x="476" y="83"/>
                </a:cubicBezTo>
                <a:cubicBezTo>
                  <a:pt x="477" y="84"/>
                  <a:pt x="478" y="86"/>
                  <a:pt x="479" y="89"/>
                </a:cubicBezTo>
                <a:cubicBezTo>
                  <a:pt x="498" y="88"/>
                  <a:pt x="498" y="88"/>
                  <a:pt x="498" y="88"/>
                </a:cubicBezTo>
                <a:cubicBezTo>
                  <a:pt x="497" y="81"/>
                  <a:pt x="494" y="77"/>
                  <a:pt x="490" y="73"/>
                </a:cubicBezTo>
                <a:cubicBezTo>
                  <a:pt x="486" y="70"/>
                  <a:pt x="479" y="69"/>
                  <a:pt x="471" y="69"/>
                </a:cubicBezTo>
                <a:cubicBezTo>
                  <a:pt x="464" y="69"/>
                  <a:pt x="459" y="70"/>
                  <a:pt x="455" y="71"/>
                </a:cubicBezTo>
                <a:cubicBezTo>
                  <a:pt x="451" y="73"/>
                  <a:pt x="448" y="75"/>
                  <a:pt x="446" y="78"/>
                </a:cubicBezTo>
                <a:cubicBezTo>
                  <a:pt x="444" y="81"/>
                  <a:pt x="443" y="84"/>
                  <a:pt x="443" y="88"/>
                </a:cubicBezTo>
                <a:cubicBezTo>
                  <a:pt x="443" y="93"/>
                  <a:pt x="445" y="97"/>
                  <a:pt x="449" y="100"/>
                </a:cubicBezTo>
                <a:cubicBezTo>
                  <a:pt x="453" y="104"/>
                  <a:pt x="459" y="106"/>
                  <a:pt x="468" y="108"/>
                </a:cubicBezTo>
                <a:cubicBezTo>
                  <a:pt x="473" y="109"/>
                  <a:pt x="477" y="111"/>
                  <a:pt x="478" y="112"/>
                </a:cubicBezTo>
                <a:cubicBezTo>
                  <a:pt x="480" y="113"/>
                  <a:pt x="480" y="115"/>
                  <a:pt x="480" y="117"/>
                </a:cubicBezTo>
                <a:cubicBezTo>
                  <a:pt x="480" y="118"/>
                  <a:pt x="480" y="120"/>
                  <a:pt x="478" y="121"/>
                </a:cubicBezTo>
                <a:cubicBezTo>
                  <a:pt x="476" y="123"/>
                  <a:pt x="474" y="123"/>
                  <a:pt x="471" y="123"/>
                </a:cubicBezTo>
                <a:cubicBezTo>
                  <a:pt x="468" y="123"/>
                  <a:pt x="465" y="122"/>
                  <a:pt x="462" y="119"/>
                </a:cubicBezTo>
                <a:cubicBezTo>
                  <a:pt x="461" y="118"/>
                  <a:pt x="460" y="115"/>
                  <a:pt x="460" y="112"/>
                </a:cubicBezTo>
                <a:cubicBezTo>
                  <a:pt x="441" y="113"/>
                  <a:pt x="441" y="113"/>
                  <a:pt x="441" y="113"/>
                </a:cubicBezTo>
                <a:cubicBezTo>
                  <a:pt x="441" y="120"/>
                  <a:pt x="444" y="125"/>
                  <a:pt x="448" y="130"/>
                </a:cubicBezTo>
                <a:cubicBezTo>
                  <a:pt x="452" y="134"/>
                  <a:pt x="460" y="136"/>
                  <a:pt x="471" y="136"/>
                </a:cubicBezTo>
                <a:cubicBezTo>
                  <a:pt x="477" y="136"/>
                  <a:pt x="483" y="135"/>
                  <a:pt x="487" y="133"/>
                </a:cubicBezTo>
                <a:cubicBezTo>
                  <a:pt x="491" y="131"/>
                  <a:pt x="494" y="129"/>
                  <a:pt x="496" y="125"/>
                </a:cubicBezTo>
                <a:cubicBezTo>
                  <a:pt x="499" y="122"/>
                  <a:pt x="500" y="118"/>
                  <a:pt x="500" y="114"/>
                </a:cubicBezTo>
                <a:cubicBezTo>
                  <a:pt x="500" y="110"/>
                  <a:pt x="499" y="107"/>
                  <a:pt x="497" y="104"/>
                </a:cubicBezTo>
                <a:cubicBezTo>
                  <a:pt x="495" y="101"/>
                  <a:pt x="493" y="99"/>
                  <a:pt x="489" y="97"/>
                </a:cubicBezTo>
                <a:close/>
                <a:moveTo>
                  <a:pt x="572" y="108"/>
                </a:moveTo>
                <a:cubicBezTo>
                  <a:pt x="572" y="113"/>
                  <a:pt x="572" y="113"/>
                  <a:pt x="572" y="113"/>
                </a:cubicBezTo>
                <a:cubicBezTo>
                  <a:pt x="480" y="221"/>
                  <a:pt x="480" y="221"/>
                  <a:pt x="480" y="221"/>
                </a:cubicBezTo>
                <a:cubicBezTo>
                  <a:pt x="282" y="221"/>
                  <a:pt x="282" y="221"/>
                  <a:pt x="282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0"/>
                  <a:pt x="0" y="0"/>
                  <a:pt x="0" y="0"/>
                </a:cubicBezTo>
                <a:cubicBezTo>
                  <a:pt x="282" y="0"/>
                  <a:pt x="282" y="0"/>
                  <a:pt x="282" y="0"/>
                </a:cubicBezTo>
                <a:cubicBezTo>
                  <a:pt x="480" y="0"/>
                  <a:pt x="480" y="0"/>
                  <a:pt x="480" y="0"/>
                </a:cubicBezTo>
                <a:lnTo>
                  <a:pt x="572" y="108"/>
                </a:lnTo>
                <a:close/>
                <a:moveTo>
                  <a:pt x="438" y="135"/>
                </a:moveTo>
                <a:cubicBezTo>
                  <a:pt x="428" y="116"/>
                  <a:pt x="428" y="116"/>
                  <a:pt x="428" y="116"/>
                </a:cubicBezTo>
                <a:cubicBezTo>
                  <a:pt x="428" y="115"/>
                  <a:pt x="427" y="114"/>
                  <a:pt x="425" y="112"/>
                </a:cubicBezTo>
                <a:cubicBezTo>
                  <a:pt x="424" y="110"/>
                  <a:pt x="423" y="109"/>
                  <a:pt x="422" y="109"/>
                </a:cubicBezTo>
                <a:cubicBezTo>
                  <a:pt x="421" y="108"/>
                  <a:pt x="419" y="107"/>
                  <a:pt x="417" y="106"/>
                </a:cubicBezTo>
                <a:cubicBezTo>
                  <a:pt x="420" y="106"/>
                  <a:pt x="422" y="105"/>
                  <a:pt x="424" y="104"/>
                </a:cubicBezTo>
                <a:cubicBezTo>
                  <a:pt x="427" y="102"/>
                  <a:pt x="429" y="100"/>
                  <a:pt x="430" y="97"/>
                </a:cubicBezTo>
                <a:cubicBezTo>
                  <a:pt x="432" y="95"/>
                  <a:pt x="433" y="92"/>
                  <a:pt x="433" y="88"/>
                </a:cubicBezTo>
                <a:cubicBezTo>
                  <a:pt x="433" y="84"/>
                  <a:pt x="432" y="80"/>
                  <a:pt x="430" y="77"/>
                </a:cubicBezTo>
                <a:cubicBezTo>
                  <a:pt x="428" y="75"/>
                  <a:pt x="425" y="73"/>
                  <a:pt x="422" y="71"/>
                </a:cubicBezTo>
                <a:cubicBezTo>
                  <a:pt x="418" y="70"/>
                  <a:pt x="414" y="70"/>
                  <a:pt x="407" y="70"/>
                </a:cubicBezTo>
                <a:cubicBezTo>
                  <a:pt x="374" y="70"/>
                  <a:pt x="374" y="70"/>
                  <a:pt x="374" y="70"/>
                </a:cubicBezTo>
                <a:cubicBezTo>
                  <a:pt x="374" y="135"/>
                  <a:pt x="374" y="135"/>
                  <a:pt x="374" y="135"/>
                </a:cubicBezTo>
                <a:cubicBezTo>
                  <a:pt x="394" y="135"/>
                  <a:pt x="394" y="135"/>
                  <a:pt x="394" y="135"/>
                </a:cubicBezTo>
                <a:cubicBezTo>
                  <a:pt x="394" y="109"/>
                  <a:pt x="394" y="109"/>
                  <a:pt x="394" y="109"/>
                </a:cubicBezTo>
                <a:cubicBezTo>
                  <a:pt x="396" y="109"/>
                  <a:pt x="396" y="109"/>
                  <a:pt x="396" y="109"/>
                </a:cubicBezTo>
                <a:cubicBezTo>
                  <a:pt x="398" y="109"/>
                  <a:pt x="399" y="109"/>
                  <a:pt x="401" y="110"/>
                </a:cubicBezTo>
                <a:cubicBezTo>
                  <a:pt x="402" y="111"/>
                  <a:pt x="403" y="112"/>
                  <a:pt x="405" y="115"/>
                </a:cubicBezTo>
                <a:cubicBezTo>
                  <a:pt x="415" y="135"/>
                  <a:pt x="415" y="135"/>
                  <a:pt x="415" y="135"/>
                </a:cubicBezTo>
                <a:lnTo>
                  <a:pt x="438" y="135"/>
                </a:lnTo>
                <a:close/>
                <a:moveTo>
                  <a:pt x="363" y="135"/>
                </a:moveTo>
                <a:cubicBezTo>
                  <a:pt x="363" y="120"/>
                  <a:pt x="363" y="120"/>
                  <a:pt x="363" y="120"/>
                </a:cubicBezTo>
                <a:cubicBezTo>
                  <a:pt x="328" y="120"/>
                  <a:pt x="328" y="120"/>
                  <a:pt x="328" y="120"/>
                </a:cubicBezTo>
                <a:cubicBezTo>
                  <a:pt x="328" y="107"/>
                  <a:pt x="328" y="107"/>
                  <a:pt x="328" y="107"/>
                </a:cubicBezTo>
                <a:cubicBezTo>
                  <a:pt x="360" y="107"/>
                  <a:pt x="360" y="107"/>
                  <a:pt x="360" y="107"/>
                </a:cubicBezTo>
                <a:cubicBezTo>
                  <a:pt x="360" y="94"/>
                  <a:pt x="360" y="94"/>
                  <a:pt x="360" y="94"/>
                </a:cubicBezTo>
                <a:cubicBezTo>
                  <a:pt x="328" y="94"/>
                  <a:pt x="328" y="94"/>
                  <a:pt x="328" y="94"/>
                </a:cubicBezTo>
                <a:cubicBezTo>
                  <a:pt x="328" y="84"/>
                  <a:pt x="328" y="84"/>
                  <a:pt x="328" y="84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70"/>
                  <a:pt x="362" y="70"/>
                  <a:pt x="362" y="70"/>
                </a:cubicBezTo>
                <a:cubicBezTo>
                  <a:pt x="308" y="70"/>
                  <a:pt x="308" y="70"/>
                  <a:pt x="308" y="70"/>
                </a:cubicBezTo>
                <a:cubicBezTo>
                  <a:pt x="308" y="135"/>
                  <a:pt x="308" y="135"/>
                  <a:pt x="308" y="135"/>
                </a:cubicBezTo>
                <a:lnTo>
                  <a:pt x="363" y="135"/>
                </a:lnTo>
                <a:close/>
                <a:moveTo>
                  <a:pt x="297" y="135"/>
                </a:moveTo>
                <a:cubicBezTo>
                  <a:pt x="297" y="120"/>
                  <a:pt x="297" y="120"/>
                  <a:pt x="297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94" y="107"/>
                  <a:pt x="294" y="107"/>
                  <a:pt x="294" y="107"/>
                </a:cubicBezTo>
                <a:cubicBezTo>
                  <a:pt x="294" y="94"/>
                  <a:pt x="294" y="94"/>
                  <a:pt x="294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96" y="84"/>
                  <a:pt x="296" y="84"/>
                  <a:pt x="296" y="84"/>
                </a:cubicBezTo>
                <a:cubicBezTo>
                  <a:pt x="296" y="70"/>
                  <a:pt x="296" y="70"/>
                  <a:pt x="296" y="70"/>
                </a:cubicBezTo>
                <a:cubicBezTo>
                  <a:pt x="243" y="70"/>
                  <a:pt x="243" y="70"/>
                  <a:pt x="243" y="70"/>
                </a:cubicBezTo>
                <a:cubicBezTo>
                  <a:pt x="243" y="135"/>
                  <a:pt x="243" y="135"/>
                  <a:pt x="243" y="135"/>
                </a:cubicBezTo>
                <a:lnTo>
                  <a:pt x="297" y="135"/>
                </a:lnTo>
                <a:close/>
                <a:moveTo>
                  <a:pt x="236" y="135"/>
                </a:moveTo>
                <a:cubicBezTo>
                  <a:pt x="227" y="116"/>
                  <a:pt x="227" y="116"/>
                  <a:pt x="227" y="116"/>
                </a:cubicBezTo>
                <a:cubicBezTo>
                  <a:pt x="226" y="115"/>
                  <a:pt x="225" y="114"/>
                  <a:pt x="224" y="112"/>
                </a:cubicBezTo>
                <a:cubicBezTo>
                  <a:pt x="222" y="110"/>
                  <a:pt x="221" y="109"/>
                  <a:pt x="221" y="109"/>
                </a:cubicBezTo>
                <a:cubicBezTo>
                  <a:pt x="219" y="108"/>
                  <a:pt x="218" y="107"/>
                  <a:pt x="215" y="106"/>
                </a:cubicBezTo>
                <a:cubicBezTo>
                  <a:pt x="218" y="106"/>
                  <a:pt x="221" y="105"/>
                  <a:pt x="222" y="104"/>
                </a:cubicBezTo>
                <a:cubicBezTo>
                  <a:pt x="225" y="102"/>
                  <a:pt x="227" y="100"/>
                  <a:pt x="229" y="97"/>
                </a:cubicBezTo>
                <a:cubicBezTo>
                  <a:pt x="230" y="95"/>
                  <a:pt x="231" y="92"/>
                  <a:pt x="231" y="88"/>
                </a:cubicBezTo>
                <a:cubicBezTo>
                  <a:pt x="231" y="84"/>
                  <a:pt x="230" y="80"/>
                  <a:pt x="228" y="77"/>
                </a:cubicBezTo>
                <a:cubicBezTo>
                  <a:pt x="226" y="75"/>
                  <a:pt x="223" y="73"/>
                  <a:pt x="220" y="71"/>
                </a:cubicBezTo>
                <a:cubicBezTo>
                  <a:pt x="217" y="70"/>
                  <a:pt x="212" y="70"/>
                  <a:pt x="206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4" y="109"/>
                  <a:pt x="194" y="109"/>
                  <a:pt x="194" y="109"/>
                </a:cubicBezTo>
                <a:cubicBezTo>
                  <a:pt x="196" y="109"/>
                  <a:pt x="198" y="109"/>
                  <a:pt x="199" y="110"/>
                </a:cubicBezTo>
                <a:cubicBezTo>
                  <a:pt x="200" y="111"/>
                  <a:pt x="201" y="112"/>
                  <a:pt x="203" y="115"/>
                </a:cubicBezTo>
                <a:cubicBezTo>
                  <a:pt x="214" y="135"/>
                  <a:pt x="214" y="135"/>
                  <a:pt x="214" y="135"/>
                </a:cubicBezTo>
                <a:lnTo>
                  <a:pt x="236" y="135"/>
                </a:lnTo>
                <a:close/>
                <a:moveTo>
                  <a:pt x="166" y="135"/>
                </a:moveTo>
                <a:cubicBezTo>
                  <a:pt x="141" y="70"/>
                  <a:pt x="141" y="70"/>
                  <a:pt x="141" y="70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41" y="124"/>
                  <a:pt x="141" y="124"/>
                  <a:pt x="141" y="124"/>
                </a:cubicBezTo>
                <a:cubicBezTo>
                  <a:pt x="145" y="135"/>
                  <a:pt x="145" y="135"/>
                  <a:pt x="145" y="135"/>
                </a:cubicBezTo>
                <a:lnTo>
                  <a:pt x="166" y="135"/>
                </a:lnTo>
                <a:close/>
                <a:moveTo>
                  <a:pt x="92" y="114"/>
                </a:moveTo>
                <a:cubicBezTo>
                  <a:pt x="74" y="108"/>
                  <a:pt x="74" y="108"/>
                  <a:pt x="74" y="108"/>
                </a:cubicBezTo>
                <a:cubicBezTo>
                  <a:pt x="73" y="112"/>
                  <a:pt x="72" y="116"/>
                  <a:pt x="70" y="118"/>
                </a:cubicBezTo>
                <a:cubicBezTo>
                  <a:pt x="68" y="120"/>
                  <a:pt x="65" y="121"/>
                  <a:pt x="61" y="121"/>
                </a:cubicBezTo>
                <a:cubicBezTo>
                  <a:pt x="57" y="121"/>
                  <a:pt x="54" y="120"/>
                  <a:pt x="52" y="117"/>
                </a:cubicBezTo>
                <a:cubicBezTo>
                  <a:pt x="50" y="114"/>
                  <a:pt x="49" y="109"/>
                  <a:pt x="49" y="102"/>
                </a:cubicBezTo>
                <a:cubicBezTo>
                  <a:pt x="49" y="96"/>
                  <a:pt x="50" y="92"/>
                  <a:pt x="51" y="89"/>
                </a:cubicBezTo>
                <a:cubicBezTo>
                  <a:pt x="54" y="86"/>
                  <a:pt x="57" y="84"/>
                  <a:pt x="62" y="84"/>
                </a:cubicBezTo>
                <a:cubicBezTo>
                  <a:pt x="64" y="84"/>
                  <a:pt x="66" y="84"/>
                  <a:pt x="67" y="85"/>
                </a:cubicBezTo>
                <a:cubicBezTo>
                  <a:pt x="69" y="86"/>
                  <a:pt x="70" y="87"/>
                  <a:pt x="71" y="89"/>
                </a:cubicBezTo>
                <a:cubicBezTo>
                  <a:pt x="72" y="90"/>
                  <a:pt x="73" y="91"/>
                  <a:pt x="73" y="93"/>
                </a:cubicBezTo>
                <a:cubicBezTo>
                  <a:pt x="91" y="89"/>
                  <a:pt x="91" y="89"/>
                  <a:pt x="91" y="89"/>
                </a:cubicBezTo>
                <a:cubicBezTo>
                  <a:pt x="89" y="82"/>
                  <a:pt x="85" y="77"/>
                  <a:pt x="81" y="74"/>
                </a:cubicBezTo>
                <a:cubicBezTo>
                  <a:pt x="76" y="70"/>
                  <a:pt x="70" y="69"/>
                  <a:pt x="61" y="69"/>
                </a:cubicBezTo>
                <a:cubicBezTo>
                  <a:pt x="51" y="69"/>
                  <a:pt x="43" y="72"/>
                  <a:pt x="37" y="77"/>
                </a:cubicBezTo>
                <a:cubicBezTo>
                  <a:pt x="31" y="83"/>
                  <a:pt x="29" y="91"/>
                  <a:pt x="29" y="102"/>
                </a:cubicBezTo>
                <a:cubicBezTo>
                  <a:pt x="29" y="110"/>
                  <a:pt x="30" y="117"/>
                  <a:pt x="33" y="122"/>
                </a:cubicBezTo>
                <a:cubicBezTo>
                  <a:pt x="37" y="127"/>
                  <a:pt x="41" y="131"/>
                  <a:pt x="45" y="133"/>
                </a:cubicBezTo>
                <a:cubicBezTo>
                  <a:pt x="49" y="135"/>
                  <a:pt x="55" y="136"/>
                  <a:pt x="62" y="136"/>
                </a:cubicBezTo>
                <a:cubicBezTo>
                  <a:pt x="68" y="136"/>
                  <a:pt x="73" y="135"/>
                  <a:pt x="77" y="133"/>
                </a:cubicBezTo>
                <a:cubicBezTo>
                  <a:pt x="80" y="132"/>
                  <a:pt x="84" y="129"/>
                  <a:pt x="86" y="126"/>
                </a:cubicBezTo>
                <a:cubicBezTo>
                  <a:pt x="89" y="123"/>
                  <a:pt x="91" y="119"/>
                  <a:pt x="92" y="1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0" name="Freeform 11"/>
          <p:cNvSpPr>
            <a:spLocks noEditPoints="1" noChangeArrowheads="1"/>
          </p:cNvSpPr>
          <p:nvPr/>
        </p:nvSpPr>
        <p:spPr bwMode="auto">
          <a:xfrm>
            <a:off x="3446463" y="1890713"/>
            <a:ext cx="292100" cy="296862"/>
          </a:xfrm>
          <a:custGeom>
            <a:avLst/>
            <a:gdLst>
              <a:gd name="T0" fmla="*/ 54 w 64"/>
              <a:gd name="T1" fmla="*/ 46 h 65"/>
              <a:gd name="T2" fmla="*/ 64 w 64"/>
              <a:gd name="T3" fmla="*/ 65 h 65"/>
              <a:gd name="T4" fmla="*/ 41 w 64"/>
              <a:gd name="T5" fmla="*/ 65 h 65"/>
              <a:gd name="T6" fmla="*/ 31 w 64"/>
              <a:gd name="T7" fmla="*/ 45 h 65"/>
              <a:gd name="T8" fmla="*/ 27 w 64"/>
              <a:gd name="T9" fmla="*/ 40 h 65"/>
              <a:gd name="T10" fmla="*/ 22 w 64"/>
              <a:gd name="T11" fmla="*/ 39 h 65"/>
              <a:gd name="T12" fmla="*/ 20 w 64"/>
              <a:gd name="T13" fmla="*/ 39 h 65"/>
              <a:gd name="T14" fmla="*/ 20 w 64"/>
              <a:gd name="T15" fmla="*/ 65 h 65"/>
              <a:gd name="T16" fmla="*/ 0 w 64"/>
              <a:gd name="T17" fmla="*/ 65 h 65"/>
              <a:gd name="T18" fmla="*/ 0 w 64"/>
              <a:gd name="T19" fmla="*/ 0 h 65"/>
              <a:gd name="T20" fmla="*/ 33 w 64"/>
              <a:gd name="T21" fmla="*/ 0 h 65"/>
              <a:gd name="T22" fmla="*/ 48 w 64"/>
              <a:gd name="T23" fmla="*/ 1 h 65"/>
              <a:gd name="T24" fmla="*/ 56 w 64"/>
              <a:gd name="T25" fmla="*/ 7 h 65"/>
              <a:gd name="T26" fmla="*/ 59 w 64"/>
              <a:gd name="T27" fmla="*/ 18 h 65"/>
              <a:gd name="T28" fmla="*/ 56 w 64"/>
              <a:gd name="T29" fmla="*/ 27 h 65"/>
              <a:gd name="T30" fmla="*/ 50 w 64"/>
              <a:gd name="T31" fmla="*/ 34 h 65"/>
              <a:gd name="T32" fmla="*/ 43 w 64"/>
              <a:gd name="T33" fmla="*/ 36 h 65"/>
              <a:gd name="T34" fmla="*/ 48 w 64"/>
              <a:gd name="T35" fmla="*/ 39 h 65"/>
              <a:gd name="T36" fmla="*/ 51 w 64"/>
              <a:gd name="T37" fmla="*/ 42 h 65"/>
              <a:gd name="T38" fmla="*/ 54 w 64"/>
              <a:gd name="T39" fmla="*/ 46 h 65"/>
              <a:gd name="T40" fmla="*/ 37 w 64"/>
              <a:gd name="T41" fmla="*/ 23 h 65"/>
              <a:gd name="T42" fmla="*/ 38 w 64"/>
              <a:gd name="T43" fmla="*/ 20 h 65"/>
              <a:gd name="T44" fmla="*/ 37 w 64"/>
              <a:gd name="T45" fmla="*/ 15 h 65"/>
              <a:gd name="T46" fmla="*/ 29 w 64"/>
              <a:gd name="T47" fmla="*/ 13 h 65"/>
              <a:gd name="T48" fmla="*/ 20 w 64"/>
              <a:gd name="T49" fmla="*/ 13 h 65"/>
              <a:gd name="T50" fmla="*/ 20 w 64"/>
              <a:gd name="T51" fmla="*/ 26 h 65"/>
              <a:gd name="T52" fmla="*/ 29 w 64"/>
              <a:gd name="T53" fmla="*/ 26 h 65"/>
              <a:gd name="T54" fmla="*/ 34 w 64"/>
              <a:gd name="T55" fmla="*/ 25 h 65"/>
              <a:gd name="T56" fmla="*/ 37 w 64"/>
              <a:gd name="T57" fmla="*/ 23 h 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4"/>
              <a:gd name="T88" fmla="*/ 0 h 65"/>
              <a:gd name="T89" fmla="*/ 64 w 64"/>
              <a:gd name="T90" fmla="*/ 65 h 6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4" h="65">
                <a:moveTo>
                  <a:pt x="54" y="46"/>
                </a:moveTo>
                <a:cubicBezTo>
                  <a:pt x="64" y="65"/>
                  <a:pt x="64" y="65"/>
                  <a:pt x="64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2"/>
                  <a:pt x="28" y="41"/>
                  <a:pt x="27" y="40"/>
                </a:cubicBezTo>
                <a:cubicBezTo>
                  <a:pt x="25" y="39"/>
                  <a:pt x="24" y="39"/>
                  <a:pt x="22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65"/>
                  <a:pt x="20" y="65"/>
                  <a:pt x="2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40" y="0"/>
                  <a:pt x="44" y="0"/>
                  <a:pt x="48" y="1"/>
                </a:cubicBezTo>
                <a:cubicBezTo>
                  <a:pt x="51" y="3"/>
                  <a:pt x="54" y="5"/>
                  <a:pt x="56" y="7"/>
                </a:cubicBezTo>
                <a:cubicBezTo>
                  <a:pt x="58" y="10"/>
                  <a:pt x="59" y="14"/>
                  <a:pt x="59" y="18"/>
                </a:cubicBezTo>
                <a:cubicBezTo>
                  <a:pt x="59" y="22"/>
                  <a:pt x="58" y="25"/>
                  <a:pt x="56" y="27"/>
                </a:cubicBezTo>
                <a:cubicBezTo>
                  <a:pt x="55" y="30"/>
                  <a:pt x="53" y="32"/>
                  <a:pt x="50" y="34"/>
                </a:cubicBezTo>
                <a:cubicBezTo>
                  <a:pt x="48" y="35"/>
                  <a:pt x="46" y="36"/>
                  <a:pt x="43" y="36"/>
                </a:cubicBezTo>
                <a:cubicBezTo>
                  <a:pt x="45" y="37"/>
                  <a:pt x="47" y="38"/>
                  <a:pt x="48" y="39"/>
                </a:cubicBezTo>
                <a:cubicBezTo>
                  <a:pt x="49" y="39"/>
                  <a:pt x="50" y="40"/>
                  <a:pt x="51" y="42"/>
                </a:cubicBezTo>
                <a:cubicBezTo>
                  <a:pt x="53" y="44"/>
                  <a:pt x="54" y="45"/>
                  <a:pt x="54" y="46"/>
                </a:cubicBezTo>
                <a:close/>
                <a:moveTo>
                  <a:pt x="37" y="23"/>
                </a:moveTo>
                <a:cubicBezTo>
                  <a:pt x="38" y="22"/>
                  <a:pt x="38" y="21"/>
                  <a:pt x="38" y="20"/>
                </a:cubicBezTo>
                <a:cubicBezTo>
                  <a:pt x="38" y="17"/>
                  <a:pt x="38" y="16"/>
                  <a:pt x="37" y="15"/>
                </a:cubicBezTo>
                <a:cubicBezTo>
                  <a:pt x="35" y="14"/>
                  <a:pt x="33" y="13"/>
                  <a:pt x="29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26"/>
                  <a:pt x="20" y="26"/>
                  <a:pt x="20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6"/>
                  <a:pt x="34" y="25"/>
                </a:cubicBezTo>
                <a:cubicBezTo>
                  <a:pt x="35" y="25"/>
                  <a:pt x="36" y="24"/>
                  <a:pt x="37" y="2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" name="Freeform 12"/>
          <p:cNvSpPr>
            <a:spLocks noChangeArrowheads="1"/>
          </p:cNvSpPr>
          <p:nvPr/>
        </p:nvSpPr>
        <p:spPr bwMode="auto">
          <a:xfrm>
            <a:off x="2644775" y="3514725"/>
            <a:ext cx="1423988" cy="2493963"/>
          </a:xfrm>
          <a:custGeom>
            <a:avLst/>
            <a:gdLst>
              <a:gd name="T0" fmla="*/ 159 w 311"/>
              <a:gd name="T1" fmla="*/ 18 h 545"/>
              <a:gd name="T2" fmla="*/ 238 w 311"/>
              <a:gd name="T3" fmla="*/ 18 h 545"/>
              <a:gd name="T4" fmla="*/ 276 w 311"/>
              <a:gd name="T5" fmla="*/ 77 h 545"/>
              <a:gd name="T6" fmla="*/ 241 w 311"/>
              <a:gd name="T7" fmla="*/ 157 h 545"/>
              <a:gd name="T8" fmla="*/ 249 w 311"/>
              <a:gd name="T9" fmla="*/ 176 h 545"/>
              <a:gd name="T10" fmla="*/ 202 w 311"/>
              <a:gd name="T11" fmla="*/ 236 h 545"/>
              <a:gd name="T12" fmla="*/ 276 w 311"/>
              <a:gd name="T13" fmla="*/ 300 h 545"/>
              <a:gd name="T14" fmla="*/ 298 w 311"/>
              <a:gd name="T15" fmla="*/ 356 h 545"/>
              <a:gd name="T16" fmla="*/ 202 w 311"/>
              <a:gd name="T17" fmla="*/ 545 h 545"/>
              <a:gd name="T18" fmla="*/ 159 w 311"/>
              <a:gd name="T19" fmla="*/ 545 h 545"/>
              <a:gd name="T20" fmla="*/ 219 w 311"/>
              <a:gd name="T21" fmla="*/ 342 h 545"/>
              <a:gd name="T22" fmla="*/ 71 w 311"/>
              <a:gd name="T23" fmla="*/ 236 h 545"/>
              <a:gd name="T24" fmla="*/ 87 w 311"/>
              <a:gd name="T25" fmla="*/ 157 h 545"/>
              <a:gd name="T26" fmla="*/ 175 w 311"/>
              <a:gd name="T27" fmla="*/ 62 h 545"/>
              <a:gd name="T28" fmla="*/ 143 w 311"/>
              <a:gd name="T29" fmla="*/ 78 h 545"/>
              <a:gd name="T30" fmla="*/ 85 w 311"/>
              <a:gd name="T31" fmla="*/ 78 h 545"/>
              <a:gd name="T32" fmla="*/ 0 w 311"/>
              <a:gd name="T33" fmla="*/ 39 h 545"/>
              <a:gd name="T34" fmla="*/ 17 w 311"/>
              <a:gd name="T35" fmla="*/ 10 h 545"/>
              <a:gd name="T36" fmla="*/ 99 w 311"/>
              <a:gd name="T37" fmla="*/ 45 h 545"/>
              <a:gd name="T38" fmla="*/ 159 w 311"/>
              <a:gd name="T39" fmla="*/ 18 h 5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11"/>
              <a:gd name="T61" fmla="*/ 0 h 545"/>
              <a:gd name="T62" fmla="*/ 311 w 311"/>
              <a:gd name="T63" fmla="*/ 545 h 54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11" h="545">
                <a:moveTo>
                  <a:pt x="159" y="18"/>
                </a:moveTo>
                <a:cubicBezTo>
                  <a:pt x="197" y="0"/>
                  <a:pt x="238" y="18"/>
                  <a:pt x="238" y="18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41" y="157"/>
                  <a:pt x="241" y="157"/>
                  <a:pt x="241" y="157"/>
                </a:cubicBezTo>
                <a:cubicBezTo>
                  <a:pt x="249" y="176"/>
                  <a:pt x="249" y="176"/>
                  <a:pt x="249" y="176"/>
                </a:cubicBezTo>
                <a:cubicBezTo>
                  <a:pt x="202" y="236"/>
                  <a:pt x="202" y="236"/>
                  <a:pt x="202" y="236"/>
                </a:cubicBezTo>
                <a:cubicBezTo>
                  <a:pt x="202" y="236"/>
                  <a:pt x="241" y="258"/>
                  <a:pt x="276" y="300"/>
                </a:cubicBezTo>
                <a:cubicBezTo>
                  <a:pt x="311" y="341"/>
                  <a:pt x="298" y="356"/>
                  <a:pt x="298" y="356"/>
                </a:cubicBezTo>
                <a:cubicBezTo>
                  <a:pt x="202" y="545"/>
                  <a:pt x="202" y="545"/>
                  <a:pt x="202" y="545"/>
                </a:cubicBezTo>
                <a:cubicBezTo>
                  <a:pt x="159" y="545"/>
                  <a:pt x="159" y="545"/>
                  <a:pt x="159" y="545"/>
                </a:cubicBezTo>
                <a:cubicBezTo>
                  <a:pt x="219" y="342"/>
                  <a:pt x="219" y="342"/>
                  <a:pt x="219" y="342"/>
                </a:cubicBezTo>
                <a:cubicBezTo>
                  <a:pt x="219" y="342"/>
                  <a:pt x="93" y="264"/>
                  <a:pt x="71" y="236"/>
                </a:cubicBezTo>
                <a:cubicBezTo>
                  <a:pt x="48" y="208"/>
                  <a:pt x="77" y="176"/>
                  <a:pt x="87" y="157"/>
                </a:cubicBezTo>
                <a:cubicBezTo>
                  <a:pt x="98" y="137"/>
                  <a:pt x="175" y="62"/>
                  <a:pt x="175" y="62"/>
                </a:cubicBezTo>
                <a:cubicBezTo>
                  <a:pt x="175" y="62"/>
                  <a:pt x="175" y="62"/>
                  <a:pt x="143" y="78"/>
                </a:cubicBezTo>
                <a:cubicBezTo>
                  <a:pt x="112" y="93"/>
                  <a:pt x="85" y="78"/>
                  <a:pt x="85" y="78"/>
                </a:cubicBezTo>
                <a:cubicBezTo>
                  <a:pt x="0" y="39"/>
                  <a:pt x="0" y="39"/>
                  <a:pt x="0" y="39"/>
                </a:cubicBezTo>
                <a:cubicBezTo>
                  <a:pt x="17" y="10"/>
                  <a:pt x="17" y="10"/>
                  <a:pt x="17" y="10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45"/>
                  <a:pt x="121" y="37"/>
                  <a:pt x="159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Freeform 13"/>
          <p:cNvSpPr>
            <a:spLocks noChangeArrowheads="1"/>
          </p:cNvSpPr>
          <p:nvPr/>
        </p:nvSpPr>
        <p:spPr bwMode="auto">
          <a:xfrm>
            <a:off x="3536950" y="1949450"/>
            <a:ext cx="82550" cy="60325"/>
          </a:xfrm>
          <a:custGeom>
            <a:avLst/>
            <a:gdLst>
              <a:gd name="T0" fmla="*/ 18 w 18"/>
              <a:gd name="T1" fmla="*/ 7 h 13"/>
              <a:gd name="T2" fmla="*/ 17 w 18"/>
              <a:gd name="T3" fmla="*/ 10 h 13"/>
              <a:gd name="T4" fmla="*/ 14 w 18"/>
              <a:gd name="T5" fmla="*/ 12 h 13"/>
              <a:gd name="T6" fmla="*/ 9 w 18"/>
              <a:gd name="T7" fmla="*/ 13 h 13"/>
              <a:gd name="T8" fmla="*/ 0 w 18"/>
              <a:gd name="T9" fmla="*/ 13 h 13"/>
              <a:gd name="T10" fmla="*/ 0 w 18"/>
              <a:gd name="T11" fmla="*/ 0 h 13"/>
              <a:gd name="T12" fmla="*/ 9 w 18"/>
              <a:gd name="T13" fmla="*/ 0 h 13"/>
              <a:gd name="T14" fmla="*/ 17 w 18"/>
              <a:gd name="T15" fmla="*/ 2 h 13"/>
              <a:gd name="T16" fmla="*/ 18 w 18"/>
              <a:gd name="T17" fmla="*/ 7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13"/>
              <a:gd name="T29" fmla="*/ 18 w 18"/>
              <a:gd name="T30" fmla="*/ 13 h 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13">
                <a:moveTo>
                  <a:pt x="18" y="7"/>
                </a:moveTo>
                <a:cubicBezTo>
                  <a:pt x="18" y="8"/>
                  <a:pt x="18" y="9"/>
                  <a:pt x="17" y="10"/>
                </a:cubicBezTo>
                <a:cubicBezTo>
                  <a:pt x="16" y="11"/>
                  <a:pt x="15" y="12"/>
                  <a:pt x="14" y="12"/>
                </a:cubicBezTo>
                <a:cubicBezTo>
                  <a:pt x="11" y="13"/>
                  <a:pt x="10" y="13"/>
                  <a:pt x="9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ubicBezTo>
                  <a:pt x="13" y="0"/>
                  <a:pt x="15" y="1"/>
                  <a:pt x="17" y="2"/>
                </a:cubicBezTo>
                <a:cubicBezTo>
                  <a:pt x="18" y="3"/>
                  <a:pt x="18" y="4"/>
                  <a:pt x="18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" name="Freeform 14"/>
          <p:cNvSpPr>
            <a:spLocks noChangeArrowheads="1"/>
          </p:cNvSpPr>
          <p:nvPr/>
        </p:nvSpPr>
        <p:spPr bwMode="auto">
          <a:xfrm>
            <a:off x="3143250" y="1890713"/>
            <a:ext cx="252413" cy="296862"/>
          </a:xfrm>
          <a:custGeom>
            <a:avLst/>
            <a:gdLst>
              <a:gd name="T0" fmla="*/ 159 w 159"/>
              <a:gd name="T1" fmla="*/ 144 h 187"/>
              <a:gd name="T2" fmla="*/ 159 w 159"/>
              <a:gd name="T3" fmla="*/ 187 h 187"/>
              <a:gd name="T4" fmla="*/ 0 w 159"/>
              <a:gd name="T5" fmla="*/ 187 h 187"/>
              <a:gd name="T6" fmla="*/ 0 w 159"/>
              <a:gd name="T7" fmla="*/ 0 h 187"/>
              <a:gd name="T8" fmla="*/ 156 w 159"/>
              <a:gd name="T9" fmla="*/ 0 h 187"/>
              <a:gd name="T10" fmla="*/ 156 w 159"/>
              <a:gd name="T11" fmla="*/ 40 h 187"/>
              <a:gd name="T12" fmla="*/ 58 w 159"/>
              <a:gd name="T13" fmla="*/ 40 h 187"/>
              <a:gd name="T14" fmla="*/ 58 w 159"/>
              <a:gd name="T15" fmla="*/ 69 h 187"/>
              <a:gd name="T16" fmla="*/ 150 w 159"/>
              <a:gd name="T17" fmla="*/ 69 h 187"/>
              <a:gd name="T18" fmla="*/ 150 w 159"/>
              <a:gd name="T19" fmla="*/ 107 h 187"/>
              <a:gd name="T20" fmla="*/ 58 w 159"/>
              <a:gd name="T21" fmla="*/ 107 h 187"/>
              <a:gd name="T22" fmla="*/ 58 w 159"/>
              <a:gd name="T23" fmla="*/ 144 h 187"/>
              <a:gd name="T24" fmla="*/ 159 w 159"/>
              <a:gd name="T25" fmla="*/ 144 h 1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9"/>
              <a:gd name="T40" fmla="*/ 0 h 187"/>
              <a:gd name="T41" fmla="*/ 159 w 159"/>
              <a:gd name="T42" fmla="*/ 187 h 1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9" h="187">
                <a:moveTo>
                  <a:pt x="159" y="144"/>
                </a:moveTo>
                <a:lnTo>
                  <a:pt x="159" y="187"/>
                </a:lnTo>
                <a:lnTo>
                  <a:pt x="0" y="187"/>
                </a:lnTo>
                <a:lnTo>
                  <a:pt x="0" y="0"/>
                </a:lnTo>
                <a:lnTo>
                  <a:pt x="156" y="0"/>
                </a:lnTo>
                <a:lnTo>
                  <a:pt x="156" y="40"/>
                </a:lnTo>
                <a:lnTo>
                  <a:pt x="58" y="40"/>
                </a:lnTo>
                <a:lnTo>
                  <a:pt x="58" y="69"/>
                </a:lnTo>
                <a:lnTo>
                  <a:pt x="150" y="69"/>
                </a:lnTo>
                <a:lnTo>
                  <a:pt x="150" y="107"/>
                </a:lnTo>
                <a:lnTo>
                  <a:pt x="58" y="107"/>
                </a:lnTo>
                <a:lnTo>
                  <a:pt x="58" y="144"/>
                </a:lnTo>
                <a:lnTo>
                  <a:pt x="159" y="1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" name="Freeform 15"/>
          <p:cNvSpPr>
            <a:spLocks noChangeArrowheads="1"/>
          </p:cNvSpPr>
          <p:nvPr/>
        </p:nvSpPr>
        <p:spPr bwMode="auto">
          <a:xfrm>
            <a:off x="2160588" y="4713288"/>
            <a:ext cx="1125537" cy="655637"/>
          </a:xfrm>
          <a:custGeom>
            <a:avLst/>
            <a:gdLst>
              <a:gd name="T0" fmla="*/ 709 w 709"/>
              <a:gd name="T1" fmla="*/ 145 h 413"/>
              <a:gd name="T2" fmla="*/ 550 w 709"/>
              <a:gd name="T3" fmla="*/ 343 h 413"/>
              <a:gd name="T4" fmla="*/ 43 w 709"/>
              <a:gd name="T5" fmla="*/ 413 h 413"/>
              <a:gd name="T6" fmla="*/ 0 w 709"/>
              <a:gd name="T7" fmla="*/ 317 h 413"/>
              <a:gd name="T8" fmla="*/ 444 w 709"/>
              <a:gd name="T9" fmla="*/ 179 h 413"/>
              <a:gd name="T10" fmla="*/ 498 w 709"/>
              <a:gd name="T11" fmla="*/ 0 h 413"/>
              <a:gd name="T12" fmla="*/ 709 w 709"/>
              <a:gd name="T13" fmla="*/ 145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09"/>
              <a:gd name="T22" fmla="*/ 0 h 413"/>
              <a:gd name="T23" fmla="*/ 709 w 709"/>
              <a:gd name="T24" fmla="*/ 413 h 4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09" h="413">
                <a:moveTo>
                  <a:pt x="709" y="145"/>
                </a:moveTo>
                <a:lnTo>
                  <a:pt x="550" y="343"/>
                </a:lnTo>
                <a:lnTo>
                  <a:pt x="43" y="413"/>
                </a:lnTo>
                <a:lnTo>
                  <a:pt x="0" y="317"/>
                </a:lnTo>
                <a:lnTo>
                  <a:pt x="444" y="179"/>
                </a:lnTo>
                <a:lnTo>
                  <a:pt x="498" y="0"/>
                </a:lnTo>
                <a:lnTo>
                  <a:pt x="709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" name="Freeform 16"/>
          <p:cNvSpPr>
            <a:spLocks noChangeArrowheads="1"/>
          </p:cNvSpPr>
          <p:nvPr/>
        </p:nvSpPr>
        <p:spPr bwMode="auto">
          <a:xfrm>
            <a:off x="2846388" y="1890713"/>
            <a:ext cx="247650" cy="296862"/>
          </a:xfrm>
          <a:custGeom>
            <a:avLst/>
            <a:gdLst>
              <a:gd name="T0" fmla="*/ 156 w 156"/>
              <a:gd name="T1" fmla="*/ 144 h 187"/>
              <a:gd name="T2" fmla="*/ 156 w 156"/>
              <a:gd name="T3" fmla="*/ 187 h 187"/>
              <a:gd name="T4" fmla="*/ 0 w 156"/>
              <a:gd name="T5" fmla="*/ 187 h 187"/>
              <a:gd name="T6" fmla="*/ 0 w 156"/>
              <a:gd name="T7" fmla="*/ 0 h 187"/>
              <a:gd name="T8" fmla="*/ 153 w 156"/>
              <a:gd name="T9" fmla="*/ 0 h 187"/>
              <a:gd name="T10" fmla="*/ 153 w 156"/>
              <a:gd name="T11" fmla="*/ 40 h 187"/>
              <a:gd name="T12" fmla="*/ 58 w 156"/>
              <a:gd name="T13" fmla="*/ 40 h 187"/>
              <a:gd name="T14" fmla="*/ 58 w 156"/>
              <a:gd name="T15" fmla="*/ 69 h 187"/>
              <a:gd name="T16" fmla="*/ 147 w 156"/>
              <a:gd name="T17" fmla="*/ 69 h 187"/>
              <a:gd name="T18" fmla="*/ 147 w 156"/>
              <a:gd name="T19" fmla="*/ 107 h 187"/>
              <a:gd name="T20" fmla="*/ 58 w 156"/>
              <a:gd name="T21" fmla="*/ 107 h 187"/>
              <a:gd name="T22" fmla="*/ 58 w 156"/>
              <a:gd name="T23" fmla="*/ 144 h 187"/>
              <a:gd name="T24" fmla="*/ 156 w 156"/>
              <a:gd name="T25" fmla="*/ 144 h 1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6"/>
              <a:gd name="T40" fmla="*/ 0 h 187"/>
              <a:gd name="T41" fmla="*/ 156 w 156"/>
              <a:gd name="T42" fmla="*/ 187 h 1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6" h="187">
                <a:moveTo>
                  <a:pt x="156" y="144"/>
                </a:moveTo>
                <a:lnTo>
                  <a:pt x="156" y="187"/>
                </a:lnTo>
                <a:lnTo>
                  <a:pt x="0" y="187"/>
                </a:lnTo>
                <a:lnTo>
                  <a:pt x="0" y="0"/>
                </a:lnTo>
                <a:lnTo>
                  <a:pt x="153" y="0"/>
                </a:lnTo>
                <a:lnTo>
                  <a:pt x="153" y="40"/>
                </a:lnTo>
                <a:lnTo>
                  <a:pt x="58" y="40"/>
                </a:lnTo>
                <a:lnTo>
                  <a:pt x="58" y="69"/>
                </a:lnTo>
                <a:lnTo>
                  <a:pt x="147" y="69"/>
                </a:lnTo>
                <a:lnTo>
                  <a:pt x="147" y="107"/>
                </a:lnTo>
                <a:lnTo>
                  <a:pt x="58" y="107"/>
                </a:lnTo>
                <a:lnTo>
                  <a:pt x="58" y="144"/>
                </a:lnTo>
                <a:lnTo>
                  <a:pt x="156" y="1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6" name="Freeform 17"/>
          <p:cNvSpPr>
            <a:spLocks noEditPoints="1" noChangeArrowheads="1"/>
          </p:cNvSpPr>
          <p:nvPr/>
        </p:nvSpPr>
        <p:spPr bwMode="auto">
          <a:xfrm>
            <a:off x="2520950" y="1890713"/>
            <a:ext cx="293688" cy="296862"/>
          </a:xfrm>
          <a:custGeom>
            <a:avLst/>
            <a:gdLst>
              <a:gd name="T0" fmla="*/ 55 w 64"/>
              <a:gd name="T1" fmla="*/ 46 h 65"/>
              <a:gd name="T2" fmla="*/ 64 w 64"/>
              <a:gd name="T3" fmla="*/ 65 h 65"/>
              <a:gd name="T4" fmla="*/ 42 w 64"/>
              <a:gd name="T5" fmla="*/ 65 h 65"/>
              <a:gd name="T6" fmla="*/ 31 w 64"/>
              <a:gd name="T7" fmla="*/ 45 h 65"/>
              <a:gd name="T8" fmla="*/ 27 w 64"/>
              <a:gd name="T9" fmla="*/ 40 h 65"/>
              <a:gd name="T10" fmla="*/ 22 w 64"/>
              <a:gd name="T11" fmla="*/ 39 h 65"/>
              <a:gd name="T12" fmla="*/ 21 w 64"/>
              <a:gd name="T13" fmla="*/ 39 h 65"/>
              <a:gd name="T14" fmla="*/ 21 w 64"/>
              <a:gd name="T15" fmla="*/ 65 h 65"/>
              <a:gd name="T16" fmla="*/ 0 w 64"/>
              <a:gd name="T17" fmla="*/ 65 h 65"/>
              <a:gd name="T18" fmla="*/ 0 w 64"/>
              <a:gd name="T19" fmla="*/ 0 h 65"/>
              <a:gd name="T20" fmla="*/ 34 w 64"/>
              <a:gd name="T21" fmla="*/ 0 h 65"/>
              <a:gd name="T22" fmla="*/ 48 w 64"/>
              <a:gd name="T23" fmla="*/ 1 h 65"/>
              <a:gd name="T24" fmla="*/ 56 w 64"/>
              <a:gd name="T25" fmla="*/ 7 h 65"/>
              <a:gd name="T26" fmla="*/ 59 w 64"/>
              <a:gd name="T27" fmla="*/ 18 h 65"/>
              <a:gd name="T28" fmla="*/ 57 w 64"/>
              <a:gd name="T29" fmla="*/ 27 h 65"/>
              <a:gd name="T30" fmla="*/ 50 w 64"/>
              <a:gd name="T31" fmla="*/ 34 h 65"/>
              <a:gd name="T32" fmla="*/ 43 w 64"/>
              <a:gd name="T33" fmla="*/ 36 h 65"/>
              <a:gd name="T34" fmla="*/ 49 w 64"/>
              <a:gd name="T35" fmla="*/ 39 h 65"/>
              <a:gd name="T36" fmla="*/ 52 w 64"/>
              <a:gd name="T37" fmla="*/ 42 h 65"/>
              <a:gd name="T38" fmla="*/ 55 w 64"/>
              <a:gd name="T39" fmla="*/ 46 h 65"/>
              <a:gd name="T40" fmla="*/ 38 w 64"/>
              <a:gd name="T41" fmla="*/ 23 h 65"/>
              <a:gd name="T42" fmla="*/ 39 w 64"/>
              <a:gd name="T43" fmla="*/ 20 h 65"/>
              <a:gd name="T44" fmla="*/ 37 w 64"/>
              <a:gd name="T45" fmla="*/ 15 h 65"/>
              <a:gd name="T46" fmla="*/ 29 w 64"/>
              <a:gd name="T47" fmla="*/ 13 h 65"/>
              <a:gd name="T48" fmla="*/ 21 w 64"/>
              <a:gd name="T49" fmla="*/ 13 h 65"/>
              <a:gd name="T50" fmla="*/ 21 w 64"/>
              <a:gd name="T51" fmla="*/ 26 h 65"/>
              <a:gd name="T52" fmla="*/ 29 w 64"/>
              <a:gd name="T53" fmla="*/ 26 h 65"/>
              <a:gd name="T54" fmla="*/ 34 w 64"/>
              <a:gd name="T55" fmla="*/ 25 h 65"/>
              <a:gd name="T56" fmla="*/ 38 w 64"/>
              <a:gd name="T57" fmla="*/ 23 h 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4"/>
              <a:gd name="T88" fmla="*/ 0 h 65"/>
              <a:gd name="T89" fmla="*/ 64 w 64"/>
              <a:gd name="T90" fmla="*/ 65 h 6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4" h="65">
                <a:moveTo>
                  <a:pt x="55" y="46"/>
                </a:moveTo>
                <a:cubicBezTo>
                  <a:pt x="64" y="65"/>
                  <a:pt x="64" y="65"/>
                  <a:pt x="64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2"/>
                  <a:pt x="28" y="41"/>
                  <a:pt x="27" y="40"/>
                </a:cubicBezTo>
                <a:cubicBezTo>
                  <a:pt x="26" y="39"/>
                  <a:pt x="24" y="39"/>
                  <a:pt x="22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65"/>
                  <a:pt x="21" y="65"/>
                  <a:pt x="21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0" y="0"/>
                  <a:pt x="45" y="0"/>
                  <a:pt x="48" y="1"/>
                </a:cubicBezTo>
                <a:cubicBezTo>
                  <a:pt x="51" y="3"/>
                  <a:pt x="54" y="5"/>
                  <a:pt x="56" y="7"/>
                </a:cubicBezTo>
                <a:cubicBezTo>
                  <a:pt x="58" y="10"/>
                  <a:pt x="59" y="14"/>
                  <a:pt x="59" y="18"/>
                </a:cubicBezTo>
                <a:cubicBezTo>
                  <a:pt x="59" y="22"/>
                  <a:pt x="58" y="25"/>
                  <a:pt x="57" y="27"/>
                </a:cubicBezTo>
                <a:cubicBezTo>
                  <a:pt x="55" y="30"/>
                  <a:pt x="53" y="32"/>
                  <a:pt x="50" y="34"/>
                </a:cubicBezTo>
                <a:cubicBezTo>
                  <a:pt x="49" y="35"/>
                  <a:pt x="46" y="36"/>
                  <a:pt x="43" y="36"/>
                </a:cubicBezTo>
                <a:cubicBezTo>
                  <a:pt x="46" y="37"/>
                  <a:pt x="47" y="38"/>
                  <a:pt x="49" y="39"/>
                </a:cubicBezTo>
                <a:cubicBezTo>
                  <a:pt x="49" y="39"/>
                  <a:pt x="50" y="40"/>
                  <a:pt x="52" y="42"/>
                </a:cubicBezTo>
                <a:cubicBezTo>
                  <a:pt x="53" y="44"/>
                  <a:pt x="54" y="45"/>
                  <a:pt x="55" y="46"/>
                </a:cubicBezTo>
                <a:close/>
                <a:moveTo>
                  <a:pt x="38" y="23"/>
                </a:moveTo>
                <a:cubicBezTo>
                  <a:pt x="38" y="22"/>
                  <a:pt x="39" y="21"/>
                  <a:pt x="39" y="20"/>
                </a:cubicBezTo>
                <a:cubicBezTo>
                  <a:pt x="39" y="17"/>
                  <a:pt x="38" y="16"/>
                  <a:pt x="37" y="15"/>
                </a:cubicBezTo>
                <a:cubicBezTo>
                  <a:pt x="35" y="14"/>
                  <a:pt x="33" y="13"/>
                  <a:pt x="29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6"/>
                  <a:pt x="21" y="26"/>
                  <a:pt x="2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2" y="26"/>
                  <a:pt x="34" y="25"/>
                </a:cubicBezTo>
                <a:cubicBezTo>
                  <a:pt x="36" y="25"/>
                  <a:pt x="37" y="24"/>
                  <a:pt x="38" y="2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7" name="Freeform 18"/>
          <p:cNvSpPr>
            <a:spLocks noChangeArrowheads="1"/>
          </p:cNvSpPr>
          <p:nvPr/>
        </p:nvSpPr>
        <p:spPr bwMode="auto">
          <a:xfrm>
            <a:off x="2617788" y="1949450"/>
            <a:ext cx="82550" cy="60325"/>
          </a:xfrm>
          <a:custGeom>
            <a:avLst/>
            <a:gdLst>
              <a:gd name="T0" fmla="*/ 18 w 18"/>
              <a:gd name="T1" fmla="*/ 7 h 13"/>
              <a:gd name="T2" fmla="*/ 17 w 18"/>
              <a:gd name="T3" fmla="*/ 10 h 13"/>
              <a:gd name="T4" fmla="*/ 13 w 18"/>
              <a:gd name="T5" fmla="*/ 12 h 13"/>
              <a:gd name="T6" fmla="*/ 8 w 18"/>
              <a:gd name="T7" fmla="*/ 13 h 13"/>
              <a:gd name="T8" fmla="*/ 0 w 18"/>
              <a:gd name="T9" fmla="*/ 13 h 13"/>
              <a:gd name="T10" fmla="*/ 0 w 18"/>
              <a:gd name="T11" fmla="*/ 0 h 13"/>
              <a:gd name="T12" fmla="*/ 8 w 18"/>
              <a:gd name="T13" fmla="*/ 0 h 13"/>
              <a:gd name="T14" fmla="*/ 16 w 18"/>
              <a:gd name="T15" fmla="*/ 2 h 13"/>
              <a:gd name="T16" fmla="*/ 18 w 18"/>
              <a:gd name="T17" fmla="*/ 7 h 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13"/>
              <a:gd name="T29" fmla="*/ 18 w 18"/>
              <a:gd name="T30" fmla="*/ 13 h 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13">
                <a:moveTo>
                  <a:pt x="18" y="7"/>
                </a:moveTo>
                <a:cubicBezTo>
                  <a:pt x="18" y="8"/>
                  <a:pt x="17" y="9"/>
                  <a:pt x="17" y="10"/>
                </a:cubicBezTo>
                <a:cubicBezTo>
                  <a:pt x="16" y="11"/>
                  <a:pt x="15" y="12"/>
                  <a:pt x="13" y="12"/>
                </a:cubicBezTo>
                <a:cubicBezTo>
                  <a:pt x="11" y="13"/>
                  <a:pt x="9" y="13"/>
                  <a:pt x="8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4" y="1"/>
                  <a:pt x="16" y="2"/>
                </a:cubicBezTo>
                <a:cubicBezTo>
                  <a:pt x="17" y="3"/>
                  <a:pt x="18" y="4"/>
                  <a:pt x="18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8" name="Freeform 19"/>
          <p:cNvSpPr>
            <a:spLocks noEditPoints="1" noChangeArrowheads="1"/>
          </p:cNvSpPr>
          <p:nvPr/>
        </p:nvSpPr>
        <p:spPr bwMode="auto">
          <a:xfrm>
            <a:off x="2168525" y="1890713"/>
            <a:ext cx="325438" cy="296862"/>
          </a:xfrm>
          <a:custGeom>
            <a:avLst/>
            <a:gdLst>
              <a:gd name="T0" fmla="*/ 133 w 205"/>
              <a:gd name="T1" fmla="*/ 0 h 187"/>
              <a:gd name="T2" fmla="*/ 205 w 205"/>
              <a:gd name="T3" fmla="*/ 187 h 187"/>
              <a:gd name="T4" fmla="*/ 144 w 205"/>
              <a:gd name="T5" fmla="*/ 187 h 187"/>
              <a:gd name="T6" fmla="*/ 133 w 205"/>
              <a:gd name="T7" fmla="*/ 156 h 187"/>
              <a:gd name="T8" fmla="*/ 70 w 205"/>
              <a:gd name="T9" fmla="*/ 156 h 187"/>
              <a:gd name="T10" fmla="*/ 58 w 205"/>
              <a:gd name="T11" fmla="*/ 187 h 187"/>
              <a:gd name="T12" fmla="*/ 0 w 205"/>
              <a:gd name="T13" fmla="*/ 187 h 187"/>
              <a:gd name="T14" fmla="*/ 70 w 205"/>
              <a:gd name="T15" fmla="*/ 0 h 187"/>
              <a:gd name="T16" fmla="*/ 133 w 205"/>
              <a:gd name="T17" fmla="*/ 0 h 187"/>
              <a:gd name="T18" fmla="*/ 121 w 205"/>
              <a:gd name="T19" fmla="*/ 115 h 187"/>
              <a:gd name="T20" fmla="*/ 101 w 205"/>
              <a:gd name="T21" fmla="*/ 49 h 187"/>
              <a:gd name="T22" fmla="*/ 81 w 205"/>
              <a:gd name="T23" fmla="*/ 115 h 187"/>
              <a:gd name="T24" fmla="*/ 121 w 205"/>
              <a:gd name="T25" fmla="*/ 115 h 1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05"/>
              <a:gd name="T40" fmla="*/ 0 h 187"/>
              <a:gd name="T41" fmla="*/ 205 w 205"/>
              <a:gd name="T42" fmla="*/ 187 h 1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05" h="187">
                <a:moveTo>
                  <a:pt x="133" y="0"/>
                </a:moveTo>
                <a:lnTo>
                  <a:pt x="205" y="187"/>
                </a:lnTo>
                <a:lnTo>
                  <a:pt x="144" y="187"/>
                </a:lnTo>
                <a:lnTo>
                  <a:pt x="133" y="156"/>
                </a:lnTo>
                <a:lnTo>
                  <a:pt x="70" y="156"/>
                </a:lnTo>
                <a:lnTo>
                  <a:pt x="58" y="187"/>
                </a:lnTo>
                <a:lnTo>
                  <a:pt x="0" y="187"/>
                </a:lnTo>
                <a:lnTo>
                  <a:pt x="70" y="0"/>
                </a:lnTo>
                <a:lnTo>
                  <a:pt x="133" y="0"/>
                </a:lnTo>
                <a:close/>
                <a:moveTo>
                  <a:pt x="121" y="115"/>
                </a:moveTo>
                <a:lnTo>
                  <a:pt x="101" y="49"/>
                </a:lnTo>
                <a:lnTo>
                  <a:pt x="81" y="115"/>
                </a:lnTo>
                <a:lnTo>
                  <a:pt x="121" y="11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Freeform 20"/>
          <p:cNvSpPr>
            <a:spLocks noChangeArrowheads="1"/>
          </p:cNvSpPr>
          <p:nvPr/>
        </p:nvSpPr>
        <p:spPr bwMode="auto">
          <a:xfrm>
            <a:off x="2297113" y="1968500"/>
            <a:ext cx="63500" cy="104775"/>
          </a:xfrm>
          <a:custGeom>
            <a:avLst/>
            <a:gdLst>
              <a:gd name="T0" fmla="*/ 20 w 40"/>
              <a:gd name="T1" fmla="*/ 0 h 66"/>
              <a:gd name="T2" fmla="*/ 40 w 40"/>
              <a:gd name="T3" fmla="*/ 66 h 66"/>
              <a:gd name="T4" fmla="*/ 0 w 40"/>
              <a:gd name="T5" fmla="*/ 66 h 66"/>
              <a:gd name="T6" fmla="*/ 20 w 40"/>
              <a:gd name="T7" fmla="*/ 0 h 66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66"/>
              <a:gd name="T14" fmla="*/ 40 w 40"/>
              <a:gd name="T15" fmla="*/ 66 h 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66">
                <a:moveTo>
                  <a:pt x="20" y="0"/>
                </a:moveTo>
                <a:lnTo>
                  <a:pt x="40" y="66"/>
                </a:lnTo>
                <a:lnTo>
                  <a:pt x="0" y="66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Freeform 21"/>
          <p:cNvSpPr>
            <a:spLocks noChangeArrowheads="1"/>
          </p:cNvSpPr>
          <p:nvPr/>
        </p:nvSpPr>
        <p:spPr bwMode="auto">
          <a:xfrm>
            <a:off x="1866900" y="1885950"/>
            <a:ext cx="288925" cy="306388"/>
          </a:xfrm>
          <a:custGeom>
            <a:avLst/>
            <a:gdLst>
              <a:gd name="T0" fmla="*/ 45 w 63"/>
              <a:gd name="T1" fmla="*/ 39 h 67"/>
              <a:gd name="T2" fmla="*/ 63 w 63"/>
              <a:gd name="T3" fmla="*/ 45 h 67"/>
              <a:gd name="T4" fmla="*/ 57 w 63"/>
              <a:gd name="T5" fmla="*/ 57 h 67"/>
              <a:gd name="T6" fmla="*/ 48 w 63"/>
              <a:gd name="T7" fmla="*/ 64 h 67"/>
              <a:gd name="T8" fmla="*/ 33 w 63"/>
              <a:gd name="T9" fmla="*/ 67 h 67"/>
              <a:gd name="T10" fmla="*/ 16 w 63"/>
              <a:gd name="T11" fmla="*/ 64 h 67"/>
              <a:gd name="T12" fmla="*/ 4 w 63"/>
              <a:gd name="T13" fmla="*/ 53 h 67"/>
              <a:gd name="T14" fmla="*/ 0 w 63"/>
              <a:gd name="T15" fmla="*/ 33 h 67"/>
              <a:gd name="T16" fmla="*/ 8 w 63"/>
              <a:gd name="T17" fmla="*/ 8 h 67"/>
              <a:gd name="T18" fmla="*/ 32 w 63"/>
              <a:gd name="T19" fmla="*/ 0 h 67"/>
              <a:gd name="T20" fmla="*/ 52 w 63"/>
              <a:gd name="T21" fmla="*/ 5 h 67"/>
              <a:gd name="T22" fmla="*/ 62 w 63"/>
              <a:gd name="T23" fmla="*/ 20 h 67"/>
              <a:gd name="T24" fmla="*/ 44 w 63"/>
              <a:gd name="T25" fmla="*/ 24 h 67"/>
              <a:gd name="T26" fmla="*/ 42 w 63"/>
              <a:gd name="T27" fmla="*/ 20 h 67"/>
              <a:gd name="T28" fmla="*/ 38 w 63"/>
              <a:gd name="T29" fmla="*/ 16 h 67"/>
              <a:gd name="T30" fmla="*/ 33 w 63"/>
              <a:gd name="T31" fmla="*/ 15 h 67"/>
              <a:gd name="T32" fmla="*/ 22 w 63"/>
              <a:gd name="T33" fmla="*/ 20 h 67"/>
              <a:gd name="T34" fmla="*/ 20 w 63"/>
              <a:gd name="T35" fmla="*/ 33 h 67"/>
              <a:gd name="T36" fmla="*/ 23 w 63"/>
              <a:gd name="T37" fmla="*/ 48 h 67"/>
              <a:gd name="T38" fmla="*/ 32 w 63"/>
              <a:gd name="T39" fmla="*/ 52 h 67"/>
              <a:gd name="T40" fmla="*/ 41 w 63"/>
              <a:gd name="T41" fmla="*/ 49 h 67"/>
              <a:gd name="T42" fmla="*/ 45 w 63"/>
              <a:gd name="T43" fmla="*/ 39 h 6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3"/>
              <a:gd name="T67" fmla="*/ 0 h 67"/>
              <a:gd name="T68" fmla="*/ 63 w 63"/>
              <a:gd name="T69" fmla="*/ 67 h 6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3" h="67">
                <a:moveTo>
                  <a:pt x="45" y="39"/>
                </a:moveTo>
                <a:cubicBezTo>
                  <a:pt x="63" y="45"/>
                  <a:pt x="63" y="45"/>
                  <a:pt x="63" y="45"/>
                </a:cubicBezTo>
                <a:cubicBezTo>
                  <a:pt x="62" y="50"/>
                  <a:pt x="60" y="54"/>
                  <a:pt x="57" y="57"/>
                </a:cubicBezTo>
                <a:cubicBezTo>
                  <a:pt x="55" y="60"/>
                  <a:pt x="51" y="63"/>
                  <a:pt x="48" y="64"/>
                </a:cubicBezTo>
                <a:cubicBezTo>
                  <a:pt x="44" y="66"/>
                  <a:pt x="39" y="67"/>
                  <a:pt x="33" y="67"/>
                </a:cubicBezTo>
                <a:cubicBezTo>
                  <a:pt x="26" y="67"/>
                  <a:pt x="20" y="66"/>
                  <a:pt x="16" y="64"/>
                </a:cubicBezTo>
                <a:cubicBezTo>
                  <a:pt x="12" y="62"/>
                  <a:pt x="8" y="58"/>
                  <a:pt x="4" y="53"/>
                </a:cubicBezTo>
                <a:cubicBezTo>
                  <a:pt x="1" y="48"/>
                  <a:pt x="0" y="41"/>
                  <a:pt x="0" y="33"/>
                </a:cubicBezTo>
                <a:cubicBezTo>
                  <a:pt x="0" y="22"/>
                  <a:pt x="2" y="14"/>
                  <a:pt x="8" y="8"/>
                </a:cubicBezTo>
                <a:cubicBezTo>
                  <a:pt x="14" y="3"/>
                  <a:pt x="22" y="0"/>
                  <a:pt x="32" y="0"/>
                </a:cubicBezTo>
                <a:cubicBezTo>
                  <a:pt x="41" y="0"/>
                  <a:pt x="47" y="1"/>
                  <a:pt x="52" y="5"/>
                </a:cubicBezTo>
                <a:cubicBezTo>
                  <a:pt x="56" y="8"/>
                  <a:pt x="60" y="13"/>
                  <a:pt x="62" y="20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2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8" y="15"/>
                  <a:pt x="25" y="17"/>
                  <a:pt x="22" y="20"/>
                </a:cubicBezTo>
                <a:cubicBezTo>
                  <a:pt x="21" y="23"/>
                  <a:pt x="20" y="27"/>
                  <a:pt x="20" y="33"/>
                </a:cubicBezTo>
                <a:cubicBezTo>
                  <a:pt x="20" y="40"/>
                  <a:pt x="21" y="45"/>
                  <a:pt x="23" y="48"/>
                </a:cubicBezTo>
                <a:cubicBezTo>
                  <a:pt x="25" y="51"/>
                  <a:pt x="28" y="52"/>
                  <a:pt x="32" y="52"/>
                </a:cubicBezTo>
                <a:cubicBezTo>
                  <a:pt x="36" y="52"/>
                  <a:pt x="39" y="51"/>
                  <a:pt x="41" y="49"/>
                </a:cubicBezTo>
                <a:cubicBezTo>
                  <a:pt x="43" y="47"/>
                  <a:pt x="44" y="43"/>
                  <a:pt x="45" y="3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22"/>
          <p:cNvSpPr>
            <a:spLocks noChangeArrowheads="1"/>
          </p:cNvSpPr>
          <p:nvPr/>
        </p:nvSpPr>
        <p:spPr bwMode="auto">
          <a:xfrm>
            <a:off x="1276350" y="1428750"/>
            <a:ext cx="334963" cy="4579938"/>
          </a:xfrm>
          <a:custGeom>
            <a:avLst/>
            <a:gdLst>
              <a:gd name="T0" fmla="*/ 73 w 73"/>
              <a:gd name="T1" fmla="*/ 17 h 1001"/>
              <a:gd name="T2" fmla="*/ 73 w 73"/>
              <a:gd name="T3" fmla="*/ 984 h 1001"/>
              <a:gd name="T4" fmla="*/ 56 w 73"/>
              <a:gd name="T5" fmla="*/ 1001 h 1001"/>
              <a:gd name="T6" fmla="*/ 17 w 73"/>
              <a:gd name="T7" fmla="*/ 1001 h 1001"/>
              <a:gd name="T8" fmla="*/ 0 w 73"/>
              <a:gd name="T9" fmla="*/ 984 h 1001"/>
              <a:gd name="T10" fmla="*/ 0 w 73"/>
              <a:gd name="T11" fmla="*/ 17 h 1001"/>
              <a:gd name="T12" fmla="*/ 17 w 73"/>
              <a:gd name="T13" fmla="*/ 0 h 1001"/>
              <a:gd name="T14" fmla="*/ 56 w 73"/>
              <a:gd name="T15" fmla="*/ 0 h 1001"/>
              <a:gd name="T16" fmla="*/ 73 w 73"/>
              <a:gd name="T17" fmla="*/ 17 h 10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1001"/>
              <a:gd name="T29" fmla="*/ 73 w 73"/>
              <a:gd name="T30" fmla="*/ 1001 h 10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1001">
                <a:moveTo>
                  <a:pt x="73" y="17"/>
                </a:moveTo>
                <a:cubicBezTo>
                  <a:pt x="73" y="984"/>
                  <a:pt x="73" y="984"/>
                  <a:pt x="73" y="984"/>
                </a:cubicBezTo>
                <a:cubicBezTo>
                  <a:pt x="73" y="994"/>
                  <a:pt x="65" y="1001"/>
                  <a:pt x="56" y="1001"/>
                </a:cubicBezTo>
                <a:cubicBezTo>
                  <a:pt x="17" y="1001"/>
                  <a:pt x="17" y="1001"/>
                  <a:pt x="17" y="1001"/>
                </a:cubicBezTo>
                <a:cubicBezTo>
                  <a:pt x="8" y="1001"/>
                  <a:pt x="0" y="994"/>
                  <a:pt x="0" y="9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5" y="0"/>
                  <a:pt x="73" y="7"/>
                  <a:pt x="73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AutoShape 24"/>
          <p:cNvSpPr>
            <a:spLocks noChangeAspect="1" noChangeArrowheads="1" noTextEdit="1"/>
          </p:cNvSpPr>
          <p:nvPr/>
        </p:nvSpPr>
        <p:spPr bwMode="auto">
          <a:xfrm>
            <a:off x="5940425" y="1246188"/>
            <a:ext cx="15113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26"/>
          <p:cNvSpPr>
            <a:spLocks noChangeArrowheads="1"/>
          </p:cNvSpPr>
          <p:nvPr/>
        </p:nvSpPr>
        <p:spPr bwMode="auto">
          <a:xfrm>
            <a:off x="5940425" y="2481263"/>
            <a:ext cx="1566863" cy="3527425"/>
          </a:xfrm>
          <a:custGeom>
            <a:avLst/>
            <a:gdLst>
              <a:gd name="T0" fmla="*/ 349 w 395"/>
              <a:gd name="T1" fmla="*/ 0 h 889"/>
              <a:gd name="T2" fmla="*/ 377 w 395"/>
              <a:gd name="T3" fmla="*/ 193 h 889"/>
              <a:gd name="T4" fmla="*/ 300 w 395"/>
              <a:gd name="T5" fmla="*/ 299 h 889"/>
              <a:gd name="T6" fmla="*/ 272 w 395"/>
              <a:gd name="T7" fmla="*/ 327 h 889"/>
              <a:gd name="T8" fmla="*/ 249 w 395"/>
              <a:gd name="T9" fmla="*/ 509 h 889"/>
              <a:gd name="T10" fmla="*/ 272 w 395"/>
              <a:gd name="T11" fmla="*/ 691 h 889"/>
              <a:gd name="T12" fmla="*/ 272 w 395"/>
              <a:gd name="T13" fmla="*/ 889 h 889"/>
              <a:gd name="T14" fmla="*/ 229 w 395"/>
              <a:gd name="T15" fmla="*/ 889 h 889"/>
              <a:gd name="T16" fmla="*/ 210 w 395"/>
              <a:gd name="T17" fmla="*/ 685 h 889"/>
              <a:gd name="T18" fmla="*/ 163 w 395"/>
              <a:gd name="T19" fmla="*/ 509 h 889"/>
              <a:gd name="T20" fmla="*/ 121 w 395"/>
              <a:gd name="T21" fmla="*/ 889 h 889"/>
              <a:gd name="T22" fmla="*/ 77 w 395"/>
              <a:gd name="T23" fmla="*/ 889 h 889"/>
              <a:gd name="T24" fmla="*/ 73 w 395"/>
              <a:gd name="T25" fmla="*/ 595 h 889"/>
              <a:gd name="T26" fmla="*/ 77 w 395"/>
              <a:gd name="T27" fmla="*/ 379 h 889"/>
              <a:gd name="T28" fmla="*/ 43 w 395"/>
              <a:gd name="T29" fmla="*/ 420 h 889"/>
              <a:gd name="T30" fmla="*/ 53 w 395"/>
              <a:gd name="T31" fmla="*/ 530 h 889"/>
              <a:gd name="T32" fmla="*/ 16 w 395"/>
              <a:gd name="T33" fmla="*/ 529 h 889"/>
              <a:gd name="T34" fmla="*/ 0 w 395"/>
              <a:gd name="T35" fmla="*/ 401 h 889"/>
              <a:gd name="T36" fmla="*/ 43 w 395"/>
              <a:gd name="T37" fmla="*/ 299 h 889"/>
              <a:gd name="T38" fmla="*/ 139 w 395"/>
              <a:gd name="T39" fmla="*/ 261 h 889"/>
              <a:gd name="T40" fmla="*/ 139 w 395"/>
              <a:gd name="T41" fmla="*/ 261 h 889"/>
              <a:gd name="T42" fmla="*/ 191 w 395"/>
              <a:gd name="T43" fmla="*/ 299 h 889"/>
              <a:gd name="T44" fmla="*/ 155 w 395"/>
              <a:gd name="T45" fmla="*/ 391 h 889"/>
              <a:gd name="T46" fmla="*/ 191 w 395"/>
              <a:gd name="T47" fmla="*/ 428 h 889"/>
              <a:gd name="T48" fmla="*/ 220 w 395"/>
              <a:gd name="T49" fmla="*/ 395 h 889"/>
              <a:gd name="T50" fmla="*/ 191 w 395"/>
              <a:gd name="T51" fmla="*/ 299 h 889"/>
              <a:gd name="T52" fmla="*/ 220 w 395"/>
              <a:gd name="T53" fmla="*/ 261 h 889"/>
              <a:gd name="T54" fmla="*/ 220 w 395"/>
              <a:gd name="T55" fmla="*/ 261 h 889"/>
              <a:gd name="T56" fmla="*/ 300 w 395"/>
              <a:gd name="T57" fmla="*/ 217 h 889"/>
              <a:gd name="T58" fmla="*/ 330 w 395"/>
              <a:gd name="T59" fmla="*/ 163 h 889"/>
              <a:gd name="T60" fmla="*/ 306 w 395"/>
              <a:gd name="T61" fmla="*/ 6 h 889"/>
              <a:gd name="T62" fmla="*/ 349 w 395"/>
              <a:gd name="T63" fmla="*/ 0 h 8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95"/>
              <a:gd name="T97" fmla="*/ 0 h 889"/>
              <a:gd name="T98" fmla="*/ 395 w 395"/>
              <a:gd name="T99" fmla="*/ 889 h 88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95" h="889">
                <a:moveTo>
                  <a:pt x="349" y="0"/>
                </a:moveTo>
                <a:cubicBezTo>
                  <a:pt x="349" y="0"/>
                  <a:pt x="395" y="152"/>
                  <a:pt x="377" y="193"/>
                </a:cubicBezTo>
                <a:cubicBezTo>
                  <a:pt x="358" y="234"/>
                  <a:pt x="300" y="299"/>
                  <a:pt x="300" y="299"/>
                </a:cubicBezTo>
                <a:cubicBezTo>
                  <a:pt x="272" y="327"/>
                  <a:pt x="272" y="327"/>
                  <a:pt x="272" y="327"/>
                </a:cubicBezTo>
                <a:cubicBezTo>
                  <a:pt x="249" y="509"/>
                  <a:pt x="249" y="509"/>
                  <a:pt x="249" y="509"/>
                </a:cubicBezTo>
                <a:cubicBezTo>
                  <a:pt x="272" y="691"/>
                  <a:pt x="272" y="691"/>
                  <a:pt x="272" y="691"/>
                </a:cubicBezTo>
                <a:cubicBezTo>
                  <a:pt x="272" y="889"/>
                  <a:pt x="272" y="889"/>
                  <a:pt x="272" y="889"/>
                </a:cubicBezTo>
                <a:cubicBezTo>
                  <a:pt x="229" y="889"/>
                  <a:pt x="229" y="889"/>
                  <a:pt x="229" y="889"/>
                </a:cubicBezTo>
                <a:cubicBezTo>
                  <a:pt x="210" y="685"/>
                  <a:pt x="210" y="685"/>
                  <a:pt x="210" y="685"/>
                </a:cubicBezTo>
                <a:cubicBezTo>
                  <a:pt x="163" y="509"/>
                  <a:pt x="163" y="509"/>
                  <a:pt x="163" y="509"/>
                </a:cubicBezTo>
                <a:cubicBezTo>
                  <a:pt x="121" y="889"/>
                  <a:pt x="121" y="889"/>
                  <a:pt x="121" y="889"/>
                </a:cubicBezTo>
                <a:cubicBezTo>
                  <a:pt x="77" y="889"/>
                  <a:pt x="77" y="889"/>
                  <a:pt x="77" y="889"/>
                </a:cubicBezTo>
                <a:cubicBezTo>
                  <a:pt x="73" y="595"/>
                  <a:pt x="73" y="595"/>
                  <a:pt x="73" y="595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3" y="530"/>
                  <a:pt x="53" y="530"/>
                  <a:pt x="53" y="530"/>
                </a:cubicBezTo>
                <a:cubicBezTo>
                  <a:pt x="16" y="529"/>
                  <a:pt x="16" y="529"/>
                  <a:pt x="16" y="529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01"/>
                  <a:pt x="16" y="354"/>
                  <a:pt x="43" y="299"/>
                </a:cubicBezTo>
                <a:cubicBezTo>
                  <a:pt x="62" y="262"/>
                  <a:pt x="110" y="259"/>
                  <a:pt x="139" y="261"/>
                </a:cubicBezTo>
                <a:cubicBezTo>
                  <a:pt x="139" y="261"/>
                  <a:pt x="139" y="261"/>
                  <a:pt x="139" y="261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155" y="391"/>
                  <a:pt x="155" y="391"/>
                  <a:pt x="155" y="391"/>
                </a:cubicBezTo>
                <a:cubicBezTo>
                  <a:pt x="191" y="428"/>
                  <a:pt x="191" y="428"/>
                  <a:pt x="191" y="428"/>
                </a:cubicBezTo>
                <a:cubicBezTo>
                  <a:pt x="220" y="395"/>
                  <a:pt x="220" y="395"/>
                  <a:pt x="220" y="395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50" y="256"/>
                  <a:pt x="284" y="244"/>
                  <a:pt x="300" y="217"/>
                </a:cubicBezTo>
                <a:cubicBezTo>
                  <a:pt x="330" y="163"/>
                  <a:pt x="330" y="163"/>
                  <a:pt x="330" y="163"/>
                </a:cubicBezTo>
                <a:cubicBezTo>
                  <a:pt x="306" y="6"/>
                  <a:pt x="306" y="6"/>
                  <a:pt x="306" y="6"/>
                </a:cubicBezTo>
                <a:lnTo>
                  <a:pt x="3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Oval 27"/>
          <p:cNvSpPr>
            <a:spLocks noChangeArrowheads="1"/>
          </p:cNvSpPr>
          <p:nvPr/>
        </p:nvSpPr>
        <p:spPr bwMode="auto">
          <a:xfrm>
            <a:off x="6273800" y="2798763"/>
            <a:ext cx="682625" cy="682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Freeform 28"/>
          <p:cNvSpPr>
            <a:spLocks noChangeArrowheads="1"/>
          </p:cNvSpPr>
          <p:nvPr/>
        </p:nvSpPr>
        <p:spPr bwMode="auto">
          <a:xfrm>
            <a:off x="6554788" y="3667125"/>
            <a:ext cx="258762" cy="512763"/>
          </a:xfrm>
          <a:custGeom>
            <a:avLst/>
            <a:gdLst>
              <a:gd name="T0" fmla="*/ 90 w 163"/>
              <a:gd name="T1" fmla="*/ 0 h 323"/>
              <a:gd name="T2" fmla="*/ 163 w 163"/>
              <a:gd name="T3" fmla="*/ 240 h 323"/>
              <a:gd name="T4" fmla="*/ 90 w 163"/>
              <a:gd name="T5" fmla="*/ 323 h 323"/>
              <a:gd name="T6" fmla="*/ 0 w 163"/>
              <a:gd name="T7" fmla="*/ 230 h 323"/>
              <a:gd name="T8" fmla="*/ 90 w 163"/>
              <a:gd name="T9" fmla="*/ 0 h 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"/>
              <a:gd name="T16" fmla="*/ 0 h 323"/>
              <a:gd name="T17" fmla="*/ 163 w 163"/>
              <a:gd name="T18" fmla="*/ 323 h 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" h="323">
                <a:moveTo>
                  <a:pt x="90" y="0"/>
                </a:moveTo>
                <a:lnTo>
                  <a:pt x="163" y="240"/>
                </a:lnTo>
                <a:lnTo>
                  <a:pt x="90" y="323"/>
                </a:lnTo>
                <a:lnTo>
                  <a:pt x="0" y="230"/>
                </a:lnTo>
                <a:lnTo>
                  <a:pt x="9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6" name="Freeform 29"/>
          <p:cNvSpPr>
            <a:spLocks noChangeArrowheads="1"/>
          </p:cNvSpPr>
          <p:nvPr/>
        </p:nvSpPr>
        <p:spPr bwMode="auto">
          <a:xfrm>
            <a:off x="7107238" y="2036763"/>
            <a:ext cx="34925" cy="26987"/>
          </a:xfrm>
          <a:custGeom>
            <a:avLst/>
            <a:gdLst>
              <a:gd name="T0" fmla="*/ 9 w 9"/>
              <a:gd name="T1" fmla="*/ 3 h 7"/>
              <a:gd name="T2" fmla="*/ 6 w 9"/>
              <a:gd name="T3" fmla="*/ 7 h 7"/>
              <a:gd name="T4" fmla="*/ 0 w 9"/>
              <a:gd name="T5" fmla="*/ 7 h 7"/>
              <a:gd name="T6" fmla="*/ 0 w 9"/>
              <a:gd name="T7" fmla="*/ 1 h 7"/>
              <a:gd name="T8" fmla="*/ 5 w 9"/>
              <a:gd name="T9" fmla="*/ 0 h 7"/>
              <a:gd name="T10" fmla="*/ 9 w 9"/>
              <a:gd name="T11" fmla="*/ 3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7"/>
              <a:gd name="T20" fmla="*/ 9 w 9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7">
                <a:moveTo>
                  <a:pt x="9" y="3"/>
                </a:moveTo>
                <a:cubicBezTo>
                  <a:pt x="9" y="5"/>
                  <a:pt x="8" y="6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9" y="1"/>
                  <a:pt x="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" name="Freeform 30"/>
          <p:cNvSpPr>
            <a:spLocks noChangeArrowheads="1"/>
          </p:cNvSpPr>
          <p:nvPr/>
        </p:nvSpPr>
        <p:spPr bwMode="auto">
          <a:xfrm>
            <a:off x="7107238" y="2095500"/>
            <a:ext cx="34925" cy="31750"/>
          </a:xfrm>
          <a:custGeom>
            <a:avLst/>
            <a:gdLst>
              <a:gd name="T0" fmla="*/ 6 w 9"/>
              <a:gd name="T1" fmla="*/ 7 h 8"/>
              <a:gd name="T2" fmla="*/ 0 w 9"/>
              <a:gd name="T3" fmla="*/ 8 h 8"/>
              <a:gd name="T4" fmla="*/ 0 w 9"/>
              <a:gd name="T5" fmla="*/ 1 h 8"/>
              <a:gd name="T6" fmla="*/ 5 w 9"/>
              <a:gd name="T7" fmla="*/ 1 h 8"/>
              <a:gd name="T8" fmla="*/ 9 w 9"/>
              <a:gd name="T9" fmla="*/ 3 h 8"/>
              <a:gd name="T10" fmla="*/ 6 w 9"/>
              <a:gd name="T11" fmla="*/ 7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8"/>
              <a:gd name="T20" fmla="*/ 9 w 9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8">
                <a:moveTo>
                  <a:pt x="6" y="7"/>
                </a:move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9" y="2"/>
                  <a:pt x="9" y="3"/>
                </a:cubicBezTo>
                <a:cubicBezTo>
                  <a:pt x="9" y="5"/>
                  <a:pt x="8" y="7"/>
                  <a:pt x="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Freeform 31"/>
          <p:cNvSpPr>
            <a:spLocks noChangeArrowheads="1"/>
          </p:cNvSpPr>
          <p:nvPr/>
        </p:nvSpPr>
        <p:spPr bwMode="auto">
          <a:xfrm>
            <a:off x="6721475" y="2127250"/>
            <a:ext cx="385763" cy="107950"/>
          </a:xfrm>
          <a:custGeom>
            <a:avLst/>
            <a:gdLst>
              <a:gd name="T0" fmla="*/ 97 w 97"/>
              <a:gd name="T1" fmla="*/ 0 h 27"/>
              <a:gd name="T2" fmla="*/ 97 w 97"/>
              <a:gd name="T3" fmla="*/ 11 h 27"/>
              <a:gd name="T4" fmla="*/ 78 w 97"/>
              <a:gd name="T5" fmla="*/ 27 h 27"/>
              <a:gd name="T6" fmla="*/ 16 w 97"/>
              <a:gd name="T7" fmla="*/ 27 h 27"/>
              <a:gd name="T8" fmla="*/ 0 w 97"/>
              <a:gd name="T9" fmla="*/ 14 h 27"/>
              <a:gd name="T10" fmla="*/ 97 w 97"/>
              <a:gd name="T11" fmla="*/ 0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"/>
              <a:gd name="T19" fmla="*/ 0 h 27"/>
              <a:gd name="T20" fmla="*/ 97 w 97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" h="27">
                <a:moveTo>
                  <a:pt x="97" y="0"/>
                </a:move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27"/>
                  <a:pt x="78" y="27"/>
                </a:cubicBezTo>
                <a:cubicBezTo>
                  <a:pt x="58" y="27"/>
                  <a:pt x="16" y="27"/>
                  <a:pt x="16" y="27"/>
                </a:cubicBezTo>
                <a:cubicBezTo>
                  <a:pt x="16" y="27"/>
                  <a:pt x="1" y="24"/>
                  <a:pt x="0" y="14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" name="Freeform 32"/>
          <p:cNvSpPr>
            <a:spLocks noChangeArrowheads="1"/>
          </p:cNvSpPr>
          <p:nvPr/>
        </p:nvSpPr>
        <p:spPr bwMode="auto">
          <a:xfrm>
            <a:off x="6721475" y="2063750"/>
            <a:ext cx="385763" cy="95250"/>
          </a:xfrm>
          <a:custGeom>
            <a:avLst/>
            <a:gdLst>
              <a:gd name="T0" fmla="*/ 97 w 97"/>
              <a:gd name="T1" fmla="*/ 0 h 24"/>
              <a:gd name="T2" fmla="*/ 97 w 97"/>
              <a:gd name="T3" fmla="*/ 9 h 24"/>
              <a:gd name="T4" fmla="*/ 0 w 97"/>
              <a:gd name="T5" fmla="*/ 24 h 24"/>
              <a:gd name="T6" fmla="*/ 0 w 97"/>
              <a:gd name="T7" fmla="*/ 15 h 24"/>
              <a:gd name="T8" fmla="*/ 97 w 97"/>
              <a:gd name="T9" fmla="*/ 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4"/>
              <a:gd name="T17" fmla="*/ 97 w 97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4">
                <a:moveTo>
                  <a:pt x="97" y="0"/>
                </a:moveTo>
                <a:cubicBezTo>
                  <a:pt x="97" y="9"/>
                  <a:pt x="97" y="9"/>
                  <a:pt x="97" y="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18"/>
                  <a:pt x="0" y="15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" name="Freeform 33"/>
          <p:cNvSpPr>
            <a:spLocks noChangeArrowheads="1"/>
          </p:cNvSpPr>
          <p:nvPr/>
        </p:nvSpPr>
        <p:spPr bwMode="auto">
          <a:xfrm>
            <a:off x="6721475" y="2020888"/>
            <a:ext cx="385763" cy="79375"/>
          </a:xfrm>
          <a:custGeom>
            <a:avLst/>
            <a:gdLst>
              <a:gd name="T0" fmla="*/ 97 w 97"/>
              <a:gd name="T1" fmla="*/ 0 h 20"/>
              <a:gd name="T2" fmla="*/ 97 w 97"/>
              <a:gd name="T3" fmla="*/ 5 h 20"/>
              <a:gd name="T4" fmla="*/ 0 w 97"/>
              <a:gd name="T5" fmla="*/ 20 h 20"/>
              <a:gd name="T6" fmla="*/ 0 w 97"/>
              <a:gd name="T7" fmla="*/ 0 h 20"/>
              <a:gd name="T8" fmla="*/ 97 w 97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0"/>
              <a:gd name="T17" fmla="*/ 97 w 97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0">
                <a:moveTo>
                  <a:pt x="97" y="0"/>
                </a:moveTo>
                <a:cubicBezTo>
                  <a:pt x="97" y="5"/>
                  <a:pt x="97" y="5"/>
                  <a:pt x="97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0"/>
                  <a:pt x="0" y="0"/>
                  <a:pt x="0" y="0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" name="Freeform 34"/>
          <p:cNvSpPr>
            <a:spLocks noChangeArrowheads="1"/>
          </p:cNvSpPr>
          <p:nvPr/>
        </p:nvSpPr>
        <p:spPr bwMode="auto">
          <a:xfrm>
            <a:off x="6686550" y="2100263"/>
            <a:ext cx="34925" cy="26987"/>
          </a:xfrm>
          <a:custGeom>
            <a:avLst/>
            <a:gdLst>
              <a:gd name="T0" fmla="*/ 9 w 9"/>
              <a:gd name="T1" fmla="*/ 0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4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"/>
              <a:gd name="T22" fmla="*/ 0 h 7"/>
              <a:gd name="T23" fmla="*/ 9 w 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" h="7">
                <a:moveTo>
                  <a:pt x="9" y="0"/>
                </a:moveTo>
                <a:cubicBezTo>
                  <a:pt x="9" y="2"/>
                  <a:pt x="9" y="4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3" y="1"/>
                </a:cubicBez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Freeform 35"/>
          <p:cNvSpPr>
            <a:spLocks noChangeArrowheads="1"/>
          </p:cNvSpPr>
          <p:nvPr/>
        </p:nvSpPr>
        <p:spPr bwMode="auto">
          <a:xfrm>
            <a:off x="6686550" y="2159000"/>
            <a:ext cx="34925" cy="28575"/>
          </a:xfrm>
          <a:custGeom>
            <a:avLst/>
            <a:gdLst>
              <a:gd name="T0" fmla="*/ 9 w 9"/>
              <a:gd name="T1" fmla="*/ 5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5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  <a:gd name="T14" fmla="*/ 9 w 9"/>
              <a:gd name="T15" fmla="*/ 5 h 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"/>
              <a:gd name="T25" fmla="*/ 0 h 7"/>
              <a:gd name="T26" fmla="*/ 9 w 9"/>
              <a:gd name="T27" fmla="*/ 7 h 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" h="7">
                <a:moveTo>
                  <a:pt x="9" y="5"/>
                </a:moveTo>
                <a:cubicBezTo>
                  <a:pt x="9" y="6"/>
                  <a:pt x="9" y="6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3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2"/>
                  <a:pt x="9" y="4"/>
                  <a:pt x="9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Freeform 36"/>
          <p:cNvSpPr>
            <a:spLocks noEditPoints="1" noChangeArrowheads="1"/>
          </p:cNvSpPr>
          <p:nvPr/>
        </p:nvSpPr>
        <p:spPr bwMode="auto">
          <a:xfrm>
            <a:off x="6554788" y="1147763"/>
            <a:ext cx="722312" cy="841375"/>
          </a:xfrm>
          <a:custGeom>
            <a:avLst/>
            <a:gdLst>
              <a:gd name="T0" fmla="*/ 43 w 182"/>
              <a:gd name="T1" fmla="*/ 197 h 212"/>
              <a:gd name="T2" fmla="*/ 0 w 182"/>
              <a:gd name="T3" fmla="*/ 112 h 212"/>
              <a:gd name="T4" fmla="*/ 160 w 182"/>
              <a:gd name="T5" fmla="*/ 54 h 212"/>
              <a:gd name="T6" fmla="*/ 182 w 182"/>
              <a:gd name="T7" fmla="*/ 112 h 212"/>
              <a:gd name="T8" fmla="*/ 139 w 182"/>
              <a:gd name="T9" fmla="*/ 197 h 212"/>
              <a:gd name="T10" fmla="*/ 139 w 182"/>
              <a:gd name="T11" fmla="*/ 212 h 212"/>
              <a:gd name="T12" fmla="*/ 43 w 182"/>
              <a:gd name="T13" fmla="*/ 212 h 212"/>
              <a:gd name="T14" fmla="*/ 43 w 182"/>
              <a:gd name="T15" fmla="*/ 197 h 212"/>
              <a:gd name="T16" fmla="*/ 63 w 182"/>
              <a:gd name="T17" fmla="*/ 84 h 212"/>
              <a:gd name="T18" fmla="*/ 75 w 182"/>
              <a:gd name="T19" fmla="*/ 56 h 212"/>
              <a:gd name="T20" fmla="*/ 45 w 182"/>
              <a:gd name="T21" fmla="*/ 52 h 212"/>
              <a:gd name="T22" fmla="*/ 33 w 182"/>
              <a:gd name="T23" fmla="*/ 80 h 212"/>
              <a:gd name="T24" fmla="*/ 63 w 182"/>
              <a:gd name="T25" fmla="*/ 84 h 212"/>
              <a:gd name="T26" fmla="*/ 34 w 182"/>
              <a:gd name="T27" fmla="*/ 119 h 212"/>
              <a:gd name="T28" fmla="*/ 36 w 182"/>
              <a:gd name="T29" fmla="*/ 101 h 212"/>
              <a:gd name="T30" fmla="*/ 18 w 182"/>
              <a:gd name="T31" fmla="*/ 104 h 212"/>
              <a:gd name="T32" fmla="*/ 16 w 182"/>
              <a:gd name="T33" fmla="*/ 123 h 212"/>
              <a:gd name="T34" fmla="*/ 34 w 182"/>
              <a:gd name="T35" fmla="*/ 119 h 2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82"/>
              <a:gd name="T55" fmla="*/ 0 h 212"/>
              <a:gd name="T56" fmla="*/ 182 w 182"/>
              <a:gd name="T57" fmla="*/ 212 h 2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82" h="212">
                <a:moveTo>
                  <a:pt x="43" y="197"/>
                </a:moveTo>
                <a:cubicBezTo>
                  <a:pt x="43" y="197"/>
                  <a:pt x="0" y="158"/>
                  <a:pt x="0" y="112"/>
                </a:cubicBezTo>
                <a:cubicBezTo>
                  <a:pt x="0" y="28"/>
                  <a:pt x="106" y="0"/>
                  <a:pt x="160" y="54"/>
                </a:cubicBezTo>
                <a:cubicBezTo>
                  <a:pt x="174" y="67"/>
                  <a:pt x="182" y="92"/>
                  <a:pt x="182" y="112"/>
                </a:cubicBezTo>
                <a:cubicBezTo>
                  <a:pt x="182" y="158"/>
                  <a:pt x="139" y="197"/>
                  <a:pt x="139" y="19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43" y="212"/>
                  <a:pt x="43" y="212"/>
                  <a:pt x="43" y="212"/>
                </a:cubicBezTo>
                <a:lnTo>
                  <a:pt x="43" y="197"/>
                </a:lnTo>
                <a:close/>
                <a:moveTo>
                  <a:pt x="63" y="84"/>
                </a:moveTo>
                <a:cubicBezTo>
                  <a:pt x="75" y="77"/>
                  <a:pt x="80" y="65"/>
                  <a:pt x="75" y="56"/>
                </a:cubicBezTo>
                <a:cubicBezTo>
                  <a:pt x="70" y="47"/>
                  <a:pt x="56" y="45"/>
                  <a:pt x="45" y="52"/>
                </a:cubicBezTo>
                <a:cubicBezTo>
                  <a:pt x="33" y="59"/>
                  <a:pt x="28" y="71"/>
                  <a:pt x="33" y="80"/>
                </a:cubicBezTo>
                <a:cubicBezTo>
                  <a:pt x="38" y="89"/>
                  <a:pt x="51" y="91"/>
                  <a:pt x="63" y="84"/>
                </a:cubicBezTo>
                <a:close/>
                <a:moveTo>
                  <a:pt x="34" y="119"/>
                </a:moveTo>
                <a:cubicBezTo>
                  <a:pt x="40" y="114"/>
                  <a:pt x="40" y="105"/>
                  <a:pt x="36" y="101"/>
                </a:cubicBezTo>
                <a:cubicBezTo>
                  <a:pt x="31" y="97"/>
                  <a:pt x="23" y="98"/>
                  <a:pt x="18" y="104"/>
                </a:cubicBezTo>
                <a:cubicBezTo>
                  <a:pt x="12" y="110"/>
                  <a:pt x="11" y="118"/>
                  <a:pt x="16" y="123"/>
                </a:cubicBezTo>
                <a:cubicBezTo>
                  <a:pt x="20" y="127"/>
                  <a:pt x="29" y="125"/>
                  <a:pt x="34" y="11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Freeform 37"/>
          <p:cNvSpPr>
            <a:spLocks noChangeArrowheads="1"/>
          </p:cNvSpPr>
          <p:nvPr/>
        </p:nvSpPr>
        <p:spPr bwMode="auto">
          <a:xfrm>
            <a:off x="7054850" y="2222500"/>
            <a:ext cx="15875" cy="417513"/>
          </a:xfrm>
          <a:custGeom>
            <a:avLst/>
            <a:gdLst>
              <a:gd name="T0" fmla="*/ 4 w 4"/>
              <a:gd name="T1" fmla="*/ 104 h 105"/>
              <a:gd name="T2" fmla="*/ 2 w 4"/>
              <a:gd name="T3" fmla="*/ 105 h 105"/>
              <a:gd name="T4" fmla="*/ 2 w 4"/>
              <a:gd name="T5" fmla="*/ 105 h 105"/>
              <a:gd name="T6" fmla="*/ 0 w 4"/>
              <a:gd name="T7" fmla="*/ 104 h 105"/>
              <a:gd name="T8" fmla="*/ 0 w 4"/>
              <a:gd name="T9" fmla="*/ 1 h 105"/>
              <a:gd name="T10" fmla="*/ 2 w 4"/>
              <a:gd name="T11" fmla="*/ 0 h 105"/>
              <a:gd name="T12" fmla="*/ 2 w 4"/>
              <a:gd name="T13" fmla="*/ 0 h 105"/>
              <a:gd name="T14" fmla="*/ 4 w 4"/>
              <a:gd name="T15" fmla="*/ 1 h 105"/>
              <a:gd name="T16" fmla="*/ 4 w 4"/>
              <a:gd name="T17" fmla="*/ 104 h 1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105"/>
              <a:gd name="T29" fmla="*/ 4 w 4"/>
              <a:gd name="T30" fmla="*/ 105 h 1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105">
                <a:moveTo>
                  <a:pt x="4" y="104"/>
                </a:moveTo>
                <a:cubicBezTo>
                  <a:pt x="4" y="104"/>
                  <a:pt x="3" y="105"/>
                  <a:pt x="2" y="105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4"/>
                  <a:pt x="0" y="10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lnTo>
                  <a:pt x="4" y="10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Freeform 38"/>
          <p:cNvSpPr>
            <a:spLocks noChangeArrowheads="1"/>
          </p:cNvSpPr>
          <p:nvPr/>
        </p:nvSpPr>
        <p:spPr bwMode="auto">
          <a:xfrm>
            <a:off x="6999288" y="2611438"/>
            <a:ext cx="107950" cy="84137"/>
          </a:xfrm>
          <a:custGeom>
            <a:avLst/>
            <a:gdLst>
              <a:gd name="T0" fmla="*/ 27 w 27"/>
              <a:gd name="T1" fmla="*/ 14 h 21"/>
              <a:gd name="T2" fmla="*/ 14 w 27"/>
              <a:gd name="T3" fmla="*/ 21 h 21"/>
              <a:gd name="T4" fmla="*/ 14 w 27"/>
              <a:gd name="T5" fmla="*/ 21 h 21"/>
              <a:gd name="T6" fmla="*/ 0 w 27"/>
              <a:gd name="T7" fmla="*/ 14 h 21"/>
              <a:gd name="T8" fmla="*/ 0 w 27"/>
              <a:gd name="T9" fmla="*/ 7 h 21"/>
              <a:gd name="T10" fmla="*/ 14 w 27"/>
              <a:gd name="T11" fmla="*/ 0 h 21"/>
              <a:gd name="T12" fmla="*/ 14 w 27"/>
              <a:gd name="T13" fmla="*/ 0 h 21"/>
              <a:gd name="T14" fmla="*/ 27 w 27"/>
              <a:gd name="T15" fmla="*/ 7 h 21"/>
              <a:gd name="T16" fmla="*/ 27 w 27"/>
              <a:gd name="T17" fmla="*/ 14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"/>
              <a:gd name="T28" fmla="*/ 0 h 21"/>
              <a:gd name="T29" fmla="*/ 27 w 27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" h="21">
                <a:moveTo>
                  <a:pt x="27" y="14"/>
                </a:moveTo>
                <a:cubicBezTo>
                  <a:pt x="27" y="18"/>
                  <a:pt x="21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6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7" y="3"/>
                  <a:pt x="27" y="7"/>
                </a:cubicBezTo>
                <a:lnTo>
                  <a:pt x="27" y="1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3"/>
          <p:cNvSpPr>
            <a:spLocks noChangeAspect="1" noChangeArrowheads="1" noTextEdit="1"/>
          </p:cNvSpPr>
          <p:nvPr/>
        </p:nvSpPr>
        <p:spPr bwMode="auto">
          <a:xfrm>
            <a:off x="737815" y="1579563"/>
            <a:ext cx="3465512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5"/>
          <p:cNvSpPr>
            <a:spLocks noChangeArrowheads="1"/>
          </p:cNvSpPr>
          <p:nvPr/>
        </p:nvSpPr>
        <p:spPr bwMode="auto">
          <a:xfrm>
            <a:off x="1709365" y="2344738"/>
            <a:ext cx="2493962" cy="3460750"/>
          </a:xfrm>
          <a:custGeom>
            <a:avLst/>
            <a:gdLst>
              <a:gd name="T0" fmla="*/ 587 w 639"/>
              <a:gd name="T1" fmla="*/ 52 h 887"/>
              <a:gd name="T2" fmla="*/ 639 w 639"/>
              <a:gd name="T3" fmla="*/ 228 h 887"/>
              <a:gd name="T4" fmla="*/ 608 w 639"/>
              <a:gd name="T5" fmla="*/ 374 h 887"/>
              <a:gd name="T6" fmla="*/ 562 w 639"/>
              <a:gd name="T7" fmla="*/ 374 h 887"/>
              <a:gd name="T8" fmla="*/ 580 w 639"/>
              <a:gd name="T9" fmla="*/ 231 h 887"/>
              <a:gd name="T10" fmla="*/ 536 w 639"/>
              <a:gd name="T11" fmla="*/ 125 h 887"/>
              <a:gd name="T12" fmla="*/ 534 w 639"/>
              <a:gd name="T13" fmla="*/ 382 h 887"/>
              <a:gd name="T14" fmla="*/ 551 w 639"/>
              <a:gd name="T15" fmla="*/ 887 h 887"/>
              <a:gd name="T16" fmla="*/ 487 w 639"/>
              <a:gd name="T17" fmla="*/ 887 h 887"/>
              <a:gd name="T18" fmla="*/ 426 w 639"/>
              <a:gd name="T19" fmla="*/ 433 h 887"/>
              <a:gd name="T20" fmla="*/ 375 w 639"/>
              <a:gd name="T21" fmla="*/ 887 h 887"/>
              <a:gd name="T22" fmla="*/ 316 w 639"/>
              <a:gd name="T23" fmla="*/ 887 h 887"/>
              <a:gd name="T24" fmla="*/ 316 w 639"/>
              <a:gd name="T25" fmla="*/ 343 h 887"/>
              <a:gd name="T26" fmla="*/ 290 w 639"/>
              <a:gd name="T27" fmla="*/ 120 h 887"/>
              <a:gd name="T28" fmla="*/ 182 w 639"/>
              <a:gd name="T29" fmla="*/ 120 h 887"/>
              <a:gd name="T30" fmla="*/ 53 w 639"/>
              <a:gd name="T31" fmla="*/ 215 h 887"/>
              <a:gd name="T32" fmla="*/ 38 w 639"/>
              <a:gd name="T33" fmla="*/ 215 h 887"/>
              <a:gd name="T34" fmla="*/ 0 w 639"/>
              <a:gd name="T35" fmla="*/ 192 h 887"/>
              <a:gd name="T36" fmla="*/ 49 w 639"/>
              <a:gd name="T37" fmla="*/ 138 h 887"/>
              <a:gd name="T38" fmla="*/ 146 w 639"/>
              <a:gd name="T39" fmla="*/ 52 h 887"/>
              <a:gd name="T40" fmla="*/ 339 w 639"/>
              <a:gd name="T41" fmla="*/ 22 h 887"/>
              <a:gd name="T42" fmla="*/ 392 w 639"/>
              <a:gd name="T43" fmla="*/ 52 h 887"/>
              <a:gd name="T44" fmla="*/ 363 w 639"/>
              <a:gd name="T45" fmla="*/ 205 h 887"/>
              <a:gd name="T46" fmla="*/ 408 w 639"/>
              <a:gd name="T47" fmla="*/ 251 h 887"/>
              <a:gd name="T48" fmla="*/ 449 w 639"/>
              <a:gd name="T49" fmla="*/ 200 h 887"/>
              <a:gd name="T50" fmla="*/ 392 w 639"/>
              <a:gd name="T51" fmla="*/ 52 h 887"/>
              <a:gd name="T52" fmla="*/ 449 w 639"/>
              <a:gd name="T53" fmla="*/ 12 h 887"/>
              <a:gd name="T54" fmla="*/ 465 w 639"/>
              <a:gd name="T55" fmla="*/ 10 h 887"/>
              <a:gd name="T56" fmla="*/ 587 w 639"/>
              <a:gd name="T57" fmla="*/ 52 h 8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39"/>
              <a:gd name="T88" fmla="*/ 0 h 887"/>
              <a:gd name="T89" fmla="*/ 639 w 639"/>
              <a:gd name="T90" fmla="*/ 887 h 88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39" h="887">
                <a:moveTo>
                  <a:pt x="587" y="52"/>
                </a:moveTo>
                <a:cubicBezTo>
                  <a:pt x="639" y="228"/>
                  <a:pt x="639" y="228"/>
                  <a:pt x="639" y="228"/>
                </a:cubicBezTo>
                <a:cubicBezTo>
                  <a:pt x="608" y="374"/>
                  <a:pt x="608" y="374"/>
                  <a:pt x="608" y="374"/>
                </a:cubicBezTo>
                <a:cubicBezTo>
                  <a:pt x="562" y="374"/>
                  <a:pt x="562" y="374"/>
                  <a:pt x="562" y="374"/>
                </a:cubicBezTo>
                <a:cubicBezTo>
                  <a:pt x="580" y="231"/>
                  <a:pt x="580" y="231"/>
                  <a:pt x="580" y="231"/>
                </a:cubicBezTo>
                <a:cubicBezTo>
                  <a:pt x="536" y="125"/>
                  <a:pt x="536" y="125"/>
                  <a:pt x="536" y="125"/>
                </a:cubicBezTo>
                <a:cubicBezTo>
                  <a:pt x="534" y="382"/>
                  <a:pt x="534" y="382"/>
                  <a:pt x="534" y="382"/>
                </a:cubicBezTo>
                <a:cubicBezTo>
                  <a:pt x="551" y="887"/>
                  <a:pt x="551" y="887"/>
                  <a:pt x="551" y="887"/>
                </a:cubicBezTo>
                <a:cubicBezTo>
                  <a:pt x="487" y="887"/>
                  <a:pt x="487" y="887"/>
                  <a:pt x="487" y="887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375" y="887"/>
                  <a:pt x="375" y="887"/>
                  <a:pt x="375" y="887"/>
                </a:cubicBezTo>
                <a:cubicBezTo>
                  <a:pt x="316" y="887"/>
                  <a:pt x="316" y="887"/>
                  <a:pt x="316" y="887"/>
                </a:cubicBezTo>
                <a:cubicBezTo>
                  <a:pt x="316" y="343"/>
                  <a:pt x="316" y="343"/>
                  <a:pt x="316" y="343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53" y="215"/>
                  <a:pt x="53" y="215"/>
                  <a:pt x="53" y="215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0" y="192"/>
                  <a:pt x="0" y="192"/>
                  <a:pt x="0" y="192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49" y="138"/>
                  <a:pt x="82" y="97"/>
                  <a:pt x="146" y="52"/>
                </a:cubicBezTo>
                <a:cubicBezTo>
                  <a:pt x="195" y="18"/>
                  <a:pt x="293" y="19"/>
                  <a:pt x="339" y="22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408" y="251"/>
                  <a:pt x="408" y="251"/>
                  <a:pt x="408" y="251"/>
                </a:cubicBezTo>
                <a:cubicBezTo>
                  <a:pt x="449" y="200"/>
                  <a:pt x="449" y="200"/>
                  <a:pt x="449" y="200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449" y="12"/>
                  <a:pt x="449" y="12"/>
                  <a:pt x="449" y="12"/>
                </a:cubicBezTo>
                <a:cubicBezTo>
                  <a:pt x="454" y="11"/>
                  <a:pt x="459" y="11"/>
                  <a:pt x="465" y="10"/>
                </a:cubicBezTo>
                <a:cubicBezTo>
                  <a:pt x="539" y="0"/>
                  <a:pt x="587" y="52"/>
                  <a:pt x="587" y="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6"/>
          <p:cNvSpPr>
            <a:spLocks noChangeArrowheads="1"/>
          </p:cNvSpPr>
          <p:nvPr/>
        </p:nvSpPr>
        <p:spPr bwMode="auto">
          <a:xfrm>
            <a:off x="3125415" y="2547938"/>
            <a:ext cx="336550" cy="776287"/>
          </a:xfrm>
          <a:custGeom>
            <a:avLst/>
            <a:gdLst>
              <a:gd name="T0" fmla="*/ 72 w 212"/>
              <a:gd name="T1" fmla="*/ 0 h 489"/>
              <a:gd name="T2" fmla="*/ 212 w 212"/>
              <a:gd name="T3" fmla="*/ 364 h 489"/>
              <a:gd name="T4" fmla="*/ 111 w 212"/>
              <a:gd name="T5" fmla="*/ 489 h 489"/>
              <a:gd name="T6" fmla="*/ 0 w 212"/>
              <a:gd name="T7" fmla="*/ 376 h 489"/>
              <a:gd name="T8" fmla="*/ 72 w 212"/>
              <a:gd name="T9" fmla="*/ 0 h 4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2"/>
              <a:gd name="T16" fmla="*/ 0 h 489"/>
              <a:gd name="T17" fmla="*/ 212 w 212"/>
              <a:gd name="T18" fmla="*/ 489 h 4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2" h="489">
                <a:moveTo>
                  <a:pt x="72" y="0"/>
                </a:moveTo>
                <a:lnTo>
                  <a:pt x="212" y="364"/>
                </a:lnTo>
                <a:lnTo>
                  <a:pt x="111" y="489"/>
                </a:lnTo>
                <a:lnTo>
                  <a:pt x="0" y="376"/>
                </a:lnTo>
                <a:lnTo>
                  <a:pt x="7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2731715" y="1579563"/>
            <a:ext cx="792162" cy="7889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8"/>
          <p:cNvSpPr>
            <a:spLocks noEditPoints="1" noChangeArrowheads="1"/>
          </p:cNvSpPr>
          <p:nvPr/>
        </p:nvSpPr>
        <p:spPr bwMode="auto">
          <a:xfrm>
            <a:off x="1564902" y="3182938"/>
            <a:ext cx="952500" cy="1144587"/>
          </a:xfrm>
          <a:custGeom>
            <a:avLst/>
            <a:gdLst>
              <a:gd name="T0" fmla="*/ 244 w 244"/>
              <a:gd name="T1" fmla="*/ 0 h 293"/>
              <a:gd name="T2" fmla="*/ 244 w 244"/>
              <a:gd name="T3" fmla="*/ 293 h 293"/>
              <a:gd name="T4" fmla="*/ 0 w 244"/>
              <a:gd name="T5" fmla="*/ 293 h 293"/>
              <a:gd name="T6" fmla="*/ 0 w 244"/>
              <a:gd name="T7" fmla="*/ 0 h 293"/>
              <a:gd name="T8" fmla="*/ 75 w 244"/>
              <a:gd name="T9" fmla="*/ 0 h 293"/>
              <a:gd name="T10" fmla="*/ 83 w 244"/>
              <a:gd name="T11" fmla="*/ 5 h 293"/>
              <a:gd name="T12" fmla="*/ 90 w 244"/>
              <a:gd name="T13" fmla="*/ 0 h 293"/>
              <a:gd name="T14" fmla="*/ 244 w 244"/>
              <a:gd name="T15" fmla="*/ 0 h 293"/>
              <a:gd name="T16" fmla="*/ 220 w 244"/>
              <a:gd name="T17" fmla="*/ 145 h 293"/>
              <a:gd name="T18" fmla="*/ 220 w 244"/>
              <a:gd name="T19" fmla="*/ 137 h 293"/>
              <a:gd name="T20" fmla="*/ 122 w 244"/>
              <a:gd name="T21" fmla="*/ 137 h 293"/>
              <a:gd name="T22" fmla="*/ 122 w 244"/>
              <a:gd name="T23" fmla="*/ 145 h 293"/>
              <a:gd name="T24" fmla="*/ 220 w 244"/>
              <a:gd name="T25" fmla="*/ 145 h 293"/>
              <a:gd name="T26" fmla="*/ 220 w 244"/>
              <a:gd name="T27" fmla="*/ 113 h 293"/>
              <a:gd name="T28" fmla="*/ 220 w 244"/>
              <a:gd name="T29" fmla="*/ 104 h 293"/>
              <a:gd name="T30" fmla="*/ 122 w 244"/>
              <a:gd name="T31" fmla="*/ 104 h 293"/>
              <a:gd name="T32" fmla="*/ 122 w 244"/>
              <a:gd name="T33" fmla="*/ 113 h 293"/>
              <a:gd name="T34" fmla="*/ 220 w 244"/>
              <a:gd name="T35" fmla="*/ 113 h 293"/>
              <a:gd name="T36" fmla="*/ 220 w 244"/>
              <a:gd name="T37" fmla="*/ 76 h 293"/>
              <a:gd name="T38" fmla="*/ 220 w 244"/>
              <a:gd name="T39" fmla="*/ 68 h 293"/>
              <a:gd name="T40" fmla="*/ 122 w 244"/>
              <a:gd name="T41" fmla="*/ 68 h 293"/>
              <a:gd name="T42" fmla="*/ 122 w 244"/>
              <a:gd name="T43" fmla="*/ 76 h 293"/>
              <a:gd name="T44" fmla="*/ 220 w 244"/>
              <a:gd name="T45" fmla="*/ 76 h 293"/>
              <a:gd name="T46" fmla="*/ 220 w 244"/>
              <a:gd name="T47" fmla="*/ 44 h 293"/>
              <a:gd name="T48" fmla="*/ 220 w 244"/>
              <a:gd name="T49" fmla="*/ 36 h 293"/>
              <a:gd name="T50" fmla="*/ 122 w 244"/>
              <a:gd name="T51" fmla="*/ 36 h 293"/>
              <a:gd name="T52" fmla="*/ 122 w 244"/>
              <a:gd name="T53" fmla="*/ 44 h 293"/>
              <a:gd name="T54" fmla="*/ 220 w 244"/>
              <a:gd name="T55" fmla="*/ 44 h 293"/>
              <a:gd name="T56" fmla="*/ 220 w 244"/>
              <a:gd name="T57" fmla="*/ 250 h 293"/>
              <a:gd name="T58" fmla="*/ 220 w 244"/>
              <a:gd name="T59" fmla="*/ 242 h 293"/>
              <a:gd name="T60" fmla="*/ 29 w 244"/>
              <a:gd name="T61" fmla="*/ 242 h 293"/>
              <a:gd name="T62" fmla="*/ 29 w 244"/>
              <a:gd name="T63" fmla="*/ 250 h 293"/>
              <a:gd name="T64" fmla="*/ 220 w 244"/>
              <a:gd name="T65" fmla="*/ 250 h 293"/>
              <a:gd name="T66" fmla="*/ 220 w 244"/>
              <a:gd name="T67" fmla="*/ 215 h 293"/>
              <a:gd name="T68" fmla="*/ 220 w 244"/>
              <a:gd name="T69" fmla="*/ 207 h 293"/>
              <a:gd name="T70" fmla="*/ 29 w 244"/>
              <a:gd name="T71" fmla="*/ 207 h 293"/>
              <a:gd name="T72" fmla="*/ 29 w 244"/>
              <a:gd name="T73" fmla="*/ 215 h 293"/>
              <a:gd name="T74" fmla="*/ 220 w 244"/>
              <a:gd name="T75" fmla="*/ 215 h 293"/>
              <a:gd name="T76" fmla="*/ 220 w 244"/>
              <a:gd name="T77" fmla="*/ 184 h 293"/>
              <a:gd name="T78" fmla="*/ 220 w 244"/>
              <a:gd name="T79" fmla="*/ 175 h 293"/>
              <a:gd name="T80" fmla="*/ 29 w 244"/>
              <a:gd name="T81" fmla="*/ 175 h 293"/>
              <a:gd name="T82" fmla="*/ 29 w 244"/>
              <a:gd name="T83" fmla="*/ 184 h 293"/>
              <a:gd name="T84" fmla="*/ 220 w 244"/>
              <a:gd name="T85" fmla="*/ 184 h 293"/>
              <a:gd name="T86" fmla="*/ 99 w 244"/>
              <a:gd name="T87" fmla="*/ 130 h 293"/>
              <a:gd name="T88" fmla="*/ 99 w 244"/>
              <a:gd name="T89" fmla="*/ 102 h 293"/>
              <a:gd name="T90" fmla="*/ 74 w 244"/>
              <a:gd name="T91" fmla="*/ 70 h 293"/>
              <a:gd name="T92" fmla="*/ 66 w 244"/>
              <a:gd name="T93" fmla="*/ 67 h 293"/>
              <a:gd name="T94" fmla="*/ 57 w 244"/>
              <a:gd name="T95" fmla="*/ 67 h 293"/>
              <a:gd name="T96" fmla="*/ 49 w 244"/>
              <a:gd name="T97" fmla="*/ 70 h 293"/>
              <a:gd name="T98" fmla="*/ 24 w 244"/>
              <a:gd name="T99" fmla="*/ 102 h 293"/>
              <a:gd name="T100" fmla="*/ 24 w 244"/>
              <a:gd name="T101" fmla="*/ 130 h 293"/>
              <a:gd name="T102" fmla="*/ 57 w 244"/>
              <a:gd name="T103" fmla="*/ 130 h 293"/>
              <a:gd name="T104" fmla="*/ 66 w 244"/>
              <a:gd name="T105" fmla="*/ 130 h 293"/>
              <a:gd name="T106" fmla="*/ 99 w 244"/>
              <a:gd name="T107" fmla="*/ 130 h 293"/>
              <a:gd name="T108" fmla="*/ 81 w 244"/>
              <a:gd name="T109" fmla="*/ 44 h 293"/>
              <a:gd name="T110" fmla="*/ 61 w 244"/>
              <a:gd name="T111" fmla="*/ 24 h 293"/>
              <a:gd name="T112" fmla="*/ 42 w 244"/>
              <a:gd name="T113" fmla="*/ 44 h 293"/>
              <a:gd name="T114" fmla="*/ 61 w 244"/>
              <a:gd name="T115" fmla="*/ 64 h 293"/>
              <a:gd name="T116" fmla="*/ 81 w 244"/>
              <a:gd name="T117" fmla="*/ 44 h 2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44"/>
              <a:gd name="T178" fmla="*/ 0 h 293"/>
              <a:gd name="T179" fmla="*/ 244 w 244"/>
              <a:gd name="T180" fmla="*/ 293 h 2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44" h="293">
                <a:moveTo>
                  <a:pt x="244" y="0"/>
                </a:moveTo>
                <a:cubicBezTo>
                  <a:pt x="244" y="293"/>
                  <a:pt x="244" y="293"/>
                  <a:pt x="244" y="293"/>
                </a:cubicBezTo>
                <a:cubicBezTo>
                  <a:pt x="0" y="293"/>
                  <a:pt x="0" y="293"/>
                  <a:pt x="0" y="293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5"/>
                  <a:pt x="83" y="5"/>
                  <a:pt x="83" y="5"/>
                </a:cubicBezTo>
                <a:cubicBezTo>
                  <a:pt x="90" y="0"/>
                  <a:pt x="90" y="0"/>
                  <a:pt x="90" y="0"/>
                </a:cubicBezTo>
                <a:lnTo>
                  <a:pt x="244" y="0"/>
                </a:lnTo>
                <a:close/>
                <a:moveTo>
                  <a:pt x="220" y="145"/>
                </a:moveTo>
                <a:cubicBezTo>
                  <a:pt x="220" y="137"/>
                  <a:pt x="220" y="137"/>
                  <a:pt x="220" y="137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22" y="145"/>
                  <a:pt x="122" y="145"/>
                  <a:pt x="122" y="145"/>
                </a:cubicBezTo>
                <a:lnTo>
                  <a:pt x="220" y="145"/>
                </a:lnTo>
                <a:close/>
                <a:moveTo>
                  <a:pt x="220" y="113"/>
                </a:moveTo>
                <a:cubicBezTo>
                  <a:pt x="220" y="104"/>
                  <a:pt x="220" y="104"/>
                  <a:pt x="220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13"/>
                  <a:pt x="122" y="113"/>
                  <a:pt x="122" y="113"/>
                </a:cubicBezTo>
                <a:lnTo>
                  <a:pt x="220" y="113"/>
                </a:lnTo>
                <a:close/>
                <a:moveTo>
                  <a:pt x="220" y="76"/>
                </a:moveTo>
                <a:cubicBezTo>
                  <a:pt x="220" y="68"/>
                  <a:pt x="220" y="68"/>
                  <a:pt x="220" y="68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2" y="76"/>
                  <a:pt x="122" y="76"/>
                  <a:pt x="122" y="76"/>
                </a:cubicBezTo>
                <a:lnTo>
                  <a:pt x="220" y="76"/>
                </a:lnTo>
                <a:close/>
                <a:moveTo>
                  <a:pt x="220" y="44"/>
                </a:moveTo>
                <a:cubicBezTo>
                  <a:pt x="220" y="36"/>
                  <a:pt x="220" y="36"/>
                  <a:pt x="220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44"/>
                  <a:pt x="122" y="44"/>
                  <a:pt x="122" y="44"/>
                </a:cubicBezTo>
                <a:lnTo>
                  <a:pt x="220" y="44"/>
                </a:lnTo>
                <a:close/>
                <a:moveTo>
                  <a:pt x="220" y="250"/>
                </a:moveTo>
                <a:cubicBezTo>
                  <a:pt x="220" y="242"/>
                  <a:pt x="220" y="242"/>
                  <a:pt x="220" y="242"/>
                </a:cubicBezTo>
                <a:cubicBezTo>
                  <a:pt x="29" y="242"/>
                  <a:pt x="29" y="242"/>
                  <a:pt x="29" y="242"/>
                </a:cubicBezTo>
                <a:cubicBezTo>
                  <a:pt x="29" y="250"/>
                  <a:pt x="29" y="250"/>
                  <a:pt x="29" y="250"/>
                </a:cubicBezTo>
                <a:lnTo>
                  <a:pt x="220" y="250"/>
                </a:lnTo>
                <a:close/>
                <a:moveTo>
                  <a:pt x="220" y="215"/>
                </a:moveTo>
                <a:cubicBezTo>
                  <a:pt x="220" y="207"/>
                  <a:pt x="220" y="207"/>
                  <a:pt x="220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15"/>
                  <a:pt x="29" y="215"/>
                  <a:pt x="29" y="215"/>
                </a:cubicBezTo>
                <a:lnTo>
                  <a:pt x="220" y="215"/>
                </a:lnTo>
                <a:close/>
                <a:moveTo>
                  <a:pt x="220" y="184"/>
                </a:moveTo>
                <a:cubicBezTo>
                  <a:pt x="220" y="175"/>
                  <a:pt x="220" y="175"/>
                  <a:pt x="220" y="175"/>
                </a:cubicBezTo>
                <a:cubicBezTo>
                  <a:pt x="29" y="175"/>
                  <a:pt x="29" y="175"/>
                  <a:pt x="29" y="175"/>
                </a:cubicBezTo>
                <a:cubicBezTo>
                  <a:pt x="29" y="184"/>
                  <a:pt x="29" y="184"/>
                  <a:pt x="29" y="184"/>
                </a:cubicBezTo>
                <a:lnTo>
                  <a:pt x="220" y="184"/>
                </a:lnTo>
                <a:close/>
                <a:moveTo>
                  <a:pt x="99" y="130"/>
                </a:moveTo>
                <a:cubicBezTo>
                  <a:pt x="99" y="130"/>
                  <a:pt x="99" y="130"/>
                  <a:pt x="99" y="102"/>
                </a:cubicBezTo>
                <a:cubicBezTo>
                  <a:pt x="99" y="84"/>
                  <a:pt x="83" y="74"/>
                  <a:pt x="74" y="70"/>
                </a:cubicBezTo>
                <a:cubicBezTo>
                  <a:pt x="69" y="68"/>
                  <a:pt x="66" y="67"/>
                  <a:pt x="66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4" y="68"/>
                  <a:pt x="49" y="70"/>
                </a:cubicBezTo>
                <a:cubicBezTo>
                  <a:pt x="39" y="74"/>
                  <a:pt x="24" y="84"/>
                  <a:pt x="24" y="102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6" y="130"/>
                  <a:pt x="66" y="130"/>
                  <a:pt x="66" y="130"/>
                </a:cubicBezTo>
                <a:lnTo>
                  <a:pt x="99" y="130"/>
                </a:lnTo>
                <a:close/>
                <a:moveTo>
                  <a:pt x="81" y="44"/>
                </a:moveTo>
                <a:cubicBezTo>
                  <a:pt x="81" y="33"/>
                  <a:pt x="72" y="24"/>
                  <a:pt x="61" y="24"/>
                </a:cubicBezTo>
                <a:cubicBezTo>
                  <a:pt x="50" y="24"/>
                  <a:pt x="42" y="33"/>
                  <a:pt x="42" y="44"/>
                </a:cubicBezTo>
                <a:cubicBezTo>
                  <a:pt x="42" y="55"/>
                  <a:pt x="50" y="64"/>
                  <a:pt x="61" y="64"/>
                </a:cubicBezTo>
                <a:cubicBezTo>
                  <a:pt x="72" y="64"/>
                  <a:pt x="81" y="55"/>
                  <a:pt x="81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733052" y="4616450"/>
            <a:ext cx="1573213" cy="128588"/>
          </a:xfrm>
          <a:custGeom>
            <a:avLst/>
            <a:gdLst>
              <a:gd name="T0" fmla="*/ 386 w 403"/>
              <a:gd name="T1" fmla="*/ 0 h 33"/>
              <a:gd name="T2" fmla="*/ 403 w 403"/>
              <a:gd name="T3" fmla="*/ 17 h 33"/>
              <a:gd name="T4" fmla="*/ 386 w 403"/>
              <a:gd name="T5" fmla="*/ 33 h 33"/>
              <a:gd name="T6" fmla="*/ 367 w 403"/>
              <a:gd name="T7" fmla="*/ 33 h 33"/>
              <a:gd name="T8" fmla="*/ 44 w 403"/>
              <a:gd name="T9" fmla="*/ 33 h 33"/>
              <a:gd name="T10" fmla="*/ 17 w 403"/>
              <a:gd name="T11" fmla="*/ 33 h 33"/>
              <a:gd name="T12" fmla="*/ 0 w 403"/>
              <a:gd name="T13" fmla="*/ 17 h 33"/>
              <a:gd name="T14" fmla="*/ 5 w 403"/>
              <a:gd name="T15" fmla="*/ 5 h 33"/>
              <a:gd name="T16" fmla="*/ 17 w 403"/>
              <a:gd name="T17" fmla="*/ 0 h 33"/>
              <a:gd name="T18" fmla="*/ 386 w 403"/>
              <a:gd name="T19" fmla="*/ 0 h 3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3"/>
              <a:gd name="T31" fmla="*/ 0 h 33"/>
              <a:gd name="T32" fmla="*/ 403 w 403"/>
              <a:gd name="T33" fmla="*/ 33 h 3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3" h="33">
                <a:moveTo>
                  <a:pt x="386" y="0"/>
                </a:moveTo>
                <a:cubicBezTo>
                  <a:pt x="395" y="0"/>
                  <a:pt x="403" y="8"/>
                  <a:pt x="403" y="17"/>
                </a:cubicBezTo>
                <a:cubicBezTo>
                  <a:pt x="403" y="26"/>
                  <a:pt x="395" y="33"/>
                  <a:pt x="386" y="33"/>
                </a:cubicBezTo>
                <a:cubicBezTo>
                  <a:pt x="367" y="33"/>
                  <a:pt x="367" y="33"/>
                  <a:pt x="367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7" y="33"/>
                  <a:pt x="0" y="26"/>
                  <a:pt x="0" y="17"/>
                </a:cubicBezTo>
                <a:cubicBezTo>
                  <a:pt x="0" y="12"/>
                  <a:pt x="2" y="8"/>
                  <a:pt x="5" y="5"/>
                </a:cubicBezTo>
                <a:cubicBezTo>
                  <a:pt x="8" y="2"/>
                  <a:pt x="12" y="0"/>
                  <a:pt x="17" y="0"/>
                </a:cubicBezTo>
                <a:lnTo>
                  <a:pt x="38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0"/>
          <p:cNvSpPr>
            <a:spLocks noEditPoints="1" noChangeArrowheads="1"/>
          </p:cNvSpPr>
          <p:nvPr/>
        </p:nvSpPr>
        <p:spPr bwMode="auto">
          <a:xfrm>
            <a:off x="906090" y="4745038"/>
            <a:ext cx="1260475" cy="1143000"/>
          </a:xfrm>
          <a:custGeom>
            <a:avLst/>
            <a:gdLst>
              <a:gd name="T0" fmla="*/ 323 w 323"/>
              <a:gd name="T1" fmla="*/ 0 h 293"/>
              <a:gd name="T2" fmla="*/ 295 w 323"/>
              <a:gd name="T3" fmla="*/ 293 h 293"/>
              <a:gd name="T4" fmla="*/ 177 w 323"/>
              <a:gd name="T5" fmla="*/ 293 h 293"/>
              <a:gd name="T6" fmla="*/ 146 w 323"/>
              <a:gd name="T7" fmla="*/ 293 h 293"/>
              <a:gd name="T8" fmla="*/ 28 w 323"/>
              <a:gd name="T9" fmla="*/ 293 h 293"/>
              <a:gd name="T10" fmla="*/ 0 w 323"/>
              <a:gd name="T11" fmla="*/ 0 h 293"/>
              <a:gd name="T12" fmla="*/ 323 w 323"/>
              <a:gd name="T13" fmla="*/ 0 h 293"/>
              <a:gd name="T14" fmla="*/ 269 w 323"/>
              <a:gd name="T15" fmla="*/ 40 h 293"/>
              <a:gd name="T16" fmla="*/ 269 w 323"/>
              <a:gd name="T17" fmla="*/ 38 h 293"/>
              <a:gd name="T18" fmla="*/ 259 w 323"/>
              <a:gd name="T19" fmla="*/ 27 h 293"/>
              <a:gd name="T20" fmla="*/ 246 w 323"/>
              <a:gd name="T21" fmla="*/ 36 h 293"/>
              <a:gd name="T22" fmla="*/ 216 w 323"/>
              <a:gd name="T23" fmla="*/ 242 h 293"/>
              <a:gd name="T24" fmla="*/ 216 w 323"/>
              <a:gd name="T25" fmla="*/ 244 h 293"/>
              <a:gd name="T26" fmla="*/ 226 w 323"/>
              <a:gd name="T27" fmla="*/ 255 h 293"/>
              <a:gd name="T28" fmla="*/ 239 w 323"/>
              <a:gd name="T29" fmla="*/ 245 h 293"/>
              <a:gd name="T30" fmla="*/ 269 w 323"/>
              <a:gd name="T31" fmla="*/ 40 h 293"/>
              <a:gd name="T32" fmla="*/ 176 w 323"/>
              <a:gd name="T33" fmla="*/ 245 h 293"/>
              <a:gd name="T34" fmla="*/ 176 w 323"/>
              <a:gd name="T35" fmla="*/ 37 h 293"/>
              <a:gd name="T36" fmla="*/ 172 w 323"/>
              <a:gd name="T37" fmla="*/ 29 h 293"/>
              <a:gd name="T38" fmla="*/ 164 w 323"/>
              <a:gd name="T39" fmla="*/ 25 h 293"/>
              <a:gd name="T40" fmla="*/ 153 w 323"/>
              <a:gd name="T41" fmla="*/ 37 h 293"/>
              <a:gd name="T42" fmla="*/ 153 w 323"/>
              <a:gd name="T43" fmla="*/ 245 h 293"/>
              <a:gd name="T44" fmla="*/ 156 w 323"/>
              <a:gd name="T45" fmla="*/ 253 h 293"/>
              <a:gd name="T46" fmla="*/ 164 w 323"/>
              <a:gd name="T47" fmla="*/ 256 h 293"/>
              <a:gd name="T48" fmla="*/ 176 w 323"/>
              <a:gd name="T49" fmla="*/ 245 h 293"/>
              <a:gd name="T50" fmla="*/ 104 w 323"/>
              <a:gd name="T51" fmla="*/ 244 h 293"/>
              <a:gd name="T52" fmla="*/ 104 w 323"/>
              <a:gd name="T53" fmla="*/ 242 h 293"/>
              <a:gd name="T54" fmla="*/ 75 w 323"/>
              <a:gd name="T55" fmla="*/ 36 h 293"/>
              <a:gd name="T56" fmla="*/ 62 w 323"/>
              <a:gd name="T57" fmla="*/ 27 h 293"/>
              <a:gd name="T58" fmla="*/ 52 w 323"/>
              <a:gd name="T59" fmla="*/ 38 h 293"/>
              <a:gd name="T60" fmla="*/ 52 w 323"/>
              <a:gd name="T61" fmla="*/ 40 h 293"/>
              <a:gd name="T62" fmla="*/ 81 w 323"/>
              <a:gd name="T63" fmla="*/ 245 h 293"/>
              <a:gd name="T64" fmla="*/ 94 w 323"/>
              <a:gd name="T65" fmla="*/ 255 h 293"/>
              <a:gd name="T66" fmla="*/ 104 w 323"/>
              <a:gd name="T67" fmla="*/ 244 h 29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23"/>
              <a:gd name="T103" fmla="*/ 0 h 293"/>
              <a:gd name="T104" fmla="*/ 323 w 323"/>
              <a:gd name="T105" fmla="*/ 293 h 29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23" h="293">
                <a:moveTo>
                  <a:pt x="323" y="0"/>
                </a:moveTo>
                <a:cubicBezTo>
                  <a:pt x="295" y="293"/>
                  <a:pt x="295" y="293"/>
                  <a:pt x="295" y="293"/>
                </a:cubicBezTo>
                <a:cubicBezTo>
                  <a:pt x="177" y="293"/>
                  <a:pt x="177" y="293"/>
                  <a:pt x="177" y="293"/>
                </a:cubicBezTo>
                <a:cubicBezTo>
                  <a:pt x="146" y="293"/>
                  <a:pt x="146" y="293"/>
                  <a:pt x="146" y="293"/>
                </a:cubicBezTo>
                <a:cubicBezTo>
                  <a:pt x="28" y="293"/>
                  <a:pt x="28" y="293"/>
                  <a:pt x="28" y="293"/>
                </a:cubicBezTo>
                <a:cubicBezTo>
                  <a:pt x="0" y="0"/>
                  <a:pt x="0" y="0"/>
                  <a:pt x="0" y="0"/>
                </a:cubicBezTo>
                <a:lnTo>
                  <a:pt x="323" y="0"/>
                </a:lnTo>
                <a:close/>
                <a:moveTo>
                  <a:pt x="269" y="40"/>
                </a:moveTo>
                <a:cubicBezTo>
                  <a:pt x="269" y="39"/>
                  <a:pt x="269" y="39"/>
                  <a:pt x="269" y="38"/>
                </a:cubicBezTo>
                <a:cubicBezTo>
                  <a:pt x="269" y="32"/>
                  <a:pt x="265" y="27"/>
                  <a:pt x="259" y="27"/>
                </a:cubicBezTo>
                <a:cubicBezTo>
                  <a:pt x="252" y="26"/>
                  <a:pt x="247" y="30"/>
                  <a:pt x="246" y="36"/>
                </a:cubicBezTo>
                <a:cubicBezTo>
                  <a:pt x="216" y="242"/>
                  <a:pt x="216" y="242"/>
                  <a:pt x="216" y="242"/>
                </a:cubicBezTo>
                <a:cubicBezTo>
                  <a:pt x="216" y="243"/>
                  <a:pt x="216" y="243"/>
                  <a:pt x="216" y="244"/>
                </a:cubicBezTo>
                <a:cubicBezTo>
                  <a:pt x="216" y="249"/>
                  <a:pt x="221" y="254"/>
                  <a:pt x="226" y="255"/>
                </a:cubicBezTo>
                <a:cubicBezTo>
                  <a:pt x="233" y="256"/>
                  <a:pt x="238" y="252"/>
                  <a:pt x="239" y="245"/>
                </a:cubicBezTo>
                <a:lnTo>
                  <a:pt x="269" y="40"/>
                </a:lnTo>
                <a:close/>
                <a:moveTo>
                  <a:pt x="176" y="245"/>
                </a:moveTo>
                <a:cubicBezTo>
                  <a:pt x="176" y="37"/>
                  <a:pt x="176" y="37"/>
                  <a:pt x="176" y="37"/>
                </a:cubicBezTo>
                <a:cubicBezTo>
                  <a:pt x="176" y="34"/>
                  <a:pt x="174" y="31"/>
                  <a:pt x="172" y="29"/>
                </a:cubicBezTo>
                <a:cubicBezTo>
                  <a:pt x="170" y="27"/>
                  <a:pt x="167" y="25"/>
                  <a:pt x="164" y="25"/>
                </a:cubicBezTo>
                <a:cubicBezTo>
                  <a:pt x="158" y="25"/>
                  <a:pt x="153" y="31"/>
                  <a:pt x="153" y="37"/>
                </a:cubicBezTo>
                <a:cubicBezTo>
                  <a:pt x="153" y="245"/>
                  <a:pt x="153" y="245"/>
                  <a:pt x="153" y="245"/>
                </a:cubicBezTo>
                <a:cubicBezTo>
                  <a:pt x="153" y="248"/>
                  <a:pt x="154" y="251"/>
                  <a:pt x="156" y="253"/>
                </a:cubicBezTo>
                <a:cubicBezTo>
                  <a:pt x="158" y="255"/>
                  <a:pt x="161" y="256"/>
                  <a:pt x="164" y="256"/>
                </a:cubicBezTo>
                <a:cubicBezTo>
                  <a:pt x="171" y="256"/>
                  <a:pt x="176" y="251"/>
                  <a:pt x="176" y="245"/>
                </a:cubicBezTo>
                <a:close/>
                <a:moveTo>
                  <a:pt x="104" y="244"/>
                </a:moveTo>
                <a:cubicBezTo>
                  <a:pt x="104" y="243"/>
                  <a:pt x="104" y="243"/>
                  <a:pt x="104" y="242"/>
                </a:cubicBezTo>
                <a:cubicBezTo>
                  <a:pt x="75" y="36"/>
                  <a:pt x="75" y="36"/>
                  <a:pt x="75" y="36"/>
                </a:cubicBezTo>
                <a:cubicBezTo>
                  <a:pt x="74" y="30"/>
                  <a:pt x="68" y="26"/>
                  <a:pt x="62" y="27"/>
                </a:cubicBezTo>
                <a:cubicBezTo>
                  <a:pt x="56" y="27"/>
                  <a:pt x="52" y="32"/>
                  <a:pt x="52" y="38"/>
                </a:cubicBezTo>
                <a:cubicBezTo>
                  <a:pt x="52" y="39"/>
                  <a:pt x="52" y="39"/>
                  <a:pt x="52" y="40"/>
                </a:cubicBezTo>
                <a:cubicBezTo>
                  <a:pt x="81" y="245"/>
                  <a:pt x="81" y="245"/>
                  <a:pt x="81" y="245"/>
                </a:cubicBezTo>
                <a:cubicBezTo>
                  <a:pt x="82" y="252"/>
                  <a:pt x="88" y="256"/>
                  <a:pt x="94" y="255"/>
                </a:cubicBezTo>
                <a:cubicBezTo>
                  <a:pt x="100" y="254"/>
                  <a:pt x="104" y="249"/>
                  <a:pt x="104" y="2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1658565" y="3457575"/>
            <a:ext cx="292100" cy="233363"/>
          </a:xfrm>
          <a:custGeom>
            <a:avLst/>
            <a:gdLst>
              <a:gd name="T0" fmla="*/ 75 w 75"/>
              <a:gd name="T1" fmla="*/ 32 h 60"/>
              <a:gd name="T2" fmla="*/ 75 w 75"/>
              <a:gd name="T3" fmla="*/ 60 h 60"/>
              <a:gd name="T4" fmla="*/ 42 w 75"/>
              <a:gd name="T5" fmla="*/ 60 h 60"/>
              <a:gd name="T6" fmla="*/ 33 w 75"/>
              <a:gd name="T7" fmla="*/ 60 h 60"/>
              <a:gd name="T8" fmla="*/ 0 w 75"/>
              <a:gd name="T9" fmla="*/ 60 h 60"/>
              <a:gd name="T10" fmla="*/ 0 w 75"/>
              <a:gd name="T11" fmla="*/ 32 h 60"/>
              <a:gd name="T12" fmla="*/ 25 w 75"/>
              <a:gd name="T13" fmla="*/ 0 h 60"/>
              <a:gd name="T14" fmla="*/ 37 w 75"/>
              <a:gd name="T15" fmla="*/ 5 h 60"/>
              <a:gd name="T16" fmla="*/ 25 w 75"/>
              <a:gd name="T17" fmla="*/ 42 h 60"/>
              <a:gd name="T18" fmla="*/ 37 w 75"/>
              <a:gd name="T19" fmla="*/ 52 h 60"/>
              <a:gd name="T20" fmla="*/ 50 w 75"/>
              <a:gd name="T21" fmla="*/ 42 h 60"/>
              <a:gd name="T22" fmla="*/ 37 w 75"/>
              <a:gd name="T23" fmla="*/ 5 h 60"/>
              <a:gd name="T24" fmla="*/ 50 w 75"/>
              <a:gd name="T25" fmla="*/ 0 h 60"/>
              <a:gd name="T26" fmla="*/ 75 w 75"/>
              <a:gd name="T27" fmla="*/ 32 h 6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5"/>
              <a:gd name="T43" fmla="*/ 0 h 60"/>
              <a:gd name="T44" fmla="*/ 75 w 75"/>
              <a:gd name="T45" fmla="*/ 60 h 6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5" h="60">
                <a:moveTo>
                  <a:pt x="75" y="32"/>
                </a:moveTo>
                <a:cubicBezTo>
                  <a:pt x="75" y="60"/>
                  <a:pt x="75" y="60"/>
                  <a:pt x="75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32"/>
                </a:cubicBezTo>
                <a:cubicBezTo>
                  <a:pt x="0" y="14"/>
                  <a:pt x="15" y="4"/>
                  <a:pt x="25" y="0"/>
                </a:cubicBezTo>
                <a:cubicBezTo>
                  <a:pt x="37" y="5"/>
                  <a:pt x="37" y="5"/>
                  <a:pt x="37" y="5"/>
                </a:cubicBezTo>
                <a:cubicBezTo>
                  <a:pt x="25" y="42"/>
                  <a:pt x="25" y="42"/>
                  <a:pt x="25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50" y="42"/>
                  <a:pt x="50" y="42"/>
                  <a:pt x="50" y="42"/>
                </a:cubicBezTo>
                <a:cubicBezTo>
                  <a:pt x="37" y="5"/>
                  <a:pt x="37" y="5"/>
                  <a:pt x="37" y="5"/>
                </a:cubicBezTo>
                <a:cubicBezTo>
                  <a:pt x="50" y="0"/>
                  <a:pt x="50" y="0"/>
                  <a:pt x="50" y="0"/>
                </a:cubicBezTo>
                <a:cubicBezTo>
                  <a:pt x="59" y="4"/>
                  <a:pt x="75" y="14"/>
                  <a:pt x="75" y="3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Freeform 12"/>
          <p:cNvSpPr>
            <a:spLocks noChangeArrowheads="1"/>
          </p:cNvSpPr>
          <p:nvPr/>
        </p:nvSpPr>
        <p:spPr bwMode="auto">
          <a:xfrm>
            <a:off x="1857002" y="3182938"/>
            <a:ext cx="58738" cy="20637"/>
          </a:xfrm>
          <a:custGeom>
            <a:avLst/>
            <a:gdLst>
              <a:gd name="T0" fmla="*/ 37 w 37"/>
              <a:gd name="T1" fmla="*/ 0 h 13"/>
              <a:gd name="T2" fmla="*/ 20 w 37"/>
              <a:gd name="T3" fmla="*/ 13 h 13"/>
              <a:gd name="T4" fmla="*/ 0 w 37"/>
              <a:gd name="T5" fmla="*/ 0 h 13"/>
              <a:gd name="T6" fmla="*/ 37 w 37"/>
              <a:gd name="T7" fmla="*/ 0 h 13"/>
              <a:gd name="T8" fmla="*/ 0 60000 65536"/>
              <a:gd name="T9" fmla="*/ 0 60000 65536"/>
              <a:gd name="T10" fmla="*/ 0 60000 65536"/>
              <a:gd name="T11" fmla="*/ 0 60000 65536"/>
              <a:gd name="T12" fmla="*/ 0 w 37"/>
              <a:gd name="T13" fmla="*/ 0 h 13"/>
              <a:gd name="T14" fmla="*/ 37 w 37"/>
              <a:gd name="T15" fmla="*/ 13 h 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" h="13">
                <a:moveTo>
                  <a:pt x="37" y="0"/>
                </a:moveTo>
                <a:lnTo>
                  <a:pt x="20" y="13"/>
                </a:lnTo>
                <a:lnTo>
                  <a:pt x="0" y="0"/>
                </a:lnTo>
                <a:lnTo>
                  <a:pt x="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8" name="Oval 13"/>
          <p:cNvSpPr>
            <a:spLocks noChangeArrowheads="1"/>
          </p:cNvSpPr>
          <p:nvPr/>
        </p:nvSpPr>
        <p:spPr bwMode="auto">
          <a:xfrm>
            <a:off x="1728415" y="3276600"/>
            <a:ext cx="152400" cy="15716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Freeform 14"/>
          <p:cNvSpPr>
            <a:spLocks noChangeArrowheads="1"/>
          </p:cNvSpPr>
          <p:nvPr/>
        </p:nvSpPr>
        <p:spPr bwMode="auto">
          <a:xfrm>
            <a:off x="1756990" y="3476625"/>
            <a:ext cx="96837" cy="182563"/>
          </a:xfrm>
          <a:custGeom>
            <a:avLst/>
            <a:gdLst>
              <a:gd name="T0" fmla="*/ 29 w 61"/>
              <a:gd name="T1" fmla="*/ 0 h 115"/>
              <a:gd name="T2" fmla="*/ 61 w 61"/>
              <a:gd name="T3" fmla="*/ 91 h 115"/>
              <a:gd name="T4" fmla="*/ 29 w 61"/>
              <a:gd name="T5" fmla="*/ 115 h 115"/>
              <a:gd name="T6" fmla="*/ 0 w 61"/>
              <a:gd name="T7" fmla="*/ 91 h 115"/>
              <a:gd name="T8" fmla="*/ 29 w 61"/>
              <a:gd name="T9" fmla="*/ 0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115"/>
              <a:gd name="T17" fmla="*/ 61 w 61"/>
              <a:gd name="T18" fmla="*/ 115 h 1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115">
                <a:moveTo>
                  <a:pt x="29" y="0"/>
                </a:moveTo>
                <a:lnTo>
                  <a:pt x="61" y="91"/>
                </a:lnTo>
                <a:lnTo>
                  <a:pt x="29" y="115"/>
                </a:lnTo>
                <a:lnTo>
                  <a:pt x="0" y="91"/>
                </a:lnTo>
                <a:lnTo>
                  <a:pt x="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Freeform 15"/>
          <p:cNvSpPr>
            <a:spLocks noChangeArrowheads="1"/>
          </p:cNvSpPr>
          <p:nvPr/>
        </p:nvSpPr>
        <p:spPr bwMode="auto">
          <a:xfrm>
            <a:off x="1756990" y="3444875"/>
            <a:ext cx="96837" cy="31750"/>
          </a:xfrm>
          <a:custGeom>
            <a:avLst/>
            <a:gdLst>
              <a:gd name="T0" fmla="*/ 25 w 25"/>
              <a:gd name="T1" fmla="*/ 3 h 8"/>
              <a:gd name="T2" fmla="*/ 12 w 25"/>
              <a:gd name="T3" fmla="*/ 8 h 8"/>
              <a:gd name="T4" fmla="*/ 0 w 25"/>
              <a:gd name="T5" fmla="*/ 3 h 8"/>
              <a:gd name="T6" fmla="*/ 8 w 25"/>
              <a:gd name="T7" fmla="*/ 0 h 8"/>
              <a:gd name="T8" fmla="*/ 17 w 25"/>
              <a:gd name="T9" fmla="*/ 0 h 8"/>
              <a:gd name="T10" fmla="*/ 25 w 25"/>
              <a:gd name="T11" fmla="*/ 3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"/>
              <a:gd name="T19" fmla="*/ 0 h 8"/>
              <a:gd name="T20" fmla="*/ 25 w 2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" h="8">
                <a:moveTo>
                  <a:pt x="25" y="3"/>
                </a:moveTo>
                <a:cubicBezTo>
                  <a:pt x="12" y="8"/>
                  <a:pt x="12" y="8"/>
                  <a:pt x="12" y="8"/>
                </a:cubicBezTo>
                <a:cubicBezTo>
                  <a:pt x="0" y="3"/>
                  <a:pt x="0" y="3"/>
                  <a:pt x="0" y="3"/>
                </a:cubicBezTo>
                <a:cubicBezTo>
                  <a:pt x="5" y="1"/>
                  <a:pt x="8" y="0"/>
                  <a:pt x="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20" y="1"/>
                  <a:pt x="25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AutoShape 17"/>
          <p:cNvSpPr>
            <a:spLocks noChangeAspect="1" noChangeArrowheads="1" noTextEdit="1"/>
          </p:cNvSpPr>
          <p:nvPr/>
        </p:nvSpPr>
        <p:spPr bwMode="auto">
          <a:xfrm>
            <a:off x="4697040" y="1489075"/>
            <a:ext cx="3824287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Freeform 19"/>
          <p:cNvSpPr>
            <a:spLocks noChangeArrowheads="1"/>
          </p:cNvSpPr>
          <p:nvPr/>
        </p:nvSpPr>
        <p:spPr bwMode="auto">
          <a:xfrm>
            <a:off x="6451227" y="3248025"/>
            <a:ext cx="563563" cy="1117600"/>
          </a:xfrm>
          <a:custGeom>
            <a:avLst/>
            <a:gdLst>
              <a:gd name="T0" fmla="*/ 7 w 150"/>
              <a:gd name="T1" fmla="*/ 57 h 298"/>
              <a:gd name="T2" fmla="*/ 72 w 150"/>
              <a:gd name="T3" fmla="*/ 0 h 298"/>
              <a:gd name="T4" fmla="*/ 134 w 150"/>
              <a:gd name="T5" fmla="*/ 126 h 298"/>
              <a:gd name="T6" fmla="*/ 120 w 150"/>
              <a:gd name="T7" fmla="*/ 201 h 298"/>
              <a:gd name="T8" fmla="*/ 18 w 150"/>
              <a:gd name="T9" fmla="*/ 298 h 298"/>
              <a:gd name="T10" fmla="*/ 0 w 150"/>
              <a:gd name="T11" fmla="*/ 276 h 298"/>
              <a:gd name="T12" fmla="*/ 61 w 150"/>
              <a:gd name="T13" fmla="*/ 169 h 298"/>
              <a:gd name="T14" fmla="*/ 7 w 150"/>
              <a:gd name="T15" fmla="*/ 57 h 2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0"/>
              <a:gd name="T25" fmla="*/ 0 h 298"/>
              <a:gd name="T26" fmla="*/ 150 w 150"/>
              <a:gd name="T27" fmla="*/ 298 h 29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0" h="298">
                <a:moveTo>
                  <a:pt x="7" y="57"/>
                </a:moveTo>
                <a:cubicBezTo>
                  <a:pt x="31" y="41"/>
                  <a:pt x="53" y="22"/>
                  <a:pt x="72" y="0"/>
                </a:cubicBezTo>
                <a:cubicBezTo>
                  <a:pt x="112" y="72"/>
                  <a:pt x="134" y="126"/>
                  <a:pt x="134" y="126"/>
                </a:cubicBezTo>
                <a:cubicBezTo>
                  <a:pt x="134" y="126"/>
                  <a:pt x="150" y="163"/>
                  <a:pt x="120" y="201"/>
                </a:cubicBezTo>
                <a:cubicBezTo>
                  <a:pt x="91" y="239"/>
                  <a:pt x="18" y="298"/>
                  <a:pt x="18" y="298"/>
                </a:cubicBezTo>
                <a:cubicBezTo>
                  <a:pt x="0" y="276"/>
                  <a:pt x="0" y="276"/>
                  <a:pt x="0" y="276"/>
                </a:cubicBezTo>
                <a:cubicBezTo>
                  <a:pt x="61" y="169"/>
                  <a:pt x="61" y="169"/>
                  <a:pt x="61" y="169"/>
                </a:cubicBezTo>
                <a:lnTo>
                  <a:pt x="7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Freeform 20"/>
          <p:cNvSpPr>
            <a:spLocks noChangeArrowheads="1"/>
          </p:cNvSpPr>
          <p:nvPr/>
        </p:nvSpPr>
        <p:spPr bwMode="auto">
          <a:xfrm>
            <a:off x="6954465" y="2474913"/>
            <a:ext cx="1577975" cy="852487"/>
          </a:xfrm>
          <a:custGeom>
            <a:avLst/>
            <a:gdLst>
              <a:gd name="T0" fmla="*/ 0 w 421"/>
              <a:gd name="T1" fmla="*/ 139 h 227"/>
              <a:gd name="T2" fmla="*/ 31 w 421"/>
              <a:gd name="T3" fmla="*/ 0 h 227"/>
              <a:gd name="T4" fmla="*/ 396 w 421"/>
              <a:gd name="T5" fmla="*/ 85 h 227"/>
              <a:gd name="T6" fmla="*/ 418 w 421"/>
              <a:gd name="T7" fmla="*/ 119 h 227"/>
              <a:gd name="T8" fmla="*/ 399 w 421"/>
              <a:gd name="T9" fmla="*/ 202 h 227"/>
              <a:gd name="T10" fmla="*/ 365 w 421"/>
              <a:gd name="T11" fmla="*/ 223 h 227"/>
              <a:gd name="T12" fmla="*/ 0 w 421"/>
              <a:gd name="T13" fmla="*/ 139 h 2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1"/>
              <a:gd name="T22" fmla="*/ 0 h 227"/>
              <a:gd name="T23" fmla="*/ 421 w 421"/>
              <a:gd name="T24" fmla="*/ 227 h 2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1" h="227">
                <a:moveTo>
                  <a:pt x="0" y="139"/>
                </a:moveTo>
                <a:cubicBezTo>
                  <a:pt x="48" y="87"/>
                  <a:pt x="31" y="0"/>
                  <a:pt x="31" y="0"/>
                </a:cubicBezTo>
                <a:cubicBezTo>
                  <a:pt x="396" y="85"/>
                  <a:pt x="396" y="85"/>
                  <a:pt x="396" y="85"/>
                </a:cubicBezTo>
                <a:cubicBezTo>
                  <a:pt x="412" y="88"/>
                  <a:pt x="421" y="104"/>
                  <a:pt x="418" y="119"/>
                </a:cubicBezTo>
                <a:cubicBezTo>
                  <a:pt x="399" y="202"/>
                  <a:pt x="399" y="202"/>
                  <a:pt x="399" y="202"/>
                </a:cubicBezTo>
                <a:cubicBezTo>
                  <a:pt x="395" y="217"/>
                  <a:pt x="380" y="227"/>
                  <a:pt x="365" y="223"/>
                </a:cubicBezTo>
                <a:lnTo>
                  <a:pt x="0" y="13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21"/>
          <p:cNvSpPr>
            <a:spLocks noChangeArrowheads="1"/>
          </p:cNvSpPr>
          <p:nvPr/>
        </p:nvSpPr>
        <p:spPr bwMode="auto">
          <a:xfrm>
            <a:off x="6638552" y="2411413"/>
            <a:ext cx="258763" cy="547687"/>
          </a:xfrm>
          <a:custGeom>
            <a:avLst/>
            <a:gdLst>
              <a:gd name="T0" fmla="*/ 25 w 69"/>
              <a:gd name="T1" fmla="*/ 142 h 146"/>
              <a:gd name="T2" fmla="*/ 4 w 69"/>
              <a:gd name="T3" fmla="*/ 108 h 146"/>
              <a:gd name="T4" fmla="*/ 23 w 69"/>
              <a:gd name="T5" fmla="*/ 25 h 146"/>
              <a:gd name="T6" fmla="*/ 57 w 69"/>
              <a:gd name="T7" fmla="*/ 4 h 146"/>
              <a:gd name="T8" fmla="*/ 67 w 69"/>
              <a:gd name="T9" fmla="*/ 6 h 146"/>
              <a:gd name="T10" fmla="*/ 61 w 69"/>
              <a:gd name="T11" fmla="*/ 89 h 146"/>
              <a:gd name="T12" fmla="*/ 41 w 69"/>
              <a:gd name="T13" fmla="*/ 146 h 146"/>
              <a:gd name="T14" fmla="*/ 41 w 69"/>
              <a:gd name="T15" fmla="*/ 146 h 146"/>
              <a:gd name="T16" fmla="*/ 25 w 69"/>
              <a:gd name="T17" fmla="*/ 142 h 1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"/>
              <a:gd name="T28" fmla="*/ 0 h 146"/>
              <a:gd name="T29" fmla="*/ 69 w 69"/>
              <a:gd name="T30" fmla="*/ 146 h 14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" h="146">
                <a:moveTo>
                  <a:pt x="25" y="142"/>
                </a:moveTo>
                <a:cubicBezTo>
                  <a:pt x="10" y="138"/>
                  <a:pt x="0" y="123"/>
                  <a:pt x="4" y="108"/>
                </a:cubicBezTo>
                <a:cubicBezTo>
                  <a:pt x="23" y="25"/>
                  <a:pt x="23" y="25"/>
                  <a:pt x="23" y="25"/>
                </a:cubicBezTo>
                <a:cubicBezTo>
                  <a:pt x="26" y="10"/>
                  <a:pt x="41" y="0"/>
                  <a:pt x="57" y="4"/>
                </a:cubicBezTo>
                <a:cubicBezTo>
                  <a:pt x="67" y="6"/>
                  <a:pt x="67" y="6"/>
                  <a:pt x="67" y="6"/>
                </a:cubicBezTo>
                <a:cubicBezTo>
                  <a:pt x="69" y="33"/>
                  <a:pt x="67" y="61"/>
                  <a:pt x="61" y="89"/>
                </a:cubicBezTo>
                <a:cubicBezTo>
                  <a:pt x="56" y="109"/>
                  <a:pt x="50" y="128"/>
                  <a:pt x="41" y="146"/>
                </a:cubicBezTo>
                <a:cubicBezTo>
                  <a:pt x="41" y="146"/>
                  <a:pt x="41" y="146"/>
                  <a:pt x="41" y="146"/>
                </a:cubicBezTo>
                <a:lnTo>
                  <a:pt x="25" y="14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Freeform 22"/>
          <p:cNvSpPr>
            <a:spLocks noChangeArrowheads="1"/>
          </p:cNvSpPr>
          <p:nvPr/>
        </p:nvSpPr>
        <p:spPr bwMode="auto">
          <a:xfrm>
            <a:off x="4801815" y="1392238"/>
            <a:ext cx="2089150" cy="1765300"/>
          </a:xfrm>
          <a:custGeom>
            <a:avLst/>
            <a:gdLst>
              <a:gd name="T0" fmla="*/ 328 w 557"/>
              <a:gd name="T1" fmla="*/ 113 h 471"/>
              <a:gd name="T2" fmla="*/ 97 w 557"/>
              <a:gd name="T3" fmla="*/ 257 h 471"/>
              <a:gd name="T4" fmla="*/ 133 w 557"/>
              <a:gd name="T5" fmla="*/ 418 h 471"/>
              <a:gd name="T6" fmla="*/ 62 w 557"/>
              <a:gd name="T7" fmla="*/ 459 h 471"/>
              <a:gd name="T8" fmla="*/ 19 w 557"/>
              <a:gd name="T9" fmla="*/ 238 h 471"/>
              <a:gd name="T10" fmla="*/ 346 w 557"/>
              <a:gd name="T11" fmla="*/ 34 h 471"/>
              <a:gd name="T12" fmla="*/ 557 w 557"/>
              <a:gd name="T13" fmla="*/ 278 h 471"/>
              <a:gd name="T14" fmla="*/ 547 w 557"/>
              <a:gd name="T15" fmla="*/ 276 h 471"/>
              <a:gd name="T16" fmla="*/ 513 w 557"/>
              <a:gd name="T17" fmla="*/ 297 h 471"/>
              <a:gd name="T18" fmla="*/ 494 w 557"/>
              <a:gd name="T19" fmla="*/ 380 h 471"/>
              <a:gd name="T20" fmla="*/ 515 w 557"/>
              <a:gd name="T21" fmla="*/ 414 h 471"/>
              <a:gd name="T22" fmla="*/ 531 w 557"/>
              <a:gd name="T23" fmla="*/ 418 h 471"/>
              <a:gd name="T24" fmla="*/ 498 w 557"/>
              <a:gd name="T25" fmla="*/ 471 h 471"/>
              <a:gd name="T26" fmla="*/ 432 w 557"/>
              <a:gd name="T27" fmla="*/ 424 h 471"/>
              <a:gd name="T28" fmla="*/ 432 w 557"/>
              <a:gd name="T29" fmla="*/ 424 h 471"/>
              <a:gd name="T30" fmla="*/ 472 w 557"/>
              <a:gd name="T31" fmla="*/ 343 h 471"/>
              <a:gd name="T32" fmla="*/ 328 w 557"/>
              <a:gd name="T33" fmla="*/ 113 h 4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7"/>
              <a:gd name="T52" fmla="*/ 0 h 471"/>
              <a:gd name="T53" fmla="*/ 557 w 557"/>
              <a:gd name="T54" fmla="*/ 471 h 47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7" h="471">
                <a:moveTo>
                  <a:pt x="328" y="113"/>
                </a:moveTo>
                <a:cubicBezTo>
                  <a:pt x="225" y="89"/>
                  <a:pt x="121" y="153"/>
                  <a:pt x="97" y="257"/>
                </a:cubicBezTo>
                <a:cubicBezTo>
                  <a:pt x="84" y="315"/>
                  <a:pt x="99" y="374"/>
                  <a:pt x="133" y="418"/>
                </a:cubicBezTo>
                <a:cubicBezTo>
                  <a:pt x="108" y="426"/>
                  <a:pt x="82" y="439"/>
                  <a:pt x="62" y="459"/>
                </a:cubicBezTo>
                <a:cubicBezTo>
                  <a:pt x="18" y="397"/>
                  <a:pt x="0" y="318"/>
                  <a:pt x="19" y="238"/>
                </a:cubicBezTo>
                <a:cubicBezTo>
                  <a:pt x="53" y="91"/>
                  <a:pt x="199" y="0"/>
                  <a:pt x="346" y="34"/>
                </a:cubicBezTo>
                <a:cubicBezTo>
                  <a:pt x="465" y="61"/>
                  <a:pt x="548" y="163"/>
                  <a:pt x="557" y="278"/>
                </a:cubicBezTo>
                <a:cubicBezTo>
                  <a:pt x="547" y="276"/>
                  <a:pt x="547" y="276"/>
                  <a:pt x="547" y="276"/>
                </a:cubicBezTo>
                <a:cubicBezTo>
                  <a:pt x="531" y="272"/>
                  <a:pt x="516" y="282"/>
                  <a:pt x="513" y="297"/>
                </a:cubicBezTo>
                <a:cubicBezTo>
                  <a:pt x="494" y="380"/>
                  <a:pt x="494" y="380"/>
                  <a:pt x="494" y="380"/>
                </a:cubicBezTo>
                <a:cubicBezTo>
                  <a:pt x="490" y="395"/>
                  <a:pt x="500" y="410"/>
                  <a:pt x="515" y="414"/>
                </a:cubicBezTo>
                <a:cubicBezTo>
                  <a:pt x="531" y="418"/>
                  <a:pt x="531" y="418"/>
                  <a:pt x="531" y="418"/>
                </a:cubicBezTo>
                <a:cubicBezTo>
                  <a:pt x="522" y="437"/>
                  <a:pt x="511" y="455"/>
                  <a:pt x="498" y="471"/>
                </a:cubicBezTo>
                <a:cubicBezTo>
                  <a:pt x="481" y="448"/>
                  <a:pt x="457" y="433"/>
                  <a:pt x="432" y="424"/>
                </a:cubicBezTo>
                <a:cubicBezTo>
                  <a:pt x="432" y="424"/>
                  <a:pt x="432" y="424"/>
                  <a:pt x="432" y="424"/>
                </a:cubicBezTo>
                <a:cubicBezTo>
                  <a:pt x="451" y="401"/>
                  <a:pt x="465" y="374"/>
                  <a:pt x="472" y="343"/>
                </a:cubicBezTo>
                <a:cubicBezTo>
                  <a:pt x="496" y="240"/>
                  <a:pt x="432" y="136"/>
                  <a:pt x="328" y="1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Oval 23"/>
          <p:cNvSpPr>
            <a:spLocks noChangeArrowheads="1"/>
          </p:cNvSpPr>
          <p:nvPr/>
        </p:nvSpPr>
        <p:spPr bwMode="auto">
          <a:xfrm>
            <a:off x="5420940" y="2009775"/>
            <a:ext cx="858837" cy="8636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Freeform 24"/>
          <p:cNvSpPr>
            <a:spLocks noChangeArrowheads="1"/>
          </p:cNvSpPr>
          <p:nvPr/>
        </p:nvSpPr>
        <p:spPr bwMode="auto">
          <a:xfrm>
            <a:off x="5840040" y="2914650"/>
            <a:ext cx="581025" cy="322263"/>
          </a:xfrm>
          <a:custGeom>
            <a:avLst/>
            <a:gdLst>
              <a:gd name="T0" fmla="*/ 0 w 155"/>
              <a:gd name="T1" fmla="*/ 43 h 86"/>
              <a:gd name="T2" fmla="*/ 0 w 155"/>
              <a:gd name="T3" fmla="*/ 43 h 86"/>
              <a:gd name="T4" fmla="*/ 62 w 155"/>
              <a:gd name="T5" fmla="*/ 0 h 86"/>
              <a:gd name="T6" fmla="*/ 155 w 155"/>
              <a:gd name="T7" fmla="*/ 18 h 86"/>
              <a:gd name="T8" fmla="*/ 155 w 155"/>
              <a:gd name="T9" fmla="*/ 18 h 86"/>
              <a:gd name="T10" fmla="*/ 9 w 155"/>
              <a:gd name="T11" fmla="*/ 86 h 86"/>
              <a:gd name="T12" fmla="*/ 0 w 155"/>
              <a:gd name="T13" fmla="*/ 43 h 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5"/>
              <a:gd name="T22" fmla="*/ 0 h 86"/>
              <a:gd name="T23" fmla="*/ 155 w 155"/>
              <a:gd name="T24" fmla="*/ 86 h 8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5" h="86">
                <a:moveTo>
                  <a:pt x="0" y="43"/>
                </a:moveTo>
                <a:cubicBezTo>
                  <a:pt x="0" y="43"/>
                  <a:pt x="0" y="43"/>
                  <a:pt x="0" y="43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109" y="0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19" y="60"/>
                  <a:pt x="66" y="86"/>
                  <a:pt x="9" y="86"/>
                </a:cubicBez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Freeform 25"/>
          <p:cNvSpPr>
            <a:spLocks noChangeArrowheads="1"/>
          </p:cNvSpPr>
          <p:nvPr/>
        </p:nvSpPr>
        <p:spPr bwMode="auto">
          <a:xfrm>
            <a:off x="5874965" y="2981325"/>
            <a:ext cx="793750" cy="558800"/>
          </a:xfrm>
          <a:custGeom>
            <a:avLst/>
            <a:gdLst>
              <a:gd name="T0" fmla="*/ 146 w 212"/>
              <a:gd name="T1" fmla="*/ 0 h 149"/>
              <a:gd name="T2" fmla="*/ 212 w 212"/>
              <a:gd name="T3" fmla="*/ 47 h 149"/>
              <a:gd name="T4" fmla="*/ 212 w 212"/>
              <a:gd name="T5" fmla="*/ 47 h 149"/>
              <a:gd name="T6" fmla="*/ 16 w 212"/>
              <a:gd name="T7" fmla="*/ 149 h 149"/>
              <a:gd name="T8" fmla="*/ 0 w 212"/>
              <a:gd name="T9" fmla="*/ 68 h 149"/>
              <a:gd name="T10" fmla="*/ 146 w 212"/>
              <a:gd name="T11" fmla="*/ 0 h 1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2"/>
              <a:gd name="T19" fmla="*/ 0 h 149"/>
              <a:gd name="T20" fmla="*/ 212 w 212"/>
              <a:gd name="T21" fmla="*/ 149 h 14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2" h="149">
                <a:moveTo>
                  <a:pt x="146" y="0"/>
                </a:moveTo>
                <a:cubicBezTo>
                  <a:pt x="171" y="9"/>
                  <a:pt x="195" y="24"/>
                  <a:pt x="212" y="47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164" y="106"/>
                  <a:pt x="93" y="144"/>
                  <a:pt x="16" y="149"/>
                </a:cubicBezTo>
                <a:cubicBezTo>
                  <a:pt x="0" y="68"/>
                  <a:pt x="0" y="68"/>
                  <a:pt x="0" y="68"/>
                </a:cubicBezTo>
                <a:cubicBezTo>
                  <a:pt x="57" y="68"/>
                  <a:pt x="110" y="42"/>
                  <a:pt x="146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Freeform 26"/>
          <p:cNvSpPr>
            <a:spLocks noChangeArrowheads="1"/>
          </p:cNvSpPr>
          <p:nvPr/>
        </p:nvSpPr>
        <p:spPr bwMode="auto">
          <a:xfrm>
            <a:off x="5735265" y="3232150"/>
            <a:ext cx="198437" cy="312738"/>
          </a:xfrm>
          <a:custGeom>
            <a:avLst/>
            <a:gdLst>
              <a:gd name="T0" fmla="*/ 37 w 53"/>
              <a:gd name="T1" fmla="*/ 1 h 83"/>
              <a:gd name="T2" fmla="*/ 53 w 53"/>
              <a:gd name="T3" fmla="*/ 82 h 83"/>
              <a:gd name="T4" fmla="*/ 0 w 53"/>
              <a:gd name="T5" fmla="*/ 80 h 83"/>
              <a:gd name="T6" fmla="*/ 19 w 53"/>
              <a:gd name="T7" fmla="*/ 0 h 83"/>
              <a:gd name="T8" fmla="*/ 37 w 53"/>
              <a:gd name="T9" fmla="*/ 1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"/>
              <a:gd name="T16" fmla="*/ 0 h 83"/>
              <a:gd name="T17" fmla="*/ 53 w 53"/>
              <a:gd name="T18" fmla="*/ 83 h 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" h="83">
                <a:moveTo>
                  <a:pt x="37" y="1"/>
                </a:moveTo>
                <a:cubicBezTo>
                  <a:pt x="53" y="82"/>
                  <a:pt x="53" y="82"/>
                  <a:pt x="53" y="82"/>
                </a:cubicBezTo>
                <a:cubicBezTo>
                  <a:pt x="36" y="83"/>
                  <a:pt x="18" y="82"/>
                  <a:pt x="0" y="80"/>
                </a:cubicBezTo>
                <a:cubicBezTo>
                  <a:pt x="19" y="0"/>
                  <a:pt x="19" y="0"/>
                  <a:pt x="19" y="0"/>
                </a:cubicBezTo>
                <a:cubicBezTo>
                  <a:pt x="25" y="1"/>
                  <a:pt x="31" y="1"/>
                  <a:pt x="37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0" name="Freeform 27"/>
          <p:cNvSpPr>
            <a:spLocks noChangeArrowheads="1"/>
          </p:cNvSpPr>
          <p:nvPr/>
        </p:nvSpPr>
        <p:spPr bwMode="auto">
          <a:xfrm>
            <a:off x="5806702" y="3074988"/>
            <a:ext cx="68263" cy="161925"/>
          </a:xfrm>
          <a:custGeom>
            <a:avLst/>
            <a:gdLst>
              <a:gd name="T0" fmla="*/ 0 w 18"/>
              <a:gd name="T1" fmla="*/ 42 h 43"/>
              <a:gd name="T2" fmla="*/ 0 w 18"/>
              <a:gd name="T3" fmla="*/ 42 h 43"/>
              <a:gd name="T4" fmla="*/ 9 w 18"/>
              <a:gd name="T5" fmla="*/ 0 h 43"/>
              <a:gd name="T6" fmla="*/ 18 w 18"/>
              <a:gd name="T7" fmla="*/ 43 h 43"/>
              <a:gd name="T8" fmla="*/ 0 w 18"/>
              <a:gd name="T9" fmla="*/ 42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43"/>
              <a:gd name="T17" fmla="*/ 18 w 18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43">
                <a:moveTo>
                  <a:pt x="0" y="42"/>
                </a:moveTo>
                <a:cubicBezTo>
                  <a:pt x="0" y="42"/>
                  <a:pt x="0" y="42"/>
                  <a:pt x="0" y="42"/>
                </a:cubicBezTo>
                <a:cubicBezTo>
                  <a:pt x="9" y="0"/>
                  <a:pt x="9" y="0"/>
                  <a:pt x="9" y="0"/>
                </a:cubicBezTo>
                <a:cubicBezTo>
                  <a:pt x="18" y="43"/>
                  <a:pt x="18" y="43"/>
                  <a:pt x="18" y="43"/>
                </a:cubicBezTo>
                <a:cubicBezTo>
                  <a:pt x="12" y="43"/>
                  <a:pt x="6" y="43"/>
                  <a:pt x="0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" name="Freeform 28"/>
          <p:cNvSpPr>
            <a:spLocks noChangeArrowheads="1"/>
          </p:cNvSpPr>
          <p:nvPr/>
        </p:nvSpPr>
        <p:spPr bwMode="auto">
          <a:xfrm>
            <a:off x="5035177" y="2959100"/>
            <a:ext cx="771525" cy="573088"/>
          </a:xfrm>
          <a:custGeom>
            <a:avLst/>
            <a:gdLst>
              <a:gd name="T0" fmla="*/ 161 w 206"/>
              <a:gd name="T1" fmla="*/ 148 h 153"/>
              <a:gd name="T2" fmla="*/ 0 w 206"/>
              <a:gd name="T3" fmla="*/ 41 h 153"/>
              <a:gd name="T4" fmla="*/ 71 w 206"/>
              <a:gd name="T5" fmla="*/ 0 h 153"/>
              <a:gd name="T6" fmla="*/ 71 w 206"/>
              <a:gd name="T7" fmla="*/ 0 h 153"/>
              <a:gd name="T8" fmla="*/ 179 w 206"/>
              <a:gd name="T9" fmla="*/ 69 h 153"/>
              <a:gd name="T10" fmla="*/ 206 w 206"/>
              <a:gd name="T11" fmla="*/ 73 h 153"/>
              <a:gd name="T12" fmla="*/ 206 w 206"/>
              <a:gd name="T13" fmla="*/ 73 h 153"/>
              <a:gd name="T14" fmla="*/ 187 w 206"/>
              <a:gd name="T15" fmla="*/ 153 h 153"/>
              <a:gd name="T16" fmla="*/ 161 w 206"/>
              <a:gd name="T17" fmla="*/ 148 h 1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6"/>
              <a:gd name="T28" fmla="*/ 0 h 153"/>
              <a:gd name="T29" fmla="*/ 206 w 206"/>
              <a:gd name="T30" fmla="*/ 153 h 1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6" h="153">
                <a:moveTo>
                  <a:pt x="161" y="148"/>
                </a:moveTo>
                <a:cubicBezTo>
                  <a:pt x="94" y="132"/>
                  <a:pt x="38" y="93"/>
                  <a:pt x="0" y="41"/>
                </a:cubicBezTo>
                <a:cubicBezTo>
                  <a:pt x="20" y="21"/>
                  <a:pt x="46" y="8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97" y="34"/>
                  <a:pt x="135" y="59"/>
                  <a:pt x="179" y="69"/>
                </a:cubicBezTo>
                <a:cubicBezTo>
                  <a:pt x="188" y="71"/>
                  <a:pt x="197" y="73"/>
                  <a:pt x="206" y="73"/>
                </a:cubicBezTo>
                <a:cubicBezTo>
                  <a:pt x="206" y="73"/>
                  <a:pt x="206" y="73"/>
                  <a:pt x="206" y="7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79" y="152"/>
                  <a:pt x="170" y="150"/>
                  <a:pt x="161" y="14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Freeform 29"/>
          <p:cNvSpPr>
            <a:spLocks noChangeArrowheads="1"/>
          </p:cNvSpPr>
          <p:nvPr/>
        </p:nvSpPr>
        <p:spPr bwMode="auto">
          <a:xfrm>
            <a:off x="5713040" y="3630613"/>
            <a:ext cx="244475" cy="127000"/>
          </a:xfrm>
          <a:custGeom>
            <a:avLst/>
            <a:gdLst>
              <a:gd name="T0" fmla="*/ 0 w 65"/>
              <a:gd name="T1" fmla="*/ 0 h 34"/>
              <a:gd name="T2" fmla="*/ 64 w 65"/>
              <a:gd name="T3" fmla="*/ 2 h 34"/>
              <a:gd name="T4" fmla="*/ 65 w 65"/>
              <a:gd name="T5" fmla="*/ 5 h 34"/>
              <a:gd name="T6" fmla="*/ 32 w 65"/>
              <a:gd name="T7" fmla="*/ 34 h 34"/>
              <a:gd name="T8" fmla="*/ 0 w 65"/>
              <a:gd name="T9" fmla="*/ 3 h 34"/>
              <a:gd name="T10" fmla="*/ 0 w 65"/>
              <a:gd name="T11" fmla="*/ 0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5"/>
              <a:gd name="T19" fmla="*/ 0 h 34"/>
              <a:gd name="T20" fmla="*/ 65 w 65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5" h="34">
                <a:moveTo>
                  <a:pt x="0" y="0"/>
                </a:moveTo>
                <a:cubicBezTo>
                  <a:pt x="22" y="3"/>
                  <a:pt x="43" y="4"/>
                  <a:pt x="64" y="2"/>
                </a:cubicBezTo>
                <a:cubicBezTo>
                  <a:pt x="65" y="5"/>
                  <a:pt x="65" y="5"/>
                  <a:pt x="65" y="5"/>
                </a:cubicBezTo>
                <a:cubicBezTo>
                  <a:pt x="32" y="34"/>
                  <a:pt x="32" y="34"/>
                  <a:pt x="32" y="34"/>
                </a:cubicBezTo>
                <a:cubicBezTo>
                  <a:pt x="0" y="3"/>
                  <a:pt x="0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" name="Freeform 30"/>
          <p:cNvSpPr>
            <a:spLocks noChangeArrowheads="1"/>
          </p:cNvSpPr>
          <p:nvPr/>
        </p:nvSpPr>
        <p:spPr bwMode="auto">
          <a:xfrm>
            <a:off x="5300290" y="2914650"/>
            <a:ext cx="539750" cy="317500"/>
          </a:xfrm>
          <a:custGeom>
            <a:avLst/>
            <a:gdLst>
              <a:gd name="T0" fmla="*/ 108 w 144"/>
              <a:gd name="T1" fmla="*/ 81 h 85"/>
              <a:gd name="T2" fmla="*/ 0 w 144"/>
              <a:gd name="T3" fmla="*/ 12 h 85"/>
              <a:gd name="T4" fmla="*/ 78 w 144"/>
              <a:gd name="T5" fmla="*/ 0 h 85"/>
              <a:gd name="T6" fmla="*/ 91 w 144"/>
              <a:gd name="T7" fmla="*/ 0 h 85"/>
              <a:gd name="T8" fmla="*/ 144 w 144"/>
              <a:gd name="T9" fmla="*/ 43 h 85"/>
              <a:gd name="T10" fmla="*/ 144 w 144"/>
              <a:gd name="T11" fmla="*/ 43 h 85"/>
              <a:gd name="T12" fmla="*/ 135 w 144"/>
              <a:gd name="T13" fmla="*/ 85 h 85"/>
              <a:gd name="T14" fmla="*/ 108 w 144"/>
              <a:gd name="T15" fmla="*/ 81 h 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4"/>
              <a:gd name="T25" fmla="*/ 0 h 85"/>
              <a:gd name="T26" fmla="*/ 144 w 144"/>
              <a:gd name="T27" fmla="*/ 85 h 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" h="85">
                <a:moveTo>
                  <a:pt x="108" y="81"/>
                </a:moveTo>
                <a:cubicBezTo>
                  <a:pt x="64" y="71"/>
                  <a:pt x="26" y="46"/>
                  <a:pt x="0" y="12"/>
                </a:cubicBezTo>
                <a:cubicBezTo>
                  <a:pt x="41" y="0"/>
                  <a:pt x="78" y="0"/>
                  <a:pt x="78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26" y="85"/>
                  <a:pt x="117" y="83"/>
                  <a:pt x="108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" name="Freeform 31"/>
          <p:cNvSpPr>
            <a:spLocks noChangeArrowheads="1"/>
          </p:cNvSpPr>
          <p:nvPr/>
        </p:nvSpPr>
        <p:spPr bwMode="auto">
          <a:xfrm>
            <a:off x="5222502" y="3435350"/>
            <a:ext cx="1217613" cy="2449513"/>
          </a:xfrm>
          <a:custGeom>
            <a:avLst/>
            <a:gdLst>
              <a:gd name="T0" fmla="*/ 32 w 325"/>
              <a:gd name="T1" fmla="*/ 237 h 653"/>
              <a:gd name="T2" fmla="*/ 0 w 325"/>
              <a:gd name="T3" fmla="*/ 0 h 653"/>
              <a:gd name="T4" fmla="*/ 105 w 325"/>
              <a:gd name="T5" fmla="*/ 47 h 653"/>
              <a:gd name="T6" fmla="*/ 131 w 325"/>
              <a:gd name="T7" fmla="*/ 52 h 653"/>
              <a:gd name="T8" fmla="*/ 131 w 325"/>
              <a:gd name="T9" fmla="*/ 55 h 653"/>
              <a:gd name="T10" fmla="*/ 163 w 325"/>
              <a:gd name="T11" fmla="*/ 86 h 653"/>
              <a:gd name="T12" fmla="*/ 196 w 325"/>
              <a:gd name="T13" fmla="*/ 57 h 653"/>
              <a:gd name="T14" fmla="*/ 195 w 325"/>
              <a:gd name="T15" fmla="*/ 54 h 653"/>
              <a:gd name="T16" fmla="*/ 325 w 325"/>
              <a:gd name="T17" fmla="*/ 13 h 653"/>
              <a:gd name="T18" fmla="*/ 294 w 325"/>
              <a:gd name="T19" fmla="*/ 237 h 653"/>
              <a:gd name="T20" fmla="*/ 249 w 325"/>
              <a:gd name="T21" fmla="*/ 653 h 653"/>
              <a:gd name="T22" fmla="*/ 198 w 325"/>
              <a:gd name="T23" fmla="*/ 653 h 653"/>
              <a:gd name="T24" fmla="*/ 169 w 325"/>
              <a:gd name="T25" fmla="*/ 237 h 653"/>
              <a:gd name="T26" fmla="*/ 157 w 325"/>
              <a:gd name="T27" fmla="*/ 237 h 653"/>
              <a:gd name="T28" fmla="*/ 128 w 325"/>
              <a:gd name="T29" fmla="*/ 653 h 653"/>
              <a:gd name="T30" fmla="*/ 77 w 325"/>
              <a:gd name="T31" fmla="*/ 653 h 653"/>
              <a:gd name="T32" fmla="*/ 32 w 325"/>
              <a:gd name="T33" fmla="*/ 237 h 65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5"/>
              <a:gd name="T52" fmla="*/ 0 h 653"/>
              <a:gd name="T53" fmla="*/ 325 w 325"/>
              <a:gd name="T54" fmla="*/ 653 h 65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5" h="653">
                <a:moveTo>
                  <a:pt x="32" y="237"/>
                </a:moveTo>
                <a:cubicBezTo>
                  <a:pt x="0" y="0"/>
                  <a:pt x="0" y="0"/>
                  <a:pt x="0" y="0"/>
                </a:cubicBezTo>
                <a:cubicBezTo>
                  <a:pt x="30" y="22"/>
                  <a:pt x="66" y="38"/>
                  <a:pt x="105" y="47"/>
                </a:cubicBezTo>
                <a:cubicBezTo>
                  <a:pt x="114" y="49"/>
                  <a:pt x="123" y="51"/>
                  <a:pt x="131" y="52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241" y="51"/>
                  <a:pt x="286" y="36"/>
                  <a:pt x="325" y="13"/>
                </a:cubicBezTo>
                <a:cubicBezTo>
                  <a:pt x="294" y="237"/>
                  <a:pt x="294" y="237"/>
                  <a:pt x="294" y="237"/>
                </a:cubicBezTo>
                <a:cubicBezTo>
                  <a:pt x="249" y="653"/>
                  <a:pt x="249" y="653"/>
                  <a:pt x="249" y="653"/>
                </a:cubicBezTo>
                <a:cubicBezTo>
                  <a:pt x="198" y="653"/>
                  <a:pt x="198" y="653"/>
                  <a:pt x="198" y="653"/>
                </a:cubicBezTo>
                <a:cubicBezTo>
                  <a:pt x="169" y="237"/>
                  <a:pt x="169" y="237"/>
                  <a:pt x="169" y="237"/>
                </a:cubicBezTo>
                <a:cubicBezTo>
                  <a:pt x="157" y="237"/>
                  <a:pt x="157" y="237"/>
                  <a:pt x="157" y="237"/>
                </a:cubicBezTo>
                <a:cubicBezTo>
                  <a:pt x="128" y="653"/>
                  <a:pt x="128" y="653"/>
                  <a:pt x="128" y="653"/>
                </a:cubicBezTo>
                <a:cubicBezTo>
                  <a:pt x="77" y="653"/>
                  <a:pt x="77" y="653"/>
                  <a:pt x="77" y="653"/>
                </a:cubicBezTo>
                <a:lnTo>
                  <a:pt x="32" y="2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" name="Freeform 32"/>
          <p:cNvSpPr>
            <a:spLocks noChangeArrowheads="1"/>
          </p:cNvSpPr>
          <p:nvPr/>
        </p:nvSpPr>
        <p:spPr bwMode="auto">
          <a:xfrm>
            <a:off x="4652590" y="3195638"/>
            <a:ext cx="565150" cy="1169987"/>
          </a:xfrm>
          <a:custGeom>
            <a:avLst/>
            <a:gdLst>
              <a:gd name="T0" fmla="*/ 16 w 151"/>
              <a:gd name="T1" fmla="*/ 140 h 312"/>
              <a:gd name="T2" fmla="*/ 84 w 151"/>
              <a:gd name="T3" fmla="*/ 3 h 312"/>
              <a:gd name="T4" fmla="*/ 86 w 151"/>
              <a:gd name="T5" fmla="*/ 0 h 312"/>
              <a:gd name="T6" fmla="*/ 148 w 151"/>
              <a:gd name="T7" fmla="*/ 61 h 312"/>
              <a:gd name="T8" fmla="*/ 148 w 151"/>
              <a:gd name="T9" fmla="*/ 61 h 312"/>
              <a:gd name="T10" fmla="*/ 89 w 151"/>
              <a:gd name="T11" fmla="*/ 183 h 312"/>
              <a:gd name="T12" fmla="*/ 151 w 151"/>
              <a:gd name="T13" fmla="*/ 290 h 312"/>
              <a:gd name="T14" fmla="*/ 132 w 151"/>
              <a:gd name="T15" fmla="*/ 312 h 312"/>
              <a:gd name="T16" fmla="*/ 30 w 151"/>
              <a:gd name="T17" fmla="*/ 215 h 312"/>
              <a:gd name="T18" fmla="*/ 16 w 151"/>
              <a:gd name="T19" fmla="*/ 140 h 3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1"/>
              <a:gd name="T31" fmla="*/ 0 h 312"/>
              <a:gd name="T32" fmla="*/ 151 w 151"/>
              <a:gd name="T33" fmla="*/ 312 h 3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1" h="312">
                <a:moveTo>
                  <a:pt x="16" y="140"/>
                </a:moveTo>
                <a:cubicBezTo>
                  <a:pt x="16" y="140"/>
                  <a:pt x="41" y="81"/>
                  <a:pt x="84" y="3"/>
                </a:cubicBezTo>
                <a:cubicBezTo>
                  <a:pt x="84" y="2"/>
                  <a:pt x="85" y="1"/>
                  <a:pt x="86" y="0"/>
                </a:cubicBezTo>
                <a:cubicBezTo>
                  <a:pt x="103" y="23"/>
                  <a:pt x="124" y="44"/>
                  <a:pt x="148" y="61"/>
                </a:cubicBezTo>
                <a:cubicBezTo>
                  <a:pt x="148" y="61"/>
                  <a:pt x="148" y="61"/>
                  <a:pt x="148" y="61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151" y="290"/>
                  <a:pt x="151" y="290"/>
                  <a:pt x="151" y="290"/>
                </a:cubicBezTo>
                <a:cubicBezTo>
                  <a:pt x="132" y="312"/>
                  <a:pt x="132" y="312"/>
                  <a:pt x="132" y="312"/>
                </a:cubicBezTo>
                <a:cubicBezTo>
                  <a:pt x="132" y="312"/>
                  <a:pt x="60" y="253"/>
                  <a:pt x="30" y="215"/>
                </a:cubicBezTo>
                <a:cubicBezTo>
                  <a:pt x="0" y="177"/>
                  <a:pt x="16" y="140"/>
                  <a:pt x="16" y="1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949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3"/>
          <p:cNvSpPr>
            <a:spLocks noChangeAspect="1" noChangeArrowheads="1" noTextEdit="1"/>
          </p:cNvSpPr>
          <p:nvPr/>
        </p:nvSpPr>
        <p:spPr bwMode="auto">
          <a:xfrm>
            <a:off x="2339975" y="1196975"/>
            <a:ext cx="4743450" cy="46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Freeform 5"/>
          <p:cNvSpPr>
            <a:spLocks noChangeArrowheads="1"/>
          </p:cNvSpPr>
          <p:nvPr/>
        </p:nvSpPr>
        <p:spPr bwMode="auto">
          <a:xfrm>
            <a:off x="6999288" y="4867275"/>
            <a:ext cx="79375" cy="285750"/>
          </a:xfrm>
          <a:custGeom>
            <a:avLst/>
            <a:gdLst>
              <a:gd name="T0" fmla="*/ 15 w 17"/>
              <a:gd name="T1" fmla="*/ 0 h 62"/>
              <a:gd name="T2" fmla="*/ 17 w 17"/>
              <a:gd name="T3" fmla="*/ 2 h 62"/>
              <a:gd name="T4" fmla="*/ 17 w 17"/>
              <a:gd name="T5" fmla="*/ 59 h 62"/>
              <a:gd name="T6" fmla="*/ 15 w 17"/>
              <a:gd name="T7" fmla="*/ 62 h 62"/>
              <a:gd name="T8" fmla="*/ 0 w 17"/>
              <a:gd name="T9" fmla="*/ 62 h 62"/>
              <a:gd name="T10" fmla="*/ 0 w 17"/>
              <a:gd name="T11" fmla="*/ 0 h 62"/>
              <a:gd name="T12" fmla="*/ 15 w 17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62"/>
              <a:gd name="T23" fmla="*/ 17 w 17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62">
                <a:moveTo>
                  <a:pt x="15" y="0"/>
                </a:moveTo>
                <a:cubicBezTo>
                  <a:pt x="16" y="0"/>
                  <a:pt x="17" y="1"/>
                  <a:pt x="17" y="2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0"/>
                  <a:pt x="16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6958013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6750050" y="4867275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Oval 8"/>
          <p:cNvSpPr>
            <a:spLocks noChangeArrowheads="1"/>
          </p:cNvSpPr>
          <p:nvPr/>
        </p:nvSpPr>
        <p:spPr bwMode="auto">
          <a:xfrm>
            <a:off x="6505575" y="3730625"/>
            <a:ext cx="346075" cy="346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0" name="Freeform 9"/>
          <p:cNvSpPr>
            <a:spLocks noChangeArrowheads="1"/>
          </p:cNvSpPr>
          <p:nvPr/>
        </p:nvSpPr>
        <p:spPr bwMode="auto">
          <a:xfrm>
            <a:off x="6740525" y="4737100"/>
            <a:ext cx="268288" cy="98425"/>
          </a:xfrm>
          <a:custGeom>
            <a:avLst/>
            <a:gdLst>
              <a:gd name="T0" fmla="*/ 11 w 58"/>
              <a:gd name="T1" fmla="*/ 21 h 21"/>
              <a:gd name="T2" fmla="*/ 4 w 58"/>
              <a:gd name="T3" fmla="*/ 21 h 21"/>
              <a:gd name="T4" fmla="*/ 3 w 58"/>
              <a:gd name="T5" fmla="*/ 8 h 21"/>
              <a:gd name="T6" fmla="*/ 26 w 58"/>
              <a:gd name="T7" fmla="*/ 0 h 21"/>
              <a:gd name="T8" fmla="*/ 47 w 58"/>
              <a:gd name="T9" fmla="*/ 21 h 21"/>
              <a:gd name="T10" fmla="*/ 41 w 58"/>
              <a:gd name="T11" fmla="*/ 21 h 21"/>
              <a:gd name="T12" fmla="*/ 25 w 58"/>
              <a:gd name="T13" fmla="*/ 7 h 21"/>
              <a:gd name="T14" fmla="*/ 11 w 58"/>
              <a:gd name="T15" fmla="*/ 21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"/>
              <a:gd name="T25" fmla="*/ 0 h 21"/>
              <a:gd name="T26" fmla="*/ 58 w 58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" h="21">
                <a:moveTo>
                  <a:pt x="11" y="21"/>
                </a:move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0" y="14"/>
                  <a:pt x="3" y="8"/>
                </a:cubicBezTo>
                <a:cubicBezTo>
                  <a:pt x="6" y="4"/>
                  <a:pt x="12" y="0"/>
                  <a:pt x="26" y="0"/>
                </a:cubicBezTo>
                <a:cubicBezTo>
                  <a:pt x="58" y="0"/>
                  <a:pt x="47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7" y="7"/>
                  <a:pt x="25" y="7"/>
                </a:cubicBezTo>
                <a:cubicBezTo>
                  <a:pt x="4" y="7"/>
                  <a:pt x="11" y="20"/>
                  <a:pt x="11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6708775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Freeform 11"/>
          <p:cNvSpPr>
            <a:spLocks noChangeArrowheads="1"/>
          </p:cNvSpPr>
          <p:nvPr/>
        </p:nvSpPr>
        <p:spPr bwMode="auto">
          <a:xfrm>
            <a:off x="6634163" y="4867275"/>
            <a:ext cx="74612" cy="285750"/>
          </a:xfrm>
          <a:custGeom>
            <a:avLst/>
            <a:gdLst>
              <a:gd name="T0" fmla="*/ 3 w 16"/>
              <a:gd name="T1" fmla="*/ 62 h 62"/>
              <a:gd name="T2" fmla="*/ 0 w 16"/>
              <a:gd name="T3" fmla="*/ 59 h 62"/>
              <a:gd name="T4" fmla="*/ 0 w 16"/>
              <a:gd name="T5" fmla="*/ 2 h 62"/>
              <a:gd name="T6" fmla="*/ 3 w 16"/>
              <a:gd name="T7" fmla="*/ 0 h 62"/>
              <a:gd name="T8" fmla="*/ 16 w 16"/>
              <a:gd name="T9" fmla="*/ 0 h 62"/>
              <a:gd name="T10" fmla="*/ 16 w 16"/>
              <a:gd name="T11" fmla="*/ 62 h 62"/>
              <a:gd name="T12" fmla="*/ 3 w 16"/>
              <a:gd name="T13" fmla="*/ 62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"/>
              <a:gd name="T22" fmla="*/ 0 h 62"/>
              <a:gd name="T23" fmla="*/ 16 w 16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" h="62">
                <a:moveTo>
                  <a:pt x="3" y="62"/>
                </a:moveTo>
                <a:cubicBezTo>
                  <a:pt x="1" y="62"/>
                  <a:pt x="0" y="60"/>
                  <a:pt x="0" y="5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2"/>
                  <a:pt x="16" y="62"/>
                  <a:pt x="16" y="62"/>
                </a:cubicBezTo>
                <a:lnTo>
                  <a:pt x="3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" name="Freeform 12"/>
          <p:cNvSpPr>
            <a:spLocks noChangeArrowheads="1"/>
          </p:cNvSpPr>
          <p:nvPr/>
        </p:nvSpPr>
        <p:spPr bwMode="auto">
          <a:xfrm>
            <a:off x="6469063" y="4275138"/>
            <a:ext cx="104775" cy="461962"/>
          </a:xfrm>
          <a:custGeom>
            <a:avLst/>
            <a:gdLst>
              <a:gd name="T0" fmla="*/ 34 w 66"/>
              <a:gd name="T1" fmla="*/ 0 h 291"/>
              <a:gd name="T2" fmla="*/ 66 w 66"/>
              <a:gd name="T3" fmla="*/ 222 h 291"/>
              <a:gd name="T4" fmla="*/ 29 w 66"/>
              <a:gd name="T5" fmla="*/ 291 h 291"/>
              <a:gd name="T6" fmla="*/ 0 w 66"/>
              <a:gd name="T7" fmla="*/ 219 h 291"/>
              <a:gd name="T8" fmla="*/ 34 w 66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291"/>
              <a:gd name="T17" fmla="*/ 66 w 66"/>
              <a:gd name="T18" fmla="*/ 291 h 2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291">
                <a:moveTo>
                  <a:pt x="34" y="0"/>
                </a:moveTo>
                <a:lnTo>
                  <a:pt x="66" y="222"/>
                </a:lnTo>
                <a:lnTo>
                  <a:pt x="29" y="291"/>
                </a:lnTo>
                <a:lnTo>
                  <a:pt x="0" y="219"/>
                </a:lnTo>
                <a:lnTo>
                  <a:pt x="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" name="Freeform 13"/>
          <p:cNvSpPr>
            <a:spLocks noChangeArrowheads="1"/>
          </p:cNvSpPr>
          <p:nvPr/>
        </p:nvSpPr>
        <p:spPr bwMode="auto">
          <a:xfrm>
            <a:off x="6445250" y="4062413"/>
            <a:ext cx="466725" cy="1779587"/>
          </a:xfrm>
          <a:custGeom>
            <a:avLst/>
            <a:gdLst>
              <a:gd name="T0" fmla="*/ 35 w 101"/>
              <a:gd name="T1" fmla="*/ 167 h 385"/>
              <a:gd name="T2" fmla="*/ 33 w 101"/>
              <a:gd name="T3" fmla="*/ 170 h 385"/>
              <a:gd name="T4" fmla="*/ 33 w 101"/>
              <a:gd name="T5" fmla="*/ 239 h 385"/>
              <a:gd name="T6" fmla="*/ 35 w 101"/>
              <a:gd name="T7" fmla="*/ 243 h 385"/>
              <a:gd name="T8" fmla="*/ 57 w 101"/>
              <a:gd name="T9" fmla="*/ 243 h 385"/>
              <a:gd name="T10" fmla="*/ 41 w 101"/>
              <a:gd name="T11" fmla="*/ 385 h 385"/>
              <a:gd name="T12" fmla="*/ 0 w 101"/>
              <a:gd name="T13" fmla="*/ 385 h 385"/>
              <a:gd name="T14" fmla="*/ 0 w 101"/>
              <a:gd name="T15" fmla="*/ 243 h 385"/>
              <a:gd name="T16" fmla="*/ 0 w 101"/>
              <a:gd name="T17" fmla="*/ 121 h 385"/>
              <a:gd name="T18" fmla="*/ 5 w 101"/>
              <a:gd name="T19" fmla="*/ 121 h 385"/>
              <a:gd name="T20" fmla="*/ 15 w 101"/>
              <a:gd name="T21" fmla="*/ 146 h 385"/>
              <a:gd name="T22" fmla="*/ 28 w 101"/>
              <a:gd name="T23" fmla="*/ 122 h 385"/>
              <a:gd name="T24" fmla="*/ 17 w 101"/>
              <a:gd name="T25" fmla="*/ 46 h 385"/>
              <a:gd name="T26" fmla="*/ 50 w 101"/>
              <a:gd name="T27" fmla="*/ 6 h 385"/>
              <a:gd name="T28" fmla="*/ 50 w 101"/>
              <a:gd name="T29" fmla="*/ 6 h 385"/>
              <a:gd name="T30" fmla="*/ 54 w 101"/>
              <a:gd name="T31" fmla="*/ 5 h 385"/>
              <a:gd name="T32" fmla="*/ 101 w 101"/>
              <a:gd name="T33" fmla="*/ 42 h 385"/>
              <a:gd name="T34" fmla="*/ 101 w 101"/>
              <a:gd name="T35" fmla="*/ 144 h 385"/>
              <a:gd name="T36" fmla="*/ 90 w 101"/>
              <a:gd name="T37" fmla="*/ 144 h 385"/>
              <a:gd name="T38" fmla="*/ 77 w 101"/>
              <a:gd name="T39" fmla="*/ 144 h 385"/>
              <a:gd name="T40" fmla="*/ 77 w 101"/>
              <a:gd name="T41" fmla="*/ 110 h 385"/>
              <a:gd name="T42" fmla="*/ 77 w 101"/>
              <a:gd name="T43" fmla="*/ 52 h 385"/>
              <a:gd name="T44" fmla="*/ 66 w 101"/>
              <a:gd name="T45" fmla="*/ 52 h 385"/>
              <a:gd name="T46" fmla="*/ 66 w 101"/>
              <a:gd name="T47" fmla="*/ 153 h 385"/>
              <a:gd name="T48" fmla="*/ 67 w 101"/>
              <a:gd name="T49" fmla="*/ 154 h 385"/>
              <a:gd name="T50" fmla="*/ 68 w 101"/>
              <a:gd name="T51" fmla="*/ 167 h 385"/>
              <a:gd name="T52" fmla="*/ 35 w 101"/>
              <a:gd name="T53" fmla="*/ 167 h 38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1"/>
              <a:gd name="T82" fmla="*/ 0 h 385"/>
              <a:gd name="T83" fmla="*/ 101 w 101"/>
              <a:gd name="T84" fmla="*/ 385 h 38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1" h="385">
                <a:moveTo>
                  <a:pt x="35" y="167"/>
                </a:moveTo>
                <a:cubicBezTo>
                  <a:pt x="34" y="167"/>
                  <a:pt x="33" y="168"/>
                  <a:pt x="33" y="170"/>
                </a:cubicBezTo>
                <a:cubicBezTo>
                  <a:pt x="33" y="239"/>
                  <a:pt x="33" y="239"/>
                  <a:pt x="33" y="239"/>
                </a:cubicBezTo>
                <a:cubicBezTo>
                  <a:pt x="33" y="241"/>
                  <a:pt x="34" y="243"/>
                  <a:pt x="35" y="243"/>
                </a:cubicBezTo>
                <a:cubicBezTo>
                  <a:pt x="57" y="243"/>
                  <a:pt x="57" y="243"/>
                  <a:pt x="57" y="243"/>
                </a:cubicBezTo>
                <a:cubicBezTo>
                  <a:pt x="41" y="385"/>
                  <a:pt x="41" y="385"/>
                  <a:pt x="41" y="385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79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7" y="46"/>
                  <a:pt x="17" y="46"/>
                  <a:pt x="17" y="46"/>
                </a:cubicBezTo>
                <a:cubicBezTo>
                  <a:pt x="24" y="59"/>
                  <a:pt x="50" y="7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5"/>
                  <a:pt x="101" y="0"/>
                  <a:pt x="101" y="42"/>
                </a:cubicBezTo>
                <a:cubicBezTo>
                  <a:pt x="101" y="84"/>
                  <a:pt x="101" y="144"/>
                  <a:pt x="101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7" y="52"/>
                  <a:pt x="77" y="52"/>
                  <a:pt x="77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67" y="154"/>
                  <a:pt x="67" y="154"/>
                  <a:pt x="67" y="154"/>
                </a:cubicBezTo>
                <a:cubicBezTo>
                  <a:pt x="64" y="160"/>
                  <a:pt x="68" y="167"/>
                  <a:pt x="68" y="167"/>
                </a:cubicBezTo>
                <a:lnTo>
                  <a:pt x="35" y="1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" name="Freeform 14"/>
          <p:cNvSpPr>
            <a:spLocks noChangeArrowheads="1"/>
          </p:cNvSpPr>
          <p:nvPr/>
        </p:nvSpPr>
        <p:spPr bwMode="auto">
          <a:xfrm>
            <a:off x="6445250" y="4132263"/>
            <a:ext cx="128588" cy="490537"/>
          </a:xfrm>
          <a:custGeom>
            <a:avLst/>
            <a:gdLst>
              <a:gd name="T0" fmla="*/ 28 w 28"/>
              <a:gd name="T1" fmla="*/ 0 h 106"/>
              <a:gd name="T2" fmla="*/ 17 w 28"/>
              <a:gd name="T3" fmla="*/ 31 h 106"/>
              <a:gd name="T4" fmla="*/ 5 w 28"/>
              <a:gd name="T5" fmla="*/ 106 h 106"/>
              <a:gd name="T6" fmla="*/ 0 w 28"/>
              <a:gd name="T7" fmla="*/ 106 h 106"/>
              <a:gd name="T8" fmla="*/ 0 w 28"/>
              <a:gd name="T9" fmla="*/ 59 h 106"/>
              <a:gd name="T10" fmla="*/ 28 w 28"/>
              <a:gd name="T11" fmla="*/ 0 h 1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"/>
              <a:gd name="T19" fmla="*/ 0 h 106"/>
              <a:gd name="T20" fmla="*/ 28 w 28"/>
              <a:gd name="T21" fmla="*/ 106 h 1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" h="106">
                <a:moveTo>
                  <a:pt x="28" y="0"/>
                </a:moveTo>
                <a:cubicBezTo>
                  <a:pt x="27" y="1"/>
                  <a:pt x="9" y="20"/>
                  <a:pt x="17" y="31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0"/>
                  <a:pt x="0" y="73"/>
                  <a:pt x="0" y="59"/>
                </a:cubicBezTo>
                <a:cubicBezTo>
                  <a:pt x="0" y="26"/>
                  <a:pt x="14" y="9"/>
                  <a:pt x="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6" name="Freeform 15"/>
          <p:cNvSpPr>
            <a:spLocks noChangeArrowheads="1"/>
          </p:cNvSpPr>
          <p:nvPr/>
        </p:nvSpPr>
        <p:spPr bwMode="auto">
          <a:xfrm>
            <a:off x="6099175" y="4881563"/>
            <a:ext cx="77788" cy="285750"/>
          </a:xfrm>
          <a:custGeom>
            <a:avLst/>
            <a:gdLst>
              <a:gd name="T0" fmla="*/ 17 w 17"/>
              <a:gd name="T1" fmla="*/ 3 h 62"/>
              <a:gd name="T2" fmla="*/ 17 w 17"/>
              <a:gd name="T3" fmla="*/ 59 h 62"/>
              <a:gd name="T4" fmla="*/ 15 w 17"/>
              <a:gd name="T5" fmla="*/ 62 h 62"/>
              <a:gd name="T6" fmla="*/ 0 w 17"/>
              <a:gd name="T7" fmla="*/ 62 h 62"/>
              <a:gd name="T8" fmla="*/ 0 w 17"/>
              <a:gd name="T9" fmla="*/ 0 h 62"/>
              <a:gd name="T10" fmla="*/ 15 w 17"/>
              <a:gd name="T11" fmla="*/ 0 h 62"/>
              <a:gd name="T12" fmla="*/ 17 w 17"/>
              <a:gd name="T13" fmla="*/ 3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62"/>
              <a:gd name="T23" fmla="*/ 17 w 17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62">
                <a:moveTo>
                  <a:pt x="17" y="3"/>
                </a:moveTo>
                <a:cubicBezTo>
                  <a:pt x="17" y="59"/>
                  <a:pt x="17" y="59"/>
                  <a:pt x="17" y="59"/>
                </a:cubicBezTo>
                <a:cubicBezTo>
                  <a:pt x="17" y="61"/>
                  <a:pt x="16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7" name="Rectangle 16"/>
          <p:cNvSpPr>
            <a:spLocks noChangeArrowheads="1"/>
          </p:cNvSpPr>
          <p:nvPr/>
        </p:nvSpPr>
        <p:spPr bwMode="auto">
          <a:xfrm>
            <a:off x="6056313" y="4881563"/>
            <a:ext cx="42862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5848350" y="4881563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Oval 18"/>
          <p:cNvSpPr>
            <a:spLocks noChangeArrowheads="1"/>
          </p:cNvSpPr>
          <p:nvPr/>
        </p:nvSpPr>
        <p:spPr bwMode="auto">
          <a:xfrm>
            <a:off x="5608638" y="3748088"/>
            <a:ext cx="341312" cy="342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Freeform 19"/>
          <p:cNvSpPr>
            <a:spLocks noChangeArrowheads="1"/>
          </p:cNvSpPr>
          <p:nvPr/>
        </p:nvSpPr>
        <p:spPr bwMode="auto">
          <a:xfrm>
            <a:off x="5838825" y="4756150"/>
            <a:ext cx="273050" cy="92075"/>
          </a:xfrm>
          <a:custGeom>
            <a:avLst/>
            <a:gdLst>
              <a:gd name="T0" fmla="*/ 41 w 59"/>
              <a:gd name="T1" fmla="*/ 20 h 20"/>
              <a:gd name="T2" fmla="*/ 26 w 59"/>
              <a:gd name="T3" fmla="*/ 6 h 20"/>
              <a:gd name="T4" fmla="*/ 11 w 59"/>
              <a:gd name="T5" fmla="*/ 20 h 20"/>
              <a:gd name="T6" fmla="*/ 4 w 59"/>
              <a:gd name="T7" fmla="*/ 20 h 20"/>
              <a:gd name="T8" fmla="*/ 4 w 59"/>
              <a:gd name="T9" fmla="*/ 7 h 20"/>
              <a:gd name="T10" fmla="*/ 26 w 59"/>
              <a:gd name="T11" fmla="*/ 0 h 20"/>
              <a:gd name="T12" fmla="*/ 47 w 59"/>
              <a:gd name="T13" fmla="*/ 20 h 20"/>
              <a:gd name="T14" fmla="*/ 41 w 59"/>
              <a:gd name="T15" fmla="*/ 20 h 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9"/>
              <a:gd name="T25" fmla="*/ 0 h 20"/>
              <a:gd name="T26" fmla="*/ 59 w 59"/>
              <a:gd name="T27" fmla="*/ 20 h 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9" h="20">
                <a:moveTo>
                  <a:pt x="41" y="20"/>
                </a:moveTo>
                <a:cubicBezTo>
                  <a:pt x="41" y="20"/>
                  <a:pt x="47" y="6"/>
                  <a:pt x="26" y="6"/>
                </a:cubicBezTo>
                <a:cubicBezTo>
                  <a:pt x="4" y="6"/>
                  <a:pt x="11" y="20"/>
                  <a:pt x="11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0" y="13"/>
                  <a:pt x="4" y="7"/>
                </a:cubicBezTo>
                <a:cubicBezTo>
                  <a:pt x="6" y="3"/>
                  <a:pt x="12" y="0"/>
                  <a:pt x="26" y="0"/>
                </a:cubicBezTo>
                <a:cubicBezTo>
                  <a:pt x="59" y="0"/>
                  <a:pt x="47" y="20"/>
                  <a:pt x="47" y="20"/>
                </a:cubicBezTo>
                <a:lnTo>
                  <a:pt x="4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Rectangle 20"/>
          <p:cNvSpPr>
            <a:spLocks noChangeArrowheads="1"/>
          </p:cNvSpPr>
          <p:nvPr/>
        </p:nvSpPr>
        <p:spPr bwMode="auto">
          <a:xfrm>
            <a:off x="5811838" y="4881563"/>
            <a:ext cx="36512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21"/>
          <p:cNvSpPr>
            <a:spLocks noChangeArrowheads="1"/>
          </p:cNvSpPr>
          <p:nvPr/>
        </p:nvSpPr>
        <p:spPr bwMode="auto">
          <a:xfrm>
            <a:off x="5737225" y="4881563"/>
            <a:ext cx="74613" cy="285750"/>
          </a:xfrm>
          <a:custGeom>
            <a:avLst/>
            <a:gdLst>
              <a:gd name="T0" fmla="*/ 16 w 16"/>
              <a:gd name="T1" fmla="*/ 0 h 62"/>
              <a:gd name="T2" fmla="*/ 16 w 16"/>
              <a:gd name="T3" fmla="*/ 62 h 62"/>
              <a:gd name="T4" fmla="*/ 2 w 16"/>
              <a:gd name="T5" fmla="*/ 62 h 62"/>
              <a:gd name="T6" fmla="*/ 0 w 16"/>
              <a:gd name="T7" fmla="*/ 59 h 62"/>
              <a:gd name="T8" fmla="*/ 0 w 16"/>
              <a:gd name="T9" fmla="*/ 3 h 62"/>
              <a:gd name="T10" fmla="*/ 2 w 16"/>
              <a:gd name="T11" fmla="*/ 0 h 62"/>
              <a:gd name="T12" fmla="*/ 16 w 16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"/>
              <a:gd name="T22" fmla="*/ 0 h 62"/>
              <a:gd name="T23" fmla="*/ 16 w 16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" h="62">
                <a:moveTo>
                  <a:pt x="16" y="0"/>
                </a:moveTo>
                <a:cubicBezTo>
                  <a:pt x="16" y="62"/>
                  <a:pt x="16" y="62"/>
                  <a:pt x="16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2"/>
                  <a:pt x="0" y="61"/>
                  <a:pt x="0" y="5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22"/>
          <p:cNvSpPr>
            <a:spLocks noChangeArrowheads="1"/>
          </p:cNvSpPr>
          <p:nvPr/>
        </p:nvSpPr>
        <p:spPr bwMode="auto">
          <a:xfrm>
            <a:off x="5543550" y="4076700"/>
            <a:ext cx="466725" cy="1779588"/>
          </a:xfrm>
          <a:custGeom>
            <a:avLst/>
            <a:gdLst>
              <a:gd name="T0" fmla="*/ 33 w 101"/>
              <a:gd name="T1" fmla="*/ 170 h 385"/>
              <a:gd name="T2" fmla="*/ 33 w 101"/>
              <a:gd name="T3" fmla="*/ 240 h 385"/>
              <a:gd name="T4" fmla="*/ 36 w 101"/>
              <a:gd name="T5" fmla="*/ 243 h 385"/>
              <a:gd name="T6" fmla="*/ 58 w 101"/>
              <a:gd name="T7" fmla="*/ 243 h 385"/>
              <a:gd name="T8" fmla="*/ 42 w 101"/>
              <a:gd name="T9" fmla="*/ 385 h 385"/>
              <a:gd name="T10" fmla="*/ 0 w 101"/>
              <a:gd name="T11" fmla="*/ 385 h 385"/>
              <a:gd name="T12" fmla="*/ 0 w 101"/>
              <a:gd name="T13" fmla="*/ 243 h 385"/>
              <a:gd name="T14" fmla="*/ 0 w 101"/>
              <a:gd name="T15" fmla="*/ 121 h 385"/>
              <a:gd name="T16" fmla="*/ 5 w 101"/>
              <a:gd name="T17" fmla="*/ 121 h 385"/>
              <a:gd name="T18" fmla="*/ 15 w 101"/>
              <a:gd name="T19" fmla="*/ 147 h 385"/>
              <a:gd name="T20" fmla="*/ 28 w 101"/>
              <a:gd name="T21" fmla="*/ 122 h 385"/>
              <a:gd name="T22" fmla="*/ 17 w 101"/>
              <a:gd name="T23" fmla="*/ 47 h 385"/>
              <a:gd name="T24" fmla="*/ 51 w 101"/>
              <a:gd name="T25" fmla="*/ 6 h 385"/>
              <a:gd name="T26" fmla="*/ 51 w 101"/>
              <a:gd name="T27" fmla="*/ 6 h 385"/>
              <a:gd name="T28" fmla="*/ 54 w 101"/>
              <a:gd name="T29" fmla="*/ 5 h 385"/>
              <a:gd name="T30" fmla="*/ 101 w 101"/>
              <a:gd name="T31" fmla="*/ 42 h 385"/>
              <a:gd name="T32" fmla="*/ 101 w 101"/>
              <a:gd name="T33" fmla="*/ 144 h 385"/>
              <a:gd name="T34" fmla="*/ 90 w 101"/>
              <a:gd name="T35" fmla="*/ 144 h 385"/>
              <a:gd name="T36" fmla="*/ 78 w 101"/>
              <a:gd name="T37" fmla="*/ 144 h 385"/>
              <a:gd name="T38" fmla="*/ 78 w 101"/>
              <a:gd name="T39" fmla="*/ 111 h 385"/>
              <a:gd name="T40" fmla="*/ 78 w 101"/>
              <a:gd name="T41" fmla="*/ 52 h 385"/>
              <a:gd name="T42" fmla="*/ 67 w 101"/>
              <a:gd name="T43" fmla="*/ 52 h 385"/>
              <a:gd name="T44" fmla="*/ 67 w 101"/>
              <a:gd name="T45" fmla="*/ 153 h 385"/>
              <a:gd name="T46" fmla="*/ 68 w 101"/>
              <a:gd name="T47" fmla="*/ 154 h 385"/>
              <a:gd name="T48" fmla="*/ 68 w 101"/>
              <a:gd name="T49" fmla="*/ 167 h 385"/>
              <a:gd name="T50" fmla="*/ 36 w 101"/>
              <a:gd name="T51" fmla="*/ 167 h 385"/>
              <a:gd name="T52" fmla="*/ 33 w 101"/>
              <a:gd name="T53" fmla="*/ 170 h 38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1"/>
              <a:gd name="T82" fmla="*/ 0 h 385"/>
              <a:gd name="T83" fmla="*/ 101 w 101"/>
              <a:gd name="T84" fmla="*/ 385 h 38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1" h="385">
                <a:moveTo>
                  <a:pt x="33" y="170"/>
                </a:moveTo>
                <a:cubicBezTo>
                  <a:pt x="33" y="240"/>
                  <a:pt x="33" y="240"/>
                  <a:pt x="33" y="240"/>
                </a:cubicBezTo>
                <a:cubicBezTo>
                  <a:pt x="33" y="241"/>
                  <a:pt x="34" y="243"/>
                  <a:pt x="36" y="243"/>
                </a:cubicBezTo>
                <a:cubicBezTo>
                  <a:pt x="58" y="243"/>
                  <a:pt x="58" y="243"/>
                  <a:pt x="58" y="243"/>
                </a:cubicBezTo>
                <a:cubicBezTo>
                  <a:pt x="42" y="385"/>
                  <a:pt x="42" y="385"/>
                  <a:pt x="42" y="385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80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7" y="47"/>
                  <a:pt x="17" y="47"/>
                  <a:pt x="17" y="47"/>
                </a:cubicBezTo>
                <a:cubicBezTo>
                  <a:pt x="25" y="59"/>
                  <a:pt x="50" y="7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5"/>
                  <a:pt x="101" y="0"/>
                  <a:pt x="101" y="42"/>
                </a:cubicBezTo>
                <a:cubicBezTo>
                  <a:pt x="101" y="85"/>
                  <a:pt x="101" y="144"/>
                  <a:pt x="101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78" y="52"/>
                  <a:pt x="78" y="52"/>
                  <a:pt x="78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153"/>
                  <a:pt x="67" y="153"/>
                  <a:pt x="67" y="153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4" y="160"/>
                  <a:pt x="68" y="167"/>
                  <a:pt x="68" y="167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4" y="167"/>
                  <a:pt x="33" y="169"/>
                  <a:pt x="33" y="1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23"/>
          <p:cNvSpPr>
            <a:spLocks noChangeArrowheads="1"/>
          </p:cNvSpPr>
          <p:nvPr/>
        </p:nvSpPr>
        <p:spPr bwMode="auto">
          <a:xfrm>
            <a:off x="5567363" y="4294188"/>
            <a:ext cx="106362" cy="461962"/>
          </a:xfrm>
          <a:custGeom>
            <a:avLst/>
            <a:gdLst>
              <a:gd name="T0" fmla="*/ 35 w 67"/>
              <a:gd name="T1" fmla="*/ 0 h 291"/>
              <a:gd name="T2" fmla="*/ 67 w 67"/>
              <a:gd name="T3" fmla="*/ 218 h 291"/>
              <a:gd name="T4" fmla="*/ 29 w 67"/>
              <a:gd name="T5" fmla="*/ 291 h 291"/>
              <a:gd name="T6" fmla="*/ 0 w 67"/>
              <a:gd name="T7" fmla="*/ 215 h 291"/>
              <a:gd name="T8" fmla="*/ 35 w 67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291"/>
              <a:gd name="T17" fmla="*/ 67 w 67"/>
              <a:gd name="T18" fmla="*/ 291 h 2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291">
                <a:moveTo>
                  <a:pt x="35" y="0"/>
                </a:moveTo>
                <a:lnTo>
                  <a:pt x="67" y="218"/>
                </a:lnTo>
                <a:lnTo>
                  <a:pt x="29" y="291"/>
                </a:lnTo>
                <a:lnTo>
                  <a:pt x="0" y="215"/>
                </a:lnTo>
                <a:lnTo>
                  <a:pt x="3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Freeform 24"/>
          <p:cNvSpPr>
            <a:spLocks noChangeArrowheads="1"/>
          </p:cNvSpPr>
          <p:nvPr/>
        </p:nvSpPr>
        <p:spPr bwMode="auto">
          <a:xfrm>
            <a:off x="5543550" y="4146550"/>
            <a:ext cx="130175" cy="488950"/>
          </a:xfrm>
          <a:custGeom>
            <a:avLst/>
            <a:gdLst>
              <a:gd name="T0" fmla="*/ 0 w 28"/>
              <a:gd name="T1" fmla="*/ 60 h 106"/>
              <a:gd name="T2" fmla="*/ 28 w 28"/>
              <a:gd name="T3" fmla="*/ 0 h 106"/>
              <a:gd name="T4" fmla="*/ 17 w 28"/>
              <a:gd name="T5" fmla="*/ 32 h 106"/>
              <a:gd name="T6" fmla="*/ 5 w 28"/>
              <a:gd name="T7" fmla="*/ 106 h 106"/>
              <a:gd name="T8" fmla="*/ 0 w 28"/>
              <a:gd name="T9" fmla="*/ 106 h 106"/>
              <a:gd name="T10" fmla="*/ 0 w 28"/>
              <a:gd name="T11" fmla="*/ 60 h 1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"/>
              <a:gd name="T19" fmla="*/ 0 h 106"/>
              <a:gd name="T20" fmla="*/ 28 w 28"/>
              <a:gd name="T21" fmla="*/ 106 h 1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" h="106">
                <a:moveTo>
                  <a:pt x="0" y="60"/>
                </a:moveTo>
                <a:cubicBezTo>
                  <a:pt x="0" y="27"/>
                  <a:pt x="14" y="9"/>
                  <a:pt x="28" y="0"/>
                </a:cubicBezTo>
                <a:cubicBezTo>
                  <a:pt x="28" y="0"/>
                  <a:pt x="10" y="20"/>
                  <a:pt x="17" y="32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0"/>
                  <a:pt x="0" y="74"/>
                  <a:pt x="0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6" name="Freeform 25"/>
          <p:cNvSpPr>
            <a:spLocks noEditPoints="1" noChangeArrowheads="1"/>
          </p:cNvSpPr>
          <p:nvPr/>
        </p:nvSpPr>
        <p:spPr bwMode="auto">
          <a:xfrm>
            <a:off x="4619625" y="1951038"/>
            <a:ext cx="1049338" cy="1049337"/>
          </a:xfrm>
          <a:custGeom>
            <a:avLst/>
            <a:gdLst>
              <a:gd name="T0" fmla="*/ 167 w 227"/>
              <a:gd name="T1" fmla="*/ 30 h 227"/>
              <a:gd name="T2" fmla="*/ 197 w 227"/>
              <a:gd name="T3" fmla="*/ 169 h 227"/>
              <a:gd name="T4" fmla="*/ 71 w 227"/>
              <a:gd name="T5" fmla="*/ 207 h 227"/>
              <a:gd name="T6" fmla="*/ 75 w 227"/>
              <a:gd name="T7" fmla="*/ 202 h 227"/>
              <a:gd name="T8" fmla="*/ 74 w 227"/>
              <a:gd name="T9" fmla="*/ 189 h 227"/>
              <a:gd name="T10" fmla="*/ 61 w 227"/>
              <a:gd name="T11" fmla="*/ 181 h 227"/>
              <a:gd name="T12" fmla="*/ 49 w 227"/>
              <a:gd name="T13" fmla="*/ 185 h 227"/>
              <a:gd name="T14" fmla="*/ 46 w 227"/>
              <a:gd name="T15" fmla="*/ 190 h 227"/>
              <a:gd name="T16" fmla="*/ 28 w 227"/>
              <a:gd name="T17" fmla="*/ 60 h 227"/>
              <a:gd name="T18" fmla="*/ 167 w 227"/>
              <a:gd name="T19" fmla="*/ 30 h 227"/>
              <a:gd name="T20" fmla="*/ 169 w 227"/>
              <a:gd name="T21" fmla="*/ 151 h 227"/>
              <a:gd name="T22" fmla="*/ 149 w 227"/>
              <a:gd name="T23" fmla="*/ 58 h 227"/>
              <a:gd name="T24" fmla="*/ 56 w 227"/>
              <a:gd name="T25" fmla="*/ 78 h 227"/>
              <a:gd name="T26" fmla="*/ 76 w 227"/>
              <a:gd name="T27" fmla="*/ 171 h 227"/>
              <a:gd name="T28" fmla="*/ 169 w 227"/>
              <a:gd name="T29" fmla="*/ 151 h 22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7"/>
              <a:gd name="T46" fmla="*/ 0 h 227"/>
              <a:gd name="T47" fmla="*/ 227 w 227"/>
              <a:gd name="T48" fmla="*/ 227 h 22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7" h="227">
                <a:moveTo>
                  <a:pt x="167" y="30"/>
                </a:moveTo>
                <a:cubicBezTo>
                  <a:pt x="213" y="60"/>
                  <a:pt x="227" y="122"/>
                  <a:pt x="197" y="169"/>
                </a:cubicBezTo>
                <a:cubicBezTo>
                  <a:pt x="170" y="211"/>
                  <a:pt x="116" y="227"/>
                  <a:pt x="71" y="207"/>
                </a:cubicBezTo>
                <a:cubicBezTo>
                  <a:pt x="75" y="202"/>
                  <a:pt x="75" y="202"/>
                  <a:pt x="75" y="202"/>
                </a:cubicBezTo>
                <a:cubicBezTo>
                  <a:pt x="78" y="197"/>
                  <a:pt x="77" y="191"/>
                  <a:pt x="74" y="189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57" y="178"/>
                  <a:pt x="52" y="181"/>
                  <a:pt x="49" y="185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9" y="158"/>
                  <a:pt x="0" y="103"/>
                  <a:pt x="28" y="60"/>
                </a:cubicBezTo>
                <a:cubicBezTo>
                  <a:pt x="58" y="14"/>
                  <a:pt x="120" y="0"/>
                  <a:pt x="167" y="30"/>
                </a:cubicBezTo>
                <a:close/>
                <a:moveTo>
                  <a:pt x="169" y="151"/>
                </a:moveTo>
                <a:cubicBezTo>
                  <a:pt x="189" y="120"/>
                  <a:pt x="180" y="78"/>
                  <a:pt x="149" y="58"/>
                </a:cubicBezTo>
                <a:cubicBezTo>
                  <a:pt x="117" y="38"/>
                  <a:pt x="76" y="47"/>
                  <a:pt x="56" y="78"/>
                </a:cubicBezTo>
                <a:cubicBezTo>
                  <a:pt x="36" y="110"/>
                  <a:pt x="45" y="151"/>
                  <a:pt x="76" y="171"/>
                </a:cubicBezTo>
                <a:cubicBezTo>
                  <a:pt x="107" y="191"/>
                  <a:pt x="149" y="182"/>
                  <a:pt x="169" y="1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" name="Freeform 26"/>
          <p:cNvSpPr>
            <a:spLocks noChangeArrowheads="1"/>
          </p:cNvSpPr>
          <p:nvPr/>
        </p:nvSpPr>
        <p:spPr bwMode="auto">
          <a:xfrm>
            <a:off x="4784725" y="2125663"/>
            <a:ext cx="708025" cy="708025"/>
          </a:xfrm>
          <a:custGeom>
            <a:avLst/>
            <a:gdLst>
              <a:gd name="T0" fmla="*/ 113 w 153"/>
              <a:gd name="T1" fmla="*/ 20 h 153"/>
              <a:gd name="T2" fmla="*/ 133 w 153"/>
              <a:gd name="T3" fmla="*/ 113 h 153"/>
              <a:gd name="T4" fmla="*/ 40 w 153"/>
              <a:gd name="T5" fmla="*/ 133 h 153"/>
              <a:gd name="T6" fmla="*/ 20 w 153"/>
              <a:gd name="T7" fmla="*/ 40 h 153"/>
              <a:gd name="T8" fmla="*/ 113 w 153"/>
              <a:gd name="T9" fmla="*/ 20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153"/>
              <a:gd name="T17" fmla="*/ 153 w 153"/>
              <a:gd name="T18" fmla="*/ 153 h 1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153">
                <a:moveTo>
                  <a:pt x="113" y="20"/>
                </a:moveTo>
                <a:cubicBezTo>
                  <a:pt x="144" y="40"/>
                  <a:pt x="153" y="82"/>
                  <a:pt x="133" y="113"/>
                </a:cubicBezTo>
                <a:cubicBezTo>
                  <a:pt x="113" y="144"/>
                  <a:pt x="71" y="153"/>
                  <a:pt x="40" y="133"/>
                </a:cubicBezTo>
                <a:cubicBezTo>
                  <a:pt x="9" y="113"/>
                  <a:pt x="0" y="72"/>
                  <a:pt x="20" y="40"/>
                </a:cubicBezTo>
                <a:cubicBezTo>
                  <a:pt x="40" y="9"/>
                  <a:pt x="81" y="0"/>
                  <a:pt x="113" y="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Freeform 27"/>
          <p:cNvSpPr>
            <a:spLocks noChangeArrowheads="1"/>
          </p:cNvSpPr>
          <p:nvPr/>
        </p:nvSpPr>
        <p:spPr bwMode="auto">
          <a:xfrm>
            <a:off x="5202238" y="4867275"/>
            <a:ext cx="82550" cy="285750"/>
          </a:xfrm>
          <a:custGeom>
            <a:avLst/>
            <a:gdLst>
              <a:gd name="T0" fmla="*/ 18 w 18"/>
              <a:gd name="T1" fmla="*/ 2 h 62"/>
              <a:gd name="T2" fmla="*/ 18 w 18"/>
              <a:gd name="T3" fmla="*/ 59 h 62"/>
              <a:gd name="T4" fmla="*/ 15 w 18"/>
              <a:gd name="T5" fmla="*/ 62 h 62"/>
              <a:gd name="T6" fmla="*/ 0 w 18"/>
              <a:gd name="T7" fmla="*/ 62 h 62"/>
              <a:gd name="T8" fmla="*/ 0 w 18"/>
              <a:gd name="T9" fmla="*/ 0 h 62"/>
              <a:gd name="T10" fmla="*/ 15 w 18"/>
              <a:gd name="T11" fmla="*/ 0 h 62"/>
              <a:gd name="T12" fmla="*/ 18 w 18"/>
              <a:gd name="T13" fmla="*/ 2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62"/>
              <a:gd name="T23" fmla="*/ 18 w 18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62">
                <a:moveTo>
                  <a:pt x="18" y="2"/>
                </a:moveTo>
                <a:cubicBezTo>
                  <a:pt x="18" y="59"/>
                  <a:pt x="18" y="59"/>
                  <a:pt x="18" y="59"/>
                </a:cubicBezTo>
                <a:cubicBezTo>
                  <a:pt x="18" y="60"/>
                  <a:pt x="17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" name="Rectangle 28"/>
          <p:cNvSpPr>
            <a:spLocks noChangeArrowheads="1"/>
          </p:cNvSpPr>
          <p:nvPr/>
        </p:nvSpPr>
        <p:spPr bwMode="auto">
          <a:xfrm>
            <a:off x="5164138" y="4867275"/>
            <a:ext cx="38100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" name="Rectangle 29"/>
          <p:cNvSpPr>
            <a:spLocks noChangeArrowheads="1"/>
          </p:cNvSpPr>
          <p:nvPr/>
        </p:nvSpPr>
        <p:spPr bwMode="auto">
          <a:xfrm>
            <a:off x="4956175" y="4867275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" name="Freeform 30"/>
          <p:cNvSpPr>
            <a:spLocks noChangeArrowheads="1"/>
          </p:cNvSpPr>
          <p:nvPr/>
        </p:nvSpPr>
        <p:spPr bwMode="auto">
          <a:xfrm>
            <a:off x="4646613" y="4062413"/>
            <a:ext cx="471487" cy="1774825"/>
          </a:xfrm>
          <a:custGeom>
            <a:avLst/>
            <a:gdLst>
              <a:gd name="T0" fmla="*/ 102 w 102"/>
              <a:gd name="T1" fmla="*/ 42 h 384"/>
              <a:gd name="T2" fmla="*/ 102 w 102"/>
              <a:gd name="T3" fmla="*/ 144 h 384"/>
              <a:gd name="T4" fmla="*/ 90 w 102"/>
              <a:gd name="T5" fmla="*/ 144 h 384"/>
              <a:gd name="T6" fmla="*/ 78 w 102"/>
              <a:gd name="T7" fmla="*/ 144 h 384"/>
              <a:gd name="T8" fmla="*/ 78 w 102"/>
              <a:gd name="T9" fmla="*/ 110 h 384"/>
              <a:gd name="T10" fmla="*/ 78 w 102"/>
              <a:gd name="T11" fmla="*/ 52 h 384"/>
              <a:gd name="T12" fmla="*/ 67 w 102"/>
              <a:gd name="T13" fmla="*/ 52 h 384"/>
              <a:gd name="T14" fmla="*/ 67 w 102"/>
              <a:gd name="T15" fmla="*/ 153 h 384"/>
              <a:gd name="T16" fmla="*/ 68 w 102"/>
              <a:gd name="T17" fmla="*/ 154 h 384"/>
              <a:gd name="T18" fmla="*/ 68 w 102"/>
              <a:gd name="T19" fmla="*/ 167 h 384"/>
              <a:gd name="T20" fmla="*/ 36 w 102"/>
              <a:gd name="T21" fmla="*/ 167 h 384"/>
              <a:gd name="T22" fmla="*/ 33 w 102"/>
              <a:gd name="T23" fmla="*/ 170 h 384"/>
              <a:gd name="T24" fmla="*/ 33 w 102"/>
              <a:gd name="T25" fmla="*/ 239 h 384"/>
              <a:gd name="T26" fmla="*/ 36 w 102"/>
              <a:gd name="T27" fmla="*/ 243 h 384"/>
              <a:gd name="T28" fmla="*/ 58 w 102"/>
              <a:gd name="T29" fmla="*/ 243 h 384"/>
              <a:gd name="T30" fmla="*/ 42 w 102"/>
              <a:gd name="T31" fmla="*/ 384 h 384"/>
              <a:gd name="T32" fmla="*/ 0 w 102"/>
              <a:gd name="T33" fmla="*/ 384 h 384"/>
              <a:gd name="T34" fmla="*/ 0 w 102"/>
              <a:gd name="T35" fmla="*/ 243 h 384"/>
              <a:gd name="T36" fmla="*/ 0 w 102"/>
              <a:gd name="T37" fmla="*/ 121 h 384"/>
              <a:gd name="T38" fmla="*/ 5 w 102"/>
              <a:gd name="T39" fmla="*/ 121 h 384"/>
              <a:gd name="T40" fmla="*/ 16 w 102"/>
              <a:gd name="T41" fmla="*/ 146 h 384"/>
              <a:gd name="T42" fmla="*/ 29 w 102"/>
              <a:gd name="T43" fmla="*/ 122 h 384"/>
              <a:gd name="T44" fmla="*/ 17 w 102"/>
              <a:gd name="T45" fmla="*/ 46 h 384"/>
              <a:gd name="T46" fmla="*/ 51 w 102"/>
              <a:gd name="T47" fmla="*/ 5 h 384"/>
              <a:gd name="T48" fmla="*/ 51 w 102"/>
              <a:gd name="T49" fmla="*/ 5 h 384"/>
              <a:gd name="T50" fmla="*/ 55 w 102"/>
              <a:gd name="T51" fmla="*/ 5 h 384"/>
              <a:gd name="T52" fmla="*/ 102 w 102"/>
              <a:gd name="T53" fmla="*/ 42 h 3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2"/>
              <a:gd name="T82" fmla="*/ 0 h 384"/>
              <a:gd name="T83" fmla="*/ 102 w 102"/>
              <a:gd name="T84" fmla="*/ 384 h 38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2" h="384">
                <a:moveTo>
                  <a:pt x="102" y="42"/>
                </a:moveTo>
                <a:cubicBezTo>
                  <a:pt x="102" y="84"/>
                  <a:pt x="102" y="144"/>
                  <a:pt x="102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52"/>
                  <a:pt x="78" y="52"/>
                  <a:pt x="78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153"/>
                  <a:pt x="67" y="153"/>
                  <a:pt x="67" y="153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5" y="160"/>
                  <a:pt x="68" y="167"/>
                  <a:pt x="68" y="167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5" y="167"/>
                  <a:pt x="33" y="168"/>
                  <a:pt x="33" y="170"/>
                </a:cubicBezTo>
                <a:cubicBezTo>
                  <a:pt x="33" y="239"/>
                  <a:pt x="33" y="239"/>
                  <a:pt x="33" y="239"/>
                </a:cubicBezTo>
                <a:cubicBezTo>
                  <a:pt x="33" y="241"/>
                  <a:pt x="35" y="243"/>
                  <a:pt x="36" y="243"/>
                </a:cubicBezTo>
                <a:cubicBezTo>
                  <a:pt x="58" y="243"/>
                  <a:pt x="58" y="243"/>
                  <a:pt x="58" y="243"/>
                </a:cubicBezTo>
                <a:cubicBezTo>
                  <a:pt x="42" y="384"/>
                  <a:pt x="42" y="384"/>
                  <a:pt x="42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79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17" y="46"/>
                  <a:pt x="17" y="46"/>
                  <a:pt x="17" y="46"/>
                </a:cubicBezTo>
                <a:cubicBezTo>
                  <a:pt x="25" y="58"/>
                  <a:pt x="50" y="7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3" y="5"/>
                  <a:pt x="55" y="5"/>
                  <a:pt x="55" y="5"/>
                </a:cubicBezTo>
                <a:cubicBezTo>
                  <a:pt x="55" y="5"/>
                  <a:pt x="102" y="0"/>
                  <a:pt x="102" y="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Oval 31"/>
          <p:cNvSpPr>
            <a:spLocks noChangeArrowheads="1"/>
          </p:cNvSpPr>
          <p:nvPr/>
        </p:nvSpPr>
        <p:spPr bwMode="auto">
          <a:xfrm>
            <a:off x="4711700" y="3730625"/>
            <a:ext cx="341313" cy="346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Freeform 32"/>
          <p:cNvSpPr>
            <a:spLocks noChangeArrowheads="1"/>
          </p:cNvSpPr>
          <p:nvPr/>
        </p:nvSpPr>
        <p:spPr bwMode="auto">
          <a:xfrm>
            <a:off x="4946650" y="4737100"/>
            <a:ext cx="268288" cy="98425"/>
          </a:xfrm>
          <a:custGeom>
            <a:avLst/>
            <a:gdLst>
              <a:gd name="T0" fmla="*/ 3 w 58"/>
              <a:gd name="T1" fmla="*/ 8 h 21"/>
              <a:gd name="T2" fmla="*/ 25 w 58"/>
              <a:gd name="T3" fmla="*/ 0 h 21"/>
              <a:gd name="T4" fmla="*/ 47 w 58"/>
              <a:gd name="T5" fmla="*/ 21 h 21"/>
              <a:gd name="T6" fmla="*/ 40 w 58"/>
              <a:gd name="T7" fmla="*/ 21 h 21"/>
              <a:gd name="T8" fmla="*/ 25 w 58"/>
              <a:gd name="T9" fmla="*/ 7 h 21"/>
              <a:gd name="T10" fmla="*/ 11 w 58"/>
              <a:gd name="T11" fmla="*/ 21 h 21"/>
              <a:gd name="T12" fmla="*/ 3 w 58"/>
              <a:gd name="T13" fmla="*/ 21 h 21"/>
              <a:gd name="T14" fmla="*/ 3 w 58"/>
              <a:gd name="T15" fmla="*/ 8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"/>
              <a:gd name="T25" fmla="*/ 0 h 21"/>
              <a:gd name="T26" fmla="*/ 58 w 58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" h="21">
                <a:moveTo>
                  <a:pt x="3" y="8"/>
                </a:moveTo>
                <a:cubicBezTo>
                  <a:pt x="6" y="4"/>
                  <a:pt x="12" y="0"/>
                  <a:pt x="25" y="0"/>
                </a:cubicBezTo>
                <a:cubicBezTo>
                  <a:pt x="58" y="0"/>
                  <a:pt x="47" y="21"/>
                  <a:pt x="47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7" y="7"/>
                  <a:pt x="25" y="7"/>
                </a:cubicBezTo>
                <a:cubicBezTo>
                  <a:pt x="3" y="7"/>
                  <a:pt x="11" y="21"/>
                  <a:pt x="11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0" y="14"/>
                  <a:pt x="3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Freeform 33"/>
          <p:cNvSpPr>
            <a:spLocks noChangeArrowheads="1"/>
          </p:cNvSpPr>
          <p:nvPr/>
        </p:nvSpPr>
        <p:spPr bwMode="auto">
          <a:xfrm>
            <a:off x="4832350" y="2773363"/>
            <a:ext cx="147638" cy="133350"/>
          </a:xfrm>
          <a:custGeom>
            <a:avLst/>
            <a:gdLst>
              <a:gd name="T0" fmla="*/ 28 w 32"/>
              <a:gd name="T1" fmla="*/ 11 h 29"/>
              <a:gd name="T2" fmla="*/ 29 w 32"/>
              <a:gd name="T3" fmla="*/ 24 h 29"/>
              <a:gd name="T4" fmla="*/ 25 w 32"/>
              <a:gd name="T5" fmla="*/ 29 h 29"/>
              <a:gd name="T6" fmla="*/ 12 w 32"/>
              <a:gd name="T7" fmla="*/ 21 h 29"/>
              <a:gd name="T8" fmla="*/ 0 w 32"/>
              <a:gd name="T9" fmla="*/ 12 h 29"/>
              <a:gd name="T10" fmla="*/ 3 w 32"/>
              <a:gd name="T11" fmla="*/ 7 h 29"/>
              <a:gd name="T12" fmla="*/ 15 w 32"/>
              <a:gd name="T13" fmla="*/ 3 h 29"/>
              <a:gd name="T14" fmla="*/ 28 w 32"/>
              <a:gd name="T15" fmla="*/ 11 h 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"/>
              <a:gd name="T25" fmla="*/ 0 h 29"/>
              <a:gd name="T26" fmla="*/ 32 w 32"/>
              <a:gd name="T27" fmla="*/ 29 h 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" h="29">
                <a:moveTo>
                  <a:pt x="28" y="11"/>
                </a:moveTo>
                <a:cubicBezTo>
                  <a:pt x="31" y="13"/>
                  <a:pt x="32" y="19"/>
                  <a:pt x="29" y="24"/>
                </a:cubicBezTo>
                <a:cubicBezTo>
                  <a:pt x="25" y="29"/>
                  <a:pt x="25" y="29"/>
                  <a:pt x="25" y="29"/>
                </a:cubicBezTo>
                <a:cubicBezTo>
                  <a:pt x="21" y="27"/>
                  <a:pt x="16" y="24"/>
                  <a:pt x="12" y="21"/>
                </a:cubicBezTo>
                <a:cubicBezTo>
                  <a:pt x="8" y="19"/>
                  <a:pt x="4" y="16"/>
                  <a:pt x="0" y="12"/>
                </a:cubicBezTo>
                <a:cubicBezTo>
                  <a:pt x="3" y="7"/>
                  <a:pt x="3" y="7"/>
                  <a:pt x="3" y="7"/>
                </a:cubicBezTo>
                <a:cubicBezTo>
                  <a:pt x="6" y="3"/>
                  <a:pt x="11" y="0"/>
                  <a:pt x="15" y="3"/>
                </a:cubicBezTo>
                <a:lnTo>
                  <a:pt x="2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Rectangle 34"/>
          <p:cNvSpPr>
            <a:spLocks noChangeArrowheads="1"/>
          </p:cNvSpPr>
          <p:nvPr/>
        </p:nvSpPr>
        <p:spPr bwMode="auto">
          <a:xfrm>
            <a:off x="4914900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" name="Freeform 35"/>
          <p:cNvSpPr>
            <a:spLocks noChangeArrowheads="1"/>
          </p:cNvSpPr>
          <p:nvPr/>
        </p:nvSpPr>
        <p:spPr bwMode="auto">
          <a:xfrm>
            <a:off x="4784725" y="2828925"/>
            <a:ext cx="161925" cy="147638"/>
          </a:xfrm>
          <a:custGeom>
            <a:avLst/>
            <a:gdLst>
              <a:gd name="T0" fmla="*/ 35 w 35"/>
              <a:gd name="T1" fmla="*/ 17 h 32"/>
              <a:gd name="T2" fmla="*/ 26 w 35"/>
              <a:gd name="T3" fmla="*/ 32 h 32"/>
              <a:gd name="T4" fmla="*/ 0 w 35"/>
              <a:gd name="T5" fmla="*/ 15 h 32"/>
              <a:gd name="T6" fmla="*/ 10 w 35"/>
              <a:gd name="T7" fmla="*/ 0 h 32"/>
              <a:gd name="T8" fmla="*/ 22 w 35"/>
              <a:gd name="T9" fmla="*/ 9 h 32"/>
              <a:gd name="T10" fmla="*/ 35 w 35"/>
              <a:gd name="T11" fmla="*/ 17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32"/>
              <a:gd name="T20" fmla="*/ 35 w 35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32">
                <a:moveTo>
                  <a:pt x="35" y="17"/>
                </a:moveTo>
                <a:cubicBezTo>
                  <a:pt x="26" y="32"/>
                  <a:pt x="26" y="32"/>
                  <a:pt x="26" y="32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0"/>
                  <a:pt x="10" y="0"/>
                  <a:pt x="10" y="0"/>
                </a:cubicBezTo>
                <a:cubicBezTo>
                  <a:pt x="14" y="4"/>
                  <a:pt x="18" y="7"/>
                  <a:pt x="22" y="9"/>
                </a:cubicBezTo>
                <a:cubicBezTo>
                  <a:pt x="26" y="12"/>
                  <a:pt x="31" y="15"/>
                  <a:pt x="35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7" name="Freeform 36"/>
          <p:cNvSpPr>
            <a:spLocks noChangeArrowheads="1"/>
          </p:cNvSpPr>
          <p:nvPr/>
        </p:nvSpPr>
        <p:spPr bwMode="auto">
          <a:xfrm>
            <a:off x="4840288" y="4867275"/>
            <a:ext cx="74612" cy="285750"/>
          </a:xfrm>
          <a:custGeom>
            <a:avLst/>
            <a:gdLst>
              <a:gd name="T0" fmla="*/ 16 w 16"/>
              <a:gd name="T1" fmla="*/ 0 h 62"/>
              <a:gd name="T2" fmla="*/ 16 w 16"/>
              <a:gd name="T3" fmla="*/ 62 h 62"/>
              <a:gd name="T4" fmla="*/ 2 w 16"/>
              <a:gd name="T5" fmla="*/ 62 h 62"/>
              <a:gd name="T6" fmla="*/ 0 w 16"/>
              <a:gd name="T7" fmla="*/ 59 h 62"/>
              <a:gd name="T8" fmla="*/ 0 w 16"/>
              <a:gd name="T9" fmla="*/ 2 h 62"/>
              <a:gd name="T10" fmla="*/ 2 w 16"/>
              <a:gd name="T11" fmla="*/ 0 h 62"/>
              <a:gd name="T12" fmla="*/ 16 w 16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"/>
              <a:gd name="T22" fmla="*/ 0 h 62"/>
              <a:gd name="T23" fmla="*/ 16 w 16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" h="62">
                <a:moveTo>
                  <a:pt x="16" y="0"/>
                </a:moveTo>
                <a:cubicBezTo>
                  <a:pt x="16" y="62"/>
                  <a:pt x="16" y="62"/>
                  <a:pt x="16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2"/>
                  <a:pt x="0" y="60"/>
                  <a:pt x="0" y="5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" name="Freeform 37"/>
          <p:cNvSpPr>
            <a:spLocks noChangeArrowheads="1"/>
          </p:cNvSpPr>
          <p:nvPr/>
        </p:nvSpPr>
        <p:spPr bwMode="auto">
          <a:xfrm>
            <a:off x="4479925" y="3000375"/>
            <a:ext cx="444500" cy="420688"/>
          </a:xfrm>
          <a:custGeom>
            <a:avLst/>
            <a:gdLst>
              <a:gd name="T0" fmla="*/ 89 w 96"/>
              <a:gd name="T1" fmla="*/ 0 h 91"/>
              <a:gd name="T2" fmla="*/ 91 w 96"/>
              <a:gd name="T3" fmla="*/ 25 h 91"/>
              <a:gd name="T4" fmla="*/ 56 w 96"/>
              <a:gd name="T5" fmla="*/ 79 h 91"/>
              <a:gd name="T6" fmla="*/ 27 w 96"/>
              <a:gd name="T7" fmla="*/ 85 h 91"/>
              <a:gd name="T8" fmla="*/ 11 w 96"/>
              <a:gd name="T9" fmla="*/ 75 h 91"/>
              <a:gd name="T10" fmla="*/ 3 w 96"/>
              <a:gd name="T11" fmla="*/ 51 h 91"/>
              <a:gd name="T12" fmla="*/ 61 w 96"/>
              <a:gd name="T13" fmla="*/ 51 h 91"/>
              <a:gd name="T14" fmla="*/ 63 w 96"/>
              <a:gd name="T15" fmla="*/ 30 h 91"/>
              <a:gd name="T16" fmla="*/ 73 w 96"/>
              <a:gd name="T17" fmla="*/ 24 h 91"/>
              <a:gd name="T18" fmla="*/ 89 w 96"/>
              <a:gd name="T19" fmla="*/ 0 h 9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6"/>
              <a:gd name="T31" fmla="*/ 0 h 91"/>
              <a:gd name="T32" fmla="*/ 96 w 96"/>
              <a:gd name="T33" fmla="*/ 91 h 9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6" h="91">
                <a:moveTo>
                  <a:pt x="89" y="0"/>
                </a:moveTo>
                <a:cubicBezTo>
                  <a:pt x="95" y="7"/>
                  <a:pt x="96" y="17"/>
                  <a:pt x="91" y="25"/>
                </a:cubicBezTo>
                <a:cubicBezTo>
                  <a:pt x="56" y="79"/>
                  <a:pt x="56" y="79"/>
                  <a:pt x="56" y="79"/>
                </a:cubicBezTo>
                <a:cubicBezTo>
                  <a:pt x="50" y="89"/>
                  <a:pt x="37" y="91"/>
                  <a:pt x="27" y="85"/>
                </a:cubicBezTo>
                <a:cubicBezTo>
                  <a:pt x="11" y="75"/>
                  <a:pt x="11" y="75"/>
                  <a:pt x="11" y="75"/>
                </a:cubicBezTo>
                <a:cubicBezTo>
                  <a:pt x="3" y="69"/>
                  <a:pt x="0" y="59"/>
                  <a:pt x="3" y="51"/>
                </a:cubicBezTo>
                <a:cubicBezTo>
                  <a:pt x="34" y="51"/>
                  <a:pt x="61" y="51"/>
                  <a:pt x="61" y="51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0"/>
                  <a:pt x="71" y="28"/>
                  <a:pt x="73" y="24"/>
                </a:cubicBezTo>
                <a:lnTo>
                  <a:pt x="8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9" name="Freeform 38"/>
          <p:cNvSpPr>
            <a:spLocks noChangeArrowheads="1"/>
          </p:cNvSpPr>
          <p:nvPr/>
        </p:nvSpPr>
        <p:spPr bwMode="auto">
          <a:xfrm>
            <a:off x="4702175" y="2921000"/>
            <a:ext cx="188913" cy="217488"/>
          </a:xfrm>
          <a:custGeom>
            <a:avLst/>
            <a:gdLst>
              <a:gd name="T0" fmla="*/ 41 w 41"/>
              <a:gd name="T1" fmla="*/ 17 h 47"/>
              <a:gd name="T2" fmla="*/ 25 w 41"/>
              <a:gd name="T3" fmla="*/ 41 h 47"/>
              <a:gd name="T4" fmla="*/ 15 w 41"/>
              <a:gd name="T5" fmla="*/ 47 h 47"/>
              <a:gd name="T6" fmla="*/ 18 w 41"/>
              <a:gd name="T7" fmla="*/ 26 h 47"/>
              <a:gd name="T8" fmla="*/ 0 w 41"/>
              <a:gd name="T9" fmla="*/ 24 h 47"/>
              <a:gd name="T10" fmla="*/ 15 w 41"/>
              <a:gd name="T11" fmla="*/ 0 h 47"/>
              <a:gd name="T12" fmla="*/ 20 w 41"/>
              <a:gd name="T13" fmla="*/ 3 h 47"/>
              <a:gd name="T14" fmla="*/ 36 w 41"/>
              <a:gd name="T15" fmla="*/ 13 h 47"/>
              <a:gd name="T16" fmla="*/ 41 w 41"/>
              <a:gd name="T17" fmla="*/ 17 h 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"/>
              <a:gd name="T28" fmla="*/ 0 h 47"/>
              <a:gd name="T29" fmla="*/ 41 w 41"/>
              <a:gd name="T30" fmla="*/ 47 h 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" h="47">
                <a:moveTo>
                  <a:pt x="41" y="17"/>
                </a:moveTo>
                <a:cubicBezTo>
                  <a:pt x="25" y="41"/>
                  <a:pt x="25" y="41"/>
                  <a:pt x="25" y="41"/>
                </a:cubicBezTo>
                <a:cubicBezTo>
                  <a:pt x="23" y="45"/>
                  <a:pt x="19" y="47"/>
                  <a:pt x="15" y="47"/>
                </a:cubicBezTo>
                <a:cubicBezTo>
                  <a:pt x="18" y="26"/>
                  <a:pt x="18" y="26"/>
                  <a:pt x="18" y="26"/>
                </a:cubicBezTo>
                <a:cubicBezTo>
                  <a:pt x="0" y="24"/>
                  <a:pt x="0" y="24"/>
                  <a:pt x="0" y="24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1"/>
                  <a:pt x="18" y="2"/>
                  <a:pt x="20" y="3"/>
                </a:cubicBezTo>
                <a:cubicBezTo>
                  <a:pt x="36" y="13"/>
                  <a:pt x="36" y="13"/>
                  <a:pt x="36" y="13"/>
                </a:cubicBezTo>
                <a:cubicBezTo>
                  <a:pt x="38" y="14"/>
                  <a:pt x="39" y="15"/>
                  <a:pt x="41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" name="Freeform 39"/>
          <p:cNvSpPr>
            <a:spLocks noChangeArrowheads="1"/>
          </p:cNvSpPr>
          <p:nvPr/>
        </p:nvSpPr>
        <p:spPr bwMode="auto">
          <a:xfrm>
            <a:off x="4683125" y="3032125"/>
            <a:ext cx="101600" cy="106363"/>
          </a:xfrm>
          <a:custGeom>
            <a:avLst/>
            <a:gdLst>
              <a:gd name="T0" fmla="*/ 22 w 22"/>
              <a:gd name="T1" fmla="*/ 2 h 23"/>
              <a:gd name="T2" fmla="*/ 19 w 22"/>
              <a:gd name="T3" fmla="*/ 23 h 23"/>
              <a:gd name="T4" fmla="*/ 17 w 22"/>
              <a:gd name="T5" fmla="*/ 22 h 23"/>
              <a:gd name="T6" fmla="*/ 4 w 22"/>
              <a:gd name="T7" fmla="*/ 13 h 23"/>
              <a:gd name="T8" fmla="*/ 3 w 22"/>
              <a:gd name="T9" fmla="*/ 1 h 23"/>
              <a:gd name="T10" fmla="*/ 4 w 22"/>
              <a:gd name="T11" fmla="*/ 0 h 23"/>
              <a:gd name="T12" fmla="*/ 22 w 22"/>
              <a:gd name="T13" fmla="*/ 2 h 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23"/>
              <a:gd name="T23" fmla="*/ 22 w 22"/>
              <a:gd name="T24" fmla="*/ 23 h 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23">
                <a:moveTo>
                  <a:pt x="22" y="2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2"/>
                  <a:pt x="18" y="22"/>
                  <a:pt x="17" y="22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1"/>
                  <a:pt x="0" y="5"/>
                  <a:pt x="3" y="1"/>
                </a:cubicBezTo>
                <a:cubicBezTo>
                  <a:pt x="4" y="0"/>
                  <a:pt x="4" y="0"/>
                  <a:pt x="4" y="0"/>
                </a:cubicBezTo>
                <a:lnTo>
                  <a:pt x="2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Freeform 40"/>
          <p:cNvSpPr>
            <a:spLocks noChangeArrowheads="1"/>
          </p:cNvSpPr>
          <p:nvPr/>
        </p:nvSpPr>
        <p:spPr bwMode="auto">
          <a:xfrm>
            <a:off x="4670425" y="4275138"/>
            <a:ext cx="111125" cy="461962"/>
          </a:xfrm>
          <a:custGeom>
            <a:avLst/>
            <a:gdLst>
              <a:gd name="T0" fmla="*/ 35 w 70"/>
              <a:gd name="T1" fmla="*/ 0 h 291"/>
              <a:gd name="T2" fmla="*/ 70 w 70"/>
              <a:gd name="T3" fmla="*/ 222 h 291"/>
              <a:gd name="T4" fmla="*/ 32 w 70"/>
              <a:gd name="T5" fmla="*/ 291 h 291"/>
              <a:gd name="T6" fmla="*/ 0 w 70"/>
              <a:gd name="T7" fmla="*/ 219 h 291"/>
              <a:gd name="T8" fmla="*/ 35 w 70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"/>
              <a:gd name="T16" fmla="*/ 0 h 291"/>
              <a:gd name="T17" fmla="*/ 70 w 70"/>
              <a:gd name="T18" fmla="*/ 291 h 2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" h="291">
                <a:moveTo>
                  <a:pt x="35" y="0"/>
                </a:moveTo>
                <a:lnTo>
                  <a:pt x="70" y="222"/>
                </a:lnTo>
                <a:lnTo>
                  <a:pt x="32" y="291"/>
                </a:lnTo>
                <a:lnTo>
                  <a:pt x="0" y="219"/>
                </a:lnTo>
                <a:lnTo>
                  <a:pt x="3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Freeform 41"/>
          <p:cNvSpPr>
            <a:spLocks noChangeArrowheads="1"/>
          </p:cNvSpPr>
          <p:nvPr/>
        </p:nvSpPr>
        <p:spPr bwMode="auto">
          <a:xfrm>
            <a:off x="4646613" y="4132263"/>
            <a:ext cx="130175" cy="490537"/>
          </a:xfrm>
          <a:custGeom>
            <a:avLst/>
            <a:gdLst>
              <a:gd name="T0" fmla="*/ 0 w 28"/>
              <a:gd name="T1" fmla="*/ 59 h 106"/>
              <a:gd name="T2" fmla="*/ 28 w 28"/>
              <a:gd name="T3" fmla="*/ 0 h 106"/>
              <a:gd name="T4" fmla="*/ 17 w 28"/>
              <a:gd name="T5" fmla="*/ 31 h 106"/>
              <a:gd name="T6" fmla="*/ 5 w 28"/>
              <a:gd name="T7" fmla="*/ 106 h 106"/>
              <a:gd name="T8" fmla="*/ 0 w 28"/>
              <a:gd name="T9" fmla="*/ 106 h 106"/>
              <a:gd name="T10" fmla="*/ 0 w 28"/>
              <a:gd name="T11" fmla="*/ 59 h 1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"/>
              <a:gd name="T19" fmla="*/ 0 h 106"/>
              <a:gd name="T20" fmla="*/ 28 w 28"/>
              <a:gd name="T21" fmla="*/ 106 h 1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" h="106">
                <a:moveTo>
                  <a:pt x="0" y="59"/>
                </a:moveTo>
                <a:cubicBezTo>
                  <a:pt x="0" y="26"/>
                  <a:pt x="15" y="9"/>
                  <a:pt x="28" y="0"/>
                </a:cubicBezTo>
                <a:cubicBezTo>
                  <a:pt x="28" y="0"/>
                  <a:pt x="10" y="19"/>
                  <a:pt x="17" y="31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89"/>
                  <a:pt x="0" y="73"/>
                  <a:pt x="0" y="5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" name="Freeform 42"/>
          <p:cNvSpPr>
            <a:spLocks noChangeArrowheads="1"/>
          </p:cNvSpPr>
          <p:nvPr/>
        </p:nvSpPr>
        <p:spPr bwMode="auto">
          <a:xfrm>
            <a:off x="4494213" y="3022600"/>
            <a:ext cx="277812" cy="212725"/>
          </a:xfrm>
          <a:custGeom>
            <a:avLst/>
            <a:gdLst>
              <a:gd name="T0" fmla="*/ 60 w 60"/>
              <a:gd name="T1" fmla="*/ 25 h 46"/>
              <a:gd name="T2" fmla="*/ 58 w 60"/>
              <a:gd name="T3" fmla="*/ 46 h 46"/>
              <a:gd name="T4" fmla="*/ 0 w 60"/>
              <a:gd name="T5" fmla="*/ 46 h 46"/>
              <a:gd name="T6" fmla="*/ 2 w 60"/>
              <a:gd name="T7" fmla="*/ 41 h 46"/>
              <a:gd name="T8" fmla="*/ 28 w 60"/>
              <a:gd name="T9" fmla="*/ 0 h 46"/>
              <a:gd name="T10" fmla="*/ 45 w 60"/>
              <a:gd name="T11" fmla="*/ 2 h 46"/>
              <a:gd name="T12" fmla="*/ 44 w 60"/>
              <a:gd name="T13" fmla="*/ 3 h 46"/>
              <a:gd name="T14" fmla="*/ 45 w 60"/>
              <a:gd name="T15" fmla="*/ 15 h 46"/>
              <a:gd name="T16" fmla="*/ 58 w 60"/>
              <a:gd name="T17" fmla="*/ 24 h 46"/>
              <a:gd name="T18" fmla="*/ 60 w 60"/>
              <a:gd name="T19" fmla="*/ 25 h 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0"/>
              <a:gd name="T31" fmla="*/ 0 h 46"/>
              <a:gd name="T32" fmla="*/ 60 w 60"/>
              <a:gd name="T33" fmla="*/ 46 h 4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0" h="46">
                <a:moveTo>
                  <a:pt x="60" y="25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31" y="46"/>
                  <a:pt x="0" y="46"/>
                </a:cubicBezTo>
                <a:cubicBezTo>
                  <a:pt x="0" y="44"/>
                  <a:pt x="1" y="43"/>
                  <a:pt x="2" y="41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2"/>
                  <a:pt x="45" y="2"/>
                  <a:pt x="45" y="2"/>
                </a:cubicBezTo>
                <a:cubicBezTo>
                  <a:pt x="44" y="3"/>
                  <a:pt x="44" y="3"/>
                  <a:pt x="44" y="3"/>
                </a:cubicBezTo>
                <a:cubicBezTo>
                  <a:pt x="41" y="7"/>
                  <a:pt x="42" y="13"/>
                  <a:pt x="45" y="15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4"/>
                  <a:pt x="60" y="24"/>
                  <a:pt x="6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" name="Freeform 43"/>
          <p:cNvSpPr>
            <a:spLocks noChangeArrowheads="1"/>
          </p:cNvSpPr>
          <p:nvPr/>
        </p:nvSpPr>
        <p:spPr bwMode="auto">
          <a:xfrm>
            <a:off x="4624388" y="2911475"/>
            <a:ext cx="147637" cy="120650"/>
          </a:xfrm>
          <a:custGeom>
            <a:avLst/>
            <a:gdLst>
              <a:gd name="T0" fmla="*/ 32 w 32"/>
              <a:gd name="T1" fmla="*/ 2 h 26"/>
              <a:gd name="T2" fmla="*/ 17 w 32"/>
              <a:gd name="T3" fmla="*/ 26 h 26"/>
              <a:gd name="T4" fmla="*/ 0 w 32"/>
              <a:gd name="T5" fmla="*/ 24 h 26"/>
              <a:gd name="T6" fmla="*/ 9 w 32"/>
              <a:gd name="T7" fmla="*/ 11 h 26"/>
              <a:gd name="T8" fmla="*/ 32 w 32"/>
              <a:gd name="T9" fmla="*/ 2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26"/>
              <a:gd name="T17" fmla="*/ 32 w 32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26">
                <a:moveTo>
                  <a:pt x="32" y="2"/>
                </a:moveTo>
                <a:cubicBezTo>
                  <a:pt x="17" y="26"/>
                  <a:pt x="17" y="26"/>
                  <a:pt x="17" y="26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11"/>
                  <a:pt x="9" y="11"/>
                  <a:pt x="9" y="11"/>
                </a:cubicBezTo>
                <a:cubicBezTo>
                  <a:pt x="14" y="3"/>
                  <a:pt x="23" y="0"/>
                  <a:pt x="3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5" name="Oval 44"/>
          <p:cNvSpPr>
            <a:spLocks noChangeArrowheads="1"/>
          </p:cNvSpPr>
          <p:nvPr/>
        </p:nvSpPr>
        <p:spPr bwMode="auto">
          <a:xfrm>
            <a:off x="3098800" y="1201738"/>
            <a:ext cx="771525" cy="7762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" name="Freeform 45"/>
          <p:cNvSpPr>
            <a:spLocks noChangeArrowheads="1"/>
          </p:cNvSpPr>
          <p:nvPr/>
        </p:nvSpPr>
        <p:spPr bwMode="auto">
          <a:xfrm>
            <a:off x="3171825" y="2200275"/>
            <a:ext cx="300038" cy="1020763"/>
          </a:xfrm>
          <a:custGeom>
            <a:avLst/>
            <a:gdLst>
              <a:gd name="T0" fmla="*/ 131 w 189"/>
              <a:gd name="T1" fmla="*/ 0 h 643"/>
              <a:gd name="T2" fmla="*/ 189 w 189"/>
              <a:gd name="T3" fmla="*/ 524 h 643"/>
              <a:gd name="T4" fmla="*/ 82 w 189"/>
              <a:gd name="T5" fmla="*/ 643 h 643"/>
              <a:gd name="T6" fmla="*/ 0 w 189"/>
              <a:gd name="T7" fmla="*/ 501 h 643"/>
              <a:gd name="T8" fmla="*/ 131 w 189"/>
              <a:gd name="T9" fmla="*/ 0 h 6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9"/>
              <a:gd name="T16" fmla="*/ 0 h 643"/>
              <a:gd name="T17" fmla="*/ 189 w 189"/>
              <a:gd name="T18" fmla="*/ 643 h 6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9" h="643">
                <a:moveTo>
                  <a:pt x="131" y="0"/>
                </a:moveTo>
                <a:lnTo>
                  <a:pt x="189" y="524"/>
                </a:lnTo>
                <a:lnTo>
                  <a:pt x="82" y="643"/>
                </a:lnTo>
                <a:lnTo>
                  <a:pt x="0" y="501"/>
                </a:lnTo>
                <a:lnTo>
                  <a:pt x="13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7" name="Freeform 46"/>
          <p:cNvSpPr>
            <a:spLocks noChangeArrowheads="1"/>
          </p:cNvSpPr>
          <p:nvPr/>
        </p:nvSpPr>
        <p:spPr bwMode="auto">
          <a:xfrm>
            <a:off x="2335213" y="2006600"/>
            <a:ext cx="2251075" cy="3840163"/>
          </a:xfrm>
          <a:custGeom>
            <a:avLst/>
            <a:gdLst>
              <a:gd name="T0" fmla="*/ 173 w 487"/>
              <a:gd name="T1" fmla="*/ 0 h 831"/>
              <a:gd name="T2" fmla="*/ 226 w 487"/>
              <a:gd name="T3" fmla="*/ 42 h 831"/>
              <a:gd name="T4" fmla="*/ 181 w 487"/>
              <a:gd name="T5" fmla="*/ 214 h 831"/>
              <a:gd name="T6" fmla="*/ 209 w 487"/>
              <a:gd name="T7" fmla="*/ 263 h 831"/>
              <a:gd name="T8" fmla="*/ 246 w 487"/>
              <a:gd name="T9" fmla="*/ 222 h 831"/>
              <a:gd name="T10" fmla="*/ 226 w 487"/>
              <a:gd name="T11" fmla="*/ 42 h 831"/>
              <a:gd name="T12" fmla="*/ 265 w 487"/>
              <a:gd name="T13" fmla="*/ 5 h 831"/>
              <a:gd name="T14" fmla="*/ 360 w 487"/>
              <a:gd name="T15" fmla="*/ 68 h 831"/>
              <a:gd name="T16" fmla="*/ 385 w 487"/>
              <a:gd name="T17" fmla="*/ 149 h 831"/>
              <a:gd name="T18" fmla="*/ 422 w 487"/>
              <a:gd name="T19" fmla="*/ 212 h 831"/>
              <a:gd name="T20" fmla="*/ 487 w 487"/>
              <a:gd name="T21" fmla="*/ 219 h 831"/>
              <a:gd name="T22" fmla="*/ 456 w 487"/>
              <a:gd name="T23" fmla="*/ 266 h 831"/>
              <a:gd name="T24" fmla="*/ 403 w 487"/>
              <a:gd name="T25" fmla="*/ 266 h 831"/>
              <a:gd name="T26" fmla="*/ 351 w 487"/>
              <a:gd name="T27" fmla="*/ 226 h 831"/>
              <a:gd name="T28" fmla="*/ 319 w 487"/>
              <a:gd name="T29" fmla="*/ 125 h 831"/>
              <a:gd name="T30" fmla="*/ 298 w 487"/>
              <a:gd name="T31" fmla="*/ 379 h 831"/>
              <a:gd name="T32" fmla="*/ 266 w 487"/>
              <a:gd name="T33" fmla="*/ 831 h 831"/>
              <a:gd name="T34" fmla="*/ 209 w 487"/>
              <a:gd name="T35" fmla="*/ 831 h 831"/>
              <a:gd name="T36" fmla="*/ 202 w 487"/>
              <a:gd name="T37" fmla="*/ 379 h 831"/>
              <a:gd name="T38" fmla="*/ 174 w 487"/>
              <a:gd name="T39" fmla="*/ 379 h 831"/>
              <a:gd name="T40" fmla="*/ 158 w 487"/>
              <a:gd name="T41" fmla="*/ 831 h 831"/>
              <a:gd name="T42" fmla="*/ 103 w 487"/>
              <a:gd name="T43" fmla="*/ 831 h 831"/>
              <a:gd name="T44" fmla="*/ 73 w 487"/>
              <a:gd name="T45" fmla="*/ 453 h 831"/>
              <a:gd name="T46" fmla="*/ 113 w 487"/>
              <a:gd name="T47" fmla="*/ 111 h 831"/>
              <a:gd name="T48" fmla="*/ 57 w 487"/>
              <a:gd name="T49" fmla="*/ 235 h 831"/>
              <a:gd name="T50" fmla="*/ 57 w 487"/>
              <a:gd name="T51" fmla="*/ 400 h 831"/>
              <a:gd name="T52" fmla="*/ 12 w 487"/>
              <a:gd name="T53" fmla="*/ 400 h 831"/>
              <a:gd name="T54" fmla="*/ 0 w 487"/>
              <a:gd name="T55" fmla="*/ 226 h 831"/>
              <a:gd name="T56" fmla="*/ 41 w 487"/>
              <a:gd name="T57" fmla="*/ 87 h 831"/>
              <a:gd name="T58" fmla="*/ 100 w 487"/>
              <a:gd name="T59" fmla="*/ 17 h 831"/>
              <a:gd name="T60" fmla="*/ 173 w 487"/>
              <a:gd name="T61" fmla="*/ 0 h 83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87"/>
              <a:gd name="T94" fmla="*/ 0 h 831"/>
              <a:gd name="T95" fmla="*/ 487 w 487"/>
              <a:gd name="T96" fmla="*/ 831 h 83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87" h="831">
                <a:moveTo>
                  <a:pt x="173" y="0"/>
                </a:moveTo>
                <a:cubicBezTo>
                  <a:pt x="173" y="0"/>
                  <a:pt x="169" y="42"/>
                  <a:pt x="226" y="42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46" y="222"/>
                  <a:pt x="246" y="222"/>
                  <a:pt x="246" y="22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83" y="42"/>
                  <a:pt x="265" y="5"/>
                  <a:pt x="265" y="5"/>
                </a:cubicBezTo>
                <a:cubicBezTo>
                  <a:pt x="304" y="11"/>
                  <a:pt x="346" y="27"/>
                  <a:pt x="360" y="68"/>
                </a:cubicBezTo>
                <a:cubicBezTo>
                  <a:pt x="360" y="68"/>
                  <a:pt x="371" y="103"/>
                  <a:pt x="385" y="149"/>
                </a:cubicBezTo>
                <a:cubicBezTo>
                  <a:pt x="399" y="196"/>
                  <a:pt x="422" y="212"/>
                  <a:pt x="422" y="212"/>
                </a:cubicBezTo>
                <a:cubicBezTo>
                  <a:pt x="487" y="219"/>
                  <a:pt x="487" y="219"/>
                  <a:pt x="487" y="219"/>
                </a:cubicBezTo>
                <a:cubicBezTo>
                  <a:pt x="456" y="266"/>
                  <a:pt x="456" y="266"/>
                  <a:pt x="456" y="266"/>
                </a:cubicBezTo>
                <a:cubicBezTo>
                  <a:pt x="437" y="266"/>
                  <a:pt x="418" y="266"/>
                  <a:pt x="403" y="266"/>
                </a:cubicBezTo>
                <a:cubicBezTo>
                  <a:pt x="362" y="266"/>
                  <a:pt x="351" y="226"/>
                  <a:pt x="351" y="226"/>
                </a:cubicBezTo>
                <a:cubicBezTo>
                  <a:pt x="319" y="125"/>
                  <a:pt x="319" y="125"/>
                  <a:pt x="319" y="125"/>
                </a:cubicBezTo>
                <a:cubicBezTo>
                  <a:pt x="319" y="125"/>
                  <a:pt x="298" y="304"/>
                  <a:pt x="298" y="379"/>
                </a:cubicBezTo>
                <a:cubicBezTo>
                  <a:pt x="298" y="453"/>
                  <a:pt x="266" y="831"/>
                  <a:pt x="266" y="831"/>
                </a:cubicBezTo>
                <a:cubicBezTo>
                  <a:pt x="209" y="831"/>
                  <a:pt x="209" y="831"/>
                  <a:pt x="209" y="831"/>
                </a:cubicBezTo>
                <a:cubicBezTo>
                  <a:pt x="202" y="379"/>
                  <a:pt x="202" y="379"/>
                  <a:pt x="202" y="379"/>
                </a:cubicBezTo>
                <a:cubicBezTo>
                  <a:pt x="174" y="379"/>
                  <a:pt x="174" y="379"/>
                  <a:pt x="174" y="379"/>
                </a:cubicBezTo>
                <a:cubicBezTo>
                  <a:pt x="158" y="831"/>
                  <a:pt x="158" y="831"/>
                  <a:pt x="158" y="831"/>
                </a:cubicBezTo>
                <a:cubicBezTo>
                  <a:pt x="103" y="831"/>
                  <a:pt x="103" y="831"/>
                  <a:pt x="103" y="831"/>
                </a:cubicBezTo>
                <a:cubicBezTo>
                  <a:pt x="73" y="453"/>
                  <a:pt x="73" y="453"/>
                  <a:pt x="73" y="453"/>
                </a:cubicBezTo>
                <a:cubicBezTo>
                  <a:pt x="73" y="317"/>
                  <a:pt x="113" y="111"/>
                  <a:pt x="113" y="111"/>
                </a:cubicBezTo>
                <a:cubicBezTo>
                  <a:pt x="57" y="235"/>
                  <a:pt x="57" y="235"/>
                  <a:pt x="57" y="235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12" y="400"/>
                  <a:pt x="12" y="400"/>
                  <a:pt x="12" y="400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12" y="199"/>
                  <a:pt x="41" y="87"/>
                </a:cubicBezTo>
                <a:cubicBezTo>
                  <a:pt x="49" y="60"/>
                  <a:pt x="75" y="30"/>
                  <a:pt x="100" y="17"/>
                </a:cubicBezTo>
                <a:cubicBezTo>
                  <a:pt x="122" y="6"/>
                  <a:pt x="147" y="1"/>
                  <a:pt x="17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255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546225" y="1693863"/>
            <a:ext cx="30257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3035300" y="1690688"/>
            <a:ext cx="1539875" cy="314325"/>
          </a:xfrm>
          <a:custGeom>
            <a:avLst/>
            <a:gdLst>
              <a:gd name="T0" fmla="*/ 411 w 411"/>
              <a:gd name="T1" fmla="*/ 0 h 84"/>
              <a:gd name="T2" fmla="*/ 411 w 411"/>
              <a:gd name="T3" fmla="*/ 84 h 84"/>
              <a:gd name="T4" fmla="*/ 100 w 411"/>
              <a:gd name="T5" fmla="*/ 84 h 84"/>
              <a:gd name="T6" fmla="*/ 100 w 411"/>
              <a:gd name="T7" fmla="*/ 61 h 84"/>
              <a:gd name="T8" fmla="*/ 68 w 411"/>
              <a:gd name="T9" fmla="*/ 29 h 84"/>
              <a:gd name="T10" fmla="*/ 50 w 411"/>
              <a:gd name="T11" fmla="*/ 29 h 84"/>
              <a:gd name="T12" fmla="*/ 17 w 411"/>
              <a:gd name="T13" fmla="*/ 61 h 84"/>
              <a:gd name="T14" fmla="*/ 17 w 411"/>
              <a:gd name="T15" fmla="*/ 84 h 84"/>
              <a:gd name="T16" fmla="*/ 0 w 411"/>
              <a:gd name="T17" fmla="*/ 84 h 84"/>
              <a:gd name="T18" fmla="*/ 0 w 411"/>
              <a:gd name="T19" fmla="*/ 0 h 84"/>
              <a:gd name="T20" fmla="*/ 411 w 411"/>
              <a:gd name="T21" fmla="*/ 0 h 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11"/>
              <a:gd name="T34" fmla="*/ 0 h 84"/>
              <a:gd name="T35" fmla="*/ 411 w 411"/>
              <a:gd name="T36" fmla="*/ 84 h 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11" h="84">
                <a:moveTo>
                  <a:pt x="411" y="0"/>
                </a:moveTo>
                <a:cubicBezTo>
                  <a:pt x="411" y="84"/>
                  <a:pt x="411" y="84"/>
                  <a:pt x="41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0" y="44"/>
                  <a:pt x="85" y="29"/>
                  <a:pt x="68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32" y="29"/>
                  <a:pt x="17" y="44"/>
                  <a:pt x="17" y="61"/>
                </a:cubicBezTo>
                <a:cubicBezTo>
                  <a:pt x="17" y="84"/>
                  <a:pt x="17" y="84"/>
                  <a:pt x="17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0"/>
                  <a:pt x="0" y="0"/>
                  <a:pt x="0" y="0"/>
                </a:cubicBezTo>
                <a:lnTo>
                  <a:pt x="4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2509838" y="2560638"/>
            <a:ext cx="1536700" cy="1296987"/>
          </a:xfrm>
          <a:custGeom>
            <a:avLst/>
            <a:gdLst>
              <a:gd name="T0" fmla="*/ 240 w 410"/>
              <a:gd name="T1" fmla="*/ 0 h 346"/>
              <a:gd name="T2" fmla="*/ 410 w 410"/>
              <a:gd name="T3" fmla="*/ 202 h 346"/>
              <a:gd name="T4" fmla="*/ 351 w 410"/>
              <a:gd name="T5" fmla="*/ 345 h 346"/>
              <a:gd name="T6" fmla="*/ 351 w 410"/>
              <a:gd name="T7" fmla="*/ 345 h 346"/>
              <a:gd name="T8" fmla="*/ 351 w 410"/>
              <a:gd name="T9" fmla="*/ 195 h 346"/>
              <a:gd name="T10" fmla="*/ 212 w 410"/>
              <a:gd name="T11" fmla="*/ 148 h 346"/>
              <a:gd name="T12" fmla="*/ 198 w 410"/>
              <a:gd name="T13" fmla="*/ 150 h 346"/>
              <a:gd name="T14" fmla="*/ 59 w 410"/>
              <a:gd name="T15" fmla="*/ 197 h 346"/>
              <a:gd name="T16" fmla="*/ 59 w 410"/>
              <a:gd name="T17" fmla="*/ 346 h 346"/>
              <a:gd name="T18" fmla="*/ 0 w 410"/>
              <a:gd name="T19" fmla="*/ 202 h 346"/>
              <a:gd name="T20" fmla="*/ 157 w 410"/>
              <a:gd name="T21" fmla="*/ 3 h 346"/>
              <a:gd name="T22" fmla="*/ 157 w 410"/>
              <a:gd name="T23" fmla="*/ 7 h 346"/>
              <a:gd name="T24" fmla="*/ 190 w 410"/>
              <a:gd name="T25" fmla="*/ 40 h 346"/>
              <a:gd name="T26" fmla="*/ 208 w 410"/>
              <a:gd name="T27" fmla="*/ 40 h 346"/>
              <a:gd name="T28" fmla="*/ 240 w 410"/>
              <a:gd name="T29" fmla="*/ 7 h 346"/>
              <a:gd name="T30" fmla="*/ 240 w 410"/>
              <a:gd name="T31" fmla="*/ 0 h 3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10"/>
              <a:gd name="T49" fmla="*/ 0 h 346"/>
              <a:gd name="T50" fmla="*/ 410 w 410"/>
              <a:gd name="T51" fmla="*/ 346 h 34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10" h="346">
                <a:moveTo>
                  <a:pt x="240" y="0"/>
                </a:moveTo>
                <a:cubicBezTo>
                  <a:pt x="336" y="17"/>
                  <a:pt x="410" y="101"/>
                  <a:pt x="410" y="202"/>
                </a:cubicBezTo>
                <a:cubicBezTo>
                  <a:pt x="410" y="258"/>
                  <a:pt x="387" y="308"/>
                  <a:pt x="351" y="345"/>
                </a:cubicBezTo>
                <a:cubicBezTo>
                  <a:pt x="351" y="345"/>
                  <a:pt x="351" y="345"/>
                  <a:pt x="351" y="34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59" y="346"/>
                  <a:pt x="59" y="346"/>
                  <a:pt x="59" y="346"/>
                </a:cubicBezTo>
                <a:cubicBezTo>
                  <a:pt x="23" y="309"/>
                  <a:pt x="0" y="258"/>
                  <a:pt x="0" y="202"/>
                </a:cubicBezTo>
                <a:cubicBezTo>
                  <a:pt x="0" y="105"/>
                  <a:pt x="67" y="24"/>
                  <a:pt x="157" y="3"/>
                </a:cubicBezTo>
                <a:cubicBezTo>
                  <a:pt x="157" y="7"/>
                  <a:pt x="157" y="7"/>
                  <a:pt x="157" y="7"/>
                </a:cubicBezTo>
                <a:cubicBezTo>
                  <a:pt x="157" y="25"/>
                  <a:pt x="172" y="40"/>
                  <a:pt x="190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25" y="40"/>
                  <a:pt x="240" y="25"/>
                  <a:pt x="240" y="7"/>
                </a:cubicBezTo>
                <a:lnTo>
                  <a:pt x="24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1549400" y="4044950"/>
            <a:ext cx="2208213" cy="1946275"/>
          </a:xfrm>
          <a:custGeom>
            <a:avLst/>
            <a:gdLst>
              <a:gd name="T0" fmla="*/ 589 w 589"/>
              <a:gd name="T1" fmla="*/ 189 h 519"/>
              <a:gd name="T2" fmla="*/ 561 w 589"/>
              <a:gd name="T3" fmla="*/ 287 h 519"/>
              <a:gd name="T4" fmla="*/ 527 w 589"/>
              <a:gd name="T5" fmla="*/ 277 h 519"/>
              <a:gd name="T6" fmla="*/ 543 w 589"/>
              <a:gd name="T7" fmla="*/ 183 h 519"/>
              <a:gd name="T8" fmla="*/ 506 w 589"/>
              <a:gd name="T9" fmla="*/ 98 h 519"/>
              <a:gd name="T10" fmla="*/ 467 w 589"/>
              <a:gd name="T11" fmla="*/ 272 h 519"/>
              <a:gd name="T12" fmla="*/ 397 w 589"/>
              <a:gd name="T13" fmla="*/ 348 h 519"/>
              <a:gd name="T14" fmla="*/ 241 w 589"/>
              <a:gd name="T15" fmla="*/ 348 h 519"/>
              <a:gd name="T16" fmla="*/ 165 w 589"/>
              <a:gd name="T17" fmla="*/ 519 h 519"/>
              <a:gd name="T18" fmla="*/ 123 w 589"/>
              <a:gd name="T19" fmla="*/ 500 h 519"/>
              <a:gd name="T20" fmla="*/ 186 w 589"/>
              <a:gd name="T21" fmla="*/ 308 h 519"/>
              <a:gd name="T22" fmla="*/ 244 w 589"/>
              <a:gd name="T23" fmla="*/ 275 h 519"/>
              <a:gd name="T24" fmla="*/ 324 w 589"/>
              <a:gd name="T25" fmla="*/ 275 h 519"/>
              <a:gd name="T26" fmla="*/ 177 w 589"/>
              <a:gd name="T27" fmla="*/ 247 h 519"/>
              <a:gd name="T28" fmla="*/ 123 w 589"/>
              <a:gd name="T29" fmla="*/ 260 h 519"/>
              <a:gd name="T30" fmla="*/ 31 w 589"/>
              <a:gd name="T31" fmla="*/ 400 h 519"/>
              <a:gd name="T32" fmla="*/ 0 w 589"/>
              <a:gd name="T33" fmla="*/ 378 h 519"/>
              <a:gd name="T34" fmla="*/ 86 w 589"/>
              <a:gd name="T35" fmla="*/ 202 h 519"/>
              <a:gd name="T36" fmla="*/ 153 w 589"/>
              <a:gd name="T37" fmla="*/ 174 h 519"/>
              <a:gd name="T38" fmla="*/ 281 w 589"/>
              <a:gd name="T39" fmla="*/ 208 h 519"/>
              <a:gd name="T40" fmla="*/ 321 w 589"/>
              <a:gd name="T41" fmla="*/ 168 h 519"/>
              <a:gd name="T42" fmla="*/ 345 w 589"/>
              <a:gd name="T43" fmla="*/ 64 h 519"/>
              <a:gd name="T44" fmla="*/ 266 w 589"/>
              <a:gd name="T45" fmla="*/ 64 h 519"/>
              <a:gd name="T46" fmla="*/ 186 w 589"/>
              <a:gd name="T47" fmla="*/ 35 h 519"/>
              <a:gd name="T48" fmla="*/ 199 w 589"/>
              <a:gd name="T49" fmla="*/ 1 h 519"/>
              <a:gd name="T50" fmla="*/ 275 w 589"/>
              <a:gd name="T51" fmla="*/ 24 h 519"/>
              <a:gd name="T52" fmla="*/ 369 w 589"/>
              <a:gd name="T53" fmla="*/ 1 h 519"/>
              <a:gd name="T54" fmla="*/ 396 w 589"/>
              <a:gd name="T55" fmla="*/ 0 h 519"/>
              <a:gd name="T56" fmla="*/ 425 w 589"/>
              <a:gd name="T57" fmla="*/ 8 h 519"/>
              <a:gd name="T58" fmla="*/ 431 w 589"/>
              <a:gd name="T59" fmla="*/ 42 h 519"/>
              <a:gd name="T60" fmla="*/ 366 w 589"/>
              <a:gd name="T61" fmla="*/ 141 h 519"/>
              <a:gd name="T62" fmla="*/ 366 w 589"/>
              <a:gd name="T63" fmla="*/ 180 h 519"/>
              <a:gd name="T64" fmla="*/ 409 w 589"/>
              <a:gd name="T65" fmla="*/ 162 h 519"/>
              <a:gd name="T66" fmla="*/ 431 w 589"/>
              <a:gd name="T67" fmla="*/ 42 h 519"/>
              <a:gd name="T68" fmla="*/ 485 w 589"/>
              <a:gd name="T69" fmla="*/ 10 h 519"/>
              <a:gd name="T70" fmla="*/ 555 w 589"/>
              <a:gd name="T71" fmla="*/ 64 h 519"/>
              <a:gd name="T72" fmla="*/ 589 w 589"/>
              <a:gd name="T73" fmla="*/ 189 h 5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89"/>
              <a:gd name="T112" fmla="*/ 0 h 519"/>
              <a:gd name="T113" fmla="*/ 589 w 589"/>
              <a:gd name="T114" fmla="*/ 519 h 51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89" h="519">
                <a:moveTo>
                  <a:pt x="589" y="189"/>
                </a:moveTo>
                <a:cubicBezTo>
                  <a:pt x="561" y="287"/>
                  <a:pt x="561" y="287"/>
                  <a:pt x="561" y="287"/>
                </a:cubicBezTo>
                <a:cubicBezTo>
                  <a:pt x="527" y="277"/>
                  <a:pt x="527" y="277"/>
                  <a:pt x="527" y="277"/>
                </a:cubicBezTo>
                <a:cubicBezTo>
                  <a:pt x="543" y="183"/>
                  <a:pt x="543" y="183"/>
                  <a:pt x="543" y="183"/>
                </a:cubicBezTo>
                <a:cubicBezTo>
                  <a:pt x="506" y="98"/>
                  <a:pt x="506" y="98"/>
                  <a:pt x="506" y="98"/>
                </a:cubicBezTo>
                <a:cubicBezTo>
                  <a:pt x="467" y="272"/>
                  <a:pt x="467" y="272"/>
                  <a:pt x="467" y="272"/>
                </a:cubicBezTo>
                <a:cubicBezTo>
                  <a:pt x="467" y="272"/>
                  <a:pt x="455" y="345"/>
                  <a:pt x="397" y="348"/>
                </a:cubicBezTo>
                <a:cubicBezTo>
                  <a:pt x="339" y="351"/>
                  <a:pt x="241" y="348"/>
                  <a:pt x="241" y="348"/>
                </a:cubicBezTo>
                <a:cubicBezTo>
                  <a:pt x="165" y="519"/>
                  <a:pt x="165" y="519"/>
                  <a:pt x="165" y="519"/>
                </a:cubicBezTo>
                <a:cubicBezTo>
                  <a:pt x="123" y="500"/>
                  <a:pt x="123" y="500"/>
                  <a:pt x="123" y="500"/>
                </a:cubicBezTo>
                <a:cubicBezTo>
                  <a:pt x="186" y="308"/>
                  <a:pt x="186" y="308"/>
                  <a:pt x="186" y="308"/>
                </a:cubicBezTo>
                <a:cubicBezTo>
                  <a:pt x="186" y="308"/>
                  <a:pt x="208" y="275"/>
                  <a:pt x="244" y="275"/>
                </a:cubicBezTo>
                <a:cubicBezTo>
                  <a:pt x="281" y="275"/>
                  <a:pt x="324" y="275"/>
                  <a:pt x="324" y="275"/>
                </a:cubicBezTo>
                <a:cubicBezTo>
                  <a:pt x="177" y="247"/>
                  <a:pt x="177" y="247"/>
                  <a:pt x="177" y="247"/>
                </a:cubicBezTo>
                <a:cubicBezTo>
                  <a:pt x="177" y="247"/>
                  <a:pt x="142" y="239"/>
                  <a:pt x="123" y="260"/>
                </a:cubicBezTo>
                <a:cubicBezTo>
                  <a:pt x="104" y="281"/>
                  <a:pt x="31" y="400"/>
                  <a:pt x="31" y="400"/>
                </a:cubicBezTo>
                <a:cubicBezTo>
                  <a:pt x="0" y="378"/>
                  <a:pt x="0" y="378"/>
                  <a:pt x="0" y="378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86" y="202"/>
                  <a:pt x="98" y="159"/>
                  <a:pt x="153" y="174"/>
                </a:cubicBezTo>
                <a:cubicBezTo>
                  <a:pt x="208" y="189"/>
                  <a:pt x="281" y="208"/>
                  <a:pt x="281" y="208"/>
                </a:cubicBezTo>
                <a:cubicBezTo>
                  <a:pt x="281" y="208"/>
                  <a:pt x="308" y="205"/>
                  <a:pt x="321" y="168"/>
                </a:cubicBezTo>
                <a:cubicBezTo>
                  <a:pt x="333" y="132"/>
                  <a:pt x="345" y="64"/>
                  <a:pt x="345" y="64"/>
                </a:cubicBezTo>
                <a:cubicBezTo>
                  <a:pt x="266" y="64"/>
                  <a:pt x="266" y="64"/>
                  <a:pt x="266" y="64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99" y="1"/>
                  <a:pt x="199" y="1"/>
                  <a:pt x="199" y="1"/>
                </a:cubicBezTo>
                <a:cubicBezTo>
                  <a:pt x="275" y="24"/>
                  <a:pt x="275" y="24"/>
                  <a:pt x="275" y="24"/>
                </a:cubicBezTo>
                <a:cubicBezTo>
                  <a:pt x="369" y="1"/>
                  <a:pt x="369" y="1"/>
                  <a:pt x="369" y="1"/>
                </a:cubicBezTo>
                <a:cubicBezTo>
                  <a:pt x="369" y="1"/>
                  <a:pt x="381" y="1"/>
                  <a:pt x="396" y="0"/>
                </a:cubicBezTo>
                <a:cubicBezTo>
                  <a:pt x="405" y="4"/>
                  <a:pt x="415" y="6"/>
                  <a:pt x="425" y="8"/>
                </a:cubicBezTo>
                <a:cubicBezTo>
                  <a:pt x="431" y="42"/>
                  <a:pt x="431" y="42"/>
                  <a:pt x="431" y="42"/>
                </a:cubicBezTo>
                <a:cubicBezTo>
                  <a:pt x="366" y="141"/>
                  <a:pt x="366" y="141"/>
                  <a:pt x="366" y="141"/>
                </a:cubicBezTo>
                <a:cubicBezTo>
                  <a:pt x="366" y="180"/>
                  <a:pt x="366" y="180"/>
                  <a:pt x="366" y="180"/>
                </a:cubicBezTo>
                <a:cubicBezTo>
                  <a:pt x="409" y="162"/>
                  <a:pt x="409" y="162"/>
                  <a:pt x="409" y="162"/>
                </a:cubicBezTo>
                <a:cubicBezTo>
                  <a:pt x="431" y="42"/>
                  <a:pt x="431" y="42"/>
                  <a:pt x="431" y="42"/>
                </a:cubicBezTo>
                <a:cubicBezTo>
                  <a:pt x="485" y="10"/>
                  <a:pt x="485" y="10"/>
                  <a:pt x="485" y="10"/>
                </a:cubicBezTo>
                <a:cubicBezTo>
                  <a:pt x="514" y="18"/>
                  <a:pt x="545" y="34"/>
                  <a:pt x="555" y="64"/>
                </a:cubicBezTo>
                <a:cubicBezTo>
                  <a:pt x="577" y="125"/>
                  <a:pt x="589" y="189"/>
                  <a:pt x="589" y="1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3019425" y="3486150"/>
            <a:ext cx="514350" cy="5143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3135313" y="2005013"/>
            <a:ext cx="236537" cy="555625"/>
          </a:xfrm>
          <a:custGeom>
            <a:avLst/>
            <a:gdLst>
              <a:gd name="T0" fmla="*/ 63 w 63"/>
              <a:gd name="T1" fmla="*/ 0 h 148"/>
              <a:gd name="T2" fmla="*/ 63 w 63"/>
              <a:gd name="T3" fmla="*/ 146 h 148"/>
              <a:gd name="T4" fmla="*/ 63 w 63"/>
              <a:gd name="T5" fmla="*/ 147 h 148"/>
              <a:gd name="T6" fmla="*/ 38 w 63"/>
              <a:gd name="T7" fmla="*/ 145 h 148"/>
              <a:gd name="T8" fmla="*/ 0 w 63"/>
              <a:gd name="T9" fmla="*/ 148 h 148"/>
              <a:gd name="T10" fmla="*/ 0 w 63"/>
              <a:gd name="T11" fmla="*/ 146 h 148"/>
              <a:gd name="T12" fmla="*/ 0 w 63"/>
              <a:gd name="T13" fmla="*/ 0 h 148"/>
              <a:gd name="T14" fmla="*/ 63 w 63"/>
              <a:gd name="T15" fmla="*/ 0 h 1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"/>
              <a:gd name="T25" fmla="*/ 0 h 148"/>
              <a:gd name="T26" fmla="*/ 63 w 63"/>
              <a:gd name="T27" fmla="*/ 148 h 1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" h="148">
                <a:moveTo>
                  <a:pt x="63" y="0"/>
                </a:moveTo>
                <a:cubicBezTo>
                  <a:pt x="63" y="146"/>
                  <a:pt x="63" y="146"/>
                  <a:pt x="63" y="146"/>
                </a:cubicBezTo>
                <a:cubicBezTo>
                  <a:pt x="63" y="146"/>
                  <a:pt x="63" y="146"/>
                  <a:pt x="63" y="147"/>
                </a:cubicBezTo>
                <a:cubicBezTo>
                  <a:pt x="54" y="146"/>
                  <a:pt x="46" y="145"/>
                  <a:pt x="38" y="145"/>
                </a:cubicBezTo>
                <a:cubicBezTo>
                  <a:pt x="25" y="145"/>
                  <a:pt x="12" y="146"/>
                  <a:pt x="0" y="148"/>
                </a:cubicBezTo>
                <a:cubicBezTo>
                  <a:pt x="0" y="148"/>
                  <a:pt x="0" y="147"/>
                  <a:pt x="0" y="146"/>
                </a:cubicBezTo>
                <a:cubicBezTo>
                  <a:pt x="0" y="0"/>
                  <a:pt x="0" y="0"/>
                  <a:pt x="0" y="0"/>
                </a:cubicBezTo>
                <a:lnTo>
                  <a:pt x="6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3135313" y="1897063"/>
            <a:ext cx="236537" cy="107950"/>
          </a:xfrm>
          <a:custGeom>
            <a:avLst/>
            <a:gdLst>
              <a:gd name="T0" fmla="*/ 63 w 63"/>
              <a:gd name="T1" fmla="*/ 29 h 29"/>
              <a:gd name="T2" fmla="*/ 0 w 63"/>
              <a:gd name="T3" fmla="*/ 29 h 29"/>
              <a:gd name="T4" fmla="*/ 0 w 63"/>
              <a:gd name="T5" fmla="*/ 27 h 29"/>
              <a:gd name="T6" fmla="*/ 25 w 63"/>
              <a:gd name="T7" fmla="*/ 0 h 29"/>
              <a:gd name="T8" fmla="*/ 38 w 63"/>
              <a:gd name="T9" fmla="*/ 0 h 29"/>
              <a:gd name="T10" fmla="*/ 63 w 63"/>
              <a:gd name="T11" fmla="*/ 27 h 29"/>
              <a:gd name="T12" fmla="*/ 63 w 63"/>
              <a:gd name="T13" fmla="*/ 29 h 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3"/>
              <a:gd name="T22" fmla="*/ 0 h 29"/>
              <a:gd name="T23" fmla="*/ 63 w 63"/>
              <a:gd name="T24" fmla="*/ 29 h 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3" h="29">
                <a:moveTo>
                  <a:pt x="63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52" y="0"/>
                  <a:pt x="63" y="12"/>
                  <a:pt x="63" y="27"/>
                </a:cubicBezTo>
                <a:lnTo>
                  <a:pt x="63" y="2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3135313" y="2549525"/>
            <a:ext cx="236537" cy="100013"/>
          </a:xfrm>
          <a:custGeom>
            <a:avLst/>
            <a:gdLst>
              <a:gd name="T0" fmla="*/ 63 w 63"/>
              <a:gd name="T1" fmla="*/ 2 h 27"/>
              <a:gd name="T2" fmla="*/ 38 w 63"/>
              <a:gd name="T3" fmla="*/ 27 h 27"/>
              <a:gd name="T4" fmla="*/ 25 w 63"/>
              <a:gd name="T5" fmla="*/ 27 h 27"/>
              <a:gd name="T6" fmla="*/ 0 w 63"/>
              <a:gd name="T7" fmla="*/ 3 h 27"/>
              <a:gd name="T8" fmla="*/ 38 w 63"/>
              <a:gd name="T9" fmla="*/ 0 h 27"/>
              <a:gd name="T10" fmla="*/ 63 w 63"/>
              <a:gd name="T11" fmla="*/ 2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"/>
              <a:gd name="T19" fmla="*/ 0 h 27"/>
              <a:gd name="T20" fmla="*/ 63 w 63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" h="27">
                <a:moveTo>
                  <a:pt x="63" y="2"/>
                </a:moveTo>
                <a:cubicBezTo>
                  <a:pt x="62" y="16"/>
                  <a:pt x="51" y="27"/>
                  <a:pt x="38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2" y="27"/>
                  <a:pt x="2" y="17"/>
                  <a:pt x="0" y="3"/>
                </a:cubicBezTo>
                <a:cubicBezTo>
                  <a:pt x="12" y="1"/>
                  <a:pt x="25" y="0"/>
                  <a:pt x="38" y="0"/>
                </a:cubicBezTo>
                <a:cubicBezTo>
                  <a:pt x="46" y="0"/>
                  <a:pt x="54" y="1"/>
                  <a:pt x="63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2922588" y="4202113"/>
            <a:ext cx="242887" cy="517525"/>
          </a:xfrm>
          <a:custGeom>
            <a:avLst/>
            <a:gdLst>
              <a:gd name="T0" fmla="*/ 153 w 153"/>
              <a:gd name="T1" fmla="*/ 0 h 326"/>
              <a:gd name="T2" fmla="*/ 101 w 153"/>
              <a:gd name="T3" fmla="*/ 284 h 326"/>
              <a:gd name="T4" fmla="*/ 0 w 153"/>
              <a:gd name="T5" fmla="*/ 326 h 326"/>
              <a:gd name="T6" fmla="*/ 0 w 153"/>
              <a:gd name="T7" fmla="*/ 234 h 326"/>
              <a:gd name="T8" fmla="*/ 153 w 153"/>
              <a:gd name="T9" fmla="*/ 0 h 3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26"/>
              <a:gd name="T17" fmla="*/ 153 w 153"/>
              <a:gd name="T18" fmla="*/ 326 h 3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26">
                <a:moveTo>
                  <a:pt x="153" y="0"/>
                </a:moveTo>
                <a:lnTo>
                  <a:pt x="101" y="284"/>
                </a:lnTo>
                <a:lnTo>
                  <a:pt x="0" y="326"/>
                </a:lnTo>
                <a:lnTo>
                  <a:pt x="0" y="234"/>
                </a:lnTo>
                <a:lnTo>
                  <a:pt x="15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AutoShape 14"/>
          <p:cNvSpPr>
            <a:spLocks noChangeAspect="1" noChangeArrowheads="1" noTextEdit="1"/>
          </p:cNvSpPr>
          <p:nvPr/>
        </p:nvSpPr>
        <p:spPr bwMode="auto">
          <a:xfrm>
            <a:off x="5292725" y="1508125"/>
            <a:ext cx="2395538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6"/>
          <p:cNvSpPr>
            <a:spLocks noEditPoints="1" noChangeArrowheads="1"/>
          </p:cNvSpPr>
          <p:nvPr/>
        </p:nvSpPr>
        <p:spPr bwMode="auto">
          <a:xfrm>
            <a:off x="7534275" y="2028825"/>
            <a:ext cx="150813" cy="158750"/>
          </a:xfrm>
          <a:custGeom>
            <a:avLst/>
            <a:gdLst>
              <a:gd name="T0" fmla="*/ 40 w 40"/>
              <a:gd name="T1" fmla="*/ 21 h 42"/>
              <a:gd name="T2" fmla="*/ 39 w 40"/>
              <a:gd name="T3" fmla="*/ 29 h 42"/>
              <a:gd name="T4" fmla="*/ 35 w 40"/>
              <a:gd name="T5" fmla="*/ 36 h 42"/>
              <a:gd name="T6" fmla="*/ 29 w 40"/>
              <a:gd name="T7" fmla="*/ 40 h 42"/>
              <a:gd name="T8" fmla="*/ 20 w 40"/>
              <a:gd name="T9" fmla="*/ 42 h 42"/>
              <a:gd name="T10" fmla="*/ 12 w 40"/>
              <a:gd name="T11" fmla="*/ 40 h 42"/>
              <a:gd name="T12" fmla="*/ 6 w 40"/>
              <a:gd name="T13" fmla="*/ 36 h 42"/>
              <a:gd name="T14" fmla="*/ 2 w 40"/>
              <a:gd name="T15" fmla="*/ 29 h 42"/>
              <a:gd name="T16" fmla="*/ 0 w 40"/>
              <a:gd name="T17" fmla="*/ 21 h 42"/>
              <a:gd name="T18" fmla="*/ 2 w 40"/>
              <a:gd name="T19" fmla="*/ 12 h 42"/>
              <a:gd name="T20" fmla="*/ 6 w 40"/>
              <a:gd name="T21" fmla="*/ 5 h 42"/>
              <a:gd name="T22" fmla="*/ 12 w 40"/>
              <a:gd name="T23" fmla="*/ 1 h 42"/>
              <a:gd name="T24" fmla="*/ 20 w 40"/>
              <a:gd name="T25" fmla="*/ 0 h 42"/>
              <a:gd name="T26" fmla="*/ 31 w 40"/>
              <a:gd name="T27" fmla="*/ 2 h 42"/>
              <a:gd name="T28" fmla="*/ 38 w 40"/>
              <a:gd name="T29" fmla="*/ 9 h 42"/>
              <a:gd name="T30" fmla="*/ 40 w 40"/>
              <a:gd name="T31" fmla="*/ 21 h 42"/>
              <a:gd name="T32" fmla="*/ 32 w 40"/>
              <a:gd name="T33" fmla="*/ 21 h 42"/>
              <a:gd name="T34" fmla="*/ 31 w 40"/>
              <a:gd name="T35" fmla="*/ 13 h 42"/>
              <a:gd name="T36" fmla="*/ 26 w 40"/>
              <a:gd name="T37" fmla="*/ 8 h 42"/>
              <a:gd name="T38" fmla="*/ 20 w 40"/>
              <a:gd name="T39" fmla="*/ 6 h 42"/>
              <a:gd name="T40" fmla="*/ 16 w 40"/>
              <a:gd name="T41" fmla="*/ 7 h 42"/>
              <a:gd name="T42" fmla="*/ 12 w 40"/>
              <a:gd name="T43" fmla="*/ 10 h 42"/>
              <a:gd name="T44" fmla="*/ 10 w 40"/>
              <a:gd name="T45" fmla="*/ 14 h 42"/>
              <a:gd name="T46" fmla="*/ 9 w 40"/>
              <a:gd name="T47" fmla="*/ 21 h 42"/>
              <a:gd name="T48" fmla="*/ 10 w 40"/>
              <a:gd name="T49" fmla="*/ 27 h 42"/>
              <a:gd name="T50" fmla="*/ 12 w 40"/>
              <a:gd name="T51" fmla="*/ 32 h 42"/>
              <a:gd name="T52" fmla="*/ 16 w 40"/>
              <a:gd name="T53" fmla="*/ 34 h 42"/>
              <a:gd name="T54" fmla="*/ 20 w 40"/>
              <a:gd name="T55" fmla="*/ 35 h 42"/>
              <a:gd name="T56" fmla="*/ 26 w 40"/>
              <a:gd name="T57" fmla="*/ 34 h 42"/>
              <a:gd name="T58" fmla="*/ 30 w 40"/>
              <a:gd name="T59" fmla="*/ 29 h 42"/>
              <a:gd name="T60" fmla="*/ 32 w 40"/>
              <a:gd name="T61" fmla="*/ 21 h 4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0"/>
              <a:gd name="T94" fmla="*/ 0 h 42"/>
              <a:gd name="T95" fmla="*/ 40 w 40"/>
              <a:gd name="T96" fmla="*/ 42 h 4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0" h="42">
                <a:moveTo>
                  <a:pt x="40" y="21"/>
                </a:moveTo>
                <a:cubicBezTo>
                  <a:pt x="40" y="24"/>
                  <a:pt x="40" y="27"/>
                  <a:pt x="39" y="29"/>
                </a:cubicBezTo>
                <a:cubicBezTo>
                  <a:pt x="38" y="32"/>
                  <a:pt x="37" y="34"/>
                  <a:pt x="35" y="36"/>
                </a:cubicBezTo>
                <a:cubicBezTo>
                  <a:pt x="34" y="38"/>
                  <a:pt x="31" y="39"/>
                  <a:pt x="29" y="40"/>
                </a:cubicBezTo>
                <a:cubicBezTo>
                  <a:pt x="26" y="41"/>
                  <a:pt x="24" y="42"/>
                  <a:pt x="20" y="42"/>
                </a:cubicBezTo>
                <a:cubicBezTo>
                  <a:pt x="17" y="42"/>
                  <a:pt x="14" y="41"/>
                  <a:pt x="12" y="40"/>
                </a:cubicBezTo>
                <a:cubicBezTo>
                  <a:pt x="9" y="39"/>
                  <a:pt x="7" y="38"/>
                  <a:pt x="6" y="36"/>
                </a:cubicBezTo>
                <a:cubicBezTo>
                  <a:pt x="4" y="34"/>
                  <a:pt x="3" y="32"/>
                  <a:pt x="2" y="29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7"/>
                  <a:pt x="1" y="15"/>
                  <a:pt x="2" y="12"/>
                </a:cubicBezTo>
                <a:cubicBezTo>
                  <a:pt x="3" y="9"/>
                  <a:pt x="4" y="7"/>
                  <a:pt x="6" y="5"/>
                </a:cubicBezTo>
                <a:cubicBezTo>
                  <a:pt x="7" y="3"/>
                  <a:pt x="9" y="2"/>
                  <a:pt x="12" y="1"/>
                </a:cubicBezTo>
                <a:cubicBezTo>
                  <a:pt x="14" y="0"/>
                  <a:pt x="17" y="0"/>
                  <a:pt x="20" y="0"/>
                </a:cubicBezTo>
                <a:cubicBezTo>
                  <a:pt x="25" y="0"/>
                  <a:pt x="28" y="0"/>
                  <a:pt x="31" y="2"/>
                </a:cubicBezTo>
                <a:cubicBezTo>
                  <a:pt x="34" y="4"/>
                  <a:pt x="37" y="6"/>
                  <a:pt x="38" y="9"/>
                </a:cubicBezTo>
                <a:cubicBezTo>
                  <a:pt x="40" y="13"/>
                  <a:pt x="40" y="16"/>
                  <a:pt x="40" y="21"/>
                </a:cubicBezTo>
                <a:close/>
                <a:moveTo>
                  <a:pt x="32" y="21"/>
                </a:moveTo>
                <a:cubicBezTo>
                  <a:pt x="32" y="18"/>
                  <a:pt x="32" y="15"/>
                  <a:pt x="31" y="13"/>
                </a:cubicBezTo>
                <a:cubicBezTo>
                  <a:pt x="30" y="11"/>
                  <a:pt x="28" y="9"/>
                  <a:pt x="26" y="8"/>
                </a:cubicBezTo>
                <a:cubicBezTo>
                  <a:pt x="25" y="7"/>
                  <a:pt x="23" y="6"/>
                  <a:pt x="20" y="6"/>
                </a:cubicBezTo>
                <a:cubicBezTo>
                  <a:pt x="19" y="6"/>
                  <a:pt x="17" y="6"/>
                  <a:pt x="16" y="7"/>
                </a:cubicBezTo>
                <a:cubicBezTo>
                  <a:pt x="14" y="8"/>
                  <a:pt x="13" y="9"/>
                  <a:pt x="12" y="10"/>
                </a:cubicBezTo>
                <a:cubicBezTo>
                  <a:pt x="11" y="11"/>
                  <a:pt x="10" y="12"/>
                  <a:pt x="10" y="14"/>
                </a:cubicBezTo>
                <a:cubicBezTo>
                  <a:pt x="9" y="16"/>
                  <a:pt x="9" y="18"/>
                  <a:pt x="9" y="21"/>
                </a:cubicBezTo>
                <a:cubicBezTo>
                  <a:pt x="9" y="23"/>
                  <a:pt x="9" y="25"/>
                  <a:pt x="10" y="27"/>
                </a:cubicBezTo>
                <a:cubicBezTo>
                  <a:pt x="10" y="29"/>
                  <a:pt x="11" y="30"/>
                  <a:pt x="12" y="32"/>
                </a:cubicBezTo>
                <a:cubicBezTo>
                  <a:pt x="13" y="33"/>
                  <a:pt x="14" y="34"/>
                  <a:pt x="16" y="34"/>
                </a:cubicBezTo>
                <a:cubicBezTo>
                  <a:pt x="17" y="35"/>
                  <a:pt x="19" y="35"/>
                  <a:pt x="20" y="35"/>
                </a:cubicBezTo>
                <a:cubicBezTo>
                  <a:pt x="23" y="35"/>
                  <a:pt x="24" y="35"/>
                  <a:pt x="26" y="34"/>
                </a:cubicBezTo>
                <a:cubicBezTo>
                  <a:pt x="28" y="33"/>
                  <a:pt x="29" y="31"/>
                  <a:pt x="30" y="29"/>
                </a:cubicBezTo>
                <a:cubicBezTo>
                  <a:pt x="32" y="27"/>
                  <a:pt x="32" y="24"/>
                  <a:pt x="32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7"/>
          <p:cNvSpPr>
            <a:spLocks noChangeArrowheads="1"/>
          </p:cNvSpPr>
          <p:nvPr/>
        </p:nvSpPr>
        <p:spPr bwMode="auto">
          <a:xfrm>
            <a:off x="7380288" y="2028825"/>
            <a:ext cx="128587" cy="158750"/>
          </a:xfrm>
          <a:custGeom>
            <a:avLst/>
            <a:gdLst>
              <a:gd name="T0" fmla="*/ 34 w 34"/>
              <a:gd name="T1" fmla="*/ 4 h 42"/>
              <a:gd name="T2" fmla="*/ 34 w 34"/>
              <a:gd name="T3" fmla="*/ 36 h 42"/>
              <a:gd name="T4" fmla="*/ 30 w 34"/>
              <a:gd name="T5" fmla="*/ 42 h 42"/>
              <a:gd name="T6" fmla="*/ 28 w 34"/>
              <a:gd name="T7" fmla="*/ 41 h 42"/>
              <a:gd name="T8" fmla="*/ 26 w 34"/>
              <a:gd name="T9" fmla="*/ 40 h 42"/>
              <a:gd name="T10" fmla="*/ 25 w 34"/>
              <a:gd name="T11" fmla="*/ 39 h 42"/>
              <a:gd name="T12" fmla="*/ 23 w 34"/>
              <a:gd name="T13" fmla="*/ 37 h 42"/>
              <a:gd name="T14" fmla="*/ 8 w 34"/>
              <a:gd name="T15" fmla="*/ 13 h 42"/>
              <a:gd name="T16" fmla="*/ 8 w 34"/>
              <a:gd name="T17" fmla="*/ 37 h 42"/>
              <a:gd name="T18" fmla="*/ 7 w 34"/>
              <a:gd name="T19" fmla="*/ 41 h 42"/>
              <a:gd name="T20" fmla="*/ 4 w 34"/>
              <a:gd name="T21" fmla="*/ 42 h 42"/>
              <a:gd name="T22" fmla="*/ 1 w 34"/>
              <a:gd name="T23" fmla="*/ 41 h 42"/>
              <a:gd name="T24" fmla="*/ 0 w 34"/>
              <a:gd name="T25" fmla="*/ 37 h 42"/>
              <a:gd name="T26" fmla="*/ 0 w 34"/>
              <a:gd name="T27" fmla="*/ 6 h 42"/>
              <a:gd name="T28" fmla="*/ 0 w 34"/>
              <a:gd name="T29" fmla="*/ 2 h 42"/>
              <a:gd name="T30" fmla="*/ 2 w 34"/>
              <a:gd name="T31" fmla="*/ 0 h 42"/>
              <a:gd name="T32" fmla="*/ 5 w 34"/>
              <a:gd name="T33" fmla="*/ 0 h 42"/>
              <a:gd name="T34" fmla="*/ 7 w 34"/>
              <a:gd name="T35" fmla="*/ 0 h 42"/>
              <a:gd name="T36" fmla="*/ 8 w 34"/>
              <a:gd name="T37" fmla="*/ 1 h 42"/>
              <a:gd name="T38" fmla="*/ 9 w 34"/>
              <a:gd name="T39" fmla="*/ 2 h 42"/>
              <a:gd name="T40" fmla="*/ 11 w 34"/>
              <a:gd name="T41" fmla="*/ 4 h 42"/>
              <a:gd name="T42" fmla="*/ 27 w 34"/>
              <a:gd name="T43" fmla="*/ 29 h 42"/>
              <a:gd name="T44" fmla="*/ 27 w 34"/>
              <a:gd name="T45" fmla="*/ 4 h 42"/>
              <a:gd name="T46" fmla="*/ 28 w 34"/>
              <a:gd name="T47" fmla="*/ 1 h 42"/>
              <a:gd name="T48" fmla="*/ 30 w 34"/>
              <a:gd name="T49" fmla="*/ 0 h 42"/>
              <a:gd name="T50" fmla="*/ 33 w 34"/>
              <a:gd name="T51" fmla="*/ 1 h 42"/>
              <a:gd name="T52" fmla="*/ 34 w 34"/>
              <a:gd name="T53" fmla="*/ 4 h 4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"/>
              <a:gd name="T82" fmla="*/ 0 h 42"/>
              <a:gd name="T83" fmla="*/ 34 w 34"/>
              <a:gd name="T84" fmla="*/ 42 h 4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" h="42">
                <a:moveTo>
                  <a:pt x="34" y="4"/>
                </a:moveTo>
                <a:cubicBezTo>
                  <a:pt x="34" y="36"/>
                  <a:pt x="34" y="36"/>
                  <a:pt x="34" y="36"/>
                </a:cubicBezTo>
                <a:cubicBezTo>
                  <a:pt x="34" y="40"/>
                  <a:pt x="33" y="42"/>
                  <a:pt x="30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5" y="39"/>
                  <a:pt x="25" y="39"/>
                </a:cubicBezTo>
                <a:cubicBezTo>
                  <a:pt x="24" y="38"/>
                  <a:pt x="24" y="38"/>
                  <a:pt x="23" y="37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9"/>
                  <a:pt x="7" y="40"/>
                  <a:pt x="7" y="41"/>
                </a:cubicBezTo>
                <a:cubicBezTo>
                  <a:pt x="6" y="41"/>
                  <a:pt x="5" y="42"/>
                  <a:pt x="4" y="42"/>
                </a:cubicBezTo>
                <a:cubicBezTo>
                  <a:pt x="3" y="42"/>
                  <a:pt x="2" y="41"/>
                  <a:pt x="1" y="41"/>
                </a:cubicBezTo>
                <a:cubicBezTo>
                  <a:pt x="0" y="40"/>
                  <a:pt x="0" y="39"/>
                  <a:pt x="0" y="37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1"/>
                  <a:pt x="2" y="0"/>
                </a:cubicBezTo>
                <a:cubicBezTo>
                  <a:pt x="3" y="0"/>
                  <a:pt x="4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9" y="1"/>
                  <a:pt x="9" y="2"/>
                  <a:pt x="9" y="2"/>
                </a:cubicBezTo>
                <a:cubicBezTo>
                  <a:pt x="10" y="3"/>
                  <a:pt x="10" y="4"/>
                  <a:pt x="11" y="4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3"/>
                  <a:pt x="27" y="2"/>
                  <a:pt x="28" y="1"/>
                </a:cubicBezTo>
                <a:cubicBezTo>
                  <a:pt x="28" y="0"/>
                  <a:pt x="29" y="0"/>
                  <a:pt x="30" y="0"/>
                </a:cubicBezTo>
                <a:cubicBezTo>
                  <a:pt x="32" y="0"/>
                  <a:pt x="32" y="0"/>
                  <a:pt x="33" y="1"/>
                </a:cubicBezTo>
                <a:cubicBezTo>
                  <a:pt x="34" y="2"/>
                  <a:pt x="34" y="3"/>
                  <a:pt x="34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8"/>
          <p:cNvSpPr>
            <a:spLocks noChangeArrowheads="1"/>
          </p:cNvSpPr>
          <p:nvPr/>
        </p:nvSpPr>
        <p:spPr bwMode="auto">
          <a:xfrm>
            <a:off x="7032625" y="2022475"/>
            <a:ext cx="300038" cy="179388"/>
          </a:xfrm>
          <a:custGeom>
            <a:avLst/>
            <a:gdLst>
              <a:gd name="T0" fmla="*/ 146 w 189"/>
              <a:gd name="T1" fmla="*/ 0 h 113"/>
              <a:gd name="T2" fmla="*/ 189 w 189"/>
              <a:gd name="T3" fmla="*/ 56 h 113"/>
              <a:gd name="T4" fmla="*/ 146 w 189"/>
              <a:gd name="T5" fmla="*/ 113 h 113"/>
              <a:gd name="T6" fmla="*/ 146 w 189"/>
              <a:gd name="T7" fmla="*/ 82 h 113"/>
              <a:gd name="T8" fmla="*/ 0 w 189"/>
              <a:gd name="T9" fmla="*/ 82 h 113"/>
              <a:gd name="T10" fmla="*/ 0 w 189"/>
              <a:gd name="T11" fmla="*/ 30 h 113"/>
              <a:gd name="T12" fmla="*/ 146 w 189"/>
              <a:gd name="T13" fmla="*/ 30 h 113"/>
              <a:gd name="T14" fmla="*/ 146 w 189"/>
              <a:gd name="T15" fmla="*/ 0 h 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9"/>
              <a:gd name="T25" fmla="*/ 0 h 113"/>
              <a:gd name="T26" fmla="*/ 189 w 189"/>
              <a:gd name="T27" fmla="*/ 113 h 1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9" h="113">
                <a:moveTo>
                  <a:pt x="146" y="0"/>
                </a:moveTo>
                <a:lnTo>
                  <a:pt x="189" y="56"/>
                </a:lnTo>
                <a:lnTo>
                  <a:pt x="146" y="113"/>
                </a:lnTo>
                <a:lnTo>
                  <a:pt x="146" y="82"/>
                </a:lnTo>
                <a:lnTo>
                  <a:pt x="0" y="82"/>
                </a:lnTo>
                <a:lnTo>
                  <a:pt x="0" y="30"/>
                </a:lnTo>
                <a:lnTo>
                  <a:pt x="146" y="30"/>
                </a:lnTo>
                <a:lnTo>
                  <a:pt x="14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9"/>
          <p:cNvSpPr>
            <a:spLocks noChangeArrowheads="1"/>
          </p:cNvSpPr>
          <p:nvPr/>
        </p:nvSpPr>
        <p:spPr bwMode="auto">
          <a:xfrm>
            <a:off x="5284788" y="3074988"/>
            <a:ext cx="1954212" cy="2876550"/>
          </a:xfrm>
          <a:custGeom>
            <a:avLst/>
            <a:gdLst>
              <a:gd name="T0" fmla="*/ 514 w 521"/>
              <a:gd name="T1" fmla="*/ 11 h 767"/>
              <a:gd name="T2" fmla="*/ 521 w 521"/>
              <a:gd name="T3" fmla="*/ 19 h 767"/>
              <a:gd name="T4" fmla="*/ 407 w 521"/>
              <a:gd name="T5" fmla="*/ 120 h 767"/>
              <a:gd name="T6" fmla="*/ 355 w 521"/>
              <a:gd name="T7" fmla="*/ 119 h 767"/>
              <a:gd name="T8" fmla="*/ 301 w 521"/>
              <a:gd name="T9" fmla="*/ 96 h 767"/>
              <a:gd name="T10" fmla="*/ 305 w 521"/>
              <a:gd name="T11" fmla="*/ 306 h 767"/>
              <a:gd name="T12" fmla="*/ 343 w 521"/>
              <a:gd name="T13" fmla="*/ 488 h 767"/>
              <a:gd name="T14" fmla="*/ 345 w 521"/>
              <a:gd name="T15" fmla="*/ 621 h 767"/>
              <a:gd name="T16" fmla="*/ 345 w 521"/>
              <a:gd name="T17" fmla="*/ 767 h 767"/>
              <a:gd name="T18" fmla="*/ 292 w 521"/>
              <a:gd name="T19" fmla="*/ 767 h 767"/>
              <a:gd name="T20" fmla="*/ 281 w 521"/>
              <a:gd name="T21" fmla="*/ 526 h 767"/>
              <a:gd name="T22" fmla="*/ 262 w 521"/>
              <a:gd name="T23" fmla="*/ 439 h 767"/>
              <a:gd name="T24" fmla="*/ 220 w 521"/>
              <a:gd name="T25" fmla="*/ 333 h 767"/>
              <a:gd name="T26" fmla="*/ 196 w 521"/>
              <a:gd name="T27" fmla="*/ 349 h 767"/>
              <a:gd name="T28" fmla="*/ 169 w 521"/>
              <a:gd name="T29" fmla="*/ 767 h 767"/>
              <a:gd name="T30" fmla="*/ 119 w 521"/>
              <a:gd name="T31" fmla="*/ 767 h 767"/>
              <a:gd name="T32" fmla="*/ 110 w 521"/>
              <a:gd name="T33" fmla="*/ 324 h 767"/>
              <a:gd name="T34" fmla="*/ 83 w 521"/>
              <a:gd name="T35" fmla="*/ 151 h 767"/>
              <a:gd name="T36" fmla="*/ 54 w 521"/>
              <a:gd name="T37" fmla="*/ 284 h 767"/>
              <a:gd name="T38" fmla="*/ 69 w 521"/>
              <a:gd name="T39" fmla="*/ 382 h 767"/>
              <a:gd name="T40" fmla="*/ 27 w 521"/>
              <a:gd name="T41" fmla="*/ 389 h 767"/>
              <a:gd name="T42" fmla="*/ 14 w 521"/>
              <a:gd name="T43" fmla="*/ 338 h 767"/>
              <a:gd name="T44" fmla="*/ 2 w 521"/>
              <a:gd name="T45" fmla="*/ 257 h 767"/>
              <a:gd name="T46" fmla="*/ 20 w 521"/>
              <a:gd name="T47" fmla="*/ 120 h 767"/>
              <a:gd name="T48" fmla="*/ 126 w 521"/>
              <a:gd name="T49" fmla="*/ 32 h 767"/>
              <a:gd name="T50" fmla="*/ 303 w 521"/>
              <a:gd name="T51" fmla="*/ 32 h 767"/>
              <a:gd name="T52" fmla="*/ 382 w 521"/>
              <a:gd name="T53" fmla="*/ 71 h 767"/>
              <a:gd name="T54" fmla="*/ 482 w 521"/>
              <a:gd name="T55" fmla="*/ 0 h 767"/>
              <a:gd name="T56" fmla="*/ 511 w 521"/>
              <a:gd name="T57" fmla="*/ 11 h 767"/>
              <a:gd name="T58" fmla="*/ 514 w 521"/>
              <a:gd name="T59" fmla="*/ 11 h 7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21"/>
              <a:gd name="T91" fmla="*/ 0 h 767"/>
              <a:gd name="T92" fmla="*/ 521 w 521"/>
              <a:gd name="T93" fmla="*/ 767 h 76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21" h="767">
                <a:moveTo>
                  <a:pt x="514" y="11"/>
                </a:moveTo>
                <a:cubicBezTo>
                  <a:pt x="521" y="19"/>
                  <a:pt x="521" y="19"/>
                  <a:pt x="521" y="19"/>
                </a:cubicBezTo>
                <a:cubicBezTo>
                  <a:pt x="407" y="120"/>
                  <a:pt x="407" y="120"/>
                  <a:pt x="407" y="120"/>
                </a:cubicBezTo>
                <a:cubicBezTo>
                  <a:pt x="407" y="120"/>
                  <a:pt x="391" y="135"/>
                  <a:pt x="355" y="119"/>
                </a:cubicBezTo>
                <a:cubicBezTo>
                  <a:pt x="319" y="103"/>
                  <a:pt x="301" y="96"/>
                  <a:pt x="301" y="96"/>
                </a:cubicBezTo>
                <a:cubicBezTo>
                  <a:pt x="301" y="96"/>
                  <a:pt x="286" y="249"/>
                  <a:pt x="305" y="306"/>
                </a:cubicBezTo>
                <a:cubicBezTo>
                  <a:pt x="324" y="363"/>
                  <a:pt x="343" y="488"/>
                  <a:pt x="343" y="488"/>
                </a:cubicBezTo>
                <a:cubicBezTo>
                  <a:pt x="343" y="488"/>
                  <a:pt x="345" y="552"/>
                  <a:pt x="345" y="621"/>
                </a:cubicBezTo>
                <a:cubicBezTo>
                  <a:pt x="345" y="690"/>
                  <a:pt x="345" y="767"/>
                  <a:pt x="345" y="767"/>
                </a:cubicBezTo>
                <a:cubicBezTo>
                  <a:pt x="292" y="767"/>
                  <a:pt x="292" y="767"/>
                  <a:pt x="292" y="767"/>
                </a:cubicBezTo>
                <a:cubicBezTo>
                  <a:pt x="281" y="526"/>
                  <a:pt x="281" y="526"/>
                  <a:pt x="281" y="526"/>
                </a:cubicBezTo>
                <a:cubicBezTo>
                  <a:pt x="281" y="526"/>
                  <a:pt x="274" y="506"/>
                  <a:pt x="262" y="439"/>
                </a:cubicBezTo>
                <a:cubicBezTo>
                  <a:pt x="249" y="371"/>
                  <a:pt x="243" y="333"/>
                  <a:pt x="220" y="333"/>
                </a:cubicBezTo>
                <a:cubicBezTo>
                  <a:pt x="198" y="333"/>
                  <a:pt x="196" y="349"/>
                  <a:pt x="196" y="349"/>
                </a:cubicBezTo>
                <a:cubicBezTo>
                  <a:pt x="169" y="767"/>
                  <a:pt x="169" y="767"/>
                  <a:pt x="169" y="767"/>
                </a:cubicBezTo>
                <a:cubicBezTo>
                  <a:pt x="119" y="767"/>
                  <a:pt x="119" y="767"/>
                  <a:pt x="119" y="767"/>
                </a:cubicBezTo>
                <a:cubicBezTo>
                  <a:pt x="119" y="767"/>
                  <a:pt x="108" y="401"/>
                  <a:pt x="110" y="324"/>
                </a:cubicBezTo>
                <a:cubicBezTo>
                  <a:pt x="112" y="248"/>
                  <a:pt x="83" y="151"/>
                  <a:pt x="83" y="151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27" y="389"/>
                  <a:pt x="27" y="389"/>
                  <a:pt x="27" y="389"/>
                </a:cubicBezTo>
                <a:cubicBezTo>
                  <a:pt x="27" y="389"/>
                  <a:pt x="27" y="389"/>
                  <a:pt x="14" y="338"/>
                </a:cubicBezTo>
                <a:cubicBezTo>
                  <a:pt x="0" y="286"/>
                  <a:pt x="2" y="257"/>
                  <a:pt x="2" y="257"/>
                </a:cubicBezTo>
                <a:cubicBezTo>
                  <a:pt x="2" y="257"/>
                  <a:pt x="11" y="199"/>
                  <a:pt x="20" y="120"/>
                </a:cubicBezTo>
                <a:cubicBezTo>
                  <a:pt x="26" y="68"/>
                  <a:pt x="82" y="43"/>
                  <a:pt x="126" y="32"/>
                </a:cubicBezTo>
                <a:cubicBezTo>
                  <a:pt x="181" y="18"/>
                  <a:pt x="251" y="5"/>
                  <a:pt x="303" y="32"/>
                </a:cubicBezTo>
                <a:cubicBezTo>
                  <a:pt x="368" y="66"/>
                  <a:pt x="382" y="71"/>
                  <a:pt x="382" y="71"/>
                </a:cubicBezTo>
                <a:cubicBezTo>
                  <a:pt x="482" y="0"/>
                  <a:pt x="482" y="0"/>
                  <a:pt x="482" y="0"/>
                </a:cubicBezTo>
                <a:cubicBezTo>
                  <a:pt x="511" y="11"/>
                  <a:pt x="511" y="11"/>
                  <a:pt x="511" y="11"/>
                </a:cubicBezTo>
                <a:cubicBezTo>
                  <a:pt x="512" y="11"/>
                  <a:pt x="513" y="11"/>
                  <a:pt x="514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20"/>
          <p:cNvSpPr>
            <a:spLocks noChangeArrowheads="1"/>
          </p:cNvSpPr>
          <p:nvPr/>
        </p:nvSpPr>
        <p:spPr bwMode="auto">
          <a:xfrm>
            <a:off x="7151688" y="3044825"/>
            <a:ext cx="82550" cy="71438"/>
          </a:xfrm>
          <a:custGeom>
            <a:avLst/>
            <a:gdLst>
              <a:gd name="T0" fmla="*/ 18 w 22"/>
              <a:gd name="T1" fmla="*/ 6 h 19"/>
              <a:gd name="T2" fmla="*/ 21 w 22"/>
              <a:gd name="T3" fmla="*/ 14 h 19"/>
              <a:gd name="T4" fmla="*/ 16 w 22"/>
              <a:gd name="T5" fmla="*/ 19 h 19"/>
              <a:gd name="T6" fmla="*/ 0 w 22"/>
              <a:gd name="T7" fmla="*/ 0 h 19"/>
              <a:gd name="T8" fmla="*/ 18 w 22"/>
              <a:gd name="T9" fmla="*/ 6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19"/>
              <a:gd name="T17" fmla="*/ 22 w 22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19">
                <a:moveTo>
                  <a:pt x="18" y="6"/>
                </a:moveTo>
                <a:cubicBezTo>
                  <a:pt x="21" y="7"/>
                  <a:pt x="22" y="11"/>
                  <a:pt x="21" y="14"/>
                </a:cubicBezTo>
                <a:cubicBezTo>
                  <a:pt x="20" y="17"/>
                  <a:pt x="18" y="19"/>
                  <a:pt x="16" y="19"/>
                </a:cubicBezTo>
                <a:cubicBezTo>
                  <a:pt x="0" y="0"/>
                  <a:pt x="0" y="0"/>
                  <a:pt x="0" y="0"/>
                </a:cubicBezTo>
                <a:lnTo>
                  <a:pt x="18" y="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21"/>
          <p:cNvSpPr>
            <a:spLocks noChangeArrowheads="1"/>
          </p:cNvSpPr>
          <p:nvPr/>
        </p:nvSpPr>
        <p:spPr bwMode="auto">
          <a:xfrm>
            <a:off x="7092950" y="3041650"/>
            <a:ext cx="119063" cy="74613"/>
          </a:xfrm>
          <a:custGeom>
            <a:avLst/>
            <a:gdLst>
              <a:gd name="T0" fmla="*/ 16 w 32"/>
              <a:gd name="T1" fmla="*/ 1 h 20"/>
              <a:gd name="T2" fmla="*/ 32 w 32"/>
              <a:gd name="T3" fmla="*/ 20 h 20"/>
              <a:gd name="T4" fmla="*/ 29 w 32"/>
              <a:gd name="T5" fmla="*/ 20 h 20"/>
              <a:gd name="T6" fmla="*/ 0 w 32"/>
              <a:gd name="T7" fmla="*/ 9 h 20"/>
              <a:gd name="T8" fmla="*/ 13 w 32"/>
              <a:gd name="T9" fmla="*/ 0 h 20"/>
              <a:gd name="T10" fmla="*/ 16 w 32"/>
              <a:gd name="T11" fmla="*/ 1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20"/>
              <a:gd name="T20" fmla="*/ 32 w 32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20">
                <a:moveTo>
                  <a:pt x="16" y="1"/>
                </a:move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0" y="20"/>
                  <a:pt x="29" y="20"/>
                </a:cubicBezTo>
                <a:cubicBezTo>
                  <a:pt x="0" y="9"/>
                  <a:pt x="0" y="9"/>
                  <a:pt x="0" y="9"/>
                </a:cubicBezTo>
                <a:cubicBezTo>
                  <a:pt x="13" y="0"/>
                  <a:pt x="13" y="0"/>
                  <a:pt x="13" y="0"/>
                </a:cubicBezTo>
                <a:lnTo>
                  <a:pt x="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22"/>
          <p:cNvSpPr>
            <a:spLocks noChangeArrowheads="1"/>
          </p:cNvSpPr>
          <p:nvPr/>
        </p:nvSpPr>
        <p:spPr bwMode="auto">
          <a:xfrm>
            <a:off x="7140575" y="3038475"/>
            <a:ext cx="11113" cy="6350"/>
          </a:xfrm>
          <a:custGeom>
            <a:avLst/>
            <a:gdLst>
              <a:gd name="T0" fmla="*/ 3 w 7"/>
              <a:gd name="T1" fmla="*/ 0 h 4"/>
              <a:gd name="T2" fmla="*/ 7 w 7"/>
              <a:gd name="T3" fmla="*/ 4 h 4"/>
              <a:gd name="T4" fmla="*/ 0 w 7"/>
              <a:gd name="T5" fmla="*/ 2 h 4"/>
              <a:gd name="T6" fmla="*/ 3 w 7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4"/>
              <a:gd name="T14" fmla="*/ 7 w 7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4">
                <a:moveTo>
                  <a:pt x="3" y="0"/>
                </a:moveTo>
                <a:lnTo>
                  <a:pt x="7" y="4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23"/>
          <p:cNvSpPr>
            <a:spLocks noChangeArrowheads="1"/>
          </p:cNvSpPr>
          <p:nvPr/>
        </p:nvSpPr>
        <p:spPr bwMode="auto">
          <a:xfrm>
            <a:off x="6875463" y="2955925"/>
            <a:ext cx="265112" cy="119063"/>
          </a:xfrm>
          <a:custGeom>
            <a:avLst/>
            <a:gdLst>
              <a:gd name="T0" fmla="*/ 71 w 71"/>
              <a:gd name="T1" fmla="*/ 23 h 32"/>
              <a:gd name="T2" fmla="*/ 58 w 71"/>
              <a:gd name="T3" fmla="*/ 32 h 32"/>
              <a:gd name="T4" fmla="*/ 4 w 71"/>
              <a:gd name="T5" fmla="*/ 13 h 32"/>
              <a:gd name="T6" fmla="*/ 1 w 71"/>
              <a:gd name="T7" fmla="*/ 5 h 32"/>
              <a:gd name="T8" fmla="*/ 7 w 71"/>
              <a:gd name="T9" fmla="*/ 0 h 32"/>
              <a:gd name="T10" fmla="*/ 9 w 71"/>
              <a:gd name="T11" fmla="*/ 1 h 32"/>
              <a:gd name="T12" fmla="*/ 71 w 71"/>
              <a:gd name="T13" fmla="*/ 23 h 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2"/>
              <a:gd name="T23" fmla="*/ 71 w 71"/>
              <a:gd name="T24" fmla="*/ 32 h 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2">
                <a:moveTo>
                  <a:pt x="71" y="23"/>
                </a:moveTo>
                <a:cubicBezTo>
                  <a:pt x="58" y="32"/>
                  <a:pt x="58" y="32"/>
                  <a:pt x="58" y="32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2"/>
                  <a:pt x="0" y="9"/>
                  <a:pt x="1" y="5"/>
                </a:cubicBezTo>
                <a:cubicBezTo>
                  <a:pt x="2" y="2"/>
                  <a:pt x="5" y="0"/>
                  <a:pt x="7" y="0"/>
                </a:cubicBezTo>
                <a:cubicBezTo>
                  <a:pt x="8" y="0"/>
                  <a:pt x="8" y="0"/>
                  <a:pt x="9" y="1"/>
                </a:cubicBezTo>
                <a:lnTo>
                  <a:pt x="71" y="2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24"/>
          <p:cNvSpPr>
            <a:spLocks noEditPoints="1" noChangeArrowheads="1"/>
          </p:cNvSpPr>
          <p:nvPr/>
        </p:nvSpPr>
        <p:spPr bwMode="auto">
          <a:xfrm>
            <a:off x="6353175" y="1781175"/>
            <a:ext cx="660400" cy="660400"/>
          </a:xfrm>
          <a:custGeom>
            <a:avLst/>
            <a:gdLst>
              <a:gd name="T0" fmla="*/ 416 w 416"/>
              <a:gd name="T1" fmla="*/ 208 h 416"/>
              <a:gd name="T2" fmla="*/ 208 w 416"/>
              <a:gd name="T3" fmla="*/ 416 h 416"/>
              <a:gd name="T4" fmla="*/ 0 w 416"/>
              <a:gd name="T5" fmla="*/ 208 h 416"/>
              <a:gd name="T6" fmla="*/ 208 w 416"/>
              <a:gd name="T7" fmla="*/ 0 h 416"/>
              <a:gd name="T8" fmla="*/ 416 w 416"/>
              <a:gd name="T9" fmla="*/ 208 h 416"/>
              <a:gd name="T10" fmla="*/ 208 w 416"/>
              <a:gd name="T11" fmla="*/ 374 h 416"/>
              <a:gd name="T12" fmla="*/ 373 w 416"/>
              <a:gd name="T13" fmla="*/ 208 h 416"/>
              <a:gd name="T14" fmla="*/ 208 w 416"/>
              <a:gd name="T15" fmla="*/ 43 h 416"/>
              <a:gd name="T16" fmla="*/ 43 w 416"/>
              <a:gd name="T17" fmla="*/ 208 h 416"/>
              <a:gd name="T18" fmla="*/ 208 w 416"/>
              <a:gd name="T19" fmla="*/ 374 h 4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6"/>
              <a:gd name="T31" fmla="*/ 0 h 416"/>
              <a:gd name="T32" fmla="*/ 416 w 416"/>
              <a:gd name="T33" fmla="*/ 416 h 41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6" h="416">
                <a:moveTo>
                  <a:pt x="416" y="208"/>
                </a:moveTo>
                <a:lnTo>
                  <a:pt x="208" y="416"/>
                </a:lnTo>
                <a:lnTo>
                  <a:pt x="0" y="208"/>
                </a:lnTo>
                <a:lnTo>
                  <a:pt x="208" y="0"/>
                </a:lnTo>
                <a:lnTo>
                  <a:pt x="416" y="208"/>
                </a:lnTo>
                <a:close/>
                <a:moveTo>
                  <a:pt x="208" y="374"/>
                </a:moveTo>
                <a:lnTo>
                  <a:pt x="373" y="208"/>
                </a:lnTo>
                <a:lnTo>
                  <a:pt x="208" y="43"/>
                </a:lnTo>
                <a:lnTo>
                  <a:pt x="43" y="208"/>
                </a:lnTo>
                <a:lnTo>
                  <a:pt x="208" y="37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25"/>
          <p:cNvSpPr>
            <a:spLocks noChangeArrowheads="1"/>
          </p:cNvSpPr>
          <p:nvPr/>
        </p:nvSpPr>
        <p:spPr bwMode="auto">
          <a:xfrm>
            <a:off x="6754813" y="2763838"/>
            <a:ext cx="123825" cy="158750"/>
          </a:xfrm>
          <a:custGeom>
            <a:avLst/>
            <a:gdLst>
              <a:gd name="T0" fmla="*/ 32 w 33"/>
              <a:gd name="T1" fmla="*/ 24 h 42"/>
              <a:gd name="T2" fmla="*/ 33 w 33"/>
              <a:gd name="T3" fmla="*/ 29 h 42"/>
              <a:gd name="T4" fmla="*/ 31 w 33"/>
              <a:gd name="T5" fmla="*/ 36 h 42"/>
              <a:gd name="T6" fmla="*/ 25 w 33"/>
              <a:gd name="T7" fmla="*/ 41 h 42"/>
              <a:gd name="T8" fmla="*/ 17 w 33"/>
              <a:gd name="T9" fmla="*/ 42 h 42"/>
              <a:gd name="T10" fmla="*/ 7 w 33"/>
              <a:gd name="T11" fmla="*/ 40 h 42"/>
              <a:gd name="T12" fmla="*/ 2 w 33"/>
              <a:gd name="T13" fmla="*/ 36 h 42"/>
              <a:gd name="T14" fmla="*/ 0 w 33"/>
              <a:gd name="T15" fmla="*/ 30 h 42"/>
              <a:gd name="T16" fmla="*/ 1 w 33"/>
              <a:gd name="T17" fmla="*/ 28 h 42"/>
              <a:gd name="T18" fmla="*/ 4 w 33"/>
              <a:gd name="T19" fmla="*/ 27 h 42"/>
              <a:gd name="T20" fmla="*/ 6 w 33"/>
              <a:gd name="T21" fmla="*/ 27 h 42"/>
              <a:gd name="T22" fmla="*/ 8 w 33"/>
              <a:gd name="T23" fmla="*/ 30 h 42"/>
              <a:gd name="T24" fmla="*/ 10 w 33"/>
              <a:gd name="T25" fmla="*/ 33 h 42"/>
              <a:gd name="T26" fmla="*/ 12 w 33"/>
              <a:gd name="T27" fmla="*/ 35 h 42"/>
              <a:gd name="T28" fmla="*/ 16 w 33"/>
              <a:gd name="T29" fmla="*/ 36 h 42"/>
              <a:gd name="T30" fmla="*/ 22 w 33"/>
              <a:gd name="T31" fmla="*/ 35 h 42"/>
              <a:gd name="T32" fmla="*/ 25 w 33"/>
              <a:gd name="T33" fmla="*/ 30 h 42"/>
              <a:gd name="T34" fmla="*/ 23 w 33"/>
              <a:gd name="T35" fmla="*/ 27 h 42"/>
              <a:gd name="T36" fmla="*/ 20 w 33"/>
              <a:gd name="T37" fmla="*/ 25 h 42"/>
              <a:gd name="T38" fmla="*/ 15 w 33"/>
              <a:gd name="T39" fmla="*/ 24 h 42"/>
              <a:gd name="T40" fmla="*/ 8 w 33"/>
              <a:gd name="T41" fmla="*/ 21 h 42"/>
              <a:gd name="T42" fmla="*/ 3 w 33"/>
              <a:gd name="T43" fmla="*/ 17 h 42"/>
              <a:gd name="T44" fmla="*/ 1 w 33"/>
              <a:gd name="T45" fmla="*/ 11 h 42"/>
              <a:gd name="T46" fmla="*/ 3 w 33"/>
              <a:gd name="T47" fmla="*/ 5 h 42"/>
              <a:gd name="T48" fmla="*/ 8 w 33"/>
              <a:gd name="T49" fmla="*/ 1 h 42"/>
              <a:gd name="T50" fmla="*/ 17 w 33"/>
              <a:gd name="T51" fmla="*/ 0 h 42"/>
              <a:gd name="T52" fmla="*/ 23 w 33"/>
              <a:gd name="T53" fmla="*/ 1 h 42"/>
              <a:gd name="T54" fmla="*/ 28 w 33"/>
              <a:gd name="T55" fmla="*/ 3 h 42"/>
              <a:gd name="T56" fmla="*/ 30 w 33"/>
              <a:gd name="T57" fmla="*/ 7 h 42"/>
              <a:gd name="T58" fmla="*/ 31 w 33"/>
              <a:gd name="T59" fmla="*/ 10 h 42"/>
              <a:gd name="T60" fmla="*/ 30 w 33"/>
              <a:gd name="T61" fmla="*/ 13 h 42"/>
              <a:gd name="T62" fmla="*/ 27 w 33"/>
              <a:gd name="T63" fmla="*/ 14 h 42"/>
              <a:gd name="T64" fmla="*/ 25 w 33"/>
              <a:gd name="T65" fmla="*/ 13 h 42"/>
              <a:gd name="T66" fmla="*/ 24 w 33"/>
              <a:gd name="T67" fmla="*/ 11 h 42"/>
              <a:gd name="T68" fmla="*/ 21 w 33"/>
              <a:gd name="T69" fmla="*/ 7 h 42"/>
              <a:gd name="T70" fmla="*/ 16 w 33"/>
              <a:gd name="T71" fmla="*/ 6 h 42"/>
              <a:gd name="T72" fmla="*/ 11 w 33"/>
              <a:gd name="T73" fmla="*/ 7 h 42"/>
              <a:gd name="T74" fmla="*/ 9 w 33"/>
              <a:gd name="T75" fmla="*/ 11 h 42"/>
              <a:gd name="T76" fmla="*/ 10 w 33"/>
              <a:gd name="T77" fmla="*/ 13 h 42"/>
              <a:gd name="T78" fmla="*/ 11 w 33"/>
              <a:gd name="T79" fmla="*/ 14 h 42"/>
              <a:gd name="T80" fmla="*/ 14 w 33"/>
              <a:gd name="T81" fmla="*/ 15 h 42"/>
              <a:gd name="T82" fmla="*/ 18 w 33"/>
              <a:gd name="T83" fmla="*/ 16 h 42"/>
              <a:gd name="T84" fmla="*/ 24 w 33"/>
              <a:gd name="T85" fmla="*/ 18 h 42"/>
              <a:gd name="T86" fmla="*/ 29 w 33"/>
              <a:gd name="T87" fmla="*/ 21 h 42"/>
              <a:gd name="T88" fmla="*/ 32 w 33"/>
              <a:gd name="T89" fmla="*/ 24 h 4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3"/>
              <a:gd name="T136" fmla="*/ 0 h 42"/>
              <a:gd name="T137" fmla="*/ 33 w 33"/>
              <a:gd name="T138" fmla="*/ 42 h 4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3" h="42">
                <a:moveTo>
                  <a:pt x="32" y="24"/>
                </a:moveTo>
                <a:cubicBezTo>
                  <a:pt x="33" y="26"/>
                  <a:pt x="33" y="27"/>
                  <a:pt x="33" y="29"/>
                </a:cubicBezTo>
                <a:cubicBezTo>
                  <a:pt x="33" y="32"/>
                  <a:pt x="32" y="34"/>
                  <a:pt x="31" y="36"/>
                </a:cubicBezTo>
                <a:cubicBezTo>
                  <a:pt x="30" y="38"/>
                  <a:pt x="28" y="40"/>
                  <a:pt x="25" y="41"/>
                </a:cubicBezTo>
                <a:cubicBezTo>
                  <a:pt x="23" y="42"/>
                  <a:pt x="20" y="42"/>
                  <a:pt x="17" y="42"/>
                </a:cubicBezTo>
                <a:cubicBezTo>
                  <a:pt x="13" y="42"/>
                  <a:pt x="9" y="42"/>
                  <a:pt x="7" y="40"/>
                </a:cubicBezTo>
                <a:cubicBezTo>
                  <a:pt x="5" y="39"/>
                  <a:pt x="3" y="37"/>
                  <a:pt x="2" y="36"/>
                </a:cubicBezTo>
                <a:cubicBezTo>
                  <a:pt x="1" y="34"/>
                  <a:pt x="0" y="32"/>
                  <a:pt x="0" y="30"/>
                </a:cubicBezTo>
                <a:cubicBezTo>
                  <a:pt x="0" y="29"/>
                  <a:pt x="1" y="28"/>
                  <a:pt x="1" y="28"/>
                </a:cubicBezTo>
                <a:cubicBezTo>
                  <a:pt x="2" y="27"/>
                  <a:pt x="3" y="27"/>
                  <a:pt x="4" y="27"/>
                </a:cubicBezTo>
                <a:cubicBezTo>
                  <a:pt x="5" y="27"/>
                  <a:pt x="6" y="27"/>
                  <a:pt x="6" y="27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1"/>
                  <a:pt x="9" y="32"/>
                  <a:pt x="10" y="33"/>
                </a:cubicBezTo>
                <a:cubicBezTo>
                  <a:pt x="10" y="34"/>
                  <a:pt x="11" y="35"/>
                  <a:pt x="12" y="35"/>
                </a:cubicBezTo>
                <a:cubicBezTo>
                  <a:pt x="13" y="36"/>
                  <a:pt x="15" y="36"/>
                  <a:pt x="16" y="36"/>
                </a:cubicBezTo>
                <a:cubicBezTo>
                  <a:pt x="19" y="36"/>
                  <a:pt x="21" y="36"/>
                  <a:pt x="22" y="35"/>
                </a:cubicBezTo>
                <a:cubicBezTo>
                  <a:pt x="24" y="33"/>
                  <a:pt x="25" y="32"/>
                  <a:pt x="25" y="30"/>
                </a:cubicBezTo>
                <a:cubicBezTo>
                  <a:pt x="25" y="29"/>
                  <a:pt x="24" y="28"/>
                  <a:pt x="23" y="27"/>
                </a:cubicBezTo>
                <a:cubicBezTo>
                  <a:pt x="23" y="26"/>
                  <a:pt x="22" y="25"/>
                  <a:pt x="20" y="25"/>
                </a:cubicBezTo>
                <a:cubicBezTo>
                  <a:pt x="19" y="25"/>
                  <a:pt x="17" y="24"/>
                  <a:pt x="15" y="24"/>
                </a:cubicBezTo>
                <a:cubicBezTo>
                  <a:pt x="12" y="23"/>
                  <a:pt x="10" y="22"/>
                  <a:pt x="8" y="21"/>
                </a:cubicBezTo>
                <a:cubicBezTo>
                  <a:pt x="6" y="20"/>
                  <a:pt x="4" y="19"/>
                  <a:pt x="3" y="17"/>
                </a:cubicBezTo>
                <a:cubicBezTo>
                  <a:pt x="2" y="16"/>
                  <a:pt x="1" y="14"/>
                  <a:pt x="1" y="11"/>
                </a:cubicBezTo>
                <a:cubicBezTo>
                  <a:pt x="1" y="9"/>
                  <a:pt x="2" y="7"/>
                  <a:pt x="3" y="5"/>
                </a:cubicBezTo>
                <a:cubicBezTo>
                  <a:pt x="4" y="4"/>
                  <a:pt x="6" y="2"/>
                  <a:pt x="8" y="1"/>
                </a:cubicBezTo>
                <a:cubicBezTo>
                  <a:pt x="11" y="1"/>
                  <a:pt x="13" y="0"/>
                  <a:pt x="17" y="0"/>
                </a:cubicBezTo>
                <a:cubicBezTo>
                  <a:pt x="19" y="0"/>
                  <a:pt x="21" y="0"/>
                  <a:pt x="23" y="1"/>
                </a:cubicBezTo>
                <a:cubicBezTo>
                  <a:pt x="25" y="2"/>
                  <a:pt x="26" y="2"/>
                  <a:pt x="28" y="3"/>
                </a:cubicBezTo>
                <a:cubicBezTo>
                  <a:pt x="29" y="5"/>
                  <a:pt x="30" y="6"/>
                  <a:pt x="30" y="7"/>
                </a:cubicBezTo>
                <a:cubicBezTo>
                  <a:pt x="31" y="8"/>
                  <a:pt x="31" y="9"/>
                  <a:pt x="31" y="10"/>
                </a:cubicBezTo>
                <a:cubicBezTo>
                  <a:pt x="31" y="11"/>
                  <a:pt x="31" y="12"/>
                  <a:pt x="30" y="13"/>
                </a:cubicBezTo>
                <a:cubicBezTo>
                  <a:pt x="29" y="13"/>
                  <a:pt x="29" y="14"/>
                  <a:pt x="27" y="14"/>
                </a:cubicBezTo>
                <a:cubicBezTo>
                  <a:pt x="27" y="14"/>
                  <a:pt x="26" y="14"/>
                  <a:pt x="25" y="13"/>
                </a:cubicBezTo>
                <a:cubicBezTo>
                  <a:pt x="25" y="13"/>
                  <a:pt x="24" y="12"/>
                  <a:pt x="24" y="11"/>
                </a:cubicBezTo>
                <a:cubicBezTo>
                  <a:pt x="23" y="9"/>
                  <a:pt x="22" y="8"/>
                  <a:pt x="21" y="7"/>
                </a:cubicBezTo>
                <a:cubicBezTo>
                  <a:pt x="20" y="6"/>
                  <a:pt x="18" y="6"/>
                  <a:pt x="16" y="6"/>
                </a:cubicBezTo>
                <a:cubicBezTo>
                  <a:pt x="14" y="6"/>
                  <a:pt x="12" y="6"/>
                  <a:pt x="11" y="7"/>
                </a:cubicBezTo>
                <a:cubicBezTo>
                  <a:pt x="10" y="8"/>
                  <a:pt x="9" y="9"/>
                  <a:pt x="9" y="11"/>
                </a:cubicBezTo>
                <a:cubicBezTo>
                  <a:pt x="9" y="12"/>
                  <a:pt x="9" y="12"/>
                  <a:pt x="10" y="13"/>
                </a:cubicBezTo>
                <a:cubicBezTo>
                  <a:pt x="10" y="13"/>
                  <a:pt x="11" y="14"/>
                  <a:pt x="11" y="14"/>
                </a:cubicBezTo>
                <a:cubicBezTo>
                  <a:pt x="12" y="15"/>
                  <a:pt x="13" y="15"/>
                  <a:pt x="14" y="15"/>
                </a:cubicBezTo>
                <a:cubicBezTo>
                  <a:pt x="15" y="16"/>
                  <a:pt x="16" y="16"/>
                  <a:pt x="18" y="16"/>
                </a:cubicBezTo>
                <a:cubicBezTo>
                  <a:pt x="20" y="17"/>
                  <a:pt x="22" y="18"/>
                  <a:pt x="24" y="18"/>
                </a:cubicBezTo>
                <a:cubicBezTo>
                  <a:pt x="26" y="19"/>
                  <a:pt x="27" y="20"/>
                  <a:pt x="29" y="21"/>
                </a:cubicBezTo>
                <a:cubicBezTo>
                  <a:pt x="30" y="22"/>
                  <a:pt x="31" y="23"/>
                  <a:pt x="32" y="2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26"/>
          <p:cNvSpPr>
            <a:spLocks noChangeArrowheads="1"/>
          </p:cNvSpPr>
          <p:nvPr/>
        </p:nvSpPr>
        <p:spPr bwMode="auto">
          <a:xfrm>
            <a:off x="6592888" y="1504950"/>
            <a:ext cx="180975" cy="247650"/>
          </a:xfrm>
          <a:custGeom>
            <a:avLst/>
            <a:gdLst>
              <a:gd name="T0" fmla="*/ 114 w 114"/>
              <a:gd name="T1" fmla="*/ 123 h 156"/>
              <a:gd name="T2" fmla="*/ 57 w 114"/>
              <a:gd name="T3" fmla="*/ 156 h 156"/>
              <a:gd name="T4" fmla="*/ 0 w 114"/>
              <a:gd name="T5" fmla="*/ 123 h 156"/>
              <a:gd name="T6" fmla="*/ 31 w 114"/>
              <a:gd name="T7" fmla="*/ 123 h 156"/>
              <a:gd name="T8" fmla="*/ 31 w 114"/>
              <a:gd name="T9" fmla="*/ 0 h 156"/>
              <a:gd name="T10" fmla="*/ 83 w 114"/>
              <a:gd name="T11" fmla="*/ 0 h 156"/>
              <a:gd name="T12" fmla="*/ 83 w 114"/>
              <a:gd name="T13" fmla="*/ 123 h 156"/>
              <a:gd name="T14" fmla="*/ 114 w 114"/>
              <a:gd name="T15" fmla="*/ 123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156"/>
              <a:gd name="T26" fmla="*/ 114 w 114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156">
                <a:moveTo>
                  <a:pt x="114" y="123"/>
                </a:moveTo>
                <a:lnTo>
                  <a:pt x="57" y="156"/>
                </a:lnTo>
                <a:lnTo>
                  <a:pt x="0" y="123"/>
                </a:lnTo>
                <a:lnTo>
                  <a:pt x="31" y="123"/>
                </a:lnTo>
                <a:lnTo>
                  <a:pt x="31" y="0"/>
                </a:lnTo>
                <a:lnTo>
                  <a:pt x="83" y="0"/>
                </a:lnTo>
                <a:lnTo>
                  <a:pt x="83" y="123"/>
                </a:lnTo>
                <a:lnTo>
                  <a:pt x="114" y="1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27"/>
          <p:cNvSpPr>
            <a:spLocks noChangeArrowheads="1"/>
          </p:cNvSpPr>
          <p:nvPr/>
        </p:nvSpPr>
        <p:spPr bwMode="auto">
          <a:xfrm>
            <a:off x="6592888" y="2463800"/>
            <a:ext cx="180975" cy="247650"/>
          </a:xfrm>
          <a:custGeom>
            <a:avLst/>
            <a:gdLst>
              <a:gd name="T0" fmla="*/ 114 w 114"/>
              <a:gd name="T1" fmla="*/ 121 h 156"/>
              <a:gd name="T2" fmla="*/ 57 w 114"/>
              <a:gd name="T3" fmla="*/ 156 h 156"/>
              <a:gd name="T4" fmla="*/ 0 w 114"/>
              <a:gd name="T5" fmla="*/ 121 h 156"/>
              <a:gd name="T6" fmla="*/ 31 w 114"/>
              <a:gd name="T7" fmla="*/ 121 h 156"/>
              <a:gd name="T8" fmla="*/ 31 w 114"/>
              <a:gd name="T9" fmla="*/ 0 h 156"/>
              <a:gd name="T10" fmla="*/ 83 w 114"/>
              <a:gd name="T11" fmla="*/ 0 h 156"/>
              <a:gd name="T12" fmla="*/ 83 w 114"/>
              <a:gd name="T13" fmla="*/ 121 h 156"/>
              <a:gd name="T14" fmla="*/ 114 w 114"/>
              <a:gd name="T15" fmla="*/ 121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156"/>
              <a:gd name="T26" fmla="*/ 114 w 114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156">
                <a:moveTo>
                  <a:pt x="114" y="121"/>
                </a:moveTo>
                <a:lnTo>
                  <a:pt x="57" y="156"/>
                </a:lnTo>
                <a:lnTo>
                  <a:pt x="0" y="121"/>
                </a:lnTo>
                <a:lnTo>
                  <a:pt x="31" y="121"/>
                </a:lnTo>
                <a:lnTo>
                  <a:pt x="31" y="0"/>
                </a:lnTo>
                <a:lnTo>
                  <a:pt x="83" y="0"/>
                </a:lnTo>
                <a:lnTo>
                  <a:pt x="83" y="121"/>
                </a:lnTo>
                <a:lnTo>
                  <a:pt x="114" y="1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28"/>
          <p:cNvSpPr>
            <a:spLocks noChangeArrowheads="1"/>
          </p:cNvSpPr>
          <p:nvPr/>
        </p:nvSpPr>
        <p:spPr bwMode="auto">
          <a:xfrm>
            <a:off x="6619875" y="2768600"/>
            <a:ext cx="115888" cy="153988"/>
          </a:xfrm>
          <a:custGeom>
            <a:avLst/>
            <a:gdLst>
              <a:gd name="T0" fmla="*/ 30 w 31"/>
              <a:gd name="T1" fmla="*/ 35 h 41"/>
              <a:gd name="T2" fmla="*/ 31 w 31"/>
              <a:gd name="T3" fmla="*/ 37 h 41"/>
              <a:gd name="T4" fmla="*/ 30 w 31"/>
              <a:gd name="T5" fmla="*/ 40 h 41"/>
              <a:gd name="T6" fmla="*/ 27 w 31"/>
              <a:gd name="T7" fmla="*/ 41 h 41"/>
              <a:gd name="T8" fmla="*/ 5 w 31"/>
              <a:gd name="T9" fmla="*/ 41 h 41"/>
              <a:gd name="T10" fmla="*/ 1 w 31"/>
              <a:gd name="T11" fmla="*/ 39 h 41"/>
              <a:gd name="T12" fmla="*/ 0 w 31"/>
              <a:gd name="T13" fmla="*/ 36 h 41"/>
              <a:gd name="T14" fmla="*/ 0 w 31"/>
              <a:gd name="T15" fmla="*/ 5 h 41"/>
              <a:gd name="T16" fmla="*/ 0 w 31"/>
              <a:gd name="T17" fmla="*/ 2 h 41"/>
              <a:gd name="T18" fmla="*/ 2 w 31"/>
              <a:gd name="T19" fmla="*/ 0 h 41"/>
              <a:gd name="T20" fmla="*/ 5 w 31"/>
              <a:gd name="T21" fmla="*/ 0 h 41"/>
              <a:gd name="T22" fmla="*/ 27 w 31"/>
              <a:gd name="T23" fmla="*/ 0 h 41"/>
              <a:gd name="T24" fmla="*/ 30 w 31"/>
              <a:gd name="T25" fmla="*/ 1 h 41"/>
              <a:gd name="T26" fmla="*/ 31 w 31"/>
              <a:gd name="T27" fmla="*/ 3 h 41"/>
              <a:gd name="T28" fmla="*/ 30 w 31"/>
              <a:gd name="T29" fmla="*/ 5 h 41"/>
              <a:gd name="T30" fmla="*/ 27 w 31"/>
              <a:gd name="T31" fmla="*/ 6 h 41"/>
              <a:gd name="T32" fmla="*/ 8 w 31"/>
              <a:gd name="T33" fmla="*/ 6 h 41"/>
              <a:gd name="T34" fmla="*/ 8 w 31"/>
              <a:gd name="T35" fmla="*/ 16 h 41"/>
              <a:gd name="T36" fmla="*/ 25 w 31"/>
              <a:gd name="T37" fmla="*/ 16 h 41"/>
              <a:gd name="T38" fmla="*/ 28 w 31"/>
              <a:gd name="T39" fmla="*/ 17 h 41"/>
              <a:gd name="T40" fmla="*/ 29 w 31"/>
              <a:gd name="T41" fmla="*/ 19 h 41"/>
              <a:gd name="T42" fmla="*/ 28 w 31"/>
              <a:gd name="T43" fmla="*/ 22 h 41"/>
              <a:gd name="T44" fmla="*/ 25 w 31"/>
              <a:gd name="T45" fmla="*/ 22 h 41"/>
              <a:gd name="T46" fmla="*/ 8 w 31"/>
              <a:gd name="T47" fmla="*/ 22 h 41"/>
              <a:gd name="T48" fmla="*/ 8 w 31"/>
              <a:gd name="T49" fmla="*/ 34 h 41"/>
              <a:gd name="T50" fmla="*/ 27 w 31"/>
              <a:gd name="T51" fmla="*/ 34 h 41"/>
              <a:gd name="T52" fmla="*/ 30 w 31"/>
              <a:gd name="T53" fmla="*/ 35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1"/>
              <a:gd name="T82" fmla="*/ 0 h 41"/>
              <a:gd name="T83" fmla="*/ 31 w 31"/>
              <a:gd name="T84" fmla="*/ 41 h 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1" h="41">
                <a:moveTo>
                  <a:pt x="30" y="35"/>
                </a:moveTo>
                <a:cubicBezTo>
                  <a:pt x="31" y="36"/>
                  <a:pt x="31" y="36"/>
                  <a:pt x="31" y="37"/>
                </a:cubicBezTo>
                <a:cubicBezTo>
                  <a:pt x="31" y="38"/>
                  <a:pt x="31" y="39"/>
                  <a:pt x="30" y="40"/>
                </a:cubicBezTo>
                <a:cubicBezTo>
                  <a:pt x="30" y="40"/>
                  <a:pt x="29" y="41"/>
                  <a:pt x="27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3" y="41"/>
                  <a:pt x="2" y="40"/>
                  <a:pt x="1" y="39"/>
                </a:cubicBezTo>
                <a:cubicBezTo>
                  <a:pt x="0" y="39"/>
                  <a:pt x="0" y="37"/>
                  <a:pt x="0" y="3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0"/>
                  <a:pt x="4" y="0"/>
                  <a:pt x="5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30" y="1"/>
                  <a:pt x="31" y="2"/>
                  <a:pt x="31" y="3"/>
                </a:cubicBezTo>
                <a:cubicBezTo>
                  <a:pt x="31" y="4"/>
                  <a:pt x="30" y="5"/>
                  <a:pt x="30" y="5"/>
                </a:cubicBezTo>
                <a:cubicBezTo>
                  <a:pt x="29" y="6"/>
                  <a:pt x="28" y="6"/>
                  <a:pt x="2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16"/>
                  <a:pt x="8" y="16"/>
                  <a:pt x="8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7" y="16"/>
                  <a:pt x="28" y="17"/>
                </a:cubicBezTo>
                <a:cubicBezTo>
                  <a:pt x="29" y="18"/>
                  <a:pt x="29" y="18"/>
                  <a:pt x="29" y="19"/>
                </a:cubicBezTo>
                <a:cubicBezTo>
                  <a:pt x="29" y="20"/>
                  <a:pt x="29" y="21"/>
                  <a:pt x="28" y="22"/>
                </a:cubicBezTo>
                <a:cubicBezTo>
                  <a:pt x="27" y="22"/>
                  <a:pt x="26" y="22"/>
                  <a:pt x="2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4"/>
                  <a:pt x="8" y="34"/>
                  <a:pt x="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4"/>
                  <a:pt x="30" y="34"/>
                  <a:pt x="30" y="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29"/>
          <p:cNvSpPr>
            <a:spLocks noChangeArrowheads="1"/>
          </p:cNvSpPr>
          <p:nvPr/>
        </p:nvSpPr>
        <p:spPr bwMode="auto">
          <a:xfrm>
            <a:off x="6473825" y="2763838"/>
            <a:ext cx="123825" cy="158750"/>
          </a:xfrm>
          <a:custGeom>
            <a:avLst/>
            <a:gdLst>
              <a:gd name="T0" fmla="*/ 33 w 33"/>
              <a:gd name="T1" fmla="*/ 3 h 42"/>
              <a:gd name="T2" fmla="*/ 32 w 33"/>
              <a:gd name="T3" fmla="*/ 6 h 42"/>
              <a:gd name="T4" fmla="*/ 31 w 33"/>
              <a:gd name="T5" fmla="*/ 9 h 42"/>
              <a:gd name="T6" fmla="*/ 20 w 33"/>
              <a:gd name="T7" fmla="*/ 24 h 42"/>
              <a:gd name="T8" fmla="*/ 20 w 33"/>
              <a:gd name="T9" fmla="*/ 37 h 42"/>
              <a:gd name="T10" fmla="*/ 19 w 33"/>
              <a:gd name="T11" fmla="*/ 41 h 42"/>
              <a:gd name="T12" fmla="*/ 16 w 33"/>
              <a:gd name="T13" fmla="*/ 42 h 42"/>
              <a:gd name="T14" fmla="*/ 13 w 33"/>
              <a:gd name="T15" fmla="*/ 41 h 42"/>
              <a:gd name="T16" fmla="*/ 12 w 33"/>
              <a:gd name="T17" fmla="*/ 37 h 42"/>
              <a:gd name="T18" fmla="*/ 12 w 33"/>
              <a:gd name="T19" fmla="*/ 24 h 42"/>
              <a:gd name="T20" fmla="*/ 2 w 33"/>
              <a:gd name="T21" fmla="*/ 9 h 42"/>
              <a:gd name="T22" fmla="*/ 0 w 33"/>
              <a:gd name="T23" fmla="*/ 6 h 42"/>
              <a:gd name="T24" fmla="*/ 0 w 33"/>
              <a:gd name="T25" fmla="*/ 4 h 42"/>
              <a:gd name="T26" fmla="*/ 1 w 33"/>
              <a:gd name="T27" fmla="*/ 1 h 42"/>
              <a:gd name="T28" fmla="*/ 4 w 33"/>
              <a:gd name="T29" fmla="*/ 0 h 42"/>
              <a:gd name="T30" fmla="*/ 6 w 33"/>
              <a:gd name="T31" fmla="*/ 1 h 42"/>
              <a:gd name="T32" fmla="*/ 9 w 33"/>
              <a:gd name="T33" fmla="*/ 5 h 42"/>
              <a:gd name="T34" fmla="*/ 16 w 33"/>
              <a:gd name="T35" fmla="*/ 17 h 42"/>
              <a:gd name="T36" fmla="*/ 24 w 33"/>
              <a:gd name="T37" fmla="*/ 5 h 42"/>
              <a:gd name="T38" fmla="*/ 25 w 33"/>
              <a:gd name="T39" fmla="*/ 3 h 42"/>
              <a:gd name="T40" fmla="*/ 26 w 33"/>
              <a:gd name="T41" fmla="*/ 1 h 42"/>
              <a:gd name="T42" fmla="*/ 28 w 33"/>
              <a:gd name="T43" fmla="*/ 0 h 42"/>
              <a:gd name="T44" fmla="*/ 29 w 33"/>
              <a:gd name="T45" fmla="*/ 0 h 42"/>
              <a:gd name="T46" fmla="*/ 32 w 33"/>
              <a:gd name="T47" fmla="*/ 1 h 42"/>
              <a:gd name="T48" fmla="*/ 33 w 33"/>
              <a:gd name="T49" fmla="*/ 3 h 4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3"/>
              <a:gd name="T76" fmla="*/ 0 h 42"/>
              <a:gd name="T77" fmla="*/ 33 w 33"/>
              <a:gd name="T78" fmla="*/ 42 h 4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3" h="42">
                <a:moveTo>
                  <a:pt x="33" y="3"/>
                </a:moveTo>
                <a:cubicBezTo>
                  <a:pt x="33" y="4"/>
                  <a:pt x="33" y="5"/>
                  <a:pt x="32" y="6"/>
                </a:cubicBezTo>
                <a:cubicBezTo>
                  <a:pt x="32" y="6"/>
                  <a:pt x="32" y="7"/>
                  <a:pt x="31" y="9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9"/>
                  <a:pt x="20" y="40"/>
                  <a:pt x="19" y="41"/>
                </a:cubicBezTo>
                <a:cubicBezTo>
                  <a:pt x="18" y="42"/>
                  <a:pt x="18" y="42"/>
                  <a:pt x="16" y="42"/>
                </a:cubicBezTo>
                <a:cubicBezTo>
                  <a:pt x="15" y="42"/>
                  <a:pt x="14" y="42"/>
                  <a:pt x="13" y="41"/>
                </a:cubicBezTo>
                <a:cubicBezTo>
                  <a:pt x="13" y="40"/>
                  <a:pt x="12" y="39"/>
                  <a:pt x="12" y="37"/>
                </a:cubicBezTo>
                <a:cubicBezTo>
                  <a:pt x="12" y="24"/>
                  <a:pt x="12" y="24"/>
                  <a:pt x="12" y="24"/>
                </a:cubicBezTo>
                <a:cubicBezTo>
                  <a:pt x="2" y="9"/>
                  <a:pt x="2" y="9"/>
                  <a:pt x="2" y="9"/>
                </a:cubicBezTo>
                <a:cubicBezTo>
                  <a:pt x="1" y="7"/>
                  <a:pt x="1" y="6"/>
                  <a:pt x="0" y="6"/>
                </a:cubicBezTo>
                <a:cubicBezTo>
                  <a:pt x="0" y="5"/>
                  <a:pt x="0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0"/>
                </a:cubicBezTo>
                <a:cubicBezTo>
                  <a:pt x="5" y="0"/>
                  <a:pt x="6" y="0"/>
                  <a:pt x="6" y="1"/>
                </a:cubicBezTo>
                <a:cubicBezTo>
                  <a:pt x="7" y="2"/>
                  <a:pt x="8" y="3"/>
                  <a:pt x="9" y="5"/>
                </a:cubicBezTo>
                <a:cubicBezTo>
                  <a:pt x="16" y="17"/>
                  <a:pt x="16" y="17"/>
                  <a:pt x="16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4"/>
                  <a:pt x="25" y="3"/>
                  <a:pt x="25" y="3"/>
                </a:cubicBezTo>
                <a:cubicBezTo>
                  <a:pt x="26" y="2"/>
                  <a:pt x="26" y="2"/>
                  <a:pt x="26" y="1"/>
                </a:cubicBezTo>
                <a:cubicBezTo>
                  <a:pt x="27" y="1"/>
                  <a:pt x="27" y="1"/>
                  <a:pt x="28" y="0"/>
                </a:cubicBezTo>
                <a:cubicBezTo>
                  <a:pt x="28" y="0"/>
                  <a:pt x="29" y="0"/>
                  <a:pt x="29" y="0"/>
                </a:cubicBezTo>
                <a:cubicBezTo>
                  <a:pt x="30" y="0"/>
                  <a:pt x="31" y="0"/>
                  <a:pt x="32" y="1"/>
                </a:cubicBezTo>
                <a:cubicBezTo>
                  <a:pt x="33" y="2"/>
                  <a:pt x="33" y="3"/>
                  <a:pt x="33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Oval 30"/>
          <p:cNvSpPr>
            <a:spLocks noChangeArrowheads="1"/>
          </p:cNvSpPr>
          <p:nvPr/>
        </p:nvSpPr>
        <p:spPr bwMode="auto">
          <a:xfrm>
            <a:off x="5611813" y="2540000"/>
            <a:ext cx="584200" cy="5842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003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4"/>
          <p:cNvSpPr>
            <a:spLocks noChangeAspect="1" noChangeArrowheads="1" noTextEdit="1"/>
          </p:cNvSpPr>
          <p:nvPr/>
        </p:nvSpPr>
        <p:spPr bwMode="auto">
          <a:xfrm>
            <a:off x="1657350" y="1331913"/>
            <a:ext cx="5962650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6"/>
          <p:cNvSpPr>
            <a:spLocks noEditPoints="1" noChangeArrowheads="1"/>
          </p:cNvSpPr>
          <p:nvPr/>
        </p:nvSpPr>
        <p:spPr bwMode="auto">
          <a:xfrm>
            <a:off x="2063750" y="5675313"/>
            <a:ext cx="5556250" cy="211137"/>
          </a:xfrm>
          <a:custGeom>
            <a:avLst/>
            <a:gdLst>
              <a:gd name="T0" fmla="*/ 1082 w 1082"/>
              <a:gd name="T1" fmla="*/ 0 h 41"/>
              <a:gd name="T2" fmla="*/ 1082 w 1082"/>
              <a:gd name="T3" fmla="*/ 41 h 41"/>
              <a:gd name="T4" fmla="*/ 619 w 1082"/>
              <a:gd name="T5" fmla="*/ 41 h 41"/>
              <a:gd name="T6" fmla="*/ 462 w 1082"/>
              <a:gd name="T7" fmla="*/ 41 h 41"/>
              <a:gd name="T8" fmla="*/ 0 w 1082"/>
              <a:gd name="T9" fmla="*/ 41 h 41"/>
              <a:gd name="T10" fmla="*/ 0 w 1082"/>
              <a:gd name="T11" fmla="*/ 0 h 41"/>
              <a:gd name="T12" fmla="*/ 1082 w 1082"/>
              <a:gd name="T13" fmla="*/ 0 h 41"/>
              <a:gd name="T14" fmla="*/ 579 w 1082"/>
              <a:gd name="T15" fmla="*/ 18 h 41"/>
              <a:gd name="T16" fmla="*/ 571 w 1082"/>
              <a:gd name="T17" fmla="*/ 10 h 41"/>
              <a:gd name="T18" fmla="*/ 511 w 1082"/>
              <a:gd name="T19" fmla="*/ 10 h 41"/>
              <a:gd name="T20" fmla="*/ 505 w 1082"/>
              <a:gd name="T21" fmla="*/ 12 h 41"/>
              <a:gd name="T22" fmla="*/ 503 w 1082"/>
              <a:gd name="T23" fmla="*/ 18 h 41"/>
              <a:gd name="T24" fmla="*/ 511 w 1082"/>
              <a:gd name="T25" fmla="*/ 26 h 41"/>
              <a:gd name="T26" fmla="*/ 571 w 1082"/>
              <a:gd name="T27" fmla="*/ 26 h 41"/>
              <a:gd name="T28" fmla="*/ 579 w 1082"/>
              <a:gd name="T29" fmla="*/ 18 h 4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82"/>
              <a:gd name="T46" fmla="*/ 0 h 41"/>
              <a:gd name="T47" fmla="*/ 1082 w 1082"/>
              <a:gd name="T48" fmla="*/ 41 h 4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82" h="41">
                <a:moveTo>
                  <a:pt x="1082" y="0"/>
                </a:moveTo>
                <a:cubicBezTo>
                  <a:pt x="1082" y="41"/>
                  <a:pt x="1082" y="41"/>
                  <a:pt x="1082" y="41"/>
                </a:cubicBezTo>
                <a:cubicBezTo>
                  <a:pt x="619" y="41"/>
                  <a:pt x="619" y="41"/>
                  <a:pt x="619" y="41"/>
                </a:cubicBezTo>
                <a:cubicBezTo>
                  <a:pt x="462" y="41"/>
                  <a:pt x="462" y="41"/>
                  <a:pt x="462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lnTo>
                  <a:pt x="1082" y="0"/>
                </a:lnTo>
                <a:close/>
                <a:moveTo>
                  <a:pt x="579" y="18"/>
                </a:moveTo>
                <a:cubicBezTo>
                  <a:pt x="579" y="14"/>
                  <a:pt x="575" y="10"/>
                  <a:pt x="571" y="10"/>
                </a:cubicBezTo>
                <a:cubicBezTo>
                  <a:pt x="511" y="10"/>
                  <a:pt x="511" y="10"/>
                  <a:pt x="511" y="10"/>
                </a:cubicBezTo>
                <a:cubicBezTo>
                  <a:pt x="508" y="10"/>
                  <a:pt x="506" y="11"/>
                  <a:pt x="505" y="12"/>
                </a:cubicBezTo>
                <a:cubicBezTo>
                  <a:pt x="504" y="14"/>
                  <a:pt x="503" y="16"/>
                  <a:pt x="503" y="18"/>
                </a:cubicBezTo>
                <a:cubicBezTo>
                  <a:pt x="503" y="22"/>
                  <a:pt x="506" y="26"/>
                  <a:pt x="511" y="26"/>
                </a:cubicBezTo>
                <a:cubicBezTo>
                  <a:pt x="571" y="26"/>
                  <a:pt x="571" y="26"/>
                  <a:pt x="571" y="26"/>
                </a:cubicBezTo>
                <a:cubicBezTo>
                  <a:pt x="575" y="26"/>
                  <a:pt x="579" y="22"/>
                  <a:pt x="579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2063750" y="5095875"/>
            <a:ext cx="5556250" cy="512763"/>
          </a:xfrm>
          <a:custGeom>
            <a:avLst/>
            <a:gdLst>
              <a:gd name="T0" fmla="*/ 3105 w 3105"/>
              <a:gd name="T1" fmla="*/ 287 h 287"/>
              <a:gd name="T2" fmla="*/ 0 w 3105"/>
              <a:gd name="T3" fmla="*/ 287 h 287"/>
              <a:gd name="T4" fmla="*/ 591 w 3105"/>
              <a:gd name="T5" fmla="*/ 0 h 287"/>
              <a:gd name="T6" fmla="*/ 1552 w 3105"/>
              <a:gd name="T7" fmla="*/ 0 h 287"/>
              <a:gd name="T8" fmla="*/ 2511 w 3105"/>
              <a:gd name="T9" fmla="*/ 0 h 287"/>
              <a:gd name="T10" fmla="*/ 3105 w 3105"/>
              <a:gd name="T11" fmla="*/ 287 h 2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05"/>
              <a:gd name="T19" fmla="*/ 0 h 287"/>
              <a:gd name="T20" fmla="*/ 3105 w 3105"/>
              <a:gd name="T21" fmla="*/ 287 h 2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05" h="287">
                <a:moveTo>
                  <a:pt x="3105" y="287"/>
                </a:moveTo>
                <a:lnTo>
                  <a:pt x="0" y="287"/>
                </a:lnTo>
                <a:lnTo>
                  <a:pt x="591" y="0"/>
                </a:lnTo>
                <a:lnTo>
                  <a:pt x="1552" y="0"/>
                </a:lnTo>
                <a:lnTo>
                  <a:pt x="2511" y="0"/>
                </a:lnTo>
                <a:lnTo>
                  <a:pt x="3105" y="2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8"/>
          <p:cNvSpPr>
            <a:spLocks noEditPoints="1" noChangeArrowheads="1"/>
          </p:cNvSpPr>
          <p:nvPr/>
        </p:nvSpPr>
        <p:spPr bwMode="auto">
          <a:xfrm>
            <a:off x="3121025" y="2508250"/>
            <a:ext cx="3435350" cy="2463800"/>
          </a:xfrm>
          <a:custGeom>
            <a:avLst/>
            <a:gdLst>
              <a:gd name="T0" fmla="*/ 669 w 669"/>
              <a:gd name="T1" fmla="*/ 19 h 480"/>
              <a:gd name="T2" fmla="*/ 669 w 669"/>
              <a:gd name="T3" fmla="*/ 461 h 480"/>
              <a:gd name="T4" fmla="*/ 651 w 669"/>
              <a:gd name="T5" fmla="*/ 480 h 480"/>
              <a:gd name="T6" fmla="*/ 18 w 669"/>
              <a:gd name="T7" fmla="*/ 480 h 480"/>
              <a:gd name="T8" fmla="*/ 0 w 669"/>
              <a:gd name="T9" fmla="*/ 461 h 480"/>
              <a:gd name="T10" fmla="*/ 0 w 669"/>
              <a:gd name="T11" fmla="*/ 19 h 480"/>
              <a:gd name="T12" fmla="*/ 18 w 669"/>
              <a:gd name="T13" fmla="*/ 0 h 480"/>
              <a:gd name="T14" fmla="*/ 651 w 669"/>
              <a:gd name="T15" fmla="*/ 0 h 480"/>
              <a:gd name="T16" fmla="*/ 669 w 669"/>
              <a:gd name="T17" fmla="*/ 19 h 480"/>
              <a:gd name="T18" fmla="*/ 631 w 669"/>
              <a:gd name="T19" fmla="*/ 427 h 480"/>
              <a:gd name="T20" fmla="*/ 631 w 669"/>
              <a:gd name="T21" fmla="*/ 53 h 480"/>
              <a:gd name="T22" fmla="*/ 615 w 669"/>
              <a:gd name="T23" fmla="*/ 37 h 480"/>
              <a:gd name="T24" fmla="*/ 54 w 669"/>
              <a:gd name="T25" fmla="*/ 37 h 480"/>
              <a:gd name="T26" fmla="*/ 39 w 669"/>
              <a:gd name="T27" fmla="*/ 53 h 480"/>
              <a:gd name="T28" fmla="*/ 39 w 669"/>
              <a:gd name="T29" fmla="*/ 427 h 480"/>
              <a:gd name="T30" fmla="*/ 54 w 669"/>
              <a:gd name="T31" fmla="*/ 443 h 480"/>
              <a:gd name="T32" fmla="*/ 615 w 669"/>
              <a:gd name="T33" fmla="*/ 443 h 480"/>
              <a:gd name="T34" fmla="*/ 631 w 669"/>
              <a:gd name="T35" fmla="*/ 427 h 48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69"/>
              <a:gd name="T55" fmla="*/ 0 h 480"/>
              <a:gd name="T56" fmla="*/ 669 w 669"/>
              <a:gd name="T57" fmla="*/ 480 h 48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69" h="480">
                <a:moveTo>
                  <a:pt x="669" y="19"/>
                </a:moveTo>
                <a:cubicBezTo>
                  <a:pt x="669" y="461"/>
                  <a:pt x="669" y="461"/>
                  <a:pt x="669" y="461"/>
                </a:cubicBezTo>
                <a:cubicBezTo>
                  <a:pt x="669" y="472"/>
                  <a:pt x="661" y="480"/>
                  <a:pt x="65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8" y="480"/>
                  <a:pt x="0" y="472"/>
                  <a:pt x="0" y="46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8" y="0"/>
                </a:cubicBezTo>
                <a:cubicBezTo>
                  <a:pt x="651" y="0"/>
                  <a:pt x="651" y="0"/>
                  <a:pt x="651" y="0"/>
                </a:cubicBezTo>
                <a:cubicBezTo>
                  <a:pt x="661" y="0"/>
                  <a:pt x="669" y="8"/>
                  <a:pt x="669" y="19"/>
                </a:cubicBezTo>
                <a:close/>
                <a:moveTo>
                  <a:pt x="631" y="427"/>
                </a:moveTo>
                <a:cubicBezTo>
                  <a:pt x="631" y="53"/>
                  <a:pt x="631" y="53"/>
                  <a:pt x="631" y="53"/>
                </a:cubicBezTo>
                <a:cubicBezTo>
                  <a:pt x="631" y="44"/>
                  <a:pt x="624" y="37"/>
                  <a:pt x="615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46" y="37"/>
                  <a:pt x="39" y="44"/>
                  <a:pt x="39" y="53"/>
                </a:cubicBezTo>
                <a:cubicBezTo>
                  <a:pt x="39" y="427"/>
                  <a:pt x="39" y="427"/>
                  <a:pt x="39" y="427"/>
                </a:cubicBezTo>
                <a:cubicBezTo>
                  <a:pt x="39" y="436"/>
                  <a:pt x="46" y="443"/>
                  <a:pt x="54" y="443"/>
                </a:cubicBezTo>
                <a:cubicBezTo>
                  <a:pt x="615" y="443"/>
                  <a:pt x="615" y="443"/>
                  <a:pt x="615" y="443"/>
                </a:cubicBezTo>
                <a:cubicBezTo>
                  <a:pt x="624" y="443"/>
                  <a:pt x="631" y="436"/>
                  <a:pt x="631" y="4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9"/>
          <p:cNvSpPr>
            <a:spLocks noChangeArrowheads="1"/>
          </p:cNvSpPr>
          <p:nvPr/>
        </p:nvSpPr>
        <p:spPr bwMode="auto">
          <a:xfrm>
            <a:off x="5765800" y="3222625"/>
            <a:ext cx="431800" cy="1333500"/>
          </a:xfrm>
          <a:custGeom>
            <a:avLst/>
            <a:gdLst>
              <a:gd name="T0" fmla="*/ 241 w 241"/>
              <a:gd name="T1" fmla="*/ 0 h 746"/>
              <a:gd name="T2" fmla="*/ 241 w 241"/>
              <a:gd name="T3" fmla="*/ 746 h 746"/>
              <a:gd name="T4" fmla="*/ 0 w 241"/>
              <a:gd name="T5" fmla="*/ 746 h 746"/>
              <a:gd name="T6" fmla="*/ 0 w 241"/>
              <a:gd name="T7" fmla="*/ 112 h 746"/>
              <a:gd name="T8" fmla="*/ 241 w 241"/>
              <a:gd name="T9" fmla="*/ 0 h 7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1"/>
              <a:gd name="T16" fmla="*/ 0 h 746"/>
              <a:gd name="T17" fmla="*/ 241 w 241"/>
              <a:gd name="T18" fmla="*/ 746 h 7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1" h="746">
                <a:moveTo>
                  <a:pt x="241" y="0"/>
                </a:moveTo>
                <a:lnTo>
                  <a:pt x="241" y="746"/>
                </a:lnTo>
                <a:lnTo>
                  <a:pt x="0" y="746"/>
                </a:lnTo>
                <a:lnTo>
                  <a:pt x="0" y="112"/>
                </a:lnTo>
                <a:lnTo>
                  <a:pt x="24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10"/>
          <p:cNvSpPr>
            <a:spLocks noChangeArrowheads="1"/>
          </p:cNvSpPr>
          <p:nvPr/>
        </p:nvSpPr>
        <p:spPr bwMode="auto">
          <a:xfrm>
            <a:off x="3533775" y="2843213"/>
            <a:ext cx="2663825" cy="865187"/>
          </a:xfrm>
          <a:custGeom>
            <a:avLst/>
            <a:gdLst>
              <a:gd name="T0" fmla="*/ 1489 w 1489"/>
              <a:gd name="T1" fmla="*/ 0 h 484"/>
              <a:gd name="T2" fmla="*/ 1489 w 1489"/>
              <a:gd name="T3" fmla="*/ 109 h 484"/>
              <a:gd name="T4" fmla="*/ 783 w 1489"/>
              <a:gd name="T5" fmla="*/ 433 h 484"/>
              <a:gd name="T6" fmla="*/ 470 w 1489"/>
              <a:gd name="T7" fmla="*/ 180 h 484"/>
              <a:gd name="T8" fmla="*/ 0 w 1489"/>
              <a:gd name="T9" fmla="*/ 484 h 484"/>
              <a:gd name="T10" fmla="*/ 0 w 1489"/>
              <a:gd name="T11" fmla="*/ 375 h 484"/>
              <a:gd name="T12" fmla="*/ 473 w 1489"/>
              <a:gd name="T13" fmla="*/ 68 h 484"/>
              <a:gd name="T14" fmla="*/ 786 w 1489"/>
              <a:gd name="T15" fmla="*/ 321 h 484"/>
              <a:gd name="T16" fmla="*/ 1489 w 1489"/>
              <a:gd name="T17" fmla="*/ 0 h 4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9"/>
              <a:gd name="T28" fmla="*/ 0 h 484"/>
              <a:gd name="T29" fmla="*/ 1489 w 1489"/>
              <a:gd name="T30" fmla="*/ 484 h 4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9" h="484">
                <a:moveTo>
                  <a:pt x="1489" y="0"/>
                </a:moveTo>
                <a:lnTo>
                  <a:pt x="1489" y="109"/>
                </a:lnTo>
                <a:lnTo>
                  <a:pt x="783" y="433"/>
                </a:lnTo>
                <a:lnTo>
                  <a:pt x="470" y="180"/>
                </a:lnTo>
                <a:lnTo>
                  <a:pt x="0" y="484"/>
                </a:lnTo>
                <a:lnTo>
                  <a:pt x="0" y="375"/>
                </a:lnTo>
                <a:lnTo>
                  <a:pt x="473" y="68"/>
                </a:lnTo>
                <a:lnTo>
                  <a:pt x="786" y="321"/>
                </a:lnTo>
                <a:lnTo>
                  <a:pt x="148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1"/>
          <p:cNvSpPr>
            <a:spLocks noChangeArrowheads="1"/>
          </p:cNvSpPr>
          <p:nvPr/>
        </p:nvSpPr>
        <p:spPr bwMode="auto">
          <a:xfrm>
            <a:off x="5175250" y="3482975"/>
            <a:ext cx="450850" cy="1074738"/>
          </a:xfrm>
          <a:custGeom>
            <a:avLst/>
            <a:gdLst>
              <a:gd name="T0" fmla="*/ 252 w 252"/>
              <a:gd name="T1" fmla="*/ 0 h 600"/>
              <a:gd name="T2" fmla="*/ 252 w 252"/>
              <a:gd name="T3" fmla="*/ 600 h 600"/>
              <a:gd name="T4" fmla="*/ 0 w 252"/>
              <a:gd name="T5" fmla="*/ 600 h 600"/>
              <a:gd name="T6" fmla="*/ 0 w 252"/>
              <a:gd name="T7" fmla="*/ 115 h 600"/>
              <a:gd name="T8" fmla="*/ 252 w 252"/>
              <a:gd name="T9" fmla="*/ 0 h 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2"/>
              <a:gd name="T16" fmla="*/ 0 h 600"/>
              <a:gd name="T17" fmla="*/ 252 w 252"/>
              <a:gd name="T18" fmla="*/ 600 h 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2" h="600">
                <a:moveTo>
                  <a:pt x="252" y="0"/>
                </a:moveTo>
                <a:lnTo>
                  <a:pt x="252" y="600"/>
                </a:lnTo>
                <a:lnTo>
                  <a:pt x="0" y="600"/>
                </a:lnTo>
                <a:lnTo>
                  <a:pt x="0" y="115"/>
                </a:lnTo>
                <a:lnTo>
                  <a:pt x="25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2"/>
          <p:cNvSpPr>
            <a:spLocks noChangeArrowheads="1"/>
          </p:cNvSpPr>
          <p:nvPr/>
        </p:nvSpPr>
        <p:spPr bwMode="auto">
          <a:xfrm>
            <a:off x="4600575" y="3524250"/>
            <a:ext cx="436563" cy="1031875"/>
          </a:xfrm>
          <a:custGeom>
            <a:avLst/>
            <a:gdLst>
              <a:gd name="T0" fmla="*/ 244 w 244"/>
              <a:gd name="T1" fmla="*/ 129 h 577"/>
              <a:gd name="T2" fmla="*/ 244 w 244"/>
              <a:gd name="T3" fmla="*/ 577 h 577"/>
              <a:gd name="T4" fmla="*/ 0 w 244"/>
              <a:gd name="T5" fmla="*/ 577 h 577"/>
              <a:gd name="T6" fmla="*/ 0 w 244"/>
              <a:gd name="T7" fmla="*/ 0 h 577"/>
              <a:gd name="T8" fmla="*/ 190 w 244"/>
              <a:gd name="T9" fmla="*/ 155 h 577"/>
              <a:gd name="T10" fmla="*/ 244 w 244"/>
              <a:gd name="T11" fmla="*/ 129 h 5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4"/>
              <a:gd name="T19" fmla="*/ 0 h 577"/>
              <a:gd name="T20" fmla="*/ 244 w 244"/>
              <a:gd name="T21" fmla="*/ 577 h 5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4" h="577">
                <a:moveTo>
                  <a:pt x="244" y="129"/>
                </a:moveTo>
                <a:lnTo>
                  <a:pt x="244" y="577"/>
                </a:lnTo>
                <a:lnTo>
                  <a:pt x="0" y="577"/>
                </a:lnTo>
                <a:lnTo>
                  <a:pt x="0" y="0"/>
                </a:lnTo>
                <a:lnTo>
                  <a:pt x="190" y="155"/>
                </a:lnTo>
                <a:lnTo>
                  <a:pt x="244" y="12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3"/>
          <p:cNvSpPr>
            <a:spLocks noChangeArrowheads="1"/>
          </p:cNvSpPr>
          <p:nvPr/>
        </p:nvSpPr>
        <p:spPr bwMode="auto">
          <a:xfrm>
            <a:off x="4646613" y="5727700"/>
            <a:ext cx="388937" cy="82550"/>
          </a:xfrm>
          <a:custGeom>
            <a:avLst/>
            <a:gdLst>
              <a:gd name="T0" fmla="*/ 68 w 76"/>
              <a:gd name="T1" fmla="*/ 0 h 16"/>
              <a:gd name="T2" fmla="*/ 76 w 76"/>
              <a:gd name="T3" fmla="*/ 8 h 16"/>
              <a:gd name="T4" fmla="*/ 68 w 76"/>
              <a:gd name="T5" fmla="*/ 16 h 16"/>
              <a:gd name="T6" fmla="*/ 8 w 76"/>
              <a:gd name="T7" fmla="*/ 16 h 16"/>
              <a:gd name="T8" fmla="*/ 0 w 76"/>
              <a:gd name="T9" fmla="*/ 8 h 16"/>
              <a:gd name="T10" fmla="*/ 2 w 76"/>
              <a:gd name="T11" fmla="*/ 2 h 16"/>
              <a:gd name="T12" fmla="*/ 8 w 76"/>
              <a:gd name="T13" fmla="*/ 0 h 16"/>
              <a:gd name="T14" fmla="*/ 68 w 76"/>
              <a:gd name="T15" fmla="*/ 0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"/>
              <a:gd name="T25" fmla="*/ 0 h 16"/>
              <a:gd name="T26" fmla="*/ 76 w 7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" h="16">
                <a:moveTo>
                  <a:pt x="68" y="0"/>
                </a:moveTo>
                <a:cubicBezTo>
                  <a:pt x="72" y="0"/>
                  <a:pt x="76" y="4"/>
                  <a:pt x="76" y="8"/>
                </a:cubicBezTo>
                <a:cubicBezTo>
                  <a:pt x="76" y="12"/>
                  <a:pt x="72" y="16"/>
                  <a:pt x="6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2"/>
                  <a:pt x="0" y="8"/>
                </a:cubicBezTo>
                <a:cubicBezTo>
                  <a:pt x="0" y="6"/>
                  <a:pt x="1" y="4"/>
                  <a:pt x="2" y="2"/>
                </a:cubicBezTo>
                <a:cubicBezTo>
                  <a:pt x="3" y="1"/>
                  <a:pt x="5" y="0"/>
                  <a:pt x="8" y="0"/>
                </a:cubicBezTo>
                <a:lnTo>
                  <a:pt x="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4"/>
          <p:cNvSpPr>
            <a:spLocks noChangeArrowheads="1"/>
          </p:cNvSpPr>
          <p:nvPr/>
        </p:nvSpPr>
        <p:spPr bwMode="auto">
          <a:xfrm>
            <a:off x="1524000" y="2057400"/>
            <a:ext cx="3251200" cy="2914650"/>
          </a:xfrm>
          <a:custGeom>
            <a:avLst/>
            <a:gdLst>
              <a:gd name="T0" fmla="*/ 633 w 633"/>
              <a:gd name="T1" fmla="*/ 41 h 568"/>
              <a:gd name="T2" fmla="*/ 633 w 633"/>
              <a:gd name="T3" fmla="*/ 75 h 568"/>
              <a:gd name="T4" fmla="*/ 463 w 633"/>
              <a:gd name="T5" fmla="*/ 75 h 568"/>
              <a:gd name="T6" fmla="*/ 296 w 633"/>
              <a:gd name="T7" fmla="*/ 88 h 568"/>
              <a:gd name="T8" fmla="*/ 259 w 633"/>
              <a:gd name="T9" fmla="*/ 336 h 568"/>
              <a:gd name="T10" fmla="*/ 243 w 633"/>
              <a:gd name="T11" fmla="*/ 362 h 568"/>
              <a:gd name="T12" fmla="*/ 206 w 633"/>
              <a:gd name="T13" fmla="*/ 417 h 568"/>
              <a:gd name="T14" fmla="*/ 95 w 633"/>
              <a:gd name="T15" fmla="*/ 568 h 568"/>
              <a:gd name="T16" fmla="*/ 53 w 633"/>
              <a:gd name="T17" fmla="*/ 531 h 568"/>
              <a:gd name="T18" fmla="*/ 135 w 633"/>
              <a:gd name="T19" fmla="*/ 418 h 568"/>
              <a:gd name="T20" fmla="*/ 217 w 633"/>
              <a:gd name="T21" fmla="*/ 234 h 568"/>
              <a:gd name="T22" fmla="*/ 196 w 633"/>
              <a:gd name="T23" fmla="*/ 234 h 568"/>
              <a:gd name="T24" fmla="*/ 177 w 633"/>
              <a:gd name="T25" fmla="*/ 328 h 568"/>
              <a:gd name="T26" fmla="*/ 162 w 633"/>
              <a:gd name="T27" fmla="*/ 265 h 568"/>
              <a:gd name="T28" fmla="*/ 162 w 633"/>
              <a:gd name="T29" fmla="*/ 177 h 568"/>
              <a:gd name="T30" fmla="*/ 128 w 633"/>
              <a:gd name="T31" fmla="*/ 114 h 568"/>
              <a:gd name="T32" fmla="*/ 81 w 633"/>
              <a:gd name="T33" fmla="*/ 219 h 568"/>
              <a:gd name="T34" fmla="*/ 147 w 633"/>
              <a:gd name="T35" fmla="*/ 219 h 568"/>
              <a:gd name="T36" fmla="*/ 147 w 633"/>
              <a:gd name="T37" fmla="*/ 260 h 568"/>
              <a:gd name="T38" fmla="*/ 71 w 633"/>
              <a:gd name="T39" fmla="*/ 260 h 568"/>
              <a:gd name="T40" fmla="*/ 32 w 633"/>
              <a:gd name="T41" fmla="*/ 203 h 568"/>
              <a:gd name="T42" fmla="*/ 84 w 633"/>
              <a:gd name="T43" fmla="*/ 70 h 568"/>
              <a:gd name="T44" fmla="*/ 206 w 633"/>
              <a:gd name="T45" fmla="*/ 0 h 568"/>
              <a:gd name="T46" fmla="*/ 231 w 633"/>
              <a:gd name="T47" fmla="*/ 28 h 568"/>
              <a:gd name="T48" fmla="*/ 181 w 633"/>
              <a:gd name="T49" fmla="*/ 139 h 568"/>
              <a:gd name="T50" fmla="*/ 212 w 633"/>
              <a:gd name="T51" fmla="*/ 191 h 568"/>
              <a:gd name="T52" fmla="*/ 252 w 633"/>
              <a:gd name="T53" fmla="*/ 148 h 568"/>
              <a:gd name="T54" fmla="*/ 231 w 633"/>
              <a:gd name="T55" fmla="*/ 28 h 568"/>
              <a:gd name="T56" fmla="*/ 269 w 633"/>
              <a:gd name="T57" fmla="*/ 3 h 568"/>
              <a:gd name="T58" fmla="*/ 439 w 633"/>
              <a:gd name="T59" fmla="*/ 31 h 568"/>
              <a:gd name="T60" fmla="*/ 633 w 633"/>
              <a:gd name="T61" fmla="*/ 41 h 5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633"/>
              <a:gd name="T94" fmla="*/ 0 h 568"/>
              <a:gd name="T95" fmla="*/ 633 w 633"/>
              <a:gd name="T96" fmla="*/ 568 h 56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633" h="568">
                <a:moveTo>
                  <a:pt x="633" y="41"/>
                </a:moveTo>
                <a:cubicBezTo>
                  <a:pt x="633" y="75"/>
                  <a:pt x="633" y="75"/>
                  <a:pt x="633" y="75"/>
                </a:cubicBezTo>
                <a:cubicBezTo>
                  <a:pt x="463" y="75"/>
                  <a:pt x="463" y="75"/>
                  <a:pt x="463" y="75"/>
                </a:cubicBezTo>
                <a:cubicBezTo>
                  <a:pt x="463" y="75"/>
                  <a:pt x="296" y="35"/>
                  <a:pt x="296" y="88"/>
                </a:cubicBezTo>
                <a:cubicBezTo>
                  <a:pt x="296" y="181"/>
                  <a:pt x="301" y="256"/>
                  <a:pt x="259" y="336"/>
                </a:cubicBezTo>
                <a:cubicBezTo>
                  <a:pt x="254" y="345"/>
                  <a:pt x="249" y="353"/>
                  <a:pt x="243" y="362"/>
                </a:cubicBezTo>
                <a:cubicBezTo>
                  <a:pt x="233" y="378"/>
                  <a:pt x="220" y="397"/>
                  <a:pt x="206" y="417"/>
                </a:cubicBezTo>
                <a:cubicBezTo>
                  <a:pt x="157" y="487"/>
                  <a:pt x="95" y="568"/>
                  <a:pt x="95" y="568"/>
                </a:cubicBezTo>
                <a:cubicBezTo>
                  <a:pt x="53" y="531"/>
                  <a:pt x="53" y="531"/>
                  <a:pt x="53" y="531"/>
                </a:cubicBezTo>
                <a:cubicBezTo>
                  <a:pt x="51" y="530"/>
                  <a:pt x="129" y="426"/>
                  <a:pt x="135" y="418"/>
                </a:cubicBezTo>
                <a:cubicBezTo>
                  <a:pt x="178" y="358"/>
                  <a:pt x="194" y="304"/>
                  <a:pt x="217" y="234"/>
                </a:cubicBezTo>
                <a:cubicBezTo>
                  <a:pt x="196" y="234"/>
                  <a:pt x="196" y="234"/>
                  <a:pt x="196" y="234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60" y="317"/>
                  <a:pt x="162" y="265"/>
                  <a:pt x="162" y="265"/>
                </a:cubicBezTo>
                <a:cubicBezTo>
                  <a:pt x="162" y="265"/>
                  <a:pt x="162" y="237"/>
                  <a:pt x="162" y="177"/>
                </a:cubicBezTo>
                <a:cubicBezTo>
                  <a:pt x="162" y="117"/>
                  <a:pt x="128" y="114"/>
                  <a:pt x="128" y="114"/>
                </a:cubicBezTo>
                <a:cubicBezTo>
                  <a:pt x="81" y="219"/>
                  <a:pt x="81" y="219"/>
                  <a:pt x="81" y="219"/>
                </a:cubicBezTo>
                <a:cubicBezTo>
                  <a:pt x="147" y="219"/>
                  <a:pt x="147" y="219"/>
                  <a:pt x="147" y="219"/>
                </a:cubicBezTo>
                <a:cubicBezTo>
                  <a:pt x="147" y="260"/>
                  <a:pt x="147" y="260"/>
                  <a:pt x="147" y="260"/>
                </a:cubicBezTo>
                <a:cubicBezTo>
                  <a:pt x="147" y="260"/>
                  <a:pt x="142" y="260"/>
                  <a:pt x="71" y="260"/>
                </a:cubicBezTo>
                <a:cubicBezTo>
                  <a:pt x="0" y="260"/>
                  <a:pt x="32" y="203"/>
                  <a:pt x="32" y="203"/>
                </a:cubicBezTo>
                <a:cubicBezTo>
                  <a:pt x="32" y="203"/>
                  <a:pt x="58" y="145"/>
                  <a:pt x="84" y="70"/>
                </a:cubicBezTo>
                <a:cubicBezTo>
                  <a:pt x="103" y="16"/>
                  <a:pt x="170" y="3"/>
                  <a:pt x="206" y="0"/>
                </a:cubicBezTo>
                <a:cubicBezTo>
                  <a:pt x="206" y="0"/>
                  <a:pt x="202" y="28"/>
                  <a:pt x="231" y="28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59" y="28"/>
                  <a:pt x="269" y="3"/>
                  <a:pt x="269" y="3"/>
                </a:cubicBezTo>
                <a:cubicBezTo>
                  <a:pt x="312" y="8"/>
                  <a:pt x="383" y="17"/>
                  <a:pt x="439" y="31"/>
                </a:cubicBezTo>
                <a:cubicBezTo>
                  <a:pt x="526" y="51"/>
                  <a:pt x="633" y="41"/>
                  <a:pt x="633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5"/>
          <p:cNvSpPr>
            <a:spLocks noChangeArrowheads="1"/>
          </p:cNvSpPr>
          <p:nvPr/>
        </p:nvSpPr>
        <p:spPr bwMode="auto">
          <a:xfrm>
            <a:off x="4071938" y="3351213"/>
            <a:ext cx="420687" cy="1204912"/>
          </a:xfrm>
          <a:custGeom>
            <a:avLst/>
            <a:gdLst>
              <a:gd name="T0" fmla="*/ 235 w 235"/>
              <a:gd name="T1" fmla="*/ 51 h 674"/>
              <a:gd name="T2" fmla="*/ 235 w 235"/>
              <a:gd name="T3" fmla="*/ 674 h 674"/>
              <a:gd name="T4" fmla="*/ 0 w 235"/>
              <a:gd name="T5" fmla="*/ 674 h 674"/>
              <a:gd name="T6" fmla="*/ 0 w 235"/>
              <a:gd name="T7" fmla="*/ 109 h 674"/>
              <a:gd name="T8" fmla="*/ 172 w 235"/>
              <a:gd name="T9" fmla="*/ 0 h 674"/>
              <a:gd name="T10" fmla="*/ 235 w 235"/>
              <a:gd name="T11" fmla="*/ 51 h 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5"/>
              <a:gd name="T19" fmla="*/ 0 h 674"/>
              <a:gd name="T20" fmla="*/ 235 w 235"/>
              <a:gd name="T21" fmla="*/ 674 h 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5" h="674">
                <a:moveTo>
                  <a:pt x="235" y="51"/>
                </a:moveTo>
                <a:lnTo>
                  <a:pt x="235" y="674"/>
                </a:lnTo>
                <a:lnTo>
                  <a:pt x="0" y="674"/>
                </a:lnTo>
                <a:lnTo>
                  <a:pt x="0" y="109"/>
                </a:lnTo>
                <a:lnTo>
                  <a:pt x="172" y="0"/>
                </a:lnTo>
                <a:lnTo>
                  <a:pt x="235" y="5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6"/>
          <p:cNvSpPr>
            <a:spLocks noChangeArrowheads="1"/>
          </p:cNvSpPr>
          <p:nvPr/>
        </p:nvSpPr>
        <p:spPr bwMode="auto">
          <a:xfrm>
            <a:off x="3533775" y="3632200"/>
            <a:ext cx="403225" cy="923925"/>
          </a:xfrm>
          <a:custGeom>
            <a:avLst/>
            <a:gdLst>
              <a:gd name="T0" fmla="*/ 226 w 226"/>
              <a:gd name="T1" fmla="*/ 0 h 517"/>
              <a:gd name="T2" fmla="*/ 226 w 226"/>
              <a:gd name="T3" fmla="*/ 517 h 517"/>
              <a:gd name="T4" fmla="*/ 0 w 226"/>
              <a:gd name="T5" fmla="*/ 517 h 517"/>
              <a:gd name="T6" fmla="*/ 0 w 226"/>
              <a:gd name="T7" fmla="*/ 147 h 517"/>
              <a:gd name="T8" fmla="*/ 226 w 226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6"/>
              <a:gd name="T16" fmla="*/ 0 h 517"/>
              <a:gd name="T17" fmla="*/ 226 w 226"/>
              <a:gd name="T18" fmla="*/ 517 h 5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6" h="517">
                <a:moveTo>
                  <a:pt x="226" y="0"/>
                </a:moveTo>
                <a:lnTo>
                  <a:pt x="226" y="517"/>
                </a:lnTo>
                <a:lnTo>
                  <a:pt x="0" y="517"/>
                </a:lnTo>
                <a:lnTo>
                  <a:pt x="0" y="147"/>
                </a:lnTo>
                <a:lnTo>
                  <a:pt x="22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7"/>
          <p:cNvSpPr>
            <a:spLocks noChangeArrowheads="1"/>
          </p:cNvSpPr>
          <p:nvPr/>
        </p:nvSpPr>
        <p:spPr bwMode="auto">
          <a:xfrm>
            <a:off x="2613025" y="3925888"/>
            <a:ext cx="446088" cy="1046162"/>
          </a:xfrm>
          <a:custGeom>
            <a:avLst/>
            <a:gdLst>
              <a:gd name="T0" fmla="*/ 135 w 249"/>
              <a:gd name="T1" fmla="*/ 92 h 585"/>
              <a:gd name="T2" fmla="*/ 249 w 249"/>
              <a:gd name="T3" fmla="*/ 585 h 585"/>
              <a:gd name="T4" fmla="*/ 135 w 249"/>
              <a:gd name="T5" fmla="*/ 585 h 585"/>
              <a:gd name="T6" fmla="*/ 0 w 249"/>
              <a:gd name="T7" fmla="*/ 195 h 585"/>
              <a:gd name="T8" fmla="*/ 135 w 249"/>
              <a:gd name="T9" fmla="*/ 0 h 585"/>
              <a:gd name="T10" fmla="*/ 135 w 249"/>
              <a:gd name="T11" fmla="*/ 92 h 5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9"/>
              <a:gd name="T19" fmla="*/ 0 h 585"/>
              <a:gd name="T20" fmla="*/ 249 w 249"/>
              <a:gd name="T21" fmla="*/ 585 h 5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9" h="585">
                <a:moveTo>
                  <a:pt x="135" y="92"/>
                </a:moveTo>
                <a:lnTo>
                  <a:pt x="249" y="585"/>
                </a:lnTo>
                <a:lnTo>
                  <a:pt x="135" y="585"/>
                </a:lnTo>
                <a:lnTo>
                  <a:pt x="0" y="195"/>
                </a:lnTo>
                <a:lnTo>
                  <a:pt x="135" y="0"/>
                </a:lnTo>
                <a:lnTo>
                  <a:pt x="135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2289175" y="1327150"/>
            <a:ext cx="684213" cy="6778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9"/>
          <p:cNvSpPr>
            <a:spLocks noChangeArrowheads="1"/>
          </p:cNvSpPr>
          <p:nvPr/>
        </p:nvSpPr>
        <p:spPr bwMode="auto">
          <a:xfrm>
            <a:off x="2454275" y="2200275"/>
            <a:ext cx="365125" cy="838200"/>
          </a:xfrm>
          <a:custGeom>
            <a:avLst/>
            <a:gdLst>
              <a:gd name="T0" fmla="*/ 143 w 204"/>
              <a:gd name="T1" fmla="*/ 0 h 468"/>
              <a:gd name="T2" fmla="*/ 204 w 204"/>
              <a:gd name="T3" fmla="*/ 344 h 468"/>
              <a:gd name="T4" fmla="*/ 89 w 204"/>
              <a:gd name="T5" fmla="*/ 468 h 468"/>
              <a:gd name="T6" fmla="*/ 0 w 204"/>
              <a:gd name="T7" fmla="*/ 318 h 468"/>
              <a:gd name="T8" fmla="*/ 143 w 204"/>
              <a:gd name="T9" fmla="*/ 0 h 4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4"/>
              <a:gd name="T16" fmla="*/ 0 h 468"/>
              <a:gd name="T17" fmla="*/ 204 w 204"/>
              <a:gd name="T18" fmla="*/ 468 h 4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4" h="468">
                <a:moveTo>
                  <a:pt x="143" y="0"/>
                </a:moveTo>
                <a:lnTo>
                  <a:pt x="204" y="344"/>
                </a:lnTo>
                <a:lnTo>
                  <a:pt x="89" y="468"/>
                </a:lnTo>
                <a:lnTo>
                  <a:pt x="0" y="318"/>
                </a:lnTo>
                <a:lnTo>
                  <a:pt x="14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7252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3"/>
          <p:cNvSpPr>
            <a:spLocks noChangeAspect="1" noChangeArrowheads="1" noTextEdit="1"/>
          </p:cNvSpPr>
          <p:nvPr/>
        </p:nvSpPr>
        <p:spPr bwMode="auto">
          <a:xfrm>
            <a:off x="2843213" y="1171029"/>
            <a:ext cx="3871912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Freeform 5"/>
          <p:cNvSpPr>
            <a:spLocks noChangeArrowheads="1"/>
          </p:cNvSpPr>
          <p:nvPr/>
        </p:nvSpPr>
        <p:spPr bwMode="auto">
          <a:xfrm>
            <a:off x="6249988" y="2048916"/>
            <a:ext cx="319087" cy="242888"/>
          </a:xfrm>
          <a:custGeom>
            <a:avLst/>
            <a:gdLst>
              <a:gd name="T0" fmla="*/ 66 w 66"/>
              <a:gd name="T1" fmla="*/ 22 h 50"/>
              <a:gd name="T2" fmla="*/ 66 w 66"/>
              <a:gd name="T3" fmla="*/ 44 h 50"/>
              <a:gd name="T4" fmla="*/ 34 w 66"/>
              <a:gd name="T5" fmla="*/ 50 h 50"/>
              <a:gd name="T6" fmla="*/ 31 w 66"/>
              <a:gd name="T7" fmla="*/ 50 h 50"/>
              <a:gd name="T8" fmla="*/ 0 w 66"/>
              <a:gd name="T9" fmla="*/ 44 h 50"/>
              <a:gd name="T10" fmla="*/ 0 w 66"/>
              <a:gd name="T11" fmla="*/ 22 h 50"/>
              <a:gd name="T12" fmla="*/ 23 w 66"/>
              <a:gd name="T13" fmla="*/ 0 h 50"/>
              <a:gd name="T14" fmla="*/ 33 w 66"/>
              <a:gd name="T15" fmla="*/ 5 h 50"/>
              <a:gd name="T16" fmla="*/ 25 w 66"/>
              <a:gd name="T17" fmla="*/ 30 h 50"/>
              <a:gd name="T18" fmla="*/ 33 w 66"/>
              <a:gd name="T19" fmla="*/ 38 h 50"/>
              <a:gd name="T20" fmla="*/ 40 w 66"/>
              <a:gd name="T21" fmla="*/ 30 h 50"/>
              <a:gd name="T22" fmla="*/ 33 w 66"/>
              <a:gd name="T23" fmla="*/ 5 h 50"/>
              <a:gd name="T24" fmla="*/ 43 w 66"/>
              <a:gd name="T25" fmla="*/ 0 h 50"/>
              <a:gd name="T26" fmla="*/ 66 w 66"/>
              <a:gd name="T27" fmla="*/ 22 h 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6"/>
              <a:gd name="T43" fmla="*/ 0 h 50"/>
              <a:gd name="T44" fmla="*/ 66 w 66"/>
              <a:gd name="T45" fmla="*/ 50 h 5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6" h="50">
                <a:moveTo>
                  <a:pt x="66" y="22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3" y="50"/>
                  <a:pt x="34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" y="50"/>
                  <a:pt x="0" y="44"/>
                  <a:pt x="0" y="44"/>
                </a:cubicBezTo>
                <a:cubicBezTo>
                  <a:pt x="0" y="44"/>
                  <a:pt x="0" y="44"/>
                  <a:pt x="0" y="22"/>
                </a:cubicBezTo>
                <a:cubicBezTo>
                  <a:pt x="0" y="7"/>
                  <a:pt x="13" y="2"/>
                  <a:pt x="23" y="0"/>
                </a:cubicBezTo>
                <a:cubicBezTo>
                  <a:pt x="23" y="0"/>
                  <a:pt x="23" y="5"/>
                  <a:pt x="33" y="5"/>
                </a:cubicBezTo>
                <a:cubicBezTo>
                  <a:pt x="25" y="30"/>
                  <a:pt x="25" y="30"/>
                  <a:pt x="25" y="30"/>
                </a:cubicBezTo>
                <a:cubicBezTo>
                  <a:pt x="33" y="38"/>
                  <a:pt x="33" y="38"/>
                  <a:pt x="33" y="38"/>
                </a:cubicBezTo>
                <a:cubicBezTo>
                  <a:pt x="40" y="30"/>
                  <a:pt x="40" y="30"/>
                  <a:pt x="40" y="30"/>
                </a:cubicBezTo>
                <a:cubicBezTo>
                  <a:pt x="33" y="5"/>
                  <a:pt x="33" y="5"/>
                  <a:pt x="33" y="5"/>
                </a:cubicBezTo>
                <a:cubicBezTo>
                  <a:pt x="42" y="5"/>
                  <a:pt x="43" y="0"/>
                  <a:pt x="43" y="0"/>
                </a:cubicBezTo>
                <a:cubicBezTo>
                  <a:pt x="52" y="2"/>
                  <a:pt x="66" y="7"/>
                  <a:pt x="66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6316663" y="1860004"/>
            <a:ext cx="179387" cy="1793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7"/>
          <p:cNvSpPr>
            <a:spLocks noChangeArrowheads="1"/>
          </p:cNvSpPr>
          <p:nvPr/>
        </p:nvSpPr>
        <p:spPr bwMode="auto">
          <a:xfrm>
            <a:off x="6370638" y="2074316"/>
            <a:ext cx="73025" cy="160338"/>
          </a:xfrm>
          <a:custGeom>
            <a:avLst/>
            <a:gdLst>
              <a:gd name="T0" fmla="*/ 24 w 46"/>
              <a:gd name="T1" fmla="*/ 0 h 101"/>
              <a:gd name="T2" fmla="*/ 46 w 46"/>
              <a:gd name="T3" fmla="*/ 76 h 101"/>
              <a:gd name="T4" fmla="*/ 24 w 46"/>
              <a:gd name="T5" fmla="*/ 101 h 101"/>
              <a:gd name="T6" fmla="*/ 0 w 46"/>
              <a:gd name="T7" fmla="*/ 76 h 101"/>
              <a:gd name="T8" fmla="*/ 24 w 46"/>
              <a:gd name="T9" fmla="*/ 0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1"/>
              <a:gd name="T17" fmla="*/ 46 w 46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1">
                <a:moveTo>
                  <a:pt x="24" y="0"/>
                </a:moveTo>
                <a:lnTo>
                  <a:pt x="46" y="76"/>
                </a:lnTo>
                <a:lnTo>
                  <a:pt x="24" y="101"/>
                </a:lnTo>
                <a:lnTo>
                  <a:pt x="0" y="76"/>
                </a:lnTo>
                <a:lnTo>
                  <a:pt x="2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Freeform 8"/>
          <p:cNvSpPr>
            <a:spLocks noChangeArrowheads="1"/>
          </p:cNvSpPr>
          <p:nvPr/>
        </p:nvSpPr>
        <p:spPr bwMode="auto">
          <a:xfrm>
            <a:off x="5584825" y="2836316"/>
            <a:ext cx="960438" cy="960438"/>
          </a:xfrm>
          <a:custGeom>
            <a:avLst/>
            <a:gdLst>
              <a:gd name="T0" fmla="*/ 99 w 198"/>
              <a:gd name="T1" fmla="*/ 0 h 198"/>
              <a:gd name="T2" fmla="*/ 198 w 198"/>
              <a:gd name="T3" fmla="*/ 99 h 198"/>
              <a:gd name="T4" fmla="*/ 99 w 198"/>
              <a:gd name="T5" fmla="*/ 198 h 198"/>
              <a:gd name="T6" fmla="*/ 0 w 198"/>
              <a:gd name="T7" fmla="*/ 99 h 198"/>
              <a:gd name="T8" fmla="*/ 37 w 198"/>
              <a:gd name="T9" fmla="*/ 22 h 198"/>
              <a:gd name="T10" fmla="*/ 43 w 198"/>
              <a:gd name="T11" fmla="*/ 29 h 198"/>
              <a:gd name="T12" fmla="*/ 9 w 198"/>
              <a:gd name="T13" fmla="*/ 99 h 198"/>
              <a:gd name="T14" fmla="*/ 99 w 198"/>
              <a:gd name="T15" fmla="*/ 189 h 198"/>
              <a:gd name="T16" fmla="*/ 189 w 198"/>
              <a:gd name="T17" fmla="*/ 99 h 198"/>
              <a:gd name="T18" fmla="*/ 99 w 198"/>
              <a:gd name="T19" fmla="*/ 9 h 198"/>
              <a:gd name="T20" fmla="*/ 53 w 198"/>
              <a:gd name="T21" fmla="*/ 22 h 198"/>
              <a:gd name="T22" fmla="*/ 47 w 198"/>
              <a:gd name="T23" fmla="*/ 15 h 198"/>
              <a:gd name="T24" fmla="*/ 99 w 198"/>
              <a:gd name="T25" fmla="*/ 0 h 1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8"/>
              <a:gd name="T40" fmla="*/ 0 h 198"/>
              <a:gd name="T41" fmla="*/ 198 w 198"/>
              <a:gd name="T42" fmla="*/ 198 h 1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8" h="198">
                <a:moveTo>
                  <a:pt x="99" y="0"/>
                </a:moveTo>
                <a:cubicBezTo>
                  <a:pt x="154" y="0"/>
                  <a:pt x="198" y="44"/>
                  <a:pt x="198" y="99"/>
                </a:cubicBezTo>
                <a:cubicBezTo>
                  <a:pt x="198" y="153"/>
                  <a:pt x="154" y="198"/>
                  <a:pt x="99" y="198"/>
                </a:cubicBezTo>
                <a:cubicBezTo>
                  <a:pt x="45" y="198"/>
                  <a:pt x="0" y="153"/>
                  <a:pt x="0" y="99"/>
                </a:cubicBezTo>
                <a:cubicBezTo>
                  <a:pt x="0" y="68"/>
                  <a:pt x="15" y="40"/>
                  <a:pt x="37" y="22"/>
                </a:cubicBezTo>
                <a:cubicBezTo>
                  <a:pt x="43" y="29"/>
                  <a:pt x="43" y="29"/>
                  <a:pt x="43" y="29"/>
                </a:cubicBezTo>
                <a:cubicBezTo>
                  <a:pt x="22" y="46"/>
                  <a:pt x="9" y="71"/>
                  <a:pt x="9" y="99"/>
                </a:cubicBezTo>
                <a:cubicBezTo>
                  <a:pt x="9" y="148"/>
                  <a:pt x="50" y="189"/>
                  <a:pt x="99" y="189"/>
                </a:cubicBezTo>
                <a:cubicBezTo>
                  <a:pt x="149" y="189"/>
                  <a:pt x="189" y="148"/>
                  <a:pt x="189" y="99"/>
                </a:cubicBezTo>
                <a:cubicBezTo>
                  <a:pt x="189" y="49"/>
                  <a:pt x="149" y="9"/>
                  <a:pt x="99" y="9"/>
                </a:cubicBezTo>
                <a:cubicBezTo>
                  <a:pt x="82" y="9"/>
                  <a:pt x="66" y="14"/>
                  <a:pt x="53" y="22"/>
                </a:cubicBezTo>
                <a:cubicBezTo>
                  <a:pt x="47" y="15"/>
                  <a:pt x="47" y="15"/>
                  <a:pt x="47" y="15"/>
                </a:cubicBezTo>
                <a:cubicBezTo>
                  <a:pt x="62" y="6"/>
                  <a:pt x="80" y="0"/>
                  <a:pt x="9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Freeform 9"/>
          <p:cNvSpPr>
            <a:spLocks noChangeArrowheads="1"/>
          </p:cNvSpPr>
          <p:nvPr/>
        </p:nvSpPr>
        <p:spPr bwMode="auto">
          <a:xfrm>
            <a:off x="5811838" y="3249066"/>
            <a:ext cx="504825" cy="382588"/>
          </a:xfrm>
          <a:custGeom>
            <a:avLst/>
            <a:gdLst>
              <a:gd name="T0" fmla="*/ 104 w 104"/>
              <a:gd name="T1" fmla="*/ 34 h 79"/>
              <a:gd name="T2" fmla="*/ 104 w 104"/>
              <a:gd name="T3" fmla="*/ 70 h 79"/>
              <a:gd name="T4" fmla="*/ 54 w 104"/>
              <a:gd name="T5" fmla="*/ 79 h 79"/>
              <a:gd name="T6" fmla="*/ 50 w 104"/>
              <a:gd name="T7" fmla="*/ 79 h 79"/>
              <a:gd name="T8" fmla="*/ 0 w 104"/>
              <a:gd name="T9" fmla="*/ 70 h 79"/>
              <a:gd name="T10" fmla="*/ 0 w 104"/>
              <a:gd name="T11" fmla="*/ 34 h 79"/>
              <a:gd name="T12" fmla="*/ 37 w 104"/>
              <a:gd name="T13" fmla="*/ 0 h 79"/>
              <a:gd name="T14" fmla="*/ 37 w 104"/>
              <a:gd name="T15" fmla="*/ 0 h 79"/>
              <a:gd name="T16" fmla="*/ 52 w 104"/>
              <a:gd name="T17" fmla="*/ 8 h 79"/>
              <a:gd name="T18" fmla="*/ 41 w 104"/>
              <a:gd name="T19" fmla="*/ 48 h 79"/>
              <a:gd name="T20" fmla="*/ 52 w 104"/>
              <a:gd name="T21" fmla="*/ 60 h 79"/>
              <a:gd name="T22" fmla="*/ 64 w 104"/>
              <a:gd name="T23" fmla="*/ 48 h 79"/>
              <a:gd name="T24" fmla="*/ 52 w 104"/>
              <a:gd name="T25" fmla="*/ 8 h 79"/>
              <a:gd name="T26" fmla="*/ 68 w 104"/>
              <a:gd name="T27" fmla="*/ 0 h 79"/>
              <a:gd name="T28" fmla="*/ 68 w 104"/>
              <a:gd name="T29" fmla="*/ 0 h 79"/>
              <a:gd name="T30" fmla="*/ 104 w 104"/>
              <a:gd name="T31" fmla="*/ 34 h 7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4"/>
              <a:gd name="T49" fmla="*/ 0 h 79"/>
              <a:gd name="T50" fmla="*/ 104 w 104"/>
              <a:gd name="T51" fmla="*/ 79 h 7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4" h="79">
                <a:moveTo>
                  <a:pt x="104" y="34"/>
                </a:moveTo>
                <a:cubicBezTo>
                  <a:pt x="104" y="70"/>
                  <a:pt x="104" y="70"/>
                  <a:pt x="104" y="70"/>
                </a:cubicBezTo>
                <a:cubicBezTo>
                  <a:pt x="104" y="70"/>
                  <a:pt x="99" y="79"/>
                  <a:pt x="54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" y="79"/>
                  <a:pt x="0" y="70"/>
                  <a:pt x="0" y="70"/>
                </a:cubicBezTo>
                <a:cubicBezTo>
                  <a:pt x="0" y="70"/>
                  <a:pt x="0" y="70"/>
                  <a:pt x="0" y="34"/>
                </a:cubicBezTo>
                <a:cubicBezTo>
                  <a:pt x="0" y="10"/>
                  <a:pt x="22" y="2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8"/>
                  <a:pt x="52" y="8"/>
                </a:cubicBezTo>
                <a:cubicBezTo>
                  <a:pt x="41" y="48"/>
                  <a:pt x="41" y="48"/>
                  <a:pt x="41" y="48"/>
                </a:cubicBezTo>
                <a:cubicBezTo>
                  <a:pt x="52" y="60"/>
                  <a:pt x="52" y="60"/>
                  <a:pt x="52" y="60"/>
                </a:cubicBezTo>
                <a:cubicBezTo>
                  <a:pt x="64" y="48"/>
                  <a:pt x="64" y="48"/>
                  <a:pt x="64" y="48"/>
                </a:cubicBezTo>
                <a:cubicBezTo>
                  <a:pt x="52" y="8"/>
                  <a:pt x="52" y="8"/>
                  <a:pt x="52" y="8"/>
                </a:cubicBezTo>
                <a:cubicBezTo>
                  <a:pt x="67" y="8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3" y="2"/>
                  <a:pt x="104" y="10"/>
                  <a:pt x="104" y="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Oval 10"/>
          <p:cNvSpPr>
            <a:spLocks noChangeArrowheads="1"/>
          </p:cNvSpPr>
          <p:nvPr/>
        </p:nvSpPr>
        <p:spPr bwMode="auto">
          <a:xfrm>
            <a:off x="5924550" y="2952204"/>
            <a:ext cx="280988" cy="2809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Freeform 11"/>
          <p:cNvSpPr>
            <a:spLocks noChangeArrowheads="1"/>
          </p:cNvSpPr>
          <p:nvPr/>
        </p:nvSpPr>
        <p:spPr bwMode="auto">
          <a:xfrm>
            <a:off x="6108700" y="1971129"/>
            <a:ext cx="47625" cy="63500"/>
          </a:xfrm>
          <a:custGeom>
            <a:avLst/>
            <a:gdLst>
              <a:gd name="T0" fmla="*/ 10 w 10"/>
              <a:gd name="T1" fmla="*/ 1 h 13"/>
              <a:gd name="T2" fmla="*/ 6 w 10"/>
              <a:gd name="T3" fmla="*/ 13 h 13"/>
              <a:gd name="T4" fmla="*/ 0 w 10"/>
              <a:gd name="T5" fmla="*/ 12 h 13"/>
              <a:gd name="T6" fmla="*/ 4 w 10"/>
              <a:gd name="T7" fmla="*/ 0 h 13"/>
              <a:gd name="T8" fmla="*/ 10 w 10"/>
              <a:gd name="T9" fmla="*/ 1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3"/>
              <a:gd name="T17" fmla="*/ 10 w 10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3">
                <a:moveTo>
                  <a:pt x="10" y="1"/>
                </a:moveTo>
                <a:cubicBezTo>
                  <a:pt x="8" y="5"/>
                  <a:pt x="7" y="9"/>
                  <a:pt x="6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2" y="4"/>
                  <a:pt x="4" y="0"/>
                </a:cubicBezTo>
                <a:lnTo>
                  <a:pt x="10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Freeform 12"/>
          <p:cNvSpPr>
            <a:spLocks noChangeArrowheads="1"/>
          </p:cNvSpPr>
          <p:nvPr/>
        </p:nvSpPr>
        <p:spPr bwMode="auto">
          <a:xfrm>
            <a:off x="6103938" y="1786979"/>
            <a:ext cx="606425" cy="612775"/>
          </a:xfrm>
          <a:custGeom>
            <a:avLst/>
            <a:gdLst>
              <a:gd name="T0" fmla="*/ 6 w 125"/>
              <a:gd name="T1" fmla="*/ 63 h 126"/>
              <a:gd name="T2" fmla="*/ 63 w 125"/>
              <a:gd name="T3" fmla="*/ 120 h 126"/>
              <a:gd name="T4" fmla="*/ 120 w 125"/>
              <a:gd name="T5" fmla="*/ 63 h 126"/>
              <a:gd name="T6" fmla="*/ 63 w 125"/>
              <a:gd name="T7" fmla="*/ 6 h 126"/>
              <a:gd name="T8" fmla="*/ 11 w 125"/>
              <a:gd name="T9" fmla="*/ 39 h 126"/>
              <a:gd name="T10" fmla="*/ 5 w 125"/>
              <a:gd name="T11" fmla="*/ 38 h 126"/>
              <a:gd name="T12" fmla="*/ 63 w 125"/>
              <a:gd name="T13" fmla="*/ 0 h 126"/>
              <a:gd name="T14" fmla="*/ 125 w 125"/>
              <a:gd name="T15" fmla="*/ 63 h 126"/>
              <a:gd name="T16" fmla="*/ 63 w 125"/>
              <a:gd name="T17" fmla="*/ 126 h 126"/>
              <a:gd name="T18" fmla="*/ 0 w 125"/>
              <a:gd name="T19" fmla="*/ 63 h 126"/>
              <a:gd name="T20" fmla="*/ 1 w 125"/>
              <a:gd name="T21" fmla="*/ 50 h 126"/>
              <a:gd name="T22" fmla="*/ 7 w 125"/>
              <a:gd name="T23" fmla="*/ 51 h 126"/>
              <a:gd name="T24" fmla="*/ 6 w 125"/>
              <a:gd name="T25" fmla="*/ 63 h 1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5"/>
              <a:gd name="T40" fmla="*/ 0 h 126"/>
              <a:gd name="T41" fmla="*/ 125 w 125"/>
              <a:gd name="T42" fmla="*/ 126 h 1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5" h="126">
                <a:moveTo>
                  <a:pt x="6" y="63"/>
                </a:moveTo>
                <a:cubicBezTo>
                  <a:pt x="6" y="94"/>
                  <a:pt x="31" y="120"/>
                  <a:pt x="63" y="120"/>
                </a:cubicBezTo>
                <a:cubicBezTo>
                  <a:pt x="94" y="120"/>
                  <a:pt x="120" y="94"/>
                  <a:pt x="120" y="63"/>
                </a:cubicBezTo>
                <a:cubicBezTo>
                  <a:pt x="120" y="32"/>
                  <a:pt x="94" y="6"/>
                  <a:pt x="63" y="6"/>
                </a:cubicBezTo>
                <a:cubicBezTo>
                  <a:pt x="40" y="6"/>
                  <a:pt x="20" y="20"/>
                  <a:pt x="11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15" y="16"/>
                  <a:pt x="37" y="0"/>
                  <a:pt x="63" y="0"/>
                </a:cubicBezTo>
                <a:cubicBezTo>
                  <a:pt x="97" y="0"/>
                  <a:pt x="125" y="28"/>
                  <a:pt x="125" y="63"/>
                </a:cubicBezTo>
                <a:cubicBezTo>
                  <a:pt x="125" y="98"/>
                  <a:pt x="97" y="126"/>
                  <a:pt x="63" y="126"/>
                </a:cubicBezTo>
                <a:cubicBezTo>
                  <a:pt x="28" y="126"/>
                  <a:pt x="0" y="98"/>
                  <a:pt x="0" y="63"/>
                </a:cubicBezTo>
                <a:cubicBezTo>
                  <a:pt x="0" y="59"/>
                  <a:pt x="0" y="54"/>
                  <a:pt x="1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5"/>
                  <a:pt x="6" y="59"/>
                  <a:pt x="6" y="6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0" name="Freeform 13"/>
          <p:cNvSpPr>
            <a:spLocks noChangeArrowheads="1"/>
          </p:cNvSpPr>
          <p:nvPr/>
        </p:nvSpPr>
        <p:spPr bwMode="auto">
          <a:xfrm>
            <a:off x="5580063" y="1874291"/>
            <a:ext cx="547687" cy="155575"/>
          </a:xfrm>
          <a:custGeom>
            <a:avLst/>
            <a:gdLst>
              <a:gd name="T0" fmla="*/ 2 w 113"/>
              <a:gd name="T1" fmla="*/ 0 h 32"/>
              <a:gd name="T2" fmla="*/ 113 w 113"/>
              <a:gd name="T3" fmla="*/ 20 h 32"/>
              <a:gd name="T4" fmla="*/ 109 w 113"/>
              <a:gd name="T5" fmla="*/ 32 h 32"/>
              <a:gd name="T6" fmla="*/ 0 w 113"/>
              <a:gd name="T7" fmla="*/ 12 h 32"/>
              <a:gd name="T8" fmla="*/ 2 w 113"/>
              <a:gd name="T9" fmla="*/ 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"/>
              <a:gd name="T16" fmla="*/ 0 h 32"/>
              <a:gd name="T17" fmla="*/ 113 w 113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" h="32">
                <a:moveTo>
                  <a:pt x="2" y="0"/>
                </a:moveTo>
                <a:cubicBezTo>
                  <a:pt x="113" y="20"/>
                  <a:pt x="113" y="20"/>
                  <a:pt x="113" y="20"/>
                </a:cubicBezTo>
                <a:cubicBezTo>
                  <a:pt x="111" y="24"/>
                  <a:pt x="110" y="28"/>
                  <a:pt x="109" y="3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1" y="4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" name="Freeform 14"/>
          <p:cNvSpPr>
            <a:spLocks noChangeArrowheads="1"/>
          </p:cNvSpPr>
          <p:nvPr/>
        </p:nvSpPr>
        <p:spPr bwMode="auto">
          <a:xfrm>
            <a:off x="6011863" y="3287166"/>
            <a:ext cx="111125" cy="252413"/>
          </a:xfrm>
          <a:custGeom>
            <a:avLst/>
            <a:gdLst>
              <a:gd name="T0" fmla="*/ 33 w 70"/>
              <a:gd name="T1" fmla="*/ 0 h 159"/>
              <a:gd name="T2" fmla="*/ 70 w 70"/>
              <a:gd name="T3" fmla="*/ 122 h 159"/>
              <a:gd name="T4" fmla="*/ 33 w 70"/>
              <a:gd name="T5" fmla="*/ 159 h 159"/>
              <a:gd name="T6" fmla="*/ 0 w 70"/>
              <a:gd name="T7" fmla="*/ 122 h 159"/>
              <a:gd name="T8" fmla="*/ 33 w 70"/>
              <a:gd name="T9" fmla="*/ 0 h 1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"/>
              <a:gd name="T16" fmla="*/ 0 h 159"/>
              <a:gd name="T17" fmla="*/ 70 w 70"/>
              <a:gd name="T18" fmla="*/ 159 h 1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" h="159">
                <a:moveTo>
                  <a:pt x="33" y="0"/>
                </a:moveTo>
                <a:lnTo>
                  <a:pt x="70" y="122"/>
                </a:lnTo>
                <a:lnTo>
                  <a:pt x="33" y="159"/>
                </a:lnTo>
                <a:lnTo>
                  <a:pt x="0" y="122"/>
                </a:lnTo>
                <a:lnTo>
                  <a:pt x="3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Freeform 15"/>
          <p:cNvSpPr>
            <a:spLocks noChangeArrowheads="1"/>
          </p:cNvSpPr>
          <p:nvPr/>
        </p:nvSpPr>
        <p:spPr bwMode="auto">
          <a:xfrm>
            <a:off x="5764213" y="2909341"/>
            <a:ext cx="77787" cy="66675"/>
          </a:xfrm>
          <a:custGeom>
            <a:avLst/>
            <a:gdLst>
              <a:gd name="T0" fmla="*/ 10 w 16"/>
              <a:gd name="T1" fmla="*/ 0 h 14"/>
              <a:gd name="T2" fmla="*/ 16 w 16"/>
              <a:gd name="T3" fmla="*/ 7 h 14"/>
              <a:gd name="T4" fmla="*/ 6 w 16"/>
              <a:gd name="T5" fmla="*/ 14 h 14"/>
              <a:gd name="T6" fmla="*/ 0 w 16"/>
              <a:gd name="T7" fmla="*/ 7 h 14"/>
              <a:gd name="T8" fmla="*/ 10 w 16"/>
              <a:gd name="T9" fmla="*/ 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"/>
              <a:gd name="T16" fmla="*/ 0 h 14"/>
              <a:gd name="T17" fmla="*/ 16 w 16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" h="14">
                <a:moveTo>
                  <a:pt x="10" y="0"/>
                </a:moveTo>
                <a:cubicBezTo>
                  <a:pt x="16" y="7"/>
                  <a:pt x="16" y="7"/>
                  <a:pt x="16" y="7"/>
                </a:cubicBezTo>
                <a:cubicBezTo>
                  <a:pt x="12" y="9"/>
                  <a:pt x="9" y="12"/>
                  <a:pt x="6" y="14"/>
                </a:cubicBezTo>
                <a:cubicBezTo>
                  <a:pt x="0" y="7"/>
                  <a:pt x="0" y="7"/>
                  <a:pt x="0" y="7"/>
                </a:cubicBezTo>
                <a:cubicBezTo>
                  <a:pt x="3" y="4"/>
                  <a:pt x="7" y="2"/>
                  <a:pt x="1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" name="Freeform 16"/>
          <p:cNvSpPr>
            <a:spLocks noChangeArrowheads="1"/>
          </p:cNvSpPr>
          <p:nvPr/>
        </p:nvSpPr>
        <p:spPr bwMode="auto">
          <a:xfrm>
            <a:off x="5308600" y="2312441"/>
            <a:ext cx="503238" cy="630238"/>
          </a:xfrm>
          <a:custGeom>
            <a:avLst/>
            <a:gdLst>
              <a:gd name="T0" fmla="*/ 10 w 104"/>
              <a:gd name="T1" fmla="*/ 0 h 130"/>
              <a:gd name="T2" fmla="*/ 104 w 104"/>
              <a:gd name="T3" fmla="*/ 123 h 130"/>
              <a:gd name="T4" fmla="*/ 94 w 104"/>
              <a:gd name="T5" fmla="*/ 130 h 130"/>
              <a:gd name="T6" fmla="*/ 0 w 104"/>
              <a:gd name="T7" fmla="*/ 7 h 130"/>
              <a:gd name="T8" fmla="*/ 10 w 104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"/>
              <a:gd name="T16" fmla="*/ 0 h 130"/>
              <a:gd name="T17" fmla="*/ 104 w 104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" h="130">
                <a:moveTo>
                  <a:pt x="10" y="0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1" y="125"/>
                  <a:pt x="97" y="127"/>
                  <a:pt x="94" y="130"/>
                </a:cubicBezTo>
                <a:cubicBezTo>
                  <a:pt x="0" y="7"/>
                  <a:pt x="0" y="7"/>
                  <a:pt x="0" y="7"/>
                </a:cubicBezTo>
                <a:cubicBezTo>
                  <a:pt x="4" y="5"/>
                  <a:pt x="7" y="2"/>
                  <a:pt x="1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" name="Freeform 17"/>
          <p:cNvSpPr>
            <a:spLocks noChangeArrowheads="1"/>
          </p:cNvSpPr>
          <p:nvPr/>
        </p:nvSpPr>
        <p:spPr bwMode="auto">
          <a:xfrm>
            <a:off x="4303713" y="1171029"/>
            <a:ext cx="1285875" cy="703262"/>
          </a:xfrm>
          <a:custGeom>
            <a:avLst/>
            <a:gdLst>
              <a:gd name="T0" fmla="*/ 265 w 265"/>
              <a:gd name="T1" fmla="*/ 132 h 145"/>
              <a:gd name="T2" fmla="*/ 265 w 265"/>
              <a:gd name="T3" fmla="*/ 145 h 145"/>
              <a:gd name="T4" fmla="*/ 253 w 265"/>
              <a:gd name="T5" fmla="*/ 143 h 145"/>
              <a:gd name="T6" fmla="*/ 253 w 265"/>
              <a:gd name="T7" fmla="*/ 132 h 145"/>
              <a:gd name="T8" fmla="*/ 133 w 265"/>
              <a:gd name="T9" fmla="*/ 12 h 145"/>
              <a:gd name="T10" fmla="*/ 12 w 265"/>
              <a:gd name="T11" fmla="*/ 132 h 145"/>
              <a:gd name="T12" fmla="*/ 12 w 265"/>
              <a:gd name="T13" fmla="*/ 135 h 145"/>
              <a:gd name="T14" fmla="*/ 0 w 265"/>
              <a:gd name="T15" fmla="*/ 135 h 145"/>
              <a:gd name="T16" fmla="*/ 0 w 265"/>
              <a:gd name="T17" fmla="*/ 132 h 145"/>
              <a:gd name="T18" fmla="*/ 133 w 265"/>
              <a:gd name="T19" fmla="*/ 0 h 145"/>
              <a:gd name="T20" fmla="*/ 265 w 265"/>
              <a:gd name="T21" fmla="*/ 132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5"/>
              <a:gd name="T34" fmla="*/ 0 h 145"/>
              <a:gd name="T35" fmla="*/ 265 w 265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5" h="145">
                <a:moveTo>
                  <a:pt x="265" y="132"/>
                </a:moveTo>
                <a:cubicBezTo>
                  <a:pt x="265" y="137"/>
                  <a:pt x="265" y="141"/>
                  <a:pt x="265" y="145"/>
                </a:cubicBezTo>
                <a:cubicBezTo>
                  <a:pt x="253" y="143"/>
                  <a:pt x="253" y="143"/>
                  <a:pt x="253" y="143"/>
                </a:cubicBezTo>
                <a:cubicBezTo>
                  <a:pt x="253" y="139"/>
                  <a:pt x="253" y="136"/>
                  <a:pt x="253" y="132"/>
                </a:cubicBezTo>
                <a:cubicBezTo>
                  <a:pt x="253" y="66"/>
                  <a:pt x="199" y="12"/>
                  <a:pt x="133" y="12"/>
                </a:cubicBezTo>
                <a:cubicBezTo>
                  <a:pt x="66" y="12"/>
                  <a:pt x="12" y="66"/>
                  <a:pt x="12" y="132"/>
                </a:cubicBezTo>
                <a:cubicBezTo>
                  <a:pt x="12" y="133"/>
                  <a:pt x="12" y="134"/>
                  <a:pt x="12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4"/>
                  <a:pt x="0" y="133"/>
                  <a:pt x="0" y="132"/>
                </a:cubicBezTo>
                <a:cubicBezTo>
                  <a:pt x="0" y="59"/>
                  <a:pt x="59" y="0"/>
                  <a:pt x="133" y="0"/>
                </a:cubicBezTo>
                <a:cubicBezTo>
                  <a:pt x="206" y="0"/>
                  <a:pt x="265" y="59"/>
                  <a:pt x="265" y="13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" name="Freeform 18"/>
          <p:cNvSpPr>
            <a:spLocks noChangeArrowheads="1"/>
          </p:cNvSpPr>
          <p:nvPr/>
        </p:nvSpPr>
        <p:spPr bwMode="auto">
          <a:xfrm>
            <a:off x="5521325" y="1864766"/>
            <a:ext cx="68263" cy="68263"/>
          </a:xfrm>
          <a:custGeom>
            <a:avLst/>
            <a:gdLst>
              <a:gd name="T0" fmla="*/ 2 w 14"/>
              <a:gd name="T1" fmla="*/ 0 h 14"/>
              <a:gd name="T2" fmla="*/ 14 w 14"/>
              <a:gd name="T3" fmla="*/ 2 h 14"/>
              <a:gd name="T4" fmla="*/ 12 w 14"/>
              <a:gd name="T5" fmla="*/ 14 h 14"/>
              <a:gd name="T6" fmla="*/ 0 w 14"/>
              <a:gd name="T7" fmla="*/ 12 h 14"/>
              <a:gd name="T8" fmla="*/ 2 w 14"/>
              <a:gd name="T9" fmla="*/ 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4"/>
              <a:gd name="T17" fmla="*/ 14 w 14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4">
                <a:moveTo>
                  <a:pt x="2" y="0"/>
                </a:moveTo>
                <a:cubicBezTo>
                  <a:pt x="14" y="2"/>
                  <a:pt x="14" y="2"/>
                  <a:pt x="14" y="2"/>
                </a:cubicBezTo>
                <a:cubicBezTo>
                  <a:pt x="13" y="6"/>
                  <a:pt x="13" y="10"/>
                  <a:pt x="12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1" y="4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6" name="Freeform 19"/>
          <p:cNvSpPr>
            <a:spLocks noChangeArrowheads="1"/>
          </p:cNvSpPr>
          <p:nvPr/>
        </p:nvSpPr>
        <p:spPr bwMode="auto">
          <a:xfrm>
            <a:off x="5318125" y="1923504"/>
            <a:ext cx="261938" cy="388937"/>
          </a:xfrm>
          <a:custGeom>
            <a:avLst/>
            <a:gdLst>
              <a:gd name="T0" fmla="*/ 42 w 54"/>
              <a:gd name="T1" fmla="*/ 0 h 80"/>
              <a:gd name="T2" fmla="*/ 54 w 54"/>
              <a:gd name="T3" fmla="*/ 2 h 80"/>
              <a:gd name="T4" fmla="*/ 8 w 54"/>
              <a:gd name="T5" fmla="*/ 80 h 80"/>
              <a:gd name="T6" fmla="*/ 2 w 54"/>
              <a:gd name="T7" fmla="*/ 71 h 80"/>
              <a:gd name="T8" fmla="*/ 0 w 54"/>
              <a:gd name="T9" fmla="*/ 70 h 80"/>
              <a:gd name="T10" fmla="*/ 42 w 54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80"/>
              <a:gd name="T20" fmla="*/ 54 w 54"/>
              <a:gd name="T21" fmla="*/ 80 h 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80">
                <a:moveTo>
                  <a:pt x="42" y="0"/>
                </a:moveTo>
                <a:cubicBezTo>
                  <a:pt x="54" y="2"/>
                  <a:pt x="54" y="2"/>
                  <a:pt x="54" y="2"/>
                </a:cubicBezTo>
                <a:cubicBezTo>
                  <a:pt x="48" y="33"/>
                  <a:pt x="31" y="60"/>
                  <a:pt x="8" y="80"/>
                </a:cubicBezTo>
                <a:cubicBezTo>
                  <a:pt x="2" y="71"/>
                  <a:pt x="2" y="71"/>
                  <a:pt x="2" y="71"/>
                </a:cubicBezTo>
                <a:cubicBezTo>
                  <a:pt x="1" y="71"/>
                  <a:pt x="1" y="70"/>
                  <a:pt x="0" y="70"/>
                </a:cubicBezTo>
                <a:cubicBezTo>
                  <a:pt x="22" y="53"/>
                  <a:pt x="37" y="28"/>
                  <a:pt x="4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7" name="Freeform 20"/>
          <p:cNvSpPr>
            <a:spLocks noChangeArrowheads="1"/>
          </p:cNvSpPr>
          <p:nvPr/>
        </p:nvSpPr>
        <p:spPr bwMode="auto">
          <a:xfrm>
            <a:off x="5273675" y="2263229"/>
            <a:ext cx="82550" cy="82550"/>
          </a:xfrm>
          <a:custGeom>
            <a:avLst/>
            <a:gdLst>
              <a:gd name="T0" fmla="*/ 11 w 17"/>
              <a:gd name="T1" fmla="*/ 1 h 17"/>
              <a:gd name="T2" fmla="*/ 17 w 17"/>
              <a:gd name="T3" fmla="*/ 10 h 17"/>
              <a:gd name="T4" fmla="*/ 7 w 17"/>
              <a:gd name="T5" fmla="*/ 17 h 17"/>
              <a:gd name="T6" fmla="*/ 1 w 17"/>
              <a:gd name="T7" fmla="*/ 9 h 17"/>
              <a:gd name="T8" fmla="*/ 0 w 17"/>
              <a:gd name="T9" fmla="*/ 7 h 17"/>
              <a:gd name="T10" fmla="*/ 9 w 17"/>
              <a:gd name="T11" fmla="*/ 0 h 17"/>
              <a:gd name="T12" fmla="*/ 11 w 17"/>
              <a:gd name="T13" fmla="*/ 1 h 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17"/>
              <a:gd name="T23" fmla="*/ 17 w 17"/>
              <a:gd name="T24" fmla="*/ 17 h 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17">
                <a:moveTo>
                  <a:pt x="11" y="1"/>
                </a:moveTo>
                <a:cubicBezTo>
                  <a:pt x="17" y="10"/>
                  <a:pt x="17" y="10"/>
                  <a:pt x="17" y="10"/>
                </a:cubicBezTo>
                <a:cubicBezTo>
                  <a:pt x="14" y="12"/>
                  <a:pt x="11" y="15"/>
                  <a:pt x="7" y="17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0" y="8"/>
                  <a:pt x="0" y="7"/>
                </a:cubicBezTo>
                <a:cubicBezTo>
                  <a:pt x="3" y="5"/>
                  <a:pt x="6" y="3"/>
                  <a:pt x="9" y="0"/>
                </a:cubicBezTo>
                <a:cubicBezTo>
                  <a:pt x="10" y="0"/>
                  <a:pt x="10" y="1"/>
                  <a:pt x="11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8" name="Freeform 21"/>
          <p:cNvSpPr>
            <a:spLocks noChangeArrowheads="1"/>
          </p:cNvSpPr>
          <p:nvPr/>
        </p:nvSpPr>
        <p:spPr bwMode="auto">
          <a:xfrm>
            <a:off x="4643438" y="3747541"/>
            <a:ext cx="814387" cy="815975"/>
          </a:xfrm>
          <a:custGeom>
            <a:avLst/>
            <a:gdLst>
              <a:gd name="T0" fmla="*/ 101 w 168"/>
              <a:gd name="T1" fmla="*/ 2 h 168"/>
              <a:gd name="T2" fmla="*/ 168 w 168"/>
              <a:gd name="T3" fmla="*/ 84 h 168"/>
              <a:gd name="T4" fmla="*/ 84 w 168"/>
              <a:gd name="T5" fmla="*/ 168 h 168"/>
              <a:gd name="T6" fmla="*/ 0 w 168"/>
              <a:gd name="T7" fmla="*/ 84 h 168"/>
              <a:gd name="T8" fmla="*/ 84 w 168"/>
              <a:gd name="T9" fmla="*/ 0 h 168"/>
              <a:gd name="T10" fmla="*/ 89 w 168"/>
              <a:gd name="T11" fmla="*/ 0 h 168"/>
              <a:gd name="T12" fmla="*/ 89 w 168"/>
              <a:gd name="T13" fmla="*/ 6 h 168"/>
              <a:gd name="T14" fmla="*/ 89 w 168"/>
              <a:gd name="T15" fmla="*/ 8 h 168"/>
              <a:gd name="T16" fmla="*/ 84 w 168"/>
              <a:gd name="T17" fmla="*/ 8 h 168"/>
              <a:gd name="T18" fmla="*/ 7 w 168"/>
              <a:gd name="T19" fmla="*/ 84 h 168"/>
              <a:gd name="T20" fmla="*/ 84 w 168"/>
              <a:gd name="T21" fmla="*/ 160 h 168"/>
              <a:gd name="T22" fmla="*/ 160 w 168"/>
              <a:gd name="T23" fmla="*/ 84 h 168"/>
              <a:gd name="T24" fmla="*/ 101 w 168"/>
              <a:gd name="T25" fmla="*/ 10 h 168"/>
              <a:gd name="T26" fmla="*/ 101 w 168"/>
              <a:gd name="T27" fmla="*/ 5 h 168"/>
              <a:gd name="T28" fmla="*/ 101 w 168"/>
              <a:gd name="T29" fmla="*/ 2 h 16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8"/>
              <a:gd name="T46" fmla="*/ 0 h 168"/>
              <a:gd name="T47" fmla="*/ 168 w 168"/>
              <a:gd name="T48" fmla="*/ 168 h 16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8" h="168">
                <a:moveTo>
                  <a:pt x="101" y="2"/>
                </a:moveTo>
                <a:cubicBezTo>
                  <a:pt x="139" y="10"/>
                  <a:pt x="168" y="44"/>
                  <a:pt x="168" y="84"/>
                </a:cubicBezTo>
                <a:cubicBezTo>
                  <a:pt x="168" y="131"/>
                  <a:pt x="130" y="168"/>
                  <a:pt x="84" y="168"/>
                </a:cubicBezTo>
                <a:cubicBezTo>
                  <a:pt x="37" y="168"/>
                  <a:pt x="0" y="131"/>
                  <a:pt x="0" y="84"/>
                </a:cubicBezTo>
                <a:cubicBezTo>
                  <a:pt x="0" y="38"/>
                  <a:pt x="37" y="0"/>
                  <a:pt x="84" y="0"/>
                </a:cubicBezTo>
                <a:cubicBezTo>
                  <a:pt x="85" y="0"/>
                  <a:pt x="87" y="0"/>
                  <a:pt x="89" y="0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7"/>
                  <a:pt x="89" y="7"/>
                  <a:pt x="89" y="8"/>
                </a:cubicBezTo>
                <a:cubicBezTo>
                  <a:pt x="87" y="8"/>
                  <a:pt x="86" y="8"/>
                  <a:pt x="84" y="8"/>
                </a:cubicBezTo>
                <a:cubicBezTo>
                  <a:pt x="41" y="8"/>
                  <a:pt x="7" y="42"/>
                  <a:pt x="7" y="84"/>
                </a:cubicBezTo>
                <a:cubicBezTo>
                  <a:pt x="7" y="126"/>
                  <a:pt x="41" y="160"/>
                  <a:pt x="84" y="160"/>
                </a:cubicBezTo>
                <a:cubicBezTo>
                  <a:pt x="126" y="160"/>
                  <a:pt x="160" y="126"/>
                  <a:pt x="160" y="84"/>
                </a:cubicBezTo>
                <a:cubicBezTo>
                  <a:pt x="160" y="48"/>
                  <a:pt x="135" y="18"/>
                  <a:pt x="101" y="10"/>
                </a:cubicBezTo>
                <a:cubicBezTo>
                  <a:pt x="101" y="8"/>
                  <a:pt x="101" y="7"/>
                  <a:pt x="101" y="5"/>
                </a:cubicBezTo>
                <a:lnTo>
                  <a:pt x="101" y="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Freeform 22"/>
          <p:cNvSpPr>
            <a:spLocks noChangeArrowheads="1"/>
          </p:cNvSpPr>
          <p:nvPr/>
        </p:nvSpPr>
        <p:spPr bwMode="auto">
          <a:xfrm>
            <a:off x="5035550" y="2296566"/>
            <a:ext cx="273050" cy="150813"/>
          </a:xfrm>
          <a:custGeom>
            <a:avLst/>
            <a:gdLst>
              <a:gd name="T0" fmla="*/ 50 w 56"/>
              <a:gd name="T1" fmla="*/ 2 h 31"/>
              <a:gd name="T2" fmla="*/ 56 w 56"/>
              <a:gd name="T3" fmla="*/ 10 h 31"/>
              <a:gd name="T4" fmla="*/ 4 w 56"/>
              <a:gd name="T5" fmla="*/ 31 h 31"/>
              <a:gd name="T6" fmla="*/ 3 w 56"/>
              <a:gd name="T7" fmla="*/ 28 h 31"/>
              <a:gd name="T8" fmla="*/ 0 w 56"/>
              <a:gd name="T9" fmla="*/ 19 h 31"/>
              <a:gd name="T10" fmla="*/ 49 w 56"/>
              <a:gd name="T11" fmla="*/ 0 h 31"/>
              <a:gd name="T12" fmla="*/ 50 w 56"/>
              <a:gd name="T13" fmla="*/ 2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"/>
              <a:gd name="T22" fmla="*/ 0 h 31"/>
              <a:gd name="T23" fmla="*/ 56 w 56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" h="31">
                <a:moveTo>
                  <a:pt x="50" y="2"/>
                </a:moveTo>
                <a:cubicBezTo>
                  <a:pt x="56" y="10"/>
                  <a:pt x="56" y="10"/>
                  <a:pt x="56" y="10"/>
                </a:cubicBezTo>
                <a:cubicBezTo>
                  <a:pt x="41" y="20"/>
                  <a:pt x="23" y="28"/>
                  <a:pt x="4" y="3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4"/>
                  <a:pt x="2" y="21"/>
                  <a:pt x="0" y="19"/>
                </a:cubicBezTo>
                <a:cubicBezTo>
                  <a:pt x="18" y="17"/>
                  <a:pt x="35" y="10"/>
                  <a:pt x="49" y="0"/>
                </a:cubicBezTo>
                <a:cubicBezTo>
                  <a:pt x="49" y="1"/>
                  <a:pt x="50" y="1"/>
                  <a:pt x="5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Freeform 23"/>
          <p:cNvSpPr>
            <a:spLocks noChangeArrowheads="1"/>
          </p:cNvSpPr>
          <p:nvPr/>
        </p:nvSpPr>
        <p:spPr bwMode="auto">
          <a:xfrm>
            <a:off x="4610100" y="1720304"/>
            <a:ext cx="677863" cy="514350"/>
          </a:xfrm>
          <a:custGeom>
            <a:avLst/>
            <a:gdLst>
              <a:gd name="T0" fmla="*/ 140 w 140"/>
              <a:gd name="T1" fmla="*/ 46 h 106"/>
              <a:gd name="T2" fmla="*/ 140 w 140"/>
              <a:gd name="T3" fmla="*/ 94 h 106"/>
              <a:gd name="T4" fmla="*/ 72 w 140"/>
              <a:gd name="T5" fmla="*/ 106 h 106"/>
              <a:gd name="T6" fmla="*/ 67 w 140"/>
              <a:gd name="T7" fmla="*/ 106 h 106"/>
              <a:gd name="T8" fmla="*/ 0 w 140"/>
              <a:gd name="T9" fmla="*/ 94 h 106"/>
              <a:gd name="T10" fmla="*/ 0 w 140"/>
              <a:gd name="T11" fmla="*/ 46 h 106"/>
              <a:gd name="T12" fmla="*/ 49 w 140"/>
              <a:gd name="T13" fmla="*/ 0 h 106"/>
              <a:gd name="T14" fmla="*/ 49 w 140"/>
              <a:gd name="T15" fmla="*/ 0 h 106"/>
              <a:gd name="T16" fmla="*/ 70 w 140"/>
              <a:gd name="T17" fmla="*/ 11 h 106"/>
              <a:gd name="T18" fmla="*/ 54 w 140"/>
              <a:gd name="T19" fmla="*/ 64 h 106"/>
              <a:gd name="T20" fmla="*/ 70 w 140"/>
              <a:gd name="T21" fmla="*/ 81 h 106"/>
              <a:gd name="T22" fmla="*/ 85 w 140"/>
              <a:gd name="T23" fmla="*/ 64 h 106"/>
              <a:gd name="T24" fmla="*/ 70 w 140"/>
              <a:gd name="T25" fmla="*/ 11 h 106"/>
              <a:gd name="T26" fmla="*/ 91 w 140"/>
              <a:gd name="T27" fmla="*/ 0 h 106"/>
              <a:gd name="T28" fmla="*/ 91 w 140"/>
              <a:gd name="T29" fmla="*/ 0 h 106"/>
              <a:gd name="T30" fmla="*/ 140 w 140"/>
              <a:gd name="T31" fmla="*/ 46 h 1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0"/>
              <a:gd name="T49" fmla="*/ 0 h 106"/>
              <a:gd name="T50" fmla="*/ 140 w 140"/>
              <a:gd name="T51" fmla="*/ 106 h 1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0" h="106">
                <a:moveTo>
                  <a:pt x="140" y="46"/>
                </a:moveTo>
                <a:cubicBezTo>
                  <a:pt x="140" y="94"/>
                  <a:pt x="140" y="94"/>
                  <a:pt x="140" y="94"/>
                </a:cubicBezTo>
                <a:cubicBezTo>
                  <a:pt x="140" y="94"/>
                  <a:pt x="133" y="106"/>
                  <a:pt x="72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" y="106"/>
                  <a:pt x="0" y="94"/>
                  <a:pt x="0" y="94"/>
                </a:cubicBezTo>
                <a:cubicBezTo>
                  <a:pt x="0" y="94"/>
                  <a:pt x="0" y="94"/>
                  <a:pt x="0" y="46"/>
                </a:cubicBezTo>
                <a:cubicBezTo>
                  <a:pt x="0" y="14"/>
                  <a:pt x="29" y="4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50" y="11"/>
                  <a:pt x="70" y="11"/>
                </a:cubicBezTo>
                <a:cubicBezTo>
                  <a:pt x="54" y="64"/>
                  <a:pt x="54" y="64"/>
                  <a:pt x="54" y="64"/>
                </a:cubicBezTo>
                <a:cubicBezTo>
                  <a:pt x="70" y="81"/>
                  <a:pt x="70" y="81"/>
                  <a:pt x="70" y="81"/>
                </a:cubicBezTo>
                <a:cubicBezTo>
                  <a:pt x="85" y="64"/>
                  <a:pt x="85" y="64"/>
                  <a:pt x="85" y="64"/>
                </a:cubicBezTo>
                <a:cubicBezTo>
                  <a:pt x="70" y="11"/>
                  <a:pt x="70" y="11"/>
                  <a:pt x="70" y="11"/>
                </a:cubicBezTo>
                <a:cubicBezTo>
                  <a:pt x="89" y="11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11" y="4"/>
                  <a:pt x="140" y="14"/>
                  <a:pt x="140" y="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24"/>
          <p:cNvSpPr>
            <a:spLocks noChangeArrowheads="1"/>
          </p:cNvSpPr>
          <p:nvPr/>
        </p:nvSpPr>
        <p:spPr bwMode="auto">
          <a:xfrm>
            <a:off x="4832350" y="4098379"/>
            <a:ext cx="431800" cy="323850"/>
          </a:xfrm>
          <a:custGeom>
            <a:avLst/>
            <a:gdLst>
              <a:gd name="T0" fmla="*/ 89 w 89"/>
              <a:gd name="T1" fmla="*/ 29 h 67"/>
              <a:gd name="T2" fmla="*/ 89 w 89"/>
              <a:gd name="T3" fmla="*/ 59 h 67"/>
              <a:gd name="T4" fmla="*/ 46 w 89"/>
              <a:gd name="T5" fmla="*/ 67 h 67"/>
              <a:gd name="T6" fmla="*/ 43 w 89"/>
              <a:gd name="T7" fmla="*/ 67 h 67"/>
              <a:gd name="T8" fmla="*/ 0 w 89"/>
              <a:gd name="T9" fmla="*/ 59 h 67"/>
              <a:gd name="T10" fmla="*/ 0 w 89"/>
              <a:gd name="T11" fmla="*/ 29 h 67"/>
              <a:gd name="T12" fmla="*/ 31 w 89"/>
              <a:gd name="T13" fmla="*/ 0 h 67"/>
              <a:gd name="T14" fmla="*/ 45 w 89"/>
              <a:gd name="T15" fmla="*/ 7 h 67"/>
              <a:gd name="T16" fmla="*/ 35 w 89"/>
              <a:gd name="T17" fmla="*/ 41 h 67"/>
              <a:gd name="T18" fmla="*/ 45 w 89"/>
              <a:gd name="T19" fmla="*/ 51 h 67"/>
              <a:gd name="T20" fmla="*/ 54 w 89"/>
              <a:gd name="T21" fmla="*/ 41 h 67"/>
              <a:gd name="T22" fmla="*/ 45 w 89"/>
              <a:gd name="T23" fmla="*/ 7 h 67"/>
              <a:gd name="T24" fmla="*/ 58 w 89"/>
              <a:gd name="T25" fmla="*/ 0 h 67"/>
              <a:gd name="T26" fmla="*/ 89 w 89"/>
              <a:gd name="T27" fmla="*/ 29 h 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9"/>
              <a:gd name="T43" fmla="*/ 0 h 67"/>
              <a:gd name="T44" fmla="*/ 89 w 89"/>
              <a:gd name="T45" fmla="*/ 67 h 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9" h="67">
                <a:moveTo>
                  <a:pt x="89" y="29"/>
                </a:move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5" y="67"/>
                  <a:pt x="4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" y="67"/>
                  <a:pt x="0" y="59"/>
                  <a:pt x="0" y="59"/>
                </a:cubicBezTo>
                <a:cubicBezTo>
                  <a:pt x="0" y="59"/>
                  <a:pt x="0" y="59"/>
                  <a:pt x="0" y="29"/>
                </a:cubicBezTo>
                <a:cubicBezTo>
                  <a:pt x="0" y="9"/>
                  <a:pt x="19" y="2"/>
                  <a:pt x="31" y="0"/>
                </a:cubicBezTo>
                <a:cubicBezTo>
                  <a:pt x="31" y="0"/>
                  <a:pt x="32" y="7"/>
                  <a:pt x="45" y="7"/>
                </a:cubicBezTo>
                <a:cubicBezTo>
                  <a:pt x="35" y="41"/>
                  <a:pt x="35" y="41"/>
                  <a:pt x="35" y="41"/>
                </a:cubicBezTo>
                <a:cubicBezTo>
                  <a:pt x="45" y="51"/>
                  <a:pt x="45" y="51"/>
                  <a:pt x="45" y="51"/>
                </a:cubicBezTo>
                <a:cubicBezTo>
                  <a:pt x="54" y="41"/>
                  <a:pt x="54" y="41"/>
                  <a:pt x="54" y="41"/>
                </a:cubicBezTo>
                <a:cubicBezTo>
                  <a:pt x="45" y="7"/>
                  <a:pt x="45" y="7"/>
                  <a:pt x="45" y="7"/>
                </a:cubicBezTo>
                <a:cubicBezTo>
                  <a:pt x="57" y="7"/>
                  <a:pt x="58" y="0"/>
                  <a:pt x="58" y="0"/>
                </a:cubicBezTo>
                <a:cubicBezTo>
                  <a:pt x="71" y="2"/>
                  <a:pt x="89" y="9"/>
                  <a:pt x="89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25"/>
          <p:cNvSpPr>
            <a:spLocks noChangeArrowheads="1"/>
          </p:cNvSpPr>
          <p:nvPr/>
        </p:nvSpPr>
        <p:spPr bwMode="auto">
          <a:xfrm>
            <a:off x="5075238" y="3747541"/>
            <a:ext cx="58737" cy="49213"/>
          </a:xfrm>
          <a:custGeom>
            <a:avLst/>
            <a:gdLst>
              <a:gd name="T0" fmla="*/ 0 w 12"/>
              <a:gd name="T1" fmla="*/ 0 h 10"/>
              <a:gd name="T2" fmla="*/ 12 w 12"/>
              <a:gd name="T3" fmla="*/ 2 h 10"/>
              <a:gd name="T4" fmla="*/ 12 w 12"/>
              <a:gd name="T5" fmla="*/ 5 h 10"/>
              <a:gd name="T6" fmla="*/ 12 w 12"/>
              <a:gd name="T7" fmla="*/ 10 h 10"/>
              <a:gd name="T8" fmla="*/ 0 w 12"/>
              <a:gd name="T9" fmla="*/ 8 h 10"/>
              <a:gd name="T10" fmla="*/ 0 w 12"/>
              <a:gd name="T11" fmla="*/ 6 h 10"/>
              <a:gd name="T12" fmla="*/ 0 w 1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0"/>
              <a:gd name="T23" fmla="*/ 12 w 12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0">
                <a:moveTo>
                  <a:pt x="0" y="0"/>
                </a:moveTo>
                <a:cubicBezTo>
                  <a:pt x="4" y="1"/>
                  <a:pt x="8" y="1"/>
                  <a:pt x="12" y="2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7"/>
                  <a:pt x="12" y="8"/>
                  <a:pt x="12" y="10"/>
                </a:cubicBezTo>
                <a:cubicBezTo>
                  <a:pt x="8" y="9"/>
                  <a:pt x="4" y="8"/>
                  <a:pt x="0" y="8"/>
                </a:cubicBezTo>
                <a:cubicBezTo>
                  <a:pt x="0" y="7"/>
                  <a:pt x="0" y="7"/>
                  <a:pt x="0" y="6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26"/>
          <p:cNvSpPr>
            <a:spLocks noChangeArrowheads="1"/>
          </p:cNvSpPr>
          <p:nvPr/>
        </p:nvSpPr>
        <p:spPr bwMode="auto">
          <a:xfrm>
            <a:off x="4997450" y="2447379"/>
            <a:ext cx="136525" cy="1311275"/>
          </a:xfrm>
          <a:custGeom>
            <a:avLst/>
            <a:gdLst>
              <a:gd name="T0" fmla="*/ 12 w 28"/>
              <a:gd name="T1" fmla="*/ 0 h 270"/>
              <a:gd name="T2" fmla="*/ 28 w 28"/>
              <a:gd name="T3" fmla="*/ 270 h 270"/>
              <a:gd name="T4" fmla="*/ 16 w 28"/>
              <a:gd name="T5" fmla="*/ 268 h 270"/>
              <a:gd name="T6" fmla="*/ 0 w 28"/>
              <a:gd name="T7" fmla="*/ 2 h 270"/>
              <a:gd name="T8" fmla="*/ 12 w 28"/>
              <a:gd name="T9" fmla="*/ 0 h 2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270"/>
              <a:gd name="T17" fmla="*/ 28 w 28"/>
              <a:gd name="T18" fmla="*/ 270 h 2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270">
                <a:moveTo>
                  <a:pt x="12" y="0"/>
                </a:moveTo>
                <a:cubicBezTo>
                  <a:pt x="28" y="270"/>
                  <a:pt x="28" y="270"/>
                  <a:pt x="28" y="270"/>
                </a:cubicBezTo>
                <a:cubicBezTo>
                  <a:pt x="24" y="269"/>
                  <a:pt x="20" y="269"/>
                  <a:pt x="16" y="268"/>
                </a:cubicBezTo>
                <a:cubicBezTo>
                  <a:pt x="0" y="2"/>
                  <a:pt x="0" y="2"/>
                  <a:pt x="0" y="2"/>
                </a:cubicBezTo>
                <a:cubicBezTo>
                  <a:pt x="4" y="1"/>
                  <a:pt x="8" y="1"/>
                  <a:pt x="1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27"/>
          <p:cNvSpPr>
            <a:spLocks noChangeArrowheads="1"/>
          </p:cNvSpPr>
          <p:nvPr/>
        </p:nvSpPr>
        <p:spPr bwMode="auto">
          <a:xfrm>
            <a:off x="5002213" y="4131716"/>
            <a:ext cx="92075" cy="212725"/>
          </a:xfrm>
          <a:custGeom>
            <a:avLst/>
            <a:gdLst>
              <a:gd name="T0" fmla="*/ 31 w 58"/>
              <a:gd name="T1" fmla="*/ 0 h 134"/>
              <a:gd name="T2" fmla="*/ 58 w 58"/>
              <a:gd name="T3" fmla="*/ 104 h 134"/>
              <a:gd name="T4" fmla="*/ 31 w 58"/>
              <a:gd name="T5" fmla="*/ 134 h 134"/>
              <a:gd name="T6" fmla="*/ 0 w 58"/>
              <a:gd name="T7" fmla="*/ 104 h 134"/>
              <a:gd name="T8" fmla="*/ 31 w 58"/>
              <a:gd name="T9" fmla="*/ 0 h 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134"/>
              <a:gd name="T17" fmla="*/ 58 w 58"/>
              <a:gd name="T18" fmla="*/ 134 h 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134">
                <a:moveTo>
                  <a:pt x="31" y="0"/>
                </a:moveTo>
                <a:lnTo>
                  <a:pt x="58" y="104"/>
                </a:lnTo>
                <a:lnTo>
                  <a:pt x="31" y="134"/>
                </a:lnTo>
                <a:lnTo>
                  <a:pt x="0" y="104"/>
                </a:lnTo>
                <a:lnTo>
                  <a:pt x="3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Oval 28"/>
          <p:cNvSpPr>
            <a:spLocks noChangeArrowheads="1"/>
          </p:cNvSpPr>
          <p:nvPr/>
        </p:nvSpPr>
        <p:spPr bwMode="auto">
          <a:xfrm>
            <a:off x="4759325" y="1321841"/>
            <a:ext cx="374650" cy="377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6" name="Oval 29"/>
          <p:cNvSpPr>
            <a:spLocks noChangeArrowheads="1"/>
          </p:cNvSpPr>
          <p:nvPr/>
        </p:nvSpPr>
        <p:spPr bwMode="auto">
          <a:xfrm>
            <a:off x="4929188" y="3845966"/>
            <a:ext cx="238125" cy="2365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" name="Freeform 30"/>
          <p:cNvSpPr>
            <a:spLocks noChangeArrowheads="1"/>
          </p:cNvSpPr>
          <p:nvPr/>
        </p:nvSpPr>
        <p:spPr bwMode="auto">
          <a:xfrm>
            <a:off x="2819400" y="3176041"/>
            <a:ext cx="2201863" cy="2984500"/>
          </a:xfrm>
          <a:custGeom>
            <a:avLst/>
            <a:gdLst>
              <a:gd name="T0" fmla="*/ 430 w 454"/>
              <a:gd name="T1" fmla="*/ 18 h 615"/>
              <a:gd name="T2" fmla="*/ 454 w 454"/>
              <a:gd name="T3" fmla="*/ 44 h 615"/>
              <a:gd name="T4" fmla="*/ 375 w 454"/>
              <a:gd name="T5" fmla="*/ 137 h 615"/>
              <a:gd name="T6" fmla="*/ 319 w 454"/>
              <a:gd name="T7" fmla="*/ 127 h 615"/>
              <a:gd name="T8" fmla="*/ 275 w 454"/>
              <a:gd name="T9" fmla="*/ 83 h 615"/>
              <a:gd name="T10" fmla="*/ 286 w 454"/>
              <a:gd name="T11" fmla="*/ 299 h 615"/>
              <a:gd name="T12" fmla="*/ 270 w 454"/>
              <a:gd name="T13" fmla="*/ 615 h 615"/>
              <a:gd name="T14" fmla="*/ 230 w 454"/>
              <a:gd name="T15" fmla="*/ 615 h 615"/>
              <a:gd name="T16" fmla="*/ 230 w 454"/>
              <a:gd name="T17" fmla="*/ 354 h 615"/>
              <a:gd name="T18" fmla="*/ 197 w 454"/>
              <a:gd name="T19" fmla="*/ 279 h 615"/>
              <a:gd name="T20" fmla="*/ 120 w 454"/>
              <a:gd name="T21" fmla="*/ 615 h 615"/>
              <a:gd name="T22" fmla="*/ 80 w 454"/>
              <a:gd name="T23" fmla="*/ 615 h 615"/>
              <a:gd name="T24" fmla="*/ 112 w 454"/>
              <a:gd name="T25" fmla="*/ 348 h 615"/>
              <a:gd name="T26" fmla="*/ 112 w 454"/>
              <a:gd name="T27" fmla="*/ 260 h 615"/>
              <a:gd name="T28" fmla="*/ 92 w 454"/>
              <a:gd name="T29" fmla="*/ 111 h 615"/>
              <a:gd name="T30" fmla="*/ 53 w 454"/>
              <a:gd name="T31" fmla="*/ 168 h 615"/>
              <a:gd name="T32" fmla="*/ 88 w 454"/>
              <a:gd name="T33" fmla="*/ 281 h 615"/>
              <a:gd name="T34" fmla="*/ 56 w 454"/>
              <a:gd name="T35" fmla="*/ 295 h 615"/>
              <a:gd name="T36" fmla="*/ 12 w 454"/>
              <a:gd name="T37" fmla="*/ 204 h 615"/>
              <a:gd name="T38" fmla="*/ 12 w 454"/>
              <a:gd name="T39" fmla="*/ 147 h 615"/>
              <a:gd name="T40" fmla="*/ 58 w 454"/>
              <a:gd name="T41" fmla="*/ 52 h 615"/>
              <a:gd name="T42" fmla="*/ 138 w 454"/>
              <a:gd name="T43" fmla="*/ 9 h 615"/>
              <a:gd name="T44" fmla="*/ 138 w 454"/>
              <a:gd name="T45" fmla="*/ 9 h 615"/>
              <a:gd name="T46" fmla="*/ 183 w 454"/>
              <a:gd name="T47" fmla="*/ 32 h 615"/>
              <a:gd name="T48" fmla="*/ 176 w 454"/>
              <a:gd name="T49" fmla="*/ 164 h 615"/>
              <a:gd name="T50" fmla="*/ 207 w 454"/>
              <a:gd name="T51" fmla="*/ 202 h 615"/>
              <a:gd name="T52" fmla="*/ 230 w 454"/>
              <a:gd name="T53" fmla="*/ 164 h 615"/>
              <a:gd name="T54" fmla="*/ 183 w 454"/>
              <a:gd name="T55" fmla="*/ 32 h 615"/>
              <a:gd name="T56" fmla="*/ 213 w 454"/>
              <a:gd name="T57" fmla="*/ 2 h 615"/>
              <a:gd name="T58" fmla="*/ 286 w 454"/>
              <a:gd name="T59" fmla="*/ 20 h 615"/>
              <a:gd name="T60" fmla="*/ 355 w 454"/>
              <a:gd name="T61" fmla="*/ 87 h 615"/>
              <a:gd name="T62" fmla="*/ 430 w 454"/>
              <a:gd name="T63" fmla="*/ 18 h 6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54"/>
              <a:gd name="T97" fmla="*/ 0 h 615"/>
              <a:gd name="T98" fmla="*/ 454 w 454"/>
              <a:gd name="T99" fmla="*/ 615 h 61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54" h="615">
                <a:moveTo>
                  <a:pt x="430" y="18"/>
                </a:moveTo>
                <a:cubicBezTo>
                  <a:pt x="454" y="44"/>
                  <a:pt x="454" y="44"/>
                  <a:pt x="454" y="44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53" y="164"/>
                  <a:pt x="319" y="127"/>
                </a:cubicBezTo>
                <a:cubicBezTo>
                  <a:pt x="284" y="91"/>
                  <a:pt x="275" y="83"/>
                  <a:pt x="275" y="83"/>
                </a:cubicBezTo>
                <a:cubicBezTo>
                  <a:pt x="275" y="83"/>
                  <a:pt x="288" y="186"/>
                  <a:pt x="286" y="299"/>
                </a:cubicBezTo>
                <a:cubicBezTo>
                  <a:pt x="284" y="413"/>
                  <a:pt x="270" y="615"/>
                  <a:pt x="270" y="615"/>
                </a:cubicBezTo>
                <a:cubicBezTo>
                  <a:pt x="230" y="615"/>
                  <a:pt x="230" y="615"/>
                  <a:pt x="230" y="615"/>
                </a:cubicBezTo>
                <a:cubicBezTo>
                  <a:pt x="230" y="615"/>
                  <a:pt x="247" y="427"/>
                  <a:pt x="230" y="354"/>
                </a:cubicBezTo>
                <a:cubicBezTo>
                  <a:pt x="213" y="281"/>
                  <a:pt x="197" y="279"/>
                  <a:pt x="197" y="279"/>
                </a:cubicBezTo>
                <a:cubicBezTo>
                  <a:pt x="120" y="615"/>
                  <a:pt x="120" y="615"/>
                  <a:pt x="120" y="615"/>
                </a:cubicBezTo>
                <a:cubicBezTo>
                  <a:pt x="80" y="615"/>
                  <a:pt x="80" y="615"/>
                  <a:pt x="80" y="615"/>
                </a:cubicBezTo>
                <a:cubicBezTo>
                  <a:pt x="112" y="348"/>
                  <a:pt x="112" y="348"/>
                  <a:pt x="112" y="348"/>
                </a:cubicBezTo>
                <a:cubicBezTo>
                  <a:pt x="117" y="305"/>
                  <a:pt x="112" y="260"/>
                  <a:pt x="112" y="260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88" y="281"/>
                  <a:pt x="88" y="281"/>
                  <a:pt x="88" y="281"/>
                </a:cubicBezTo>
                <a:cubicBezTo>
                  <a:pt x="56" y="295"/>
                  <a:pt x="56" y="295"/>
                  <a:pt x="56" y="295"/>
                </a:cubicBezTo>
                <a:cubicBezTo>
                  <a:pt x="56" y="295"/>
                  <a:pt x="23" y="237"/>
                  <a:pt x="12" y="204"/>
                </a:cubicBezTo>
                <a:cubicBezTo>
                  <a:pt x="0" y="172"/>
                  <a:pt x="12" y="147"/>
                  <a:pt x="12" y="147"/>
                </a:cubicBezTo>
                <a:cubicBezTo>
                  <a:pt x="12" y="147"/>
                  <a:pt x="31" y="107"/>
                  <a:pt x="58" y="52"/>
                </a:cubicBezTo>
                <a:cubicBezTo>
                  <a:pt x="72" y="22"/>
                  <a:pt x="107" y="12"/>
                  <a:pt x="138" y="9"/>
                </a:cubicBezTo>
                <a:cubicBezTo>
                  <a:pt x="138" y="9"/>
                  <a:pt x="138" y="9"/>
                  <a:pt x="138" y="9"/>
                </a:cubicBezTo>
                <a:cubicBezTo>
                  <a:pt x="138" y="9"/>
                  <a:pt x="161" y="32"/>
                  <a:pt x="183" y="32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183" y="32"/>
                  <a:pt x="183" y="32"/>
                  <a:pt x="183" y="32"/>
                </a:cubicBezTo>
                <a:cubicBezTo>
                  <a:pt x="205" y="32"/>
                  <a:pt x="213" y="2"/>
                  <a:pt x="213" y="2"/>
                </a:cubicBezTo>
                <a:cubicBezTo>
                  <a:pt x="240" y="0"/>
                  <a:pt x="266" y="3"/>
                  <a:pt x="286" y="20"/>
                </a:cubicBezTo>
                <a:cubicBezTo>
                  <a:pt x="325" y="52"/>
                  <a:pt x="355" y="87"/>
                  <a:pt x="355" y="87"/>
                </a:cubicBezTo>
                <a:lnTo>
                  <a:pt x="43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Freeform 31"/>
          <p:cNvSpPr>
            <a:spLocks noChangeArrowheads="1"/>
          </p:cNvSpPr>
          <p:nvPr/>
        </p:nvSpPr>
        <p:spPr bwMode="auto">
          <a:xfrm>
            <a:off x="4872038" y="1772691"/>
            <a:ext cx="149225" cy="339725"/>
          </a:xfrm>
          <a:custGeom>
            <a:avLst/>
            <a:gdLst>
              <a:gd name="T0" fmla="*/ 48 w 94"/>
              <a:gd name="T1" fmla="*/ 0 h 214"/>
              <a:gd name="T2" fmla="*/ 94 w 94"/>
              <a:gd name="T3" fmla="*/ 162 h 214"/>
              <a:gd name="T4" fmla="*/ 48 w 94"/>
              <a:gd name="T5" fmla="*/ 214 h 214"/>
              <a:gd name="T6" fmla="*/ 0 w 94"/>
              <a:gd name="T7" fmla="*/ 162 h 214"/>
              <a:gd name="T8" fmla="*/ 48 w 94"/>
              <a:gd name="T9" fmla="*/ 0 h 2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"/>
              <a:gd name="T16" fmla="*/ 0 h 214"/>
              <a:gd name="T17" fmla="*/ 94 w 94"/>
              <a:gd name="T18" fmla="*/ 214 h 2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" h="214">
                <a:moveTo>
                  <a:pt x="48" y="0"/>
                </a:moveTo>
                <a:lnTo>
                  <a:pt x="94" y="162"/>
                </a:lnTo>
                <a:lnTo>
                  <a:pt x="48" y="214"/>
                </a:lnTo>
                <a:lnTo>
                  <a:pt x="0" y="162"/>
                </a:lnTo>
                <a:lnTo>
                  <a:pt x="4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" name="Freeform 32"/>
          <p:cNvSpPr>
            <a:spLocks noChangeArrowheads="1"/>
          </p:cNvSpPr>
          <p:nvPr/>
        </p:nvSpPr>
        <p:spPr bwMode="auto">
          <a:xfrm>
            <a:off x="4992688" y="2388641"/>
            <a:ext cx="63500" cy="68263"/>
          </a:xfrm>
          <a:custGeom>
            <a:avLst/>
            <a:gdLst>
              <a:gd name="T0" fmla="*/ 13 w 13"/>
              <a:gd name="T1" fmla="*/ 12 h 14"/>
              <a:gd name="T2" fmla="*/ 1 w 13"/>
              <a:gd name="T3" fmla="*/ 14 h 14"/>
              <a:gd name="T4" fmla="*/ 0 w 13"/>
              <a:gd name="T5" fmla="*/ 10 h 14"/>
              <a:gd name="T6" fmla="*/ 3 w 13"/>
              <a:gd name="T7" fmla="*/ 1 h 14"/>
              <a:gd name="T8" fmla="*/ 9 w 13"/>
              <a:gd name="T9" fmla="*/ 0 h 14"/>
              <a:gd name="T10" fmla="*/ 12 w 13"/>
              <a:gd name="T11" fmla="*/ 9 h 14"/>
              <a:gd name="T12" fmla="*/ 13 w 13"/>
              <a:gd name="T13" fmla="*/ 12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"/>
              <a:gd name="T22" fmla="*/ 0 h 14"/>
              <a:gd name="T23" fmla="*/ 13 w 13"/>
              <a:gd name="T24" fmla="*/ 14 h 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" h="14">
                <a:moveTo>
                  <a:pt x="13" y="12"/>
                </a:moveTo>
                <a:cubicBezTo>
                  <a:pt x="9" y="13"/>
                  <a:pt x="5" y="13"/>
                  <a:pt x="1" y="1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6"/>
                  <a:pt x="1" y="3"/>
                  <a:pt x="3" y="1"/>
                </a:cubicBezTo>
                <a:cubicBezTo>
                  <a:pt x="5" y="1"/>
                  <a:pt x="7" y="1"/>
                  <a:pt x="9" y="0"/>
                </a:cubicBezTo>
                <a:cubicBezTo>
                  <a:pt x="11" y="2"/>
                  <a:pt x="12" y="5"/>
                  <a:pt x="12" y="9"/>
                </a:cubicBezTo>
                <a:lnTo>
                  <a:pt x="13" y="1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" name="Freeform 33"/>
          <p:cNvSpPr>
            <a:spLocks noChangeArrowheads="1"/>
          </p:cNvSpPr>
          <p:nvPr/>
        </p:nvSpPr>
        <p:spPr bwMode="auto">
          <a:xfrm>
            <a:off x="4308475" y="1883816"/>
            <a:ext cx="698500" cy="573088"/>
          </a:xfrm>
          <a:custGeom>
            <a:avLst/>
            <a:gdLst>
              <a:gd name="T0" fmla="*/ 141 w 144"/>
              <a:gd name="T1" fmla="*/ 114 h 118"/>
              <a:gd name="T2" fmla="*/ 142 w 144"/>
              <a:gd name="T3" fmla="*/ 118 h 118"/>
              <a:gd name="T4" fmla="*/ 132 w 144"/>
              <a:gd name="T5" fmla="*/ 118 h 118"/>
              <a:gd name="T6" fmla="*/ 0 w 144"/>
              <a:gd name="T7" fmla="*/ 0 h 118"/>
              <a:gd name="T8" fmla="*/ 12 w 144"/>
              <a:gd name="T9" fmla="*/ 0 h 118"/>
              <a:gd name="T10" fmla="*/ 132 w 144"/>
              <a:gd name="T11" fmla="*/ 106 h 118"/>
              <a:gd name="T12" fmla="*/ 144 w 144"/>
              <a:gd name="T13" fmla="*/ 105 h 118"/>
              <a:gd name="T14" fmla="*/ 141 w 144"/>
              <a:gd name="T15" fmla="*/ 114 h 1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4"/>
              <a:gd name="T25" fmla="*/ 0 h 118"/>
              <a:gd name="T26" fmla="*/ 144 w 144"/>
              <a:gd name="T27" fmla="*/ 118 h 1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" h="118">
                <a:moveTo>
                  <a:pt x="141" y="114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38" y="118"/>
                  <a:pt x="135" y="118"/>
                  <a:pt x="132" y="118"/>
                </a:cubicBezTo>
                <a:cubicBezTo>
                  <a:pt x="63" y="118"/>
                  <a:pt x="7" y="67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9" y="60"/>
                  <a:pt x="70" y="106"/>
                  <a:pt x="132" y="106"/>
                </a:cubicBezTo>
                <a:cubicBezTo>
                  <a:pt x="136" y="106"/>
                  <a:pt x="140" y="106"/>
                  <a:pt x="144" y="105"/>
                </a:cubicBezTo>
                <a:cubicBezTo>
                  <a:pt x="142" y="107"/>
                  <a:pt x="141" y="110"/>
                  <a:pt x="141" y="1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" name="Freeform 34"/>
          <p:cNvSpPr>
            <a:spLocks noChangeArrowheads="1"/>
          </p:cNvSpPr>
          <p:nvPr/>
        </p:nvSpPr>
        <p:spPr bwMode="auto">
          <a:xfrm>
            <a:off x="4303713" y="1826666"/>
            <a:ext cx="63500" cy="57150"/>
          </a:xfrm>
          <a:custGeom>
            <a:avLst/>
            <a:gdLst>
              <a:gd name="T0" fmla="*/ 13 w 13"/>
              <a:gd name="T1" fmla="*/ 12 h 12"/>
              <a:gd name="T2" fmla="*/ 1 w 13"/>
              <a:gd name="T3" fmla="*/ 12 h 12"/>
              <a:gd name="T4" fmla="*/ 0 w 13"/>
              <a:gd name="T5" fmla="*/ 0 h 12"/>
              <a:gd name="T6" fmla="*/ 12 w 13"/>
              <a:gd name="T7" fmla="*/ 0 h 12"/>
              <a:gd name="T8" fmla="*/ 13 w 13"/>
              <a:gd name="T9" fmla="*/ 1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12"/>
              <a:gd name="T17" fmla="*/ 13 w 13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12">
                <a:moveTo>
                  <a:pt x="13" y="12"/>
                </a:moveTo>
                <a:cubicBezTo>
                  <a:pt x="1" y="12"/>
                  <a:pt x="1" y="12"/>
                  <a:pt x="1" y="12"/>
                </a:cubicBezTo>
                <a:cubicBezTo>
                  <a:pt x="0" y="8"/>
                  <a:pt x="0" y="4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4"/>
                  <a:pt x="12" y="8"/>
                  <a:pt x="13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Freeform 35"/>
          <p:cNvSpPr>
            <a:spLocks noChangeArrowheads="1"/>
          </p:cNvSpPr>
          <p:nvPr/>
        </p:nvSpPr>
        <p:spPr bwMode="auto">
          <a:xfrm>
            <a:off x="3652838" y="1826666"/>
            <a:ext cx="655637" cy="87313"/>
          </a:xfrm>
          <a:custGeom>
            <a:avLst/>
            <a:gdLst>
              <a:gd name="T0" fmla="*/ 135 w 135"/>
              <a:gd name="T1" fmla="*/ 12 h 18"/>
              <a:gd name="T2" fmla="*/ 3 w 135"/>
              <a:gd name="T3" fmla="*/ 18 h 18"/>
              <a:gd name="T4" fmla="*/ 0 w 135"/>
              <a:gd name="T5" fmla="*/ 6 h 18"/>
              <a:gd name="T6" fmla="*/ 134 w 135"/>
              <a:gd name="T7" fmla="*/ 0 h 18"/>
              <a:gd name="T8" fmla="*/ 135 w 135"/>
              <a:gd name="T9" fmla="*/ 12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"/>
              <a:gd name="T16" fmla="*/ 0 h 18"/>
              <a:gd name="T17" fmla="*/ 135 w 135"/>
              <a:gd name="T18" fmla="*/ 18 h 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" h="18">
                <a:moveTo>
                  <a:pt x="135" y="12"/>
                </a:moveTo>
                <a:cubicBezTo>
                  <a:pt x="3" y="18"/>
                  <a:pt x="3" y="18"/>
                  <a:pt x="3" y="18"/>
                </a:cubicBezTo>
                <a:cubicBezTo>
                  <a:pt x="2" y="14"/>
                  <a:pt x="2" y="10"/>
                  <a:pt x="0" y="6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4"/>
                  <a:pt x="134" y="8"/>
                  <a:pt x="135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Oval 36"/>
          <p:cNvSpPr>
            <a:spLocks noChangeArrowheads="1"/>
          </p:cNvSpPr>
          <p:nvPr/>
        </p:nvSpPr>
        <p:spPr bwMode="auto">
          <a:xfrm>
            <a:off x="3362325" y="2456904"/>
            <a:ext cx="688975" cy="688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Freeform 37"/>
          <p:cNvSpPr>
            <a:spLocks noChangeArrowheads="1"/>
          </p:cNvSpPr>
          <p:nvPr/>
        </p:nvSpPr>
        <p:spPr bwMode="auto">
          <a:xfrm>
            <a:off x="3673475" y="3331616"/>
            <a:ext cx="261938" cy="823913"/>
          </a:xfrm>
          <a:custGeom>
            <a:avLst/>
            <a:gdLst>
              <a:gd name="T0" fmla="*/ 21 w 165"/>
              <a:gd name="T1" fmla="*/ 0 h 519"/>
              <a:gd name="T2" fmla="*/ 165 w 165"/>
              <a:gd name="T3" fmla="*/ 403 h 519"/>
              <a:gd name="T4" fmla="*/ 94 w 165"/>
              <a:gd name="T5" fmla="*/ 519 h 519"/>
              <a:gd name="T6" fmla="*/ 0 w 165"/>
              <a:gd name="T7" fmla="*/ 403 h 519"/>
              <a:gd name="T8" fmla="*/ 21 w 165"/>
              <a:gd name="T9" fmla="*/ 0 h 5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5"/>
              <a:gd name="T16" fmla="*/ 0 h 519"/>
              <a:gd name="T17" fmla="*/ 165 w 165"/>
              <a:gd name="T18" fmla="*/ 519 h 5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5" h="519">
                <a:moveTo>
                  <a:pt x="21" y="0"/>
                </a:moveTo>
                <a:lnTo>
                  <a:pt x="165" y="403"/>
                </a:lnTo>
                <a:lnTo>
                  <a:pt x="94" y="519"/>
                </a:lnTo>
                <a:lnTo>
                  <a:pt x="0" y="403"/>
                </a:lnTo>
                <a:lnTo>
                  <a:pt x="2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Freeform 38"/>
          <p:cNvSpPr>
            <a:spLocks noChangeArrowheads="1"/>
          </p:cNvSpPr>
          <p:nvPr/>
        </p:nvSpPr>
        <p:spPr bwMode="auto">
          <a:xfrm>
            <a:off x="3624263" y="1855241"/>
            <a:ext cx="44450" cy="58738"/>
          </a:xfrm>
          <a:custGeom>
            <a:avLst/>
            <a:gdLst>
              <a:gd name="T0" fmla="*/ 9 w 9"/>
              <a:gd name="T1" fmla="*/ 12 h 12"/>
              <a:gd name="T2" fmla="*/ 3 w 9"/>
              <a:gd name="T3" fmla="*/ 12 h 12"/>
              <a:gd name="T4" fmla="*/ 0 w 9"/>
              <a:gd name="T5" fmla="*/ 0 h 12"/>
              <a:gd name="T6" fmla="*/ 6 w 9"/>
              <a:gd name="T7" fmla="*/ 0 h 12"/>
              <a:gd name="T8" fmla="*/ 9 w 9"/>
              <a:gd name="T9" fmla="*/ 1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12"/>
              <a:gd name="T17" fmla="*/ 9 w 9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12">
                <a:moveTo>
                  <a:pt x="9" y="12"/>
                </a:moveTo>
                <a:cubicBezTo>
                  <a:pt x="3" y="12"/>
                  <a:pt x="3" y="12"/>
                  <a:pt x="3" y="12"/>
                </a:cubicBezTo>
                <a:cubicBezTo>
                  <a:pt x="3" y="8"/>
                  <a:pt x="2" y="4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4"/>
                  <a:pt x="8" y="8"/>
                  <a:pt x="9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" name="Freeform 39"/>
          <p:cNvSpPr>
            <a:spLocks noChangeArrowheads="1"/>
          </p:cNvSpPr>
          <p:nvPr/>
        </p:nvSpPr>
        <p:spPr bwMode="auto">
          <a:xfrm>
            <a:off x="3201988" y="1899691"/>
            <a:ext cx="320675" cy="242888"/>
          </a:xfrm>
          <a:custGeom>
            <a:avLst/>
            <a:gdLst>
              <a:gd name="T0" fmla="*/ 66 w 66"/>
              <a:gd name="T1" fmla="*/ 21 h 50"/>
              <a:gd name="T2" fmla="*/ 66 w 66"/>
              <a:gd name="T3" fmla="*/ 44 h 50"/>
              <a:gd name="T4" fmla="*/ 34 w 66"/>
              <a:gd name="T5" fmla="*/ 50 h 50"/>
              <a:gd name="T6" fmla="*/ 32 w 66"/>
              <a:gd name="T7" fmla="*/ 50 h 50"/>
              <a:gd name="T8" fmla="*/ 0 w 66"/>
              <a:gd name="T9" fmla="*/ 44 h 50"/>
              <a:gd name="T10" fmla="*/ 0 w 66"/>
              <a:gd name="T11" fmla="*/ 21 h 50"/>
              <a:gd name="T12" fmla="*/ 23 w 66"/>
              <a:gd name="T13" fmla="*/ 0 h 50"/>
              <a:gd name="T14" fmla="*/ 33 w 66"/>
              <a:gd name="T15" fmla="*/ 5 h 50"/>
              <a:gd name="T16" fmla="*/ 26 w 66"/>
              <a:gd name="T17" fmla="*/ 30 h 50"/>
              <a:gd name="T18" fmla="*/ 33 w 66"/>
              <a:gd name="T19" fmla="*/ 38 h 50"/>
              <a:gd name="T20" fmla="*/ 40 w 66"/>
              <a:gd name="T21" fmla="*/ 30 h 50"/>
              <a:gd name="T22" fmla="*/ 33 w 66"/>
              <a:gd name="T23" fmla="*/ 5 h 50"/>
              <a:gd name="T24" fmla="*/ 43 w 66"/>
              <a:gd name="T25" fmla="*/ 0 h 50"/>
              <a:gd name="T26" fmla="*/ 66 w 66"/>
              <a:gd name="T27" fmla="*/ 21 h 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6"/>
              <a:gd name="T43" fmla="*/ 0 h 50"/>
              <a:gd name="T44" fmla="*/ 66 w 66"/>
              <a:gd name="T45" fmla="*/ 50 h 5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6" h="50">
                <a:moveTo>
                  <a:pt x="66" y="21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3" y="50"/>
                  <a:pt x="34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" y="50"/>
                  <a:pt x="0" y="44"/>
                  <a:pt x="0" y="44"/>
                </a:cubicBezTo>
                <a:cubicBezTo>
                  <a:pt x="0" y="44"/>
                  <a:pt x="0" y="44"/>
                  <a:pt x="0" y="21"/>
                </a:cubicBezTo>
                <a:cubicBezTo>
                  <a:pt x="0" y="6"/>
                  <a:pt x="14" y="2"/>
                  <a:pt x="23" y="0"/>
                </a:cubicBezTo>
                <a:cubicBezTo>
                  <a:pt x="23" y="0"/>
                  <a:pt x="24" y="5"/>
                  <a:pt x="33" y="5"/>
                </a:cubicBezTo>
                <a:cubicBezTo>
                  <a:pt x="26" y="30"/>
                  <a:pt x="26" y="30"/>
                  <a:pt x="26" y="30"/>
                </a:cubicBezTo>
                <a:cubicBezTo>
                  <a:pt x="33" y="38"/>
                  <a:pt x="33" y="38"/>
                  <a:pt x="33" y="38"/>
                </a:cubicBezTo>
                <a:cubicBezTo>
                  <a:pt x="40" y="30"/>
                  <a:pt x="40" y="30"/>
                  <a:pt x="40" y="30"/>
                </a:cubicBezTo>
                <a:cubicBezTo>
                  <a:pt x="33" y="5"/>
                  <a:pt x="33" y="5"/>
                  <a:pt x="33" y="5"/>
                </a:cubicBezTo>
                <a:cubicBezTo>
                  <a:pt x="42" y="5"/>
                  <a:pt x="43" y="0"/>
                  <a:pt x="43" y="0"/>
                </a:cubicBezTo>
                <a:cubicBezTo>
                  <a:pt x="53" y="2"/>
                  <a:pt x="66" y="6"/>
                  <a:pt x="66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7" name="Oval 40"/>
          <p:cNvSpPr>
            <a:spLocks noChangeArrowheads="1"/>
          </p:cNvSpPr>
          <p:nvPr/>
        </p:nvSpPr>
        <p:spPr bwMode="auto">
          <a:xfrm>
            <a:off x="3275013" y="1709191"/>
            <a:ext cx="179387" cy="180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" name="Freeform 41"/>
          <p:cNvSpPr>
            <a:spLocks noChangeArrowheads="1"/>
          </p:cNvSpPr>
          <p:nvPr/>
        </p:nvSpPr>
        <p:spPr bwMode="auto">
          <a:xfrm>
            <a:off x="3328988" y="1923504"/>
            <a:ext cx="66675" cy="160337"/>
          </a:xfrm>
          <a:custGeom>
            <a:avLst/>
            <a:gdLst>
              <a:gd name="T0" fmla="*/ 21 w 42"/>
              <a:gd name="T1" fmla="*/ 0 h 101"/>
              <a:gd name="T2" fmla="*/ 42 w 42"/>
              <a:gd name="T3" fmla="*/ 76 h 101"/>
              <a:gd name="T4" fmla="*/ 21 w 42"/>
              <a:gd name="T5" fmla="*/ 101 h 101"/>
              <a:gd name="T6" fmla="*/ 0 w 42"/>
              <a:gd name="T7" fmla="*/ 76 h 101"/>
              <a:gd name="T8" fmla="*/ 21 w 42"/>
              <a:gd name="T9" fmla="*/ 0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101"/>
              <a:gd name="T17" fmla="*/ 42 w 42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101">
                <a:moveTo>
                  <a:pt x="21" y="0"/>
                </a:moveTo>
                <a:lnTo>
                  <a:pt x="42" y="76"/>
                </a:lnTo>
                <a:lnTo>
                  <a:pt x="21" y="101"/>
                </a:lnTo>
                <a:lnTo>
                  <a:pt x="0" y="76"/>
                </a:lnTo>
                <a:lnTo>
                  <a:pt x="2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9" name="Freeform 42"/>
          <p:cNvSpPr>
            <a:spLocks noChangeArrowheads="1"/>
          </p:cNvSpPr>
          <p:nvPr/>
        </p:nvSpPr>
        <p:spPr bwMode="auto">
          <a:xfrm>
            <a:off x="3057525" y="1637754"/>
            <a:ext cx="611188" cy="611187"/>
          </a:xfrm>
          <a:custGeom>
            <a:avLst/>
            <a:gdLst>
              <a:gd name="T0" fmla="*/ 63 w 126"/>
              <a:gd name="T1" fmla="*/ 6 h 126"/>
              <a:gd name="T2" fmla="*/ 6 w 126"/>
              <a:gd name="T3" fmla="*/ 63 h 126"/>
              <a:gd name="T4" fmla="*/ 63 w 126"/>
              <a:gd name="T5" fmla="*/ 120 h 126"/>
              <a:gd name="T6" fmla="*/ 120 w 126"/>
              <a:gd name="T7" fmla="*/ 63 h 126"/>
              <a:gd name="T8" fmla="*/ 120 w 126"/>
              <a:gd name="T9" fmla="*/ 57 h 126"/>
              <a:gd name="T10" fmla="*/ 126 w 126"/>
              <a:gd name="T11" fmla="*/ 57 h 126"/>
              <a:gd name="T12" fmla="*/ 126 w 126"/>
              <a:gd name="T13" fmla="*/ 63 h 126"/>
              <a:gd name="T14" fmla="*/ 63 w 126"/>
              <a:gd name="T15" fmla="*/ 126 h 126"/>
              <a:gd name="T16" fmla="*/ 0 w 126"/>
              <a:gd name="T17" fmla="*/ 63 h 126"/>
              <a:gd name="T18" fmla="*/ 63 w 126"/>
              <a:gd name="T19" fmla="*/ 0 h 126"/>
              <a:gd name="T20" fmla="*/ 123 w 126"/>
              <a:gd name="T21" fmla="*/ 45 h 126"/>
              <a:gd name="T22" fmla="*/ 117 w 126"/>
              <a:gd name="T23" fmla="*/ 45 h 126"/>
              <a:gd name="T24" fmla="*/ 63 w 126"/>
              <a:gd name="T25" fmla="*/ 6 h 1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6"/>
              <a:gd name="T40" fmla="*/ 0 h 126"/>
              <a:gd name="T41" fmla="*/ 126 w 126"/>
              <a:gd name="T42" fmla="*/ 126 h 1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6" h="126">
                <a:moveTo>
                  <a:pt x="63" y="6"/>
                </a:moveTo>
                <a:cubicBezTo>
                  <a:pt x="32" y="6"/>
                  <a:pt x="6" y="31"/>
                  <a:pt x="6" y="63"/>
                </a:cubicBezTo>
                <a:cubicBezTo>
                  <a:pt x="6" y="94"/>
                  <a:pt x="32" y="120"/>
                  <a:pt x="63" y="120"/>
                </a:cubicBezTo>
                <a:cubicBezTo>
                  <a:pt x="95" y="120"/>
                  <a:pt x="120" y="94"/>
                  <a:pt x="120" y="63"/>
                </a:cubicBezTo>
                <a:cubicBezTo>
                  <a:pt x="120" y="61"/>
                  <a:pt x="120" y="59"/>
                  <a:pt x="120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9"/>
                  <a:pt x="126" y="61"/>
                  <a:pt x="126" y="63"/>
                </a:cubicBezTo>
                <a:cubicBezTo>
                  <a:pt x="126" y="98"/>
                  <a:pt x="98" y="126"/>
                  <a:pt x="63" y="126"/>
                </a:cubicBezTo>
                <a:cubicBezTo>
                  <a:pt x="29" y="126"/>
                  <a:pt x="0" y="98"/>
                  <a:pt x="0" y="63"/>
                </a:cubicBezTo>
                <a:cubicBezTo>
                  <a:pt x="0" y="28"/>
                  <a:pt x="29" y="0"/>
                  <a:pt x="63" y="0"/>
                </a:cubicBezTo>
                <a:cubicBezTo>
                  <a:pt x="92" y="0"/>
                  <a:pt x="116" y="19"/>
                  <a:pt x="123" y="45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10" y="22"/>
                  <a:pt x="89" y="6"/>
                  <a:pt x="63" y="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6958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1763713" y="1196975"/>
            <a:ext cx="5341937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5"/>
          <p:cNvSpPr>
            <a:spLocks noChangeArrowheads="1"/>
          </p:cNvSpPr>
          <p:nvPr/>
        </p:nvSpPr>
        <p:spPr bwMode="auto">
          <a:xfrm>
            <a:off x="1763713" y="1201738"/>
            <a:ext cx="3336925" cy="4737100"/>
          </a:xfrm>
          <a:custGeom>
            <a:avLst/>
            <a:gdLst>
              <a:gd name="T0" fmla="*/ 94 w 667"/>
              <a:gd name="T1" fmla="*/ 242 h 947"/>
              <a:gd name="T2" fmla="*/ 548 w 667"/>
              <a:gd name="T3" fmla="*/ 947 h 947"/>
              <a:gd name="T4" fmla="*/ 667 w 667"/>
              <a:gd name="T5" fmla="*/ 947 h 947"/>
              <a:gd name="T6" fmla="*/ 607 w 667"/>
              <a:gd name="T7" fmla="*/ 940 h 947"/>
              <a:gd name="T8" fmla="*/ 532 w 667"/>
              <a:gd name="T9" fmla="*/ 903 h 947"/>
              <a:gd name="T10" fmla="*/ 273 w 667"/>
              <a:gd name="T11" fmla="*/ 234 h 947"/>
              <a:gd name="T12" fmla="*/ 390 w 667"/>
              <a:gd name="T13" fmla="*/ 225 h 947"/>
              <a:gd name="T14" fmla="*/ 176 w 667"/>
              <a:gd name="T15" fmla="*/ 0 h 947"/>
              <a:gd name="T16" fmla="*/ 0 w 667"/>
              <a:gd name="T17" fmla="*/ 252 h 947"/>
              <a:gd name="T18" fmla="*/ 94 w 667"/>
              <a:gd name="T19" fmla="*/ 242 h 94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67"/>
              <a:gd name="T31" fmla="*/ 0 h 947"/>
              <a:gd name="T32" fmla="*/ 667 w 667"/>
              <a:gd name="T33" fmla="*/ 947 h 94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67" h="947">
                <a:moveTo>
                  <a:pt x="94" y="242"/>
                </a:moveTo>
                <a:cubicBezTo>
                  <a:pt x="94" y="242"/>
                  <a:pt x="227" y="947"/>
                  <a:pt x="548" y="947"/>
                </a:cubicBezTo>
                <a:cubicBezTo>
                  <a:pt x="667" y="947"/>
                  <a:pt x="667" y="947"/>
                  <a:pt x="667" y="947"/>
                </a:cubicBezTo>
                <a:cubicBezTo>
                  <a:pt x="648" y="946"/>
                  <a:pt x="627" y="944"/>
                  <a:pt x="607" y="940"/>
                </a:cubicBezTo>
                <a:cubicBezTo>
                  <a:pt x="580" y="933"/>
                  <a:pt x="555" y="921"/>
                  <a:pt x="532" y="903"/>
                </a:cubicBezTo>
                <a:cubicBezTo>
                  <a:pt x="334" y="753"/>
                  <a:pt x="273" y="234"/>
                  <a:pt x="273" y="234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176" y="0"/>
                  <a:pt x="176" y="0"/>
                  <a:pt x="176" y="0"/>
                </a:cubicBezTo>
                <a:cubicBezTo>
                  <a:pt x="0" y="252"/>
                  <a:pt x="0" y="252"/>
                  <a:pt x="0" y="252"/>
                </a:cubicBezTo>
                <a:lnTo>
                  <a:pt x="94" y="24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4119563" y="3297238"/>
            <a:ext cx="725487" cy="290512"/>
          </a:xfrm>
          <a:custGeom>
            <a:avLst/>
            <a:gdLst>
              <a:gd name="T0" fmla="*/ 5 w 145"/>
              <a:gd name="T1" fmla="*/ 6 h 58"/>
              <a:gd name="T2" fmla="*/ 0 w 145"/>
              <a:gd name="T3" fmla="*/ 32 h 58"/>
              <a:gd name="T4" fmla="*/ 84 w 145"/>
              <a:gd name="T5" fmla="*/ 52 h 58"/>
              <a:gd name="T6" fmla="*/ 120 w 145"/>
              <a:gd name="T7" fmla="*/ 52 h 58"/>
              <a:gd name="T8" fmla="*/ 145 w 145"/>
              <a:gd name="T9" fmla="*/ 45 h 58"/>
              <a:gd name="T10" fmla="*/ 145 w 145"/>
              <a:gd name="T11" fmla="*/ 0 h 58"/>
              <a:gd name="T12" fmla="*/ 98 w 145"/>
              <a:gd name="T13" fmla="*/ 19 h 58"/>
              <a:gd name="T14" fmla="*/ 5 w 145"/>
              <a:gd name="T15" fmla="*/ 6 h 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5"/>
              <a:gd name="T25" fmla="*/ 0 h 58"/>
              <a:gd name="T26" fmla="*/ 145 w 145"/>
              <a:gd name="T27" fmla="*/ 58 h 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5" h="58">
                <a:moveTo>
                  <a:pt x="5" y="6"/>
                </a:moveTo>
                <a:cubicBezTo>
                  <a:pt x="0" y="32"/>
                  <a:pt x="0" y="32"/>
                  <a:pt x="0" y="3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2"/>
                  <a:pt x="98" y="58"/>
                  <a:pt x="120" y="52"/>
                </a:cubicBezTo>
                <a:cubicBezTo>
                  <a:pt x="130" y="50"/>
                  <a:pt x="138" y="47"/>
                  <a:pt x="145" y="45"/>
                </a:cubicBezTo>
                <a:cubicBezTo>
                  <a:pt x="139" y="19"/>
                  <a:pt x="145" y="0"/>
                  <a:pt x="145" y="0"/>
                </a:cubicBezTo>
                <a:cubicBezTo>
                  <a:pt x="98" y="19"/>
                  <a:pt x="98" y="19"/>
                  <a:pt x="98" y="19"/>
                </a:cubicBezTo>
                <a:lnTo>
                  <a:pt x="5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4984750" y="2287588"/>
            <a:ext cx="611188" cy="6096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8"/>
          <p:cNvSpPr>
            <a:spLocks noChangeArrowheads="1"/>
          </p:cNvSpPr>
          <p:nvPr/>
        </p:nvSpPr>
        <p:spPr bwMode="auto">
          <a:xfrm>
            <a:off x="4540250" y="2901950"/>
            <a:ext cx="2005013" cy="2622550"/>
          </a:xfrm>
          <a:custGeom>
            <a:avLst/>
            <a:gdLst>
              <a:gd name="T0" fmla="*/ 401 w 401"/>
              <a:gd name="T1" fmla="*/ 142 h 524"/>
              <a:gd name="T2" fmla="*/ 342 w 401"/>
              <a:gd name="T3" fmla="*/ 36 h 524"/>
              <a:gd name="T4" fmla="*/ 176 w 401"/>
              <a:gd name="T5" fmla="*/ 7 h 524"/>
              <a:gd name="T6" fmla="*/ 167 w 401"/>
              <a:gd name="T7" fmla="*/ 8 h 524"/>
              <a:gd name="T8" fmla="*/ 134 w 401"/>
              <a:gd name="T9" fmla="*/ 41 h 524"/>
              <a:gd name="T10" fmla="*/ 127 w 401"/>
              <a:gd name="T11" fmla="*/ 44 h 524"/>
              <a:gd name="T12" fmla="*/ 140 w 401"/>
              <a:gd name="T13" fmla="*/ 145 h 524"/>
              <a:gd name="T14" fmla="*/ 120 w 401"/>
              <a:gd name="T15" fmla="*/ 186 h 524"/>
              <a:gd name="T16" fmla="*/ 99 w 401"/>
              <a:gd name="T17" fmla="*/ 151 h 524"/>
              <a:gd name="T18" fmla="*/ 127 w 401"/>
              <a:gd name="T19" fmla="*/ 44 h 524"/>
              <a:gd name="T20" fmla="*/ 112 w 401"/>
              <a:gd name="T21" fmla="*/ 29 h 524"/>
              <a:gd name="T22" fmla="*/ 79 w 401"/>
              <a:gd name="T23" fmla="*/ 71 h 524"/>
              <a:gd name="T24" fmla="*/ 74 w 401"/>
              <a:gd name="T25" fmla="*/ 99 h 524"/>
              <a:gd name="T26" fmla="*/ 75 w 401"/>
              <a:gd name="T27" fmla="*/ 120 h 524"/>
              <a:gd name="T28" fmla="*/ 80 w 401"/>
              <a:gd name="T29" fmla="*/ 228 h 524"/>
              <a:gd name="T30" fmla="*/ 114 w 401"/>
              <a:gd name="T31" fmla="*/ 211 h 524"/>
              <a:gd name="T32" fmla="*/ 120 w 401"/>
              <a:gd name="T33" fmla="*/ 219 h 524"/>
              <a:gd name="T34" fmla="*/ 81 w 401"/>
              <a:gd name="T35" fmla="*/ 240 h 524"/>
              <a:gd name="T36" fmla="*/ 81 w 401"/>
              <a:gd name="T37" fmla="*/ 240 h 524"/>
              <a:gd name="T38" fmla="*/ 63 w 401"/>
              <a:gd name="T39" fmla="*/ 250 h 524"/>
              <a:gd name="T40" fmla="*/ 19 w 401"/>
              <a:gd name="T41" fmla="*/ 324 h 524"/>
              <a:gd name="T42" fmla="*/ 0 w 401"/>
              <a:gd name="T43" fmla="*/ 517 h 524"/>
              <a:gd name="T44" fmla="*/ 42 w 401"/>
              <a:gd name="T45" fmla="*/ 524 h 524"/>
              <a:gd name="T46" fmla="*/ 91 w 401"/>
              <a:gd name="T47" fmla="*/ 313 h 524"/>
              <a:gd name="T48" fmla="*/ 115 w 401"/>
              <a:gd name="T49" fmla="*/ 306 h 524"/>
              <a:gd name="T50" fmla="*/ 140 w 401"/>
              <a:gd name="T51" fmla="*/ 297 h 524"/>
              <a:gd name="T52" fmla="*/ 195 w 401"/>
              <a:gd name="T53" fmla="*/ 263 h 524"/>
              <a:gd name="T54" fmla="*/ 219 w 401"/>
              <a:gd name="T55" fmla="*/ 213 h 524"/>
              <a:gd name="T56" fmla="*/ 226 w 401"/>
              <a:gd name="T57" fmla="*/ 96 h 524"/>
              <a:gd name="T58" fmla="*/ 245 w 401"/>
              <a:gd name="T59" fmla="*/ 68 h 524"/>
              <a:gd name="T60" fmla="*/ 312 w 401"/>
              <a:gd name="T61" fmla="*/ 66 h 524"/>
              <a:gd name="T62" fmla="*/ 373 w 401"/>
              <a:gd name="T63" fmla="*/ 161 h 524"/>
              <a:gd name="T64" fmla="*/ 401 w 401"/>
              <a:gd name="T65" fmla="*/ 142 h 5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01"/>
              <a:gd name="T100" fmla="*/ 0 h 524"/>
              <a:gd name="T101" fmla="*/ 401 w 401"/>
              <a:gd name="T102" fmla="*/ 524 h 5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01" h="524">
                <a:moveTo>
                  <a:pt x="401" y="142"/>
                </a:moveTo>
                <a:cubicBezTo>
                  <a:pt x="401" y="142"/>
                  <a:pt x="381" y="103"/>
                  <a:pt x="342" y="36"/>
                </a:cubicBezTo>
                <a:cubicBezTo>
                  <a:pt x="321" y="0"/>
                  <a:pt x="243" y="0"/>
                  <a:pt x="176" y="7"/>
                </a:cubicBezTo>
                <a:cubicBezTo>
                  <a:pt x="176" y="7"/>
                  <a:pt x="173" y="7"/>
                  <a:pt x="167" y="8"/>
                </a:cubicBezTo>
                <a:cubicBezTo>
                  <a:pt x="167" y="8"/>
                  <a:pt x="153" y="30"/>
                  <a:pt x="134" y="41"/>
                </a:cubicBezTo>
                <a:cubicBezTo>
                  <a:pt x="131" y="43"/>
                  <a:pt x="129" y="44"/>
                  <a:pt x="127" y="44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20" y="186"/>
                  <a:pt x="120" y="186"/>
                  <a:pt x="120" y="186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15" y="46"/>
                  <a:pt x="112" y="29"/>
                  <a:pt x="112" y="29"/>
                </a:cubicBezTo>
                <a:cubicBezTo>
                  <a:pt x="98" y="38"/>
                  <a:pt x="86" y="52"/>
                  <a:pt x="79" y="71"/>
                </a:cubicBezTo>
                <a:cubicBezTo>
                  <a:pt x="76" y="80"/>
                  <a:pt x="74" y="89"/>
                  <a:pt x="74" y="99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20" y="219"/>
                  <a:pt x="120" y="219"/>
                  <a:pt x="120" y="219"/>
                </a:cubicBezTo>
                <a:cubicBezTo>
                  <a:pt x="120" y="219"/>
                  <a:pt x="104" y="227"/>
                  <a:pt x="81" y="240"/>
                </a:cubicBezTo>
                <a:cubicBezTo>
                  <a:pt x="81" y="240"/>
                  <a:pt x="81" y="240"/>
                  <a:pt x="81" y="240"/>
                </a:cubicBezTo>
                <a:cubicBezTo>
                  <a:pt x="75" y="243"/>
                  <a:pt x="69" y="247"/>
                  <a:pt x="63" y="250"/>
                </a:cubicBezTo>
                <a:cubicBezTo>
                  <a:pt x="35" y="266"/>
                  <a:pt x="22" y="293"/>
                  <a:pt x="19" y="324"/>
                </a:cubicBezTo>
                <a:cubicBezTo>
                  <a:pt x="13" y="389"/>
                  <a:pt x="6" y="453"/>
                  <a:pt x="0" y="517"/>
                </a:cubicBezTo>
                <a:cubicBezTo>
                  <a:pt x="42" y="524"/>
                  <a:pt x="42" y="524"/>
                  <a:pt x="42" y="524"/>
                </a:cubicBezTo>
                <a:cubicBezTo>
                  <a:pt x="91" y="313"/>
                  <a:pt x="91" y="313"/>
                  <a:pt x="91" y="313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124" y="303"/>
                  <a:pt x="132" y="300"/>
                  <a:pt x="140" y="297"/>
                </a:cubicBezTo>
                <a:cubicBezTo>
                  <a:pt x="165" y="287"/>
                  <a:pt x="183" y="275"/>
                  <a:pt x="195" y="263"/>
                </a:cubicBezTo>
                <a:cubicBezTo>
                  <a:pt x="220" y="238"/>
                  <a:pt x="219" y="213"/>
                  <a:pt x="219" y="213"/>
                </a:cubicBezTo>
                <a:cubicBezTo>
                  <a:pt x="219" y="213"/>
                  <a:pt x="223" y="127"/>
                  <a:pt x="226" y="96"/>
                </a:cubicBezTo>
                <a:cubicBezTo>
                  <a:pt x="230" y="64"/>
                  <a:pt x="245" y="68"/>
                  <a:pt x="245" y="68"/>
                </a:cubicBezTo>
                <a:cubicBezTo>
                  <a:pt x="312" y="66"/>
                  <a:pt x="312" y="66"/>
                  <a:pt x="312" y="66"/>
                </a:cubicBezTo>
                <a:cubicBezTo>
                  <a:pt x="373" y="161"/>
                  <a:pt x="373" y="161"/>
                  <a:pt x="373" y="161"/>
                </a:cubicBezTo>
                <a:lnTo>
                  <a:pt x="401" y="1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9"/>
          <p:cNvSpPr>
            <a:spLocks noChangeArrowheads="1"/>
          </p:cNvSpPr>
          <p:nvPr/>
        </p:nvSpPr>
        <p:spPr bwMode="auto">
          <a:xfrm>
            <a:off x="5035550" y="3122613"/>
            <a:ext cx="204788" cy="711200"/>
          </a:xfrm>
          <a:custGeom>
            <a:avLst/>
            <a:gdLst>
              <a:gd name="T0" fmla="*/ 66 w 129"/>
              <a:gd name="T1" fmla="*/ 448 h 448"/>
              <a:gd name="T2" fmla="*/ 129 w 129"/>
              <a:gd name="T3" fmla="*/ 318 h 448"/>
              <a:gd name="T4" fmla="*/ 88 w 129"/>
              <a:gd name="T5" fmla="*/ 0 h 448"/>
              <a:gd name="T6" fmla="*/ 0 w 129"/>
              <a:gd name="T7" fmla="*/ 337 h 448"/>
              <a:gd name="T8" fmla="*/ 66 w 129"/>
              <a:gd name="T9" fmla="*/ 448 h 4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"/>
              <a:gd name="T16" fmla="*/ 0 h 448"/>
              <a:gd name="T17" fmla="*/ 129 w 129"/>
              <a:gd name="T18" fmla="*/ 448 h 4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" h="448">
                <a:moveTo>
                  <a:pt x="66" y="448"/>
                </a:moveTo>
                <a:lnTo>
                  <a:pt x="129" y="318"/>
                </a:lnTo>
                <a:lnTo>
                  <a:pt x="88" y="0"/>
                </a:lnTo>
                <a:lnTo>
                  <a:pt x="0" y="337"/>
                </a:lnTo>
                <a:lnTo>
                  <a:pt x="66" y="44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10"/>
          <p:cNvSpPr>
            <a:spLocks noChangeArrowheads="1"/>
          </p:cNvSpPr>
          <p:nvPr/>
        </p:nvSpPr>
        <p:spPr bwMode="auto">
          <a:xfrm>
            <a:off x="5289550" y="4287838"/>
            <a:ext cx="1111250" cy="615950"/>
          </a:xfrm>
          <a:custGeom>
            <a:avLst/>
            <a:gdLst>
              <a:gd name="T0" fmla="*/ 0 w 222"/>
              <a:gd name="T1" fmla="*/ 32 h 123"/>
              <a:gd name="T2" fmla="*/ 136 w 222"/>
              <a:gd name="T3" fmla="*/ 95 h 123"/>
              <a:gd name="T4" fmla="*/ 222 w 222"/>
              <a:gd name="T5" fmla="*/ 60 h 123"/>
              <a:gd name="T6" fmla="*/ 212 w 222"/>
              <a:gd name="T7" fmla="*/ 27 h 123"/>
              <a:gd name="T8" fmla="*/ 103 w 222"/>
              <a:gd name="T9" fmla="*/ 62 h 123"/>
              <a:gd name="T10" fmla="*/ 55 w 222"/>
              <a:gd name="T11" fmla="*/ 0 h 123"/>
              <a:gd name="T12" fmla="*/ 0 w 222"/>
              <a:gd name="T13" fmla="*/ 32 h 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2"/>
              <a:gd name="T22" fmla="*/ 0 h 123"/>
              <a:gd name="T23" fmla="*/ 222 w 222"/>
              <a:gd name="T24" fmla="*/ 123 h 1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2" h="123">
                <a:moveTo>
                  <a:pt x="0" y="32"/>
                </a:moveTo>
                <a:cubicBezTo>
                  <a:pt x="39" y="75"/>
                  <a:pt x="71" y="123"/>
                  <a:pt x="136" y="95"/>
                </a:cubicBezTo>
                <a:cubicBezTo>
                  <a:pt x="188" y="72"/>
                  <a:pt x="222" y="60"/>
                  <a:pt x="222" y="60"/>
                </a:cubicBezTo>
                <a:cubicBezTo>
                  <a:pt x="212" y="27"/>
                  <a:pt x="212" y="27"/>
                  <a:pt x="212" y="27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27" y="29"/>
                  <a:pt x="0" y="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11"/>
          <p:cNvSpPr>
            <a:spLocks noChangeArrowheads="1"/>
          </p:cNvSpPr>
          <p:nvPr/>
        </p:nvSpPr>
        <p:spPr bwMode="auto">
          <a:xfrm>
            <a:off x="4570413" y="4629150"/>
            <a:ext cx="2530475" cy="1284288"/>
          </a:xfrm>
          <a:custGeom>
            <a:avLst/>
            <a:gdLst>
              <a:gd name="T0" fmla="*/ 165 w 506"/>
              <a:gd name="T1" fmla="*/ 257 h 257"/>
              <a:gd name="T2" fmla="*/ 506 w 506"/>
              <a:gd name="T3" fmla="*/ 5 h 257"/>
              <a:gd name="T4" fmla="*/ 431 w 506"/>
              <a:gd name="T5" fmla="*/ 0 h 257"/>
              <a:gd name="T6" fmla="*/ 0 w 506"/>
              <a:gd name="T7" fmla="*/ 217 h 257"/>
              <a:gd name="T8" fmla="*/ 0 w 506"/>
              <a:gd name="T9" fmla="*/ 218 h 257"/>
              <a:gd name="T10" fmla="*/ 165 w 506"/>
              <a:gd name="T11" fmla="*/ 257 h 2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06"/>
              <a:gd name="T19" fmla="*/ 0 h 257"/>
              <a:gd name="T20" fmla="*/ 506 w 506"/>
              <a:gd name="T21" fmla="*/ 257 h 2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06" h="257">
                <a:moveTo>
                  <a:pt x="165" y="257"/>
                </a:moveTo>
                <a:cubicBezTo>
                  <a:pt x="364" y="222"/>
                  <a:pt x="506" y="5"/>
                  <a:pt x="506" y="5"/>
                </a:cubicBezTo>
                <a:cubicBezTo>
                  <a:pt x="431" y="0"/>
                  <a:pt x="431" y="0"/>
                  <a:pt x="431" y="0"/>
                </a:cubicBezTo>
                <a:cubicBezTo>
                  <a:pt x="312" y="175"/>
                  <a:pt x="80" y="214"/>
                  <a:pt x="0" y="217"/>
                </a:cubicBezTo>
                <a:cubicBezTo>
                  <a:pt x="0" y="218"/>
                  <a:pt x="0" y="218"/>
                  <a:pt x="0" y="218"/>
                </a:cubicBezTo>
                <a:cubicBezTo>
                  <a:pt x="70" y="256"/>
                  <a:pt x="161" y="257"/>
                  <a:pt x="165" y="25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65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spect="1" noChangeArrowheads="1" noTextEdit="1"/>
          </p:cNvSpPr>
          <p:nvPr/>
        </p:nvSpPr>
        <p:spPr bwMode="auto">
          <a:xfrm>
            <a:off x="1476375" y="1157288"/>
            <a:ext cx="2819400" cy="485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5"/>
          <p:cNvSpPr>
            <a:spLocks noChangeArrowheads="1"/>
          </p:cNvSpPr>
          <p:nvPr/>
        </p:nvSpPr>
        <p:spPr bwMode="auto">
          <a:xfrm>
            <a:off x="2847975" y="2843213"/>
            <a:ext cx="1443038" cy="776287"/>
          </a:xfrm>
          <a:custGeom>
            <a:avLst/>
            <a:gdLst>
              <a:gd name="T0" fmla="*/ 298 w 298"/>
              <a:gd name="T1" fmla="*/ 0 h 160"/>
              <a:gd name="T2" fmla="*/ 298 w 298"/>
              <a:gd name="T3" fmla="*/ 160 h 160"/>
              <a:gd name="T4" fmla="*/ 257 w 298"/>
              <a:gd name="T5" fmla="*/ 160 h 160"/>
              <a:gd name="T6" fmla="*/ 14 w 298"/>
              <a:gd name="T7" fmla="*/ 160 h 160"/>
              <a:gd name="T8" fmla="*/ 0 w 298"/>
              <a:gd name="T9" fmla="*/ 160 h 160"/>
              <a:gd name="T10" fmla="*/ 0 w 298"/>
              <a:gd name="T11" fmla="*/ 0 h 160"/>
              <a:gd name="T12" fmla="*/ 60 w 298"/>
              <a:gd name="T13" fmla="*/ 0 h 160"/>
              <a:gd name="T14" fmla="*/ 90 w 298"/>
              <a:gd name="T15" fmla="*/ 0 h 160"/>
              <a:gd name="T16" fmla="*/ 245 w 298"/>
              <a:gd name="T17" fmla="*/ 0 h 160"/>
              <a:gd name="T18" fmla="*/ 245 w 298"/>
              <a:gd name="T19" fmla="*/ 1 h 160"/>
              <a:gd name="T20" fmla="*/ 247 w 298"/>
              <a:gd name="T21" fmla="*/ 6 h 160"/>
              <a:gd name="T22" fmla="*/ 252 w 298"/>
              <a:gd name="T23" fmla="*/ 8 h 160"/>
              <a:gd name="T24" fmla="*/ 259 w 298"/>
              <a:gd name="T25" fmla="*/ 1 h 160"/>
              <a:gd name="T26" fmla="*/ 259 w 298"/>
              <a:gd name="T27" fmla="*/ 0 h 160"/>
              <a:gd name="T28" fmla="*/ 298 w 298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8"/>
              <a:gd name="T46" fmla="*/ 0 h 160"/>
              <a:gd name="T47" fmla="*/ 298 w 298"/>
              <a:gd name="T48" fmla="*/ 160 h 16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8" h="160">
                <a:moveTo>
                  <a:pt x="298" y="0"/>
                </a:moveTo>
                <a:cubicBezTo>
                  <a:pt x="298" y="160"/>
                  <a:pt x="298" y="160"/>
                  <a:pt x="298" y="160"/>
                </a:cubicBezTo>
                <a:cubicBezTo>
                  <a:pt x="257" y="160"/>
                  <a:pt x="257" y="160"/>
                  <a:pt x="257" y="160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0"/>
                  <a:pt x="0" y="0"/>
                  <a:pt x="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1"/>
                  <a:pt x="245" y="1"/>
                  <a:pt x="245" y="1"/>
                </a:cubicBezTo>
                <a:cubicBezTo>
                  <a:pt x="245" y="3"/>
                  <a:pt x="246" y="4"/>
                  <a:pt x="247" y="6"/>
                </a:cubicBezTo>
                <a:cubicBezTo>
                  <a:pt x="248" y="7"/>
                  <a:pt x="250" y="8"/>
                  <a:pt x="252" y="8"/>
                </a:cubicBezTo>
                <a:cubicBezTo>
                  <a:pt x="256" y="8"/>
                  <a:pt x="259" y="4"/>
                  <a:pt x="259" y="1"/>
                </a:cubicBezTo>
                <a:cubicBezTo>
                  <a:pt x="259" y="0"/>
                  <a:pt x="259" y="0"/>
                  <a:pt x="259" y="0"/>
                </a:cubicBezTo>
                <a:lnTo>
                  <a:pt x="29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6"/>
          <p:cNvSpPr>
            <a:spLocks noChangeArrowheads="1"/>
          </p:cNvSpPr>
          <p:nvPr/>
        </p:nvSpPr>
        <p:spPr bwMode="auto">
          <a:xfrm>
            <a:off x="3913188" y="2203450"/>
            <a:ext cx="377825" cy="271463"/>
          </a:xfrm>
          <a:custGeom>
            <a:avLst/>
            <a:gdLst>
              <a:gd name="T0" fmla="*/ 66 w 78"/>
              <a:gd name="T1" fmla="*/ 20 h 56"/>
              <a:gd name="T2" fmla="*/ 74 w 78"/>
              <a:gd name="T3" fmla="*/ 43 h 56"/>
              <a:gd name="T4" fmla="*/ 51 w 78"/>
              <a:gd name="T5" fmla="*/ 52 h 56"/>
              <a:gd name="T6" fmla="*/ 39 w 78"/>
              <a:gd name="T7" fmla="*/ 46 h 56"/>
              <a:gd name="T8" fmla="*/ 39 w 78"/>
              <a:gd name="T9" fmla="*/ 34 h 56"/>
              <a:gd name="T10" fmla="*/ 37 w 78"/>
              <a:gd name="T11" fmla="*/ 29 h 56"/>
              <a:gd name="T12" fmla="*/ 32 w 78"/>
              <a:gd name="T13" fmla="*/ 27 h 56"/>
              <a:gd name="T14" fmla="*/ 25 w 78"/>
              <a:gd name="T15" fmla="*/ 34 h 56"/>
              <a:gd name="T16" fmla="*/ 25 w 78"/>
              <a:gd name="T17" fmla="*/ 40 h 56"/>
              <a:gd name="T18" fmla="*/ 12 w 78"/>
              <a:gd name="T19" fmla="*/ 33 h 56"/>
              <a:gd name="T20" fmla="*/ 4 w 78"/>
              <a:gd name="T21" fmla="*/ 10 h 56"/>
              <a:gd name="T22" fmla="*/ 20 w 78"/>
              <a:gd name="T23" fmla="*/ 0 h 56"/>
              <a:gd name="T24" fmla="*/ 27 w 78"/>
              <a:gd name="T25" fmla="*/ 2 h 56"/>
              <a:gd name="T26" fmla="*/ 66 w 78"/>
              <a:gd name="T27" fmla="*/ 20 h 5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"/>
              <a:gd name="T43" fmla="*/ 0 h 56"/>
              <a:gd name="T44" fmla="*/ 78 w 78"/>
              <a:gd name="T45" fmla="*/ 56 h 5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" h="56">
                <a:moveTo>
                  <a:pt x="66" y="20"/>
                </a:moveTo>
                <a:cubicBezTo>
                  <a:pt x="74" y="24"/>
                  <a:pt x="78" y="35"/>
                  <a:pt x="74" y="43"/>
                </a:cubicBezTo>
                <a:cubicBezTo>
                  <a:pt x="70" y="52"/>
                  <a:pt x="59" y="56"/>
                  <a:pt x="51" y="52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2"/>
                  <a:pt x="38" y="30"/>
                  <a:pt x="37" y="29"/>
                </a:cubicBezTo>
                <a:cubicBezTo>
                  <a:pt x="36" y="27"/>
                  <a:pt x="34" y="27"/>
                  <a:pt x="32" y="27"/>
                </a:cubicBezTo>
                <a:cubicBezTo>
                  <a:pt x="28" y="27"/>
                  <a:pt x="25" y="30"/>
                  <a:pt x="25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12" y="33"/>
                  <a:pt x="12" y="33"/>
                  <a:pt x="12" y="33"/>
                </a:cubicBezTo>
                <a:cubicBezTo>
                  <a:pt x="3" y="29"/>
                  <a:pt x="0" y="19"/>
                  <a:pt x="4" y="10"/>
                </a:cubicBezTo>
                <a:cubicBezTo>
                  <a:pt x="7" y="4"/>
                  <a:pt x="13" y="0"/>
                  <a:pt x="20" y="0"/>
                </a:cubicBezTo>
                <a:cubicBezTo>
                  <a:pt x="22" y="0"/>
                  <a:pt x="25" y="1"/>
                  <a:pt x="27" y="2"/>
                </a:cubicBezTo>
                <a:lnTo>
                  <a:pt x="66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7"/>
          <p:cNvSpPr>
            <a:spLocks noChangeArrowheads="1"/>
          </p:cNvSpPr>
          <p:nvPr/>
        </p:nvSpPr>
        <p:spPr bwMode="auto">
          <a:xfrm>
            <a:off x="2847975" y="3711575"/>
            <a:ext cx="1336675" cy="2301875"/>
          </a:xfrm>
          <a:custGeom>
            <a:avLst/>
            <a:gdLst>
              <a:gd name="T0" fmla="*/ 787 w 842"/>
              <a:gd name="T1" fmla="*/ 0 h 1450"/>
              <a:gd name="T2" fmla="*/ 842 w 842"/>
              <a:gd name="T3" fmla="*/ 1142 h 1450"/>
              <a:gd name="T4" fmla="*/ 42 w 842"/>
              <a:gd name="T5" fmla="*/ 1450 h 1450"/>
              <a:gd name="T6" fmla="*/ 0 w 842"/>
              <a:gd name="T7" fmla="*/ 1429 h 1450"/>
              <a:gd name="T8" fmla="*/ 0 w 842"/>
              <a:gd name="T9" fmla="*/ 0 h 1450"/>
              <a:gd name="T10" fmla="*/ 787 w 842"/>
              <a:gd name="T11" fmla="*/ 0 h 14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2"/>
              <a:gd name="T19" fmla="*/ 0 h 1450"/>
              <a:gd name="T20" fmla="*/ 842 w 842"/>
              <a:gd name="T21" fmla="*/ 1450 h 14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2" h="1450">
                <a:moveTo>
                  <a:pt x="787" y="0"/>
                </a:moveTo>
                <a:lnTo>
                  <a:pt x="842" y="1142"/>
                </a:lnTo>
                <a:lnTo>
                  <a:pt x="42" y="1450"/>
                </a:lnTo>
                <a:lnTo>
                  <a:pt x="0" y="1429"/>
                </a:lnTo>
                <a:lnTo>
                  <a:pt x="0" y="0"/>
                </a:lnTo>
                <a:lnTo>
                  <a:pt x="78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8"/>
          <p:cNvSpPr>
            <a:spLocks noChangeArrowheads="1"/>
          </p:cNvSpPr>
          <p:nvPr/>
        </p:nvSpPr>
        <p:spPr bwMode="auto">
          <a:xfrm>
            <a:off x="4033838" y="2398713"/>
            <a:ext cx="68262" cy="444500"/>
          </a:xfrm>
          <a:custGeom>
            <a:avLst/>
            <a:gdLst>
              <a:gd name="T0" fmla="*/ 43 w 43"/>
              <a:gd name="T1" fmla="*/ 18 h 280"/>
              <a:gd name="T2" fmla="*/ 43 w 43"/>
              <a:gd name="T3" fmla="*/ 280 h 280"/>
              <a:gd name="T4" fmla="*/ 0 w 43"/>
              <a:gd name="T5" fmla="*/ 280 h 280"/>
              <a:gd name="T6" fmla="*/ 0 w 43"/>
              <a:gd name="T7" fmla="*/ 0 h 280"/>
              <a:gd name="T8" fmla="*/ 43 w 43"/>
              <a:gd name="T9" fmla="*/ 18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280"/>
              <a:gd name="T17" fmla="*/ 43 w 43"/>
              <a:gd name="T18" fmla="*/ 280 h 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280">
                <a:moveTo>
                  <a:pt x="43" y="18"/>
                </a:moveTo>
                <a:lnTo>
                  <a:pt x="43" y="280"/>
                </a:lnTo>
                <a:lnTo>
                  <a:pt x="0" y="280"/>
                </a:lnTo>
                <a:lnTo>
                  <a:pt x="0" y="0"/>
                </a:lnTo>
                <a:lnTo>
                  <a:pt x="4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9"/>
          <p:cNvSpPr>
            <a:spLocks noChangeArrowheads="1"/>
          </p:cNvSpPr>
          <p:nvPr/>
        </p:nvSpPr>
        <p:spPr bwMode="auto">
          <a:xfrm>
            <a:off x="4033838" y="2335213"/>
            <a:ext cx="68262" cy="92075"/>
          </a:xfrm>
          <a:custGeom>
            <a:avLst/>
            <a:gdLst>
              <a:gd name="T0" fmla="*/ 14 w 14"/>
              <a:gd name="T1" fmla="*/ 7 h 19"/>
              <a:gd name="T2" fmla="*/ 14 w 14"/>
              <a:gd name="T3" fmla="*/ 19 h 19"/>
              <a:gd name="T4" fmla="*/ 0 w 14"/>
              <a:gd name="T5" fmla="*/ 13 h 19"/>
              <a:gd name="T6" fmla="*/ 0 w 14"/>
              <a:gd name="T7" fmla="*/ 7 h 19"/>
              <a:gd name="T8" fmla="*/ 7 w 14"/>
              <a:gd name="T9" fmla="*/ 0 h 19"/>
              <a:gd name="T10" fmla="*/ 12 w 14"/>
              <a:gd name="T11" fmla="*/ 2 h 19"/>
              <a:gd name="T12" fmla="*/ 14 w 14"/>
              <a:gd name="T13" fmla="*/ 7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"/>
              <a:gd name="T22" fmla="*/ 0 h 19"/>
              <a:gd name="T23" fmla="*/ 14 w 14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" h="19">
                <a:moveTo>
                  <a:pt x="14" y="7"/>
                </a:moveTo>
                <a:cubicBezTo>
                  <a:pt x="14" y="19"/>
                  <a:pt x="14" y="19"/>
                  <a:pt x="14" y="1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" y="0"/>
                  <a:pt x="11" y="0"/>
                  <a:pt x="12" y="2"/>
                </a:cubicBezTo>
                <a:cubicBezTo>
                  <a:pt x="13" y="3"/>
                  <a:pt x="14" y="5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0"/>
          <p:cNvSpPr>
            <a:spLocks noChangeArrowheads="1"/>
          </p:cNvSpPr>
          <p:nvPr/>
        </p:nvSpPr>
        <p:spPr bwMode="auto">
          <a:xfrm>
            <a:off x="4033838" y="2843213"/>
            <a:ext cx="68262" cy="39687"/>
          </a:xfrm>
          <a:custGeom>
            <a:avLst/>
            <a:gdLst>
              <a:gd name="T0" fmla="*/ 14 w 14"/>
              <a:gd name="T1" fmla="*/ 1 h 8"/>
              <a:gd name="T2" fmla="*/ 7 w 14"/>
              <a:gd name="T3" fmla="*/ 8 h 8"/>
              <a:gd name="T4" fmla="*/ 2 w 14"/>
              <a:gd name="T5" fmla="*/ 6 h 8"/>
              <a:gd name="T6" fmla="*/ 0 w 14"/>
              <a:gd name="T7" fmla="*/ 1 h 8"/>
              <a:gd name="T8" fmla="*/ 0 w 14"/>
              <a:gd name="T9" fmla="*/ 0 h 8"/>
              <a:gd name="T10" fmla="*/ 14 w 14"/>
              <a:gd name="T11" fmla="*/ 0 h 8"/>
              <a:gd name="T12" fmla="*/ 14 w 14"/>
              <a:gd name="T13" fmla="*/ 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"/>
              <a:gd name="T22" fmla="*/ 0 h 8"/>
              <a:gd name="T23" fmla="*/ 14 w 14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" h="8">
                <a:moveTo>
                  <a:pt x="14" y="1"/>
                </a:moveTo>
                <a:cubicBezTo>
                  <a:pt x="14" y="4"/>
                  <a:pt x="11" y="8"/>
                  <a:pt x="7" y="8"/>
                </a:cubicBezTo>
                <a:cubicBezTo>
                  <a:pt x="5" y="8"/>
                  <a:pt x="3" y="7"/>
                  <a:pt x="2" y="6"/>
                </a:cubicBezTo>
                <a:cubicBezTo>
                  <a:pt x="1" y="4"/>
                  <a:pt x="0" y="3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lnTo>
                  <a:pt x="14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1"/>
          <p:cNvSpPr>
            <a:spLocks noChangeArrowheads="1"/>
          </p:cNvSpPr>
          <p:nvPr/>
        </p:nvSpPr>
        <p:spPr bwMode="auto">
          <a:xfrm>
            <a:off x="2576513" y="2024063"/>
            <a:ext cx="1355725" cy="819150"/>
          </a:xfrm>
          <a:custGeom>
            <a:avLst/>
            <a:gdLst>
              <a:gd name="T0" fmla="*/ 280 w 280"/>
              <a:gd name="T1" fmla="*/ 33 h 169"/>
              <a:gd name="T2" fmla="*/ 146 w 280"/>
              <a:gd name="T3" fmla="*/ 169 h 169"/>
              <a:gd name="T4" fmla="*/ 116 w 280"/>
              <a:gd name="T5" fmla="*/ 169 h 169"/>
              <a:gd name="T6" fmla="*/ 72 w 280"/>
              <a:gd name="T7" fmla="*/ 107 h 169"/>
              <a:gd name="T8" fmla="*/ 61 w 280"/>
              <a:gd name="T9" fmla="*/ 150 h 169"/>
              <a:gd name="T10" fmla="*/ 0 w 280"/>
              <a:gd name="T11" fmla="*/ 169 h 169"/>
              <a:gd name="T12" fmla="*/ 27 w 280"/>
              <a:gd name="T13" fmla="*/ 136 h 169"/>
              <a:gd name="T14" fmla="*/ 9 w 280"/>
              <a:gd name="T15" fmla="*/ 45 h 169"/>
              <a:gd name="T16" fmla="*/ 27 w 280"/>
              <a:gd name="T17" fmla="*/ 4 h 169"/>
              <a:gd name="T18" fmla="*/ 107 w 280"/>
              <a:gd name="T19" fmla="*/ 33 h 169"/>
              <a:gd name="T20" fmla="*/ 146 w 280"/>
              <a:gd name="T21" fmla="*/ 90 h 169"/>
              <a:gd name="T22" fmla="*/ 245 w 280"/>
              <a:gd name="T23" fmla="*/ 0 h 169"/>
              <a:gd name="T24" fmla="*/ 280 w 280"/>
              <a:gd name="T25" fmla="*/ 33 h 1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0"/>
              <a:gd name="T40" fmla="*/ 0 h 169"/>
              <a:gd name="T41" fmla="*/ 280 w 280"/>
              <a:gd name="T42" fmla="*/ 169 h 1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0" h="169">
                <a:moveTo>
                  <a:pt x="280" y="33"/>
                </a:moveTo>
                <a:cubicBezTo>
                  <a:pt x="146" y="169"/>
                  <a:pt x="146" y="169"/>
                  <a:pt x="14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61" y="150"/>
                  <a:pt x="61" y="150"/>
                  <a:pt x="61" y="150"/>
                </a:cubicBezTo>
                <a:cubicBezTo>
                  <a:pt x="0" y="169"/>
                  <a:pt x="0" y="169"/>
                  <a:pt x="0" y="169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9" y="45"/>
                  <a:pt x="9" y="45"/>
                  <a:pt x="9" y="45"/>
                </a:cubicBezTo>
                <a:cubicBezTo>
                  <a:pt x="55" y="53"/>
                  <a:pt x="28" y="6"/>
                  <a:pt x="27" y="4"/>
                </a:cubicBezTo>
                <a:cubicBezTo>
                  <a:pt x="57" y="8"/>
                  <a:pt x="93" y="17"/>
                  <a:pt x="107" y="33"/>
                </a:cubicBezTo>
                <a:cubicBezTo>
                  <a:pt x="134" y="64"/>
                  <a:pt x="146" y="90"/>
                  <a:pt x="146" y="90"/>
                </a:cubicBezTo>
                <a:cubicBezTo>
                  <a:pt x="245" y="0"/>
                  <a:pt x="245" y="0"/>
                  <a:pt x="245" y="0"/>
                </a:cubicBezTo>
                <a:lnTo>
                  <a:pt x="28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Oval 12"/>
          <p:cNvSpPr>
            <a:spLocks noChangeArrowheads="1"/>
          </p:cNvSpPr>
          <p:nvPr/>
        </p:nvSpPr>
        <p:spPr bwMode="auto">
          <a:xfrm>
            <a:off x="2241550" y="1162050"/>
            <a:ext cx="809625" cy="809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13"/>
          <p:cNvSpPr>
            <a:spLocks noChangeArrowheads="1"/>
          </p:cNvSpPr>
          <p:nvPr/>
        </p:nvSpPr>
        <p:spPr bwMode="auto">
          <a:xfrm>
            <a:off x="2097088" y="3711575"/>
            <a:ext cx="647700" cy="2219325"/>
          </a:xfrm>
          <a:custGeom>
            <a:avLst/>
            <a:gdLst>
              <a:gd name="T0" fmla="*/ 408 w 408"/>
              <a:gd name="T1" fmla="*/ 0 h 1398"/>
              <a:gd name="T2" fmla="*/ 408 w 408"/>
              <a:gd name="T3" fmla="*/ 1398 h 1398"/>
              <a:gd name="T4" fmla="*/ 0 w 408"/>
              <a:gd name="T5" fmla="*/ 1206 h 1398"/>
              <a:gd name="T6" fmla="*/ 0 w 408"/>
              <a:gd name="T7" fmla="*/ 0 h 1398"/>
              <a:gd name="T8" fmla="*/ 408 w 408"/>
              <a:gd name="T9" fmla="*/ 0 h 13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8"/>
              <a:gd name="T16" fmla="*/ 0 h 1398"/>
              <a:gd name="T17" fmla="*/ 408 w 408"/>
              <a:gd name="T18" fmla="*/ 1398 h 13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8" h="1398">
                <a:moveTo>
                  <a:pt x="408" y="0"/>
                </a:moveTo>
                <a:lnTo>
                  <a:pt x="408" y="1398"/>
                </a:lnTo>
                <a:lnTo>
                  <a:pt x="0" y="1206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14"/>
          <p:cNvSpPr>
            <a:spLocks noChangeArrowheads="1"/>
          </p:cNvSpPr>
          <p:nvPr/>
        </p:nvSpPr>
        <p:spPr bwMode="auto">
          <a:xfrm>
            <a:off x="1931988" y="2882900"/>
            <a:ext cx="812800" cy="736600"/>
          </a:xfrm>
          <a:custGeom>
            <a:avLst/>
            <a:gdLst>
              <a:gd name="T0" fmla="*/ 512 w 512"/>
              <a:gd name="T1" fmla="*/ 0 h 464"/>
              <a:gd name="T2" fmla="*/ 512 w 512"/>
              <a:gd name="T3" fmla="*/ 464 h 464"/>
              <a:gd name="T4" fmla="*/ 104 w 512"/>
              <a:gd name="T5" fmla="*/ 464 h 464"/>
              <a:gd name="T6" fmla="*/ 0 w 512"/>
              <a:gd name="T7" fmla="*/ 464 h 464"/>
              <a:gd name="T8" fmla="*/ 0 w 512"/>
              <a:gd name="T9" fmla="*/ 174 h 464"/>
              <a:gd name="T10" fmla="*/ 49 w 512"/>
              <a:gd name="T11" fmla="*/ 156 h 464"/>
              <a:gd name="T12" fmla="*/ 512 w 512"/>
              <a:gd name="T13" fmla="*/ 0 h 4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12"/>
              <a:gd name="T22" fmla="*/ 0 h 464"/>
              <a:gd name="T23" fmla="*/ 512 w 512"/>
              <a:gd name="T24" fmla="*/ 464 h 4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12" h="464">
                <a:moveTo>
                  <a:pt x="512" y="0"/>
                </a:moveTo>
                <a:lnTo>
                  <a:pt x="512" y="464"/>
                </a:lnTo>
                <a:lnTo>
                  <a:pt x="104" y="464"/>
                </a:lnTo>
                <a:lnTo>
                  <a:pt x="0" y="464"/>
                </a:lnTo>
                <a:lnTo>
                  <a:pt x="0" y="174"/>
                </a:lnTo>
                <a:lnTo>
                  <a:pt x="49" y="156"/>
                </a:lnTo>
                <a:lnTo>
                  <a:pt x="51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5"/>
          <p:cNvSpPr>
            <a:spLocks noChangeArrowheads="1"/>
          </p:cNvSpPr>
          <p:nvPr/>
        </p:nvSpPr>
        <p:spPr bwMode="auto">
          <a:xfrm>
            <a:off x="2489200" y="2243138"/>
            <a:ext cx="217488" cy="600075"/>
          </a:xfrm>
          <a:custGeom>
            <a:avLst/>
            <a:gdLst>
              <a:gd name="T0" fmla="*/ 82 w 137"/>
              <a:gd name="T1" fmla="*/ 0 h 378"/>
              <a:gd name="T2" fmla="*/ 137 w 137"/>
              <a:gd name="T3" fmla="*/ 278 h 378"/>
              <a:gd name="T4" fmla="*/ 55 w 137"/>
              <a:gd name="T5" fmla="*/ 378 h 378"/>
              <a:gd name="T6" fmla="*/ 55 w 137"/>
              <a:gd name="T7" fmla="*/ 378 h 378"/>
              <a:gd name="T8" fmla="*/ 0 w 137"/>
              <a:gd name="T9" fmla="*/ 278 h 378"/>
              <a:gd name="T10" fmla="*/ 82 w 137"/>
              <a:gd name="T11" fmla="*/ 0 h 3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7"/>
              <a:gd name="T19" fmla="*/ 0 h 378"/>
              <a:gd name="T20" fmla="*/ 137 w 137"/>
              <a:gd name="T21" fmla="*/ 378 h 3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7" h="378">
                <a:moveTo>
                  <a:pt x="82" y="0"/>
                </a:moveTo>
                <a:lnTo>
                  <a:pt x="137" y="278"/>
                </a:lnTo>
                <a:lnTo>
                  <a:pt x="55" y="378"/>
                </a:lnTo>
                <a:lnTo>
                  <a:pt x="55" y="378"/>
                </a:lnTo>
                <a:lnTo>
                  <a:pt x="0" y="278"/>
                </a:lnTo>
                <a:lnTo>
                  <a:pt x="8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Freeform 16"/>
          <p:cNvSpPr>
            <a:spLocks noChangeArrowheads="1"/>
          </p:cNvSpPr>
          <p:nvPr/>
        </p:nvSpPr>
        <p:spPr bwMode="auto">
          <a:xfrm>
            <a:off x="1481138" y="2014538"/>
            <a:ext cx="1138237" cy="1697037"/>
          </a:xfrm>
          <a:custGeom>
            <a:avLst/>
            <a:gdLst>
              <a:gd name="T0" fmla="*/ 235 w 235"/>
              <a:gd name="T1" fmla="*/ 47 h 350"/>
              <a:gd name="T2" fmla="*/ 208 w 235"/>
              <a:gd name="T3" fmla="*/ 138 h 350"/>
              <a:gd name="T4" fmla="*/ 226 w 235"/>
              <a:gd name="T5" fmla="*/ 171 h 350"/>
              <a:gd name="T6" fmla="*/ 113 w 235"/>
              <a:gd name="T7" fmla="*/ 208 h 350"/>
              <a:gd name="T8" fmla="*/ 127 w 235"/>
              <a:gd name="T9" fmla="*/ 117 h 350"/>
              <a:gd name="T10" fmla="*/ 68 w 235"/>
              <a:gd name="T11" fmla="*/ 189 h 350"/>
              <a:gd name="T12" fmla="*/ 80 w 235"/>
              <a:gd name="T13" fmla="*/ 342 h 350"/>
              <a:gd name="T14" fmla="*/ 39 w 235"/>
              <a:gd name="T15" fmla="*/ 350 h 350"/>
              <a:gd name="T16" fmla="*/ 0 w 235"/>
              <a:gd name="T17" fmla="*/ 206 h 350"/>
              <a:gd name="T18" fmla="*/ 66 w 235"/>
              <a:gd name="T19" fmla="*/ 62 h 350"/>
              <a:gd name="T20" fmla="*/ 181 w 235"/>
              <a:gd name="T21" fmla="*/ 0 h 350"/>
              <a:gd name="T22" fmla="*/ 235 w 235"/>
              <a:gd name="T23" fmla="*/ 47 h 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35"/>
              <a:gd name="T37" fmla="*/ 0 h 350"/>
              <a:gd name="T38" fmla="*/ 235 w 235"/>
              <a:gd name="T39" fmla="*/ 350 h 35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35" h="350">
                <a:moveTo>
                  <a:pt x="235" y="47"/>
                </a:moveTo>
                <a:cubicBezTo>
                  <a:pt x="208" y="138"/>
                  <a:pt x="208" y="138"/>
                  <a:pt x="208" y="138"/>
                </a:cubicBezTo>
                <a:cubicBezTo>
                  <a:pt x="226" y="171"/>
                  <a:pt x="226" y="171"/>
                  <a:pt x="226" y="171"/>
                </a:cubicBezTo>
                <a:cubicBezTo>
                  <a:pt x="113" y="208"/>
                  <a:pt x="113" y="208"/>
                  <a:pt x="113" y="20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7"/>
                  <a:pt x="84" y="158"/>
                  <a:pt x="68" y="189"/>
                </a:cubicBezTo>
                <a:cubicBezTo>
                  <a:pt x="53" y="220"/>
                  <a:pt x="80" y="342"/>
                  <a:pt x="80" y="342"/>
                </a:cubicBezTo>
                <a:cubicBezTo>
                  <a:pt x="39" y="350"/>
                  <a:pt x="39" y="350"/>
                  <a:pt x="39" y="350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6"/>
                  <a:pt x="22" y="140"/>
                  <a:pt x="66" y="62"/>
                </a:cubicBezTo>
                <a:cubicBezTo>
                  <a:pt x="97" y="9"/>
                  <a:pt x="150" y="1"/>
                  <a:pt x="181" y="0"/>
                </a:cubicBezTo>
                <a:cubicBezTo>
                  <a:pt x="181" y="0"/>
                  <a:pt x="189" y="39"/>
                  <a:pt x="235" y="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Freeform 17"/>
          <p:cNvSpPr>
            <a:spLocks noChangeArrowheads="1"/>
          </p:cNvSpPr>
          <p:nvPr/>
        </p:nvSpPr>
        <p:spPr bwMode="auto">
          <a:xfrm>
            <a:off x="1573213" y="3749675"/>
            <a:ext cx="455612" cy="1725613"/>
          </a:xfrm>
          <a:custGeom>
            <a:avLst/>
            <a:gdLst>
              <a:gd name="T0" fmla="*/ 287 w 287"/>
              <a:gd name="T1" fmla="*/ 0 h 1087"/>
              <a:gd name="T2" fmla="*/ 284 w 287"/>
              <a:gd name="T3" fmla="*/ 599 h 1087"/>
              <a:gd name="T4" fmla="*/ 140 w 287"/>
              <a:gd name="T5" fmla="*/ 1087 h 1087"/>
              <a:gd name="T6" fmla="*/ 0 w 287"/>
              <a:gd name="T7" fmla="*/ 1087 h 1087"/>
              <a:gd name="T8" fmla="*/ 183 w 287"/>
              <a:gd name="T9" fmla="*/ 446 h 1087"/>
              <a:gd name="T10" fmla="*/ 235 w 287"/>
              <a:gd name="T11" fmla="*/ 0 h 1087"/>
              <a:gd name="T12" fmla="*/ 287 w 287"/>
              <a:gd name="T13" fmla="*/ 0 h 10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7"/>
              <a:gd name="T22" fmla="*/ 0 h 1087"/>
              <a:gd name="T23" fmla="*/ 287 w 287"/>
              <a:gd name="T24" fmla="*/ 1087 h 108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7" h="1087">
                <a:moveTo>
                  <a:pt x="287" y="0"/>
                </a:moveTo>
                <a:lnTo>
                  <a:pt x="284" y="599"/>
                </a:lnTo>
                <a:lnTo>
                  <a:pt x="140" y="1087"/>
                </a:lnTo>
                <a:lnTo>
                  <a:pt x="0" y="1087"/>
                </a:lnTo>
                <a:lnTo>
                  <a:pt x="183" y="446"/>
                </a:lnTo>
                <a:lnTo>
                  <a:pt x="235" y="0"/>
                </a:lnTo>
                <a:lnTo>
                  <a:pt x="2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8" name="AutoShape 19"/>
          <p:cNvSpPr>
            <a:spLocks noChangeAspect="1" noChangeArrowheads="1" noTextEdit="1"/>
          </p:cNvSpPr>
          <p:nvPr/>
        </p:nvSpPr>
        <p:spPr bwMode="auto">
          <a:xfrm>
            <a:off x="5461000" y="876300"/>
            <a:ext cx="2998788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Freeform 21"/>
          <p:cNvSpPr>
            <a:spLocks noEditPoints="1" noChangeArrowheads="1"/>
          </p:cNvSpPr>
          <p:nvPr/>
        </p:nvSpPr>
        <p:spPr bwMode="auto">
          <a:xfrm>
            <a:off x="5461000" y="881063"/>
            <a:ext cx="2994025" cy="1822450"/>
          </a:xfrm>
          <a:custGeom>
            <a:avLst/>
            <a:gdLst>
              <a:gd name="T0" fmla="*/ 0 w 677"/>
              <a:gd name="T1" fmla="*/ 288 h 412"/>
              <a:gd name="T2" fmla="*/ 598 w 677"/>
              <a:gd name="T3" fmla="*/ 213 h 412"/>
              <a:gd name="T4" fmla="*/ 584 w 677"/>
              <a:gd name="T5" fmla="*/ 194 h 412"/>
              <a:gd name="T6" fmla="*/ 570 w 677"/>
              <a:gd name="T7" fmla="*/ 264 h 412"/>
              <a:gd name="T8" fmla="*/ 579 w 677"/>
              <a:gd name="T9" fmla="*/ 278 h 412"/>
              <a:gd name="T10" fmla="*/ 598 w 677"/>
              <a:gd name="T11" fmla="*/ 213 h 412"/>
              <a:gd name="T12" fmla="*/ 570 w 677"/>
              <a:gd name="T13" fmla="*/ 296 h 412"/>
              <a:gd name="T14" fmla="*/ 559 w 677"/>
              <a:gd name="T15" fmla="*/ 317 h 412"/>
              <a:gd name="T16" fmla="*/ 577 w 677"/>
              <a:gd name="T17" fmla="*/ 311 h 412"/>
              <a:gd name="T18" fmla="*/ 550 w 677"/>
              <a:gd name="T19" fmla="*/ 193 h 412"/>
              <a:gd name="T20" fmla="*/ 506 w 677"/>
              <a:gd name="T21" fmla="*/ 178 h 412"/>
              <a:gd name="T22" fmla="*/ 483 w 677"/>
              <a:gd name="T23" fmla="*/ 225 h 412"/>
              <a:gd name="T24" fmla="*/ 518 w 677"/>
              <a:gd name="T25" fmla="*/ 257 h 412"/>
              <a:gd name="T26" fmla="*/ 517 w 677"/>
              <a:gd name="T27" fmla="*/ 287 h 412"/>
              <a:gd name="T28" fmla="*/ 488 w 677"/>
              <a:gd name="T29" fmla="*/ 277 h 412"/>
              <a:gd name="T30" fmla="*/ 479 w 677"/>
              <a:gd name="T31" fmla="*/ 254 h 412"/>
              <a:gd name="T32" fmla="*/ 469 w 677"/>
              <a:gd name="T33" fmla="*/ 281 h 412"/>
              <a:gd name="T34" fmla="*/ 520 w 677"/>
              <a:gd name="T35" fmla="*/ 308 h 412"/>
              <a:gd name="T36" fmla="*/ 546 w 677"/>
              <a:gd name="T37" fmla="*/ 260 h 412"/>
              <a:gd name="T38" fmla="*/ 518 w 677"/>
              <a:gd name="T39" fmla="*/ 229 h 412"/>
              <a:gd name="T40" fmla="*/ 501 w 677"/>
              <a:gd name="T41" fmla="*/ 214 h 412"/>
              <a:gd name="T42" fmla="*/ 521 w 677"/>
              <a:gd name="T43" fmla="*/ 195 h 412"/>
              <a:gd name="T44" fmla="*/ 538 w 677"/>
              <a:gd name="T45" fmla="*/ 222 h 412"/>
              <a:gd name="T46" fmla="*/ 553 w 677"/>
              <a:gd name="T47" fmla="*/ 216 h 412"/>
              <a:gd name="T48" fmla="*/ 461 w 677"/>
              <a:gd name="T49" fmla="*/ 164 h 412"/>
              <a:gd name="T50" fmla="*/ 435 w 677"/>
              <a:gd name="T51" fmla="*/ 240 h 412"/>
              <a:gd name="T52" fmla="*/ 395 w 677"/>
              <a:gd name="T53" fmla="*/ 261 h 412"/>
              <a:gd name="T54" fmla="*/ 406 w 677"/>
              <a:gd name="T55" fmla="*/ 169 h 412"/>
              <a:gd name="T56" fmla="*/ 392 w 677"/>
              <a:gd name="T57" fmla="*/ 153 h 412"/>
              <a:gd name="T58" fmla="*/ 371 w 677"/>
              <a:gd name="T59" fmla="*/ 251 h 412"/>
              <a:gd name="T60" fmla="*/ 404 w 677"/>
              <a:gd name="T61" fmla="*/ 289 h 412"/>
              <a:gd name="T62" fmla="*/ 447 w 677"/>
              <a:gd name="T63" fmla="*/ 267 h 412"/>
              <a:gd name="T64" fmla="*/ 366 w 677"/>
              <a:gd name="T65" fmla="*/ 159 h 412"/>
              <a:gd name="T66" fmla="*/ 353 w 677"/>
              <a:gd name="T67" fmla="*/ 145 h 412"/>
              <a:gd name="T68" fmla="*/ 310 w 677"/>
              <a:gd name="T69" fmla="*/ 148 h 412"/>
              <a:gd name="T70" fmla="*/ 304 w 677"/>
              <a:gd name="T71" fmla="*/ 132 h 412"/>
              <a:gd name="T72" fmla="*/ 288 w 677"/>
              <a:gd name="T73" fmla="*/ 137 h 412"/>
              <a:gd name="T74" fmla="*/ 265 w 677"/>
              <a:gd name="T75" fmla="*/ 255 h 412"/>
              <a:gd name="T76" fmla="*/ 282 w 677"/>
              <a:gd name="T77" fmla="*/ 248 h 412"/>
              <a:gd name="T78" fmla="*/ 321 w 677"/>
              <a:gd name="T79" fmla="*/ 262 h 412"/>
              <a:gd name="T80" fmla="*/ 331 w 677"/>
              <a:gd name="T81" fmla="*/ 273 h 412"/>
              <a:gd name="T82" fmla="*/ 258 w 677"/>
              <a:gd name="T83" fmla="*/ 190 h 412"/>
              <a:gd name="T84" fmla="*/ 225 w 677"/>
              <a:gd name="T85" fmla="*/ 114 h 412"/>
              <a:gd name="T86" fmla="*/ 173 w 677"/>
              <a:gd name="T87" fmla="*/ 144 h 412"/>
              <a:gd name="T88" fmla="*/ 167 w 677"/>
              <a:gd name="T89" fmla="*/ 220 h 412"/>
              <a:gd name="T90" fmla="*/ 219 w 677"/>
              <a:gd name="T91" fmla="*/ 245 h 412"/>
              <a:gd name="T92" fmla="*/ 258 w 677"/>
              <a:gd name="T93" fmla="*/ 190 h 412"/>
              <a:gd name="T94" fmla="*/ 153 w 677"/>
              <a:gd name="T95" fmla="*/ 114 h 412"/>
              <a:gd name="T96" fmla="*/ 129 w 677"/>
              <a:gd name="T97" fmla="*/ 96 h 412"/>
              <a:gd name="T98" fmla="*/ 83 w 677"/>
              <a:gd name="T99" fmla="*/ 103 h 412"/>
              <a:gd name="T100" fmla="*/ 71 w 677"/>
              <a:gd name="T101" fmla="*/ 217 h 412"/>
              <a:gd name="T102" fmla="*/ 125 w 677"/>
              <a:gd name="T103" fmla="*/ 223 h 412"/>
              <a:gd name="T104" fmla="*/ 134 w 677"/>
              <a:gd name="T105" fmla="*/ 160 h 4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77"/>
              <a:gd name="T160" fmla="*/ 0 h 412"/>
              <a:gd name="T161" fmla="*/ 677 w 677"/>
              <a:gd name="T162" fmla="*/ 412 h 4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77" h="412">
                <a:moveTo>
                  <a:pt x="677" y="124"/>
                </a:moveTo>
                <a:cubicBezTo>
                  <a:pt x="620" y="412"/>
                  <a:pt x="620" y="412"/>
                  <a:pt x="620" y="412"/>
                </a:cubicBezTo>
                <a:cubicBezTo>
                  <a:pt x="0" y="288"/>
                  <a:pt x="0" y="288"/>
                  <a:pt x="0" y="288"/>
                </a:cubicBezTo>
                <a:cubicBezTo>
                  <a:pt x="57" y="0"/>
                  <a:pt x="57" y="0"/>
                  <a:pt x="57" y="0"/>
                </a:cubicBezTo>
                <a:lnTo>
                  <a:pt x="677" y="124"/>
                </a:lnTo>
                <a:close/>
                <a:moveTo>
                  <a:pt x="598" y="213"/>
                </a:moveTo>
                <a:cubicBezTo>
                  <a:pt x="599" y="207"/>
                  <a:pt x="600" y="202"/>
                  <a:pt x="599" y="198"/>
                </a:cubicBezTo>
                <a:cubicBezTo>
                  <a:pt x="599" y="195"/>
                  <a:pt x="597" y="192"/>
                  <a:pt x="593" y="191"/>
                </a:cubicBezTo>
                <a:cubicBezTo>
                  <a:pt x="590" y="191"/>
                  <a:pt x="587" y="192"/>
                  <a:pt x="584" y="194"/>
                </a:cubicBezTo>
                <a:cubicBezTo>
                  <a:pt x="582" y="196"/>
                  <a:pt x="580" y="200"/>
                  <a:pt x="579" y="205"/>
                </a:cubicBezTo>
                <a:cubicBezTo>
                  <a:pt x="579" y="208"/>
                  <a:pt x="578" y="214"/>
                  <a:pt x="576" y="222"/>
                </a:cubicBezTo>
                <a:cubicBezTo>
                  <a:pt x="570" y="264"/>
                  <a:pt x="570" y="264"/>
                  <a:pt x="570" y="264"/>
                </a:cubicBezTo>
                <a:cubicBezTo>
                  <a:pt x="569" y="269"/>
                  <a:pt x="569" y="273"/>
                  <a:pt x="569" y="276"/>
                </a:cubicBezTo>
                <a:cubicBezTo>
                  <a:pt x="569" y="279"/>
                  <a:pt x="571" y="281"/>
                  <a:pt x="573" y="281"/>
                </a:cubicBezTo>
                <a:cubicBezTo>
                  <a:pt x="575" y="282"/>
                  <a:pt x="577" y="281"/>
                  <a:pt x="579" y="278"/>
                </a:cubicBezTo>
                <a:cubicBezTo>
                  <a:pt x="581" y="276"/>
                  <a:pt x="582" y="272"/>
                  <a:pt x="583" y="267"/>
                </a:cubicBezTo>
                <a:cubicBezTo>
                  <a:pt x="595" y="225"/>
                  <a:pt x="595" y="225"/>
                  <a:pt x="595" y="225"/>
                </a:cubicBezTo>
                <a:cubicBezTo>
                  <a:pt x="596" y="221"/>
                  <a:pt x="597" y="217"/>
                  <a:pt x="598" y="213"/>
                </a:cubicBezTo>
                <a:close/>
                <a:moveTo>
                  <a:pt x="577" y="311"/>
                </a:moveTo>
                <a:cubicBezTo>
                  <a:pt x="578" y="308"/>
                  <a:pt x="578" y="304"/>
                  <a:pt x="576" y="302"/>
                </a:cubicBezTo>
                <a:cubicBezTo>
                  <a:pt x="575" y="299"/>
                  <a:pt x="573" y="297"/>
                  <a:pt x="570" y="296"/>
                </a:cubicBezTo>
                <a:cubicBezTo>
                  <a:pt x="568" y="296"/>
                  <a:pt x="565" y="297"/>
                  <a:pt x="563" y="299"/>
                </a:cubicBezTo>
                <a:cubicBezTo>
                  <a:pt x="560" y="301"/>
                  <a:pt x="559" y="304"/>
                  <a:pt x="558" y="307"/>
                </a:cubicBezTo>
                <a:cubicBezTo>
                  <a:pt x="557" y="311"/>
                  <a:pt x="557" y="315"/>
                  <a:pt x="559" y="317"/>
                </a:cubicBezTo>
                <a:cubicBezTo>
                  <a:pt x="560" y="320"/>
                  <a:pt x="562" y="322"/>
                  <a:pt x="565" y="322"/>
                </a:cubicBezTo>
                <a:cubicBezTo>
                  <a:pt x="568" y="323"/>
                  <a:pt x="570" y="322"/>
                  <a:pt x="573" y="320"/>
                </a:cubicBezTo>
                <a:cubicBezTo>
                  <a:pt x="575" y="318"/>
                  <a:pt x="577" y="315"/>
                  <a:pt x="577" y="311"/>
                </a:cubicBezTo>
                <a:close/>
                <a:moveTo>
                  <a:pt x="553" y="216"/>
                </a:moveTo>
                <a:cubicBezTo>
                  <a:pt x="554" y="212"/>
                  <a:pt x="554" y="209"/>
                  <a:pt x="554" y="205"/>
                </a:cubicBezTo>
                <a:cubicBezTo>
                  <a:pt x="553" y="201"/>
                  <a:pt x="552" y="197"/>
                  <a:pt x="550" y="193"/>
                </a:cubicBezTo>
                <a:cubicBezTo>
                  <a:pt x="547" y="190"/>
                  <a:pt x="544" y="186"/>
                  <a:pt x="540" y="184"/>
                </a:cubicBezTo>
                <a:cubicBezTo>
                  <a:pt x="537" y="181"/>
                  <a:pt x="532" y="179"/>
                  <a:pt x="526" y="177"/>
                </a:cubicBezTo>
                <a:cubicBezTo>
                  <a:pt x="519" y="176"/>
                  <a:pt x="512" y="176"/>
                  <a:pt x="506" y="178"/>
                </a:cubicBezTo>
                <a:cubicBezTo>
                  <a:pt x="500" y="180"/>
                  <a:pt x="495" y="183"/>
                  <a:pt x="491" y="188"/>
                </a:cubicBezTo>
                <a:cubicBezTo>
                  <a:pt x="487" y="192"/>
                  <a:pt x="484" y="198"/>
                  <a:pt x="483" y="205"/>
                </a:cubicBezTo>
                <a:cubicBezTo>
                  <a:pt x="481" y="213"/>
                  <a:pt x="481" y="219"/>
                  <a:pt x="483" y="225"/>
                </a:cubicBezTo>
                <a:cubicBezTo>
                  <a:pt x="484" y="230"/>
                  <a:pt x="487" y="235"/>
                  <a:pt x="491" y="239"/>
                </a:cubicBezTo>
                <a:cubicBezTo>
                  <a:pt x="495" y="242"/>
                  <a:pt x="501" y="246"/>
                  <a:pt x="507" y="250"/>
                </a:cubicBezTo>
                <a:cubicBezTo>
                  <a:pt x="512" y="252"/>
                  <a:pt x="516" y="255"/>
                  <a:pt x="518" y="257"/>
                </a:cubicBezTo>
                <a:cubicBezTo>
                  <a:pt x="521" y="259"/>
                  <a:pt x="523" y="261"/>
                  <a:pt x="525" y="264"/>
                </a:cubicBezTo>
                <a:cubicBezTo>
                  <a:pt x="526" y="267"/>
                  <a:pt x="526" y="271"/>
                  <a:pt x="525" y="275"/>
                </a:cubicBezTo>
                <a:cubicBezTo>
                  <a:pt x="524" y="280"/>
                  <a:pt x="522" y="284"/>
                  <a:pt x="517" y="287"/>
                </a:cubicBezTo>
                <a:cubicBezTo>
                  <a:pt x="513" y="290"/>
                  <a:pt x="508" y="291"/>
                  <a:pt x="502" y="290"/>
                </a:cubicBezTo>
                <a:cubicBezTo>
                  <a:pt x="498" y="289"/>
                  <a:pt x="495" y="287"/>
                  <a:pt x="493" y="285"/>
                </a:cubicBezTo>
                <a:cubicBezTo>
                  <a:pt x="490" y="282"/>
                  <a:pt x="489" y="280"/>
                  <a:pt x="488" y="277"/>
                </a:cubicBezTo>
                <a:cubicBezTo>
                  <a:pt x="487" y="274"/>
                  <a:pt x="487" y="270"/>
                  <a:pt x="486" y="266"/>
                </a:cubicBezTo>
                <a:cubicBezTo>
                  <a:pt x="486" y="262"/>
                  <a:pt x="485" y="259"/>
                  <a:pt x="484" y="257"/>
                </a:cubicBezTo>
                <a:cubicBezTo>
                  <a:pt x="483" y="255"/>
                  <a:pt x="482" y="254"/>
                  <a:pt x="479" y="254"/>
                </a:cubicBezTo>
                <a:cubicBezTo>
                  <a:pt x="477" y="253"/>
                  <a:pt x="475" y="254"/>
                  <a:pt x="473" y="256"/>
                </a:cubicBezTo>
                <a:cubicBezTo>
                  <a:pt x="470" y="258"/>
                  <a:pt x="469" y="260"/>
                  <a:pt x="468" y="263"/>
                </a:cubicBezTo>
                <a:cubicBezTo>
                  <a:pt x="467" y="269"/>
                  <a:pt x="468" y="274"/>
                  <a:pt x="469" y="281"/>
                </a:cubicBezTo>
                <a:cubicBezTo>
                  <a:pt x="471" y="287"/>
                  <a:pt x="473" y="292"/>
                  <a:pt x="477" y="297"/>
                </a:cubicBezTo>
                <a:cubicBezTo>
                  <a:pt x="482" y="303"/>
                  <a:pt x="489" y="307"/>
                  <a:pt x="499" y="308"/>
                </a:cubicBezTo>
                <a:cubicBezTo>
                  <a:pt x="507" y="310"/>
                  <a:pt x="514" y="310"/>
                  <a:pt x="520" y="308"/>
                </a:cubicBezTo>
                <a:cubicBezTo>
                  <a:pt x="527" y="305"/>
                  <a:pt x="532" y="301"/>
                  <a:pt x="536" y="296"/>
                </a:cubicBezTo>
                <a:cubicBezTo>
                  <a:pt x="541" y="290"/>
                  <a:pt x="543" y="284"/>
                  <a:pt x="545" y="276"/>
                </a:cubicBezTo>
                <a:cubicBezTo>
                  <a:pt x="546" y="270"/>
                  <a:pt x="547" y="264"/>
                  <a:pt x="546" y="260"/>
                </a:cubicBezTo>
                <a:cubicBezTo>
                  <a:pt x="545" y="255"/>
                  <a:pt x="543" y="251"/>
                  <a:pt x="541" y="247"/>
                </a:cubicBezTo>
                <a:cubicBezTo>
                  <a:pt x="539" y="244"/>
                  <a:pt x="535" y="240"/>
                  <a:pt x="531" y="237"/>
                </a:cubicBezTo>
                <a:cubicBezTo>
                  <a:pt x="527" y="234"/>
                  <a:pt x="523" y="232"/>
                  <a:pt x="518" y="229"/>
                </a:cubicBezTo>
                <a:cubicBezTo>
                  <a:pt x="514" y="226"/>
                  <a:pt x="511" y="225"/>
                  <a:pt x="509" y="224"/>
                </a:cubicBezTo>
                <a:cubicBezTo>
                  <a:pt x="508" y="222"/>
                  <a:pt x="506" y="221"/>
                  <a:pt x="504" y="219"/>
                </a:cubicBezTo>
                <a:cubicBezTo>
                  <a:pt x="503" y="218"/>
                  <a:pt x="502" y="216"/>
                  <a:pt x="501" y="214"/>
                </a:cubicBezTo>
                <a:cubicBezTo>
                  <a:pt x="500" y="212"/>
                  <a:pt x="500" y="209"/>
                  <a:pt x="501" y="207"/>
                </a:cubicBezTo>
                <a:cubicBezTo>
                  <a:pt x="502" y="203"/>
                  <a:pt x="504" y="200"/>
                  <a:pt x="508" y="197"/>
                </a:cubicBezTo>
                <a:cubicBezTo>
                  <a:pt x="511" y="195"/>
                  <a:pt x="516" y="194"/>
                  <a:pt x="521" y="195"/>
                </a:cubicBezTo>
                <a:cubicBezTo>
                  <a:pt x="526" y="197"/>
                  <a:pt x="530" y="199"/>
                  <a:pt x="532" y="202"/>
                </a:cubicBezTo>
                <a:cubicBezTo>
                  <a:pt x="534" y="205"/>
                  <a:pt x="535" y="209"/>
                  <a:pt x="536" y="214"/>
                </a:cubicBezTo>
                <a:cubicBezTo>
                  <a:pt x="536" y="218"/>
                  <a:pt x="537" y="221"/>
                  <a:pt x="538" y="222"/>
                </a:cubicBezTo>
                <a:cubicBezTo>
                  <a:pt x="539" y="224"/>
                  <a:pt x="540" y="225"/>
                  <a:pt x="542" y="226"/>
                </a:cubicBezTo>
                <a:cubicBezTo>
                  <a:pt x="545" y="226"/>
                  <a:pt x="547" y="225"/>
                  <a:pt x="549" y="223"/>
                </a:cubicBezTo>
                <a:cubicBezTo>
                  <a:pt x="551" y="221"/>
                  <a:pt x="553" y="219"/>
                  <a:pt x="553" y="216"/>
                </a:cubicBezTo>
                <a:close/>
                <a:moveTo>
                  <a:pt x="467" y="181"/>
                </a:moveTo>
                <a:cubicBezTo>
                  <a:pt x="468" y="176"/>
                  <a:pt x="468" y="172"/>
                  <a:pt x="467" y="169"/>
                </a:cubicBezTo>
                <a:cubicBezTo>
                  <a:pt x="466" y="166"/>
                  <a:pt x="464" y="164"/>
                  <a:pt x="461" y="164"/>
                </a:cubicBezTo>
                <a:cubicBezTo>
                  <a:pt x="458" y="163"/>
                  <a:pt x="455" y="164"/>
                  <a:pt x="453" y="166"/>
                </a:cubicBezTo>
                <a:cubicBezTo>
                  <a:pt x="451" y="168"/>
                  <a:pt x="449" y="172"/>
                  <a:pt x="448" y="177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2" y="251"/>
                  <a:pt x="429" y="259"/>
                  <a:pt x="425" y="263"/>
                </a:cubicBezTo>
                <a:cubicBezTo>
                  <a:pt x="421" y="268"/>
                  <a:pt x="415" y="270"/>
                  <a:pt x="407" y="268"/>
                </a:cubicBezTo>
                <a:cubicBezTo>
                  <a:pt x="402" y="267"/>
                  <a:pt x="398" y="265"/>
                  <a:pt x="395" y="261"/>
                </a:cubicBezTo>
                <a:cubicBezTo>
                  <a:pt x="393" y="258"/>
                  <a:pt x="391" y="254"/>
                  <a:pt x="391" y="249"/>
                </a:cubicBezTo>
                <a:cubicBezTo>
                  <a:pt x="391" y="244"/>
                  <a:pt x="392" y="238"/>
                  <a:pt x="393" y="231"/>
                </a:cubicBezTo>
                <a:cubicBezTo>
                  <a:pt x="406" y="169"/>
                  <a:pt x="406" y="169"/>
                  <a:pt x="406" y="169"/>
                </a:cubicBezTo>
                <a:cubicBezTo>
                  <a:pt x="407" y="163"/>
                  <a:pt x="407" y="159"/>
                  <a:pt x="406" y="156"/>
                </a:cubicBezTo>
                <a:cubicBezTo>
                  <a:pt x="405" y="153"/>
                  <a:pt x="403" y="152"/>
                  <a:pt x="400" y="151"/>
                </a:cubicBezTo>
                <a:cubicBezTo>
                  <a:pt x="397" y="150"/>
                  <a:pt x="394" y="151"/>
                  <a:pt x="392" y="153"/>
                </a:cubicBezTo>
                <a:cubicBezTo>
                  <a:pt x="390" y="156"/>
                  <a:pt x="388" y="159"/>
                  <a:pt x="387" y="165"/>
                </a:cubicBezTo>
                <a:cubicBezTo>
                  <a:pt x="374" y="225"/>
                  <a:pt x="374" y="225"/>
                  <a:pt x="374" y="225"/>
                </a:cubicBezTo>
                <a:cubicBezTo>
                  <a:pt x="372" y="235"/>
                  <a:pt x="371" y="243"/>
                  <a:pt x="371" y="251"/>
                </a:cubicBezTo>
                <a:cubicBezTo>
                  <a:pt x="371" y="258"/>
                  <a:pt x="373" y="264"/>
                  <a:pt x="375" y="269"/>
                </a:cubicBezTo>
                <a:cubicBezTo>
                  <a:pt x="377" y="274"/>
                  <a:pt x="381" y="278"/>
                  <a:pt x="386" y="282"/>
                </a:cubicBezTo>
                <a:cubicBezTo>
                  <a:pt x="391" y="285"/>
                  <a:pt x="397" y="287"/>
                  <a:pt x="404" y="289"/>
                </a:cubicBezTo>
                <a:cubicBezTo>
                  <a:pt x="410" y="290"/>
                  <a:pt x="416" y="290"/>
                  <a:pt x="421" y="289"/>
                </a:cubicBezTo>
                <a:cubicBezTo>
                  <a:pt x="426" y="288"/>
                  <a:pt x="431" y="286"/>
                  <a:pt x="435" y="282"/>
                </a:cubicBezTo>
                <a:cubicBezTo>
                  <a:pt x="440" y="278"/>
                  <a:pt x="444" y="273"/>
                  <a:pt x="447" y="267"/>
                </a:cubicBezTo>
                <a:cubicBezTo>
                  <a:pt x="450" y="260"/>
                  <a:pt x="452" y="252"/>
                  <a:pt x="454" y="242"/>
                </a:cubicBezTo>
                <a:lnTo>
                  <a:pt x="467" y="181"/>
                </a:lnTo>
                <a:close/>
                <a:moveTo>
                  <a:pt x="366" y="159"/>
                </a:moveTo>
                <a:cubicBezTo>
                  <a:pt x="367" y="154"/>
                  <a:pt x="367" y="150"/>
                  <a:pt x="366" y="148"/>
                </a:cubicBezTo>
                <a:cubicBezTo>
                  <a:pt x="364" y="145"/>
                  <a:pt x="363" y="143"/>
                  <a:pt x="360" y="143"/>
                </a:cubicBezTo>
                <a:cubicBezTo>
                  <a:pt x="357" y="142"/>
                  <a:pt x="355" y="143"/>
                  <a:pt x="353" y="145"/>
                </a:cubicBezTo>
                <a:cubicBezTo>
                  <a:pt x="350" y="147"/>
                  <a:pt x="349" y="151"/>
                  <a:pt x="348" y="155"/>
                </a:cubicBezTo>
                <a:cubicBezTo>
                  <a:pt x="332" y="231"/>
                  <a:pt x="332" y="231"/>
                  <a:pt x="332" y="231"/>
                </a:cubicBezTo>
                <a:cubicBezTo>
                  <a:pt x="310" y="148"/>
                  <a:pt x="310" y="148"/>
                  <a:pt x="310" y="148"/>
                </a:cubicBezTo>
                <a:cubicBezTo>
                  <a:pt x="310" y="146"/>
                  <a:pt x="309" y="144"/>
                  <a:pt x="309" y="141"/>
                </a:cubicBezTo>
                <a:cubicBezTo>
                  <a:pt x="308" y="139"/>
                  <a:pt x="308" y="137"/>
                  <a:pt x="307" y="136"/>
                </a:cubicBezTo>
                <a:cubicBezTo>
                  <a:pt x="306" y="134"/>
                  <a:pt x="305" y="133"/>
                  <a:pt x="304" y="132"/>
                </a:cubicBezTo>
                <a:cubicBezTo>
                  <a:pt x="303" y="131"/>
                  <a:pt x="302" y="131"/>
                  <a:pt x="300" y="130"/>
                </a:cubicBezTo>
                <a:cubicBezTo>
                  <a:pt x="298" y="130"/>
                  <a:pt x="296" y="130"/>
                  <a:pt x="293" y="131"/>
                </a:cubicBezTo>
                <a:cubicBezTo>
                  <a:pt x="291" y="133"/>
                  <a:pt x="289" y="134"/>
                  <a:pt x="288" y="137"/>
                </a:cubicBezTo>
                <a:cubicBezTo>
                  <a:pt x="287" y="139"/>
                  <a:pt x="286" y="142"/>
                  <a:pt x="285" y="146"/>
                </a:cubicBezTo>
                <a:cubicBezTo>
                  <a:pt x="264" y="244"/>
                  <a:pt x="264" y="244"/>
                  <a:pt x="264" y="244"/>
                </a:cubicBezTo>
                <a:cubicBezTo>
                  <a:pt x="263" y="249"/>
                  <a:pt x="263" y="253"/>
                  <a:pt x="265" y="255"/>
                </a:cubicBezTo>
                <a:cubicBezTo>
                  <a:pt x="266" y="258"/>
                  <a:pt x="268" y="260"/>
                  <a:pt x="270" y="261"/>
                </a:cubicBezTo>
                <a:cubicBezTo>
                  <a:pt x="273" y="261"/>
                  <a:pt x="275" y="260"/>
                  <a:pt x="278" y="258"/>
                </a:cubicBezTo>
                <a:cubicBezTo>
                  <a:pt x="280" y="256"/>
                  <a:pt x="281" y="253"/>
                  <a:pt x="282" y="248"/>
                </a:cubicBezTo>
                <a:cubicBezTo>
                  <a:pt x="298" y="174"/>
                  <a:pt x="298" y="174"/>
                  <a:pt x="298" y="174"/>
                </a:cubicBezTo>
                <a:cubicBezTo>
                  <a:pt x="319" y="255"/>
                  <a:pt x="319" y="255"/>
                  <a:pt x="319" y="255"/>
                </a:cubicBezTo>
                <a:cubicBezTo>
                  <a:pt x="320" y="257"/>
                  <a:pt x="320" y="259"/>
                  <a:pt x="321" y="262"/>
                </a:cubicBezTo>
                <a:cubicBezTo>
                  <a:pt x="321" y="264"/>
                  <a:pt x="322" y="266"/>
                  <a:pt x="323" y="267"/>
                </a:cubicBezTo>
                <a:cubicBezTo>
                  <a:pt x="324" y="269"/>
                  <a:pt x="325" y="270"/>
                  <a:pt x="326" y="271"/>
                </a:cubicBezTo>
                <a:cubicBezTo>
                  <a:pt x="328" y="272"/>
                  <a:pt x="329" y="273"/>
                  <a:pt x="331" y="273"/>
                </a:cubicBezTo>
                <a:cubicBezTo>
                  <a:pt x="338" y="275"/>
                  <a:pt x="342" y="270"/>
                  <a:pt x="345" y="259"/>
                </a:cubicBezTo>
                <a:lnTo>
                  <a:pt x="366" y="159"/>
                </a:lnTo>
                <a:close/>
                <a:moveTo>
                  <a:pt x="258" y="190"/>
                </a:moveTo>
                <a:cubicBezTo>
                  <a:pt x="261" y="176"/>
                  <a:pt x="262" y="164"/>
                  <a:pt x="260" y="154"/>
                </a:cubicBezTo>
                <a:cubicBezTo>
                  <a:pt x="258" y="143"/>
                  <a:pt x="255" y="135"/>
                  <a:pt x="249" y="128"/>
                </a:cubicBezTo>
                <a:cubicBezTo>
                  <a:pt x="243" y="121"/>
                  <a:pt x="235" y="116"/>
                  <a:pt x="225" y="114"/>
                </a:cubicBezTo>
                <a:cubicBezTo>
                  <a:pt x="217" y="113"/>
                  <a:pt x="211" y="113"/>
                  <a:pt x="204" y="115"/>
                </a:cubicBezTo>
                <a:cubicBezTo>
                  <a:pt x="198" y="117"/>
                  <a:pt x="192" y="120"/>
                  <a:pt x="187" y="125"/>
                </a:cubicBezTo>
                <a:cubicBezTo>
                  <a:pt x="182" y="130"/>
                  <a:pt x="177" y="136"/>
                  <a:pt x="173" y="144"/>
                </a:cubicBezTo>
                <a:cubicBezTo>
                  <a:pt x="170" y="151"/>
                  <a:pt x="167" y="160"/>
                  <a:pt x="165" y="170"/>
                </a:cubicBezTo>
                <a:cubicBezTo>
                  <a:pt x="163" y="179"/>
                  <a:pt x="162" y="188"/>
                  <a:pt x="162" y="197"/>
                </a:cubicBezTo>
                <a:cubicBezTo>
                  <a:pt x="162" y="206"/>
                  <a:pt x="164" y="213"/>
                  <a:pt x="167" y="220"/>
                </a:cubicBezTo>
                <a:cubicBezTo>
                  <a:pt x="169" y="226"/>
                  <a:pt x="173" y="232"/>
                  <a:pt x="179" y="236"/>
                </a:cubicBezTo>
                <a:cubicBezTo>
                  <a:pt x="184" y="241"/>
                  <a:pt x="190" y="244"/>
                  <a:pt x="198" y="245"/>
                </a:cubicBezTo>
                <a:cubicBezTo>
                  <a:pt x="205" y="247"/>
                  <a:pt x="212" y="247"/>
                  <a:pt x="219" y="245"/>
                </a:cubicBezTo>
                <a:cubicBezTo>
                  <a:pt x="225" y="243"/>
                  <a:pt x="231" y="240"/>
                  <a:pt x="236" y="235"/>
                </a:cubicBezTo>
                <a:cubicBezTo>
                  <a:pt x="241" y="230"/>
                  <a:pt x="246" y="223"/>
                  <a:pt x="250" y="216"/>
                </a:cubicBezTo>
                <a:cubicBezTo>
                  <a:pt x="253" y="208"/>
                  <a:pt x="256" y="199"/>
                  <a:pt x="258" y="190"/>
                </a:cubicBezTo>
                <a:close/>
                <a:moveTo>
                  <a:pt x="154" y="135"/>
                </a:moveTo>
                <a:cubicBezTo>
                  <a:pt x="155" y="131"/>
                  <a:pt x="155" y="128"/>
                  <a:pt x="155" y="124"/>
                </a:cubicBezTo>
                <a:cubicBezTo>
                  <a:pt x="155" y="121"/>
                  <a:pt x="154" y="117"/>
                  <a:pt x="153" y="114"/>
                </a:cubicBezTo>
                <a:cubicBezTo>
                  <a:pt x="152" y="111"/>
                  <a:pt x="150" y="109"/>
                  <a:pt x="148" y="106"/>
                </a:cubicBezTo>
                <a:cubicBezTo>
                  <a:pt x="146" y="104"/>
                  <a:pt x="144" y="102"/>
                  <a:pt x="140" y="100"/>
                </a:cubicBezTo>
                <a:cubicBezTo>
                  <a:pt x="137" y="99"/>
                  <a:pt x="133" y="97"/>
                  <a:pt x="129" y="96"/>
                </a:cubicBezTo>
                <a:cubicBezTo>
                  <a:pt x="98" y="90"/>
                  <a:pt x="98" y="90"/>
                  <a:pt x="98" y="90"/>
                </a:cubicBezTo>
                <a:cubicBezTo>
                  <a:pt x="94" y="89"/>
                  <a:pt x="90" y="90"/>
                  <a:pt x="88" y="92"/>
                </a:cubicBezTo>
                <a:cubicBezTo>
                  <a:pt x="86" y="94"/>
                  <a:pt x="84" y="98"/>
                  <a:pt x="83" y="103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62" y="204"/>
                  <a:pt x="62" y="208"/>
                  <a:pt x="63" y="211"/>
                </a:cubicBezTo>
                <a:cubicBezTo>
                  <a:pt x="64" y="214"/>
                  <a:pt x="67" y="216"/>
                  <a:pt x="71" y="217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106" y="224"/>
                  <a:pt x="110" y="224"/>
                  <a:pt x="114" y="225"/>
                </a:cubicBezTo>
                <a:cubicBezTo>
                  <a:pt x="118" y="225"/>
                  <a:pt x="121" y="224"/>
                  <a:pt x="125" y="223"/>
                </a:cubicBezTo>
                <a:cubicBezTo>
                  <a:pt x="130" y="222"/>
                  <a:pt x="134" y="218"/>
                  <a:pt x="138" y="213"/>
                </a:cubicBezTo>
                <a:cubicBezTo>
                  <a:pt x="142" y="208"/>
                  <a:pt x="145" y="202"/>
                  <a:pt x="147" y="195"/>
                </a:cubicBezTo>
                <a:cubicBezTo>
                  <a:pt x="150" y="179"/>
                  <a:pt x="146" y="168"/>
                  <a:pt x="134" y="160"/>
                </a:cubicBezTo>
                <a:cubicBezTo>
                  <a:pt x="145" y="156"/>
                  <a:pt x="152" y="148"/>
                  <a:pt x="154" y="1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Freeform 22"/>
          <p:cNvSpPr>
            <a:spLocks noChangeArrowheads="1"/>
          </p:cNvSpPr>
          <p:nvPr/>
        </p:nvSpPr>
        <p:spPr bwMode="auto">
          <a:xfrm>
            <a:off x="5924550" y="2371725"/>
            <a:ext cx="1614488" cy="3646488"/>
          </a:xfrm>
          <a:custGeom>
            <a:avLst/>
            <a:gdLst>
              <a:gd name="T0" fmla="*/ 365 w 365"/>
              <a:gd name="T1" fmla="*/ 56 h 824"/>
              <a:gd name="T2" fmla="*/ 352 w 365"/>
              <a:gd name="T3" fmla="*/ 181 h 824"/>
              <a:gd name="T4" fmla="*/ 302 w 365"/>
              <a:gd name="T5" fmla="*/ 249 h 824"/>
              <a:gd name="T6" fmla="*/ 213 w 365"/>
              <a:gd name="T7" fmla="*/ 344 h 824"/>
              <a:gd name="T8" fmla="*/ 213 w 365"/>
              <a:gd name="T9" fmla="*/ 483 h 824"/>
              <a:gd name="T10" fmla="*/ 230 w 365"/>
              <a:gd name="T11" fmla="*/ 824 h 824"/>
              <a:gd name="T12" fmla="*/ 188 w 365"/>
              <a:gd name="T13" fmla="*/ 824 h 824"/>
              <a:gd name="T14" fmla="*/ 135 w 365"/>
              <a:gd name="T15" fmla="*/ 467 h 824"/>
              <a:gd name="T16" fmla="*/ 112 w 365"/>
              <a:gd name="T17" fmla="*/ 467 h 824"/>
              <a:gd name="T18" fmla="*/ 72 w 365"/>
              <a:gd name="T19" fmla="*/ 590 h 824"/>
              <a:gd name="T20" fmla="*/ 63 w 365"/>
              <a:gd name="T21" fmla="*/ 654 h 824"/>
              <a:gd name="T22" fmla="*/ 63 w 365"/>
              <a:gd name="T23" fmla="*/ 824 h 824"/>
              <a:gd name="T24" fmla="*/ 23 w 365"/>
              <a:gd name="T25" fmla="*/ 824 h 824"/>
              <a:gd name="T26" fmla="*/ 9 w 365"/>
              <a:gd name="T27" fmla="*/ 627 h 824"/>
              <a:gd name="T28" fmla="*/ 32 w 365"/>
              <a:gd name="T29" fmla="*/ 498 h 824"/>
              <a:gd name="T30" fmla="*/ 63 w 365"/>
              <a:gd name="T31" fmla="*/ 427 h 824"/>
              <a:gd name="T32" fmla="*/ 73 w 365"/>
              <a:gd name="T33" fmla="*/ 332 h 824"/>
              <a:gd name="T34" fmla="*/ 73 w 365"/>
              <a:gd name="T35" fmla="*/ 269 h 824"/>
              <a:gd name="T36" fmla="*/ 23 w 365"/>
              <a:gd name="T37" fmla="*/ 129 h 824"/>
              <a:gd name="T38" fmla="*/ 14 w 365"/>
              <a:gd name="T39" fmla="*/ 0 h 824"/>
              <a:gd name="T40" fmla="*/ 54 w 365"/>
              <a:gd name="T41" fmla="*/ 9 h 824"/>
              <a:gd name="T42" fmla="*/ 72 w 365"/>
              <a:gd name="T43" fmla="*/ 156 h 824"/>
              <a:gd name="T44" fmla="*/ 121 w 365"/>
              <a:gd name="T45" fmla="*/ 241 h 824"/>
              <a:gd name="T46" fmla="*/ 128 w 365"/>
              <a:gd name="T47" fmla="*/ 243 h 824"/>
              <a:gd name="T48" fmla="*/ 137 w 365"/>
              <a:gd name="T49" fmla="*/ 268 h 824"/>
              <a:gd name="T50" fmla="*/ 100 w 365"/>
              <a:gd name="T51" fmla="*/ 387 h 824"/>
              <a:gd name="T52" fmla="*/ 121 w 365"/>
              <a:gd name="T53" fmla="*/ 425 h 824"/>
              <a:gd name="T54" fmla="*/ 152 w 365"/>
              <a:gd name="T55" fmla="*/ 394 h 824"/>
              <a:gd name="T56" fmla="*/ 137 w 365"/>
              <a:gd name="T57" fmla="*/ 268 h 824"/>
              <a:gd name="T58" fmla="*/ 180 w 365"/>
              <a:gd name="T59" fmla="*/ 244 h 824"/>
              <a:gd name="T60" fmla="*/ 223 w 365"/>
              <a:gd name="T61" fmla="*/ 241 h 824"/>
              <a:gd name="T62" fmla="*/ 313 w 365"/>
              <a:gd name="T63" fmla="*/ 164 h 824"/>
              <a:gd name="T64" fmla="*/ 329 w 365"/>
              <a:gd name="T65" fmla="*/ 48 h 824"/>
              <a:gd name="T66" fmla="*/ 365 w 365"/>
              <a:gd name="T67" fmla="*/ 56 h 82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65"/>
              <a:gd name="T103" fmla="*/ 0 h 824"/>
              <a:gd name="T104" fmla="*/ 365 w 365"/>
              <a:gd name="T105" fmla="*/ 824 h 82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65" h="824">
                <a:moveTo>
                  <a:pt x="365" y="56"/>
                </a:moveTo>
                <a:cubicBezTo>
                  <a:pt x="352" y="181"/>
                  <a:pt x="352" y="181"/>
                  <a:pt x="352" y="181"/>
                </a:cubicBezTo>
                <a:cubicBezTo>
                  <a:pt x="352" y="181"/>
                  <a:pt x="349" y="225"/>
                  <a:pt x="302" y="249"/>
                </a:cubicBezTo>
                <a:cubicBezTo>
                  <a:pt x="255" y="274"/>
                  <a:pt x="215" y="322"/>
                  <a:pt x="213" y="344"/>
                </a:cubicBezTo>
                <a:cubicBezTo>
                  <a:pt x="212" y="365"/>
                  <a:pt x="213" y="483"/>
                  <a:pt x="213" y="483"/>
                </a:cubicBezTo>
                <a:cubicBezTo>
                  <a:pt x="230" y="824"/>
                  <a:pt x="230" y="824"/>
                  <a:pt x="230" y="824"/>
                </a:cubicBezTo>
                <a:cubicBezTo>
                  <a:pt x="188" y="824"/>
                  <a:pt x="188" y="824"/>
                  <a:pt x="188" y="824"/>
                </a:cubicBezTo>
                <a:cubicBezTo>
                  <a:pt x="135" y="467"/>
                  <a:pt x="135" y="467"/>
                  <a:pt x="135" y="467"/>
                </a:cubicBezTo>
                <a:cubicBezTo>
                  <a:pt x="112" y="467"/>
                  <a:pt x="112" y="467"/>
                  <a:pt x="112" y="467"/>
                </a:cubicBezTo>
                <a:cubicBezTo>
                  <a:pt x="72" y="590"/>
                  <a:pt x="72" y="590"/>
                  <a:pt x="72" y="590"/>
                </a:cubicBezTo>
                <a:cubicBezTo>
                  <a:pt x="72" y="590"/>
                  <a:pt x="65" y="607"/>
                  <a:pt x="63" y="654"/>
                </a:cubicBezTo>
                <a:cubicBezTo>
                  <a:pt x="62" y="701"/>
                  <a:pt x="63" y="824"/>
                  <a:pt x="63" y="824"/>
                </a:cubicBezTo>
                <a:cubicBezTo>
                  <a:pt x="23" y="824"/>
                  <a:pt x="23" y="824"/>
                  <a:pt x="23" y="824"/>
                </a:cubicBezTo>
                <a:cubicBezTo>
                  <a:pt x="9" y="627"/>
                  <a:pt x="9" y="627"/>
                  <a:pt x="9" y="627"/>
                </a:cubicBezTo>
                <a:cubicBezTo>
                  <a:pt x="9" y="627"/>
                  <a:pt x="0" y="570"/>
                  <a:pt x="32" y="498"/>
                </a:cubicBezTo>
                <a:cubicBezTo>
                  <a:pt x="63" y="427"/>
                  <a:pt x="63" y="427"/>
                  <a:pt x="63" y="427"/>
                </a:cubicBezTo>
                <a:cubicBezTo>
                  <a:pt x="63" y="427"/>
                  <a:pt x="73" y="368"/>
                  <a:pt x="73" y="332"/>
                </a:cubicBezTo>
                <a:cubicBezTo>
                  <a:pt x="73" y="297"/>
                  <a:pt x="73" y="269"/>
                  <a:pt x="73" y="269"/>
                </a:cubicBezTo>
                <a:cubicBezTo>
                  <a:pt x="73" y="269"/>
                  <a:pt x="30" y="179"/>
                  <a:pt x="23" y="129"/>
                </a:cubicBezTo>
                <a:cubicBezTo>
                  <a:pt x="16" y="79"/>
                  <a:pt x="14" y="0"/>
                  <a:pt x="14" y="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47" y="92"/>
                  <a:pt x="72" y="156"/>
                </a:cubicBezTo>
                <a:cubicBezTo>
                  <a:pt x="96" y="221"/>
                  <a:pt x="104" y="231"/>
                  <a:pt x="121" y="241"/>
                </a:cubicBezTo>
                <a:cubicBezTo>
                  <a:pt x="123" y="242"/>
                  <a:pt x="125" y="242"/>
                  <a:pt x="128" y="243"/>
                </a:cubicBezTo>
                <a:cubicBezTo>
                  <a:pt x="128" y="243"/>
                  <a:pt x="117" y="268"/>
                  <a:pt x="137" y="268"/>
                </a:cubicBezTo>
                <a:cubicBezTo>
                  <a:pt x="100" y="387"/>
                  <a:pt x="100" y="387"/>
                  <a:pt x="100" y="387"/>
                </a:cubicBezTo>
                <a:cubicBezTo>
                  <a:pt x="121" y="425"/>
                  <a:pt x="121" y="425"/>
                  <a:pt x="121" y="425"/>
                </a:cubicBezTo>
                <a:cubicBezTo>
                  <a:pt x="152" y="394"/>
                  <a:pt x="152" y="394"/>
                  <a:pt x="152" y="394"/>
                </a:cubicBezTo>
                <a:cubicBezTo>
                  <a:pt x="137" y="268"/>
                  <a:pt x="137" y="268"/>
                  <a:pt x="137" y="268"/>
                </a:cubicBezTo>
                <a:cubicBezTo>
                  <a:pt x="157" y="268"/>
                  <a:pt x="180" y="244"/>
                  <a:pt x="180" y="244"/>
                </a:cubicBezTo>
                <a:cubicBezTo>
                  <a:pt x="203" y="243"/>
                  <a:pt x="223" y="241"/>
                  <a:pt x="223" y="241"/>
                </a:cubicBezTo>
                <a:cubicBezTo>
                  <a:pt x="223" y="241"/>
                  <a:pt x="308" y="212"/>
                  <a:pt x="313" y="164"/>
                </a:cubicBezTo>
                <a:cubicBezTo>
                  <a:pt x="319" y="115"/>
                  <a:pt x="329" y="48"/>
                  <a:pt x="329" y="48"/>
                </a:cubicBezTo>
                <a:lnTo>
                  <a:pt x="36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Oval 23"/>
          <p:cNvSpPr>
            <a:spLocks noChangeArrowheads="1"/>
          </p:cNvSpPr>
          <p:nvPr/>
        </p:nvSpPr>
        <p:spPr bwMode="auto">
          <a:xfrm>
            <a:off x="6434138" y="2760663"/>
            <a:ext cx="574675" cy="5762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Freeform 24"/>
          <p:cNvSpPr>
            <a:spLocks noChangeArrowheads="1"/>
          </p:cNvSpPr>
          <p:nvPr/>
        </p:nvSpPr>
        <p:spPr bwMode="auto">
          <a:xfrm>
            <a:off x="6367463" y="3557588"/>
            <a:ext cx="230187" cy="695325"/>
          </a:xfrm>
          <a:custGeom>
            <a:avLst/>
            <a:gdLst>
              <a:gd name="T0" fmla="*/ 103 w 145"/>
              <a:gd name="T1" fmla="*/ 0 h 438"/>
              <a:gd name="T2" fmla="*/ 145 w 145"/>
              <a:gd name="T3" fmla="*/ 351 h 438"/>
              <a:gd name="T4" fmla="*/ 59 w 145"/>
              <a:gd name="T5" fmla="*/ 438 h 438"/>
              <a:gd name="T6" fmla="*/ 0 w 145"/>
              <a:gd name="T7" fmla="*/ 332 h 438"/>
              <a:gd name="T8" fmla="*/ 103 w 145"/>
              <a:gd name="T9" fmla="*/ 0 h 4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438"/>
              <a:gd name="T17" fmla="*/ 145 w 145"/>
              <a:gd name="T18" fmla="*/ 438 h 4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438">
                <a:moveTo>
                  <a:pt x="103" y="0"/>
                </a:moveTo>
                <a:lnTo>
                  <a:pt x="145" y="351"/>
                </a:lnTo>
                <a:lnTo>
                  <a:pt x="59" y="438"/>
                </a:lnTo>
                <a:lnTo>
                  <a:pt x="0" y="332"/>
                </a:lnTo>
                <a:lnTo>
                  <a:pt x="10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Freeform 25"/>
          <p:cNvSpPr>
            <a:spLocks noChangeArrowheads="1"/>
          </p:cNvSpPr>
          <p:nvPr/>
        </p:nvSpPr>
        <p:spPr bwMode="auto">
          <a:xfrm>
            <a:off x="6265863" y="1473200"/>
            <a:ext cx="260350" cy="407988"/>
          </a:xfrm>
          <a:custGeom>
            <a:avLst/>
            <a:gdLst>
              <a:gd name="T0" fmla="*/ 58 w 59"/>
              <a:gd name="T1" fmla="*/ 26 h 92"/>
              <a:gd name="T2" fmla="*/ 57 w 59"/>
              <a:gd name="T3" fmla="*/ 51 h 92"/>
              <a:gd name="T4" fmla="*/ 48 w 59"/>
              <a:gd name="T5" fmla="*/ 76 h 92"/>
              <a:gd name="T6" fmla="*/ 35 w 59"/>
              <a:gd name="T7" fmla="*/ 89 h 92"/>
              <a:gd name="T8" fmla="*/ 20 w 59"/>
              <a:gd name="T9" fmla="*/ 91 h 92"/>
              <a:gd name="T10" fmla="*/ 10 w 59"/>
              <a:gd name="T11" fmla="*/ 86 h 92"/>
              <a:gd name="T12" fmla="*/ 3 w 59"/>
              <a:gd name="T13" fmla="*/ 75 h 92"/>
              <a:gd name="T14" fmla="*/ 0 w 59"/>
              <a:gd name="T15" fmla="*/ 60 h 92"/>
              <a:gd name="T16" fmla="*/ 2 w 59"/>
              <a:gd name="T17" fmla="*/ 40 h 92"/>
              <a:gd name="T18" fmla="*/ 8 w 59"/>
              <a:gd name="T19" fmla="*/ 21 h 92"/>
              <a:gd name="T20" fmla="*/ 17 w 59"/>
              <a:gd name="T21" fmla="*/ 8 h 92"/>
              <a:gd name="T22" fmla="*/ 27 w 59"/>
              <a:gd name="T23" fmla="*/ 1 h 92"/>
              <a:gd name="T24" fmla="*/ 38 w 59"/>
              <a:gd name="T25" fmla="*/ 1 h 92"/>
              <a:gd name="T26" fmla="*/ 52 w 59"/>
              <a:gd name="T27" fmla="*/ 9 h 92"/>
              <a:gd name="T28" fmla="*/ 58 w 59"/>
              <a:gd name="T29" fmla="*/ 26 h 9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9"/>
              <a:gd name="T46" fmla="*/ 0 h 92"/>
              <a:gd name="T47" fmla="*/ 59 w 59"/>
              <a:gd name="T48" fmla="*/ 92 h 9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9" h="92">
                <a:moveTo>
                  <a:pt x="58" y="26"/>
                </a:moveTo>
                <a:cubicBezTo>
                  <a:pt x="59" y="34"/>
                  <a:pt x="59" y="42"/>
                  <a:pt x="57" y="51"/>
                </a:cubicBezTo>
                <a:cubicBezTo>
                  <a:pt x="55" y="61"/>
                  <a:pt x="52" y="69"/>
                  <a:pt x="48" y="76"/>
                </a:cubicBezTo>
                <a:cubicBezTo>
                  <a:pt x="44" y="82"/>
                  <a:pt x="39" y="87"/>
                  <a:pt x="35" y="89"/>
                </a:cubicBezTo>
                <a:cubicBezTo>
                  <a:pt x="30" y="91"/>
                  <a:pt x="25" y="92"/>
                  <a:pt x="20" y="91"/>
                </a:cubicBezTo>
                <a:cubicBezTo>
                  <a:pt x="16" y="90"/>
                  <a:pt x="13" y="88"/>
                  <a:pt x="10" y="86"/>
                </a:cubicBezTo>
                <a:cubicBezTo>
                  <a:pt x="7" y="83"/>
                  <a:pt x="5" y="80"/>
                  <a:pt x="3" y="75"/>
                </a:cubicBezTo>
                <a:cubicBezTo>
                  <a:pt x="1" y="71"/>
                  <a:pt x="0" y="66"/>
                  <a:pt x="0" y="60"/>
                </a:cubicBezTo>
                <a:cubicBezTo>
                  <a:pt x="0" y="54"/>
                  <a:pt x="1" y="47"/>
                  <a:pt x="2" y="40"/>
                </a:cubicBezTo>
                <a:cubicBezTo>
                  <a:pt x="4" y="33"/>
                  <a:pt x="6" y="26"/>
                  <a:pt x="8" y="21"/>
                </a:cubicBezTo>
                <a:cubicBezTo>
                  <a:pt x="11" y="16"/>
                  <a:pt x="14" y="11"/>
                  <a:pt x="17" y="8"/>
                </a:cubicBezTo>
                <a:cubicBezTo>
                  <a:pt x="20" y="5"/>
                  <a:pt x="23" y="3"/>
                  <a:pt x="27" y="1"/>
                </a:cubicBezTo>
                <a:cubicBezTo>
                  <a:pt x="31" y="0"/>
                  <a:pt x="35" y="0"/>
                  <a:pt x="38" y="1"/>
                </a:cubicBezTo>
                <a:cubicBezTo>
                  <a:pt x="44" y="2"/>
                  <a:pt x="48" y="5"/>
                  <a:pt x="52" y="9"/>
                </a:cubicBezTo>
                <a:cubicBezTo>
                  <a:pt x="55" y="13"/>
                  <a:pt x="57" y="19"/>
                  <a:pt x="58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26"/>
          <p:cNvSpPr>
            <a:spLocks noChangeArrowheads="1"/>
          </p:cNvSpPr>
          <p:nvPr/>
        </p:nvSpPr>
        <p:spPr bwMode="auto">
          <a:xfrm>
            <a:off x="5881688" y="1371600"/>
            <a:ext cx="180975" cy="168275"/>
          </a:xfrm>
          <a:custGeom>
            <a:avLst/>
            <a:gdLst>
              <a:gd name="T0" fmla="*/ 37 w 41"/>
              <a:gd name="T1" fmla="*/ 10 h 38"/>
              <a:gd name="T2" fmla="*/ 40 w 41"/>
              <a:gd name="T3" fmla="*/ 23 h 38"/>
              <a:gd name="T4" fmla="*/ 36 w 41"/>
              <a:gd name="T5" fmla="*/ 31 h 38"/>
              <a:gd name="T6" fmla="*/ 29 w 41"/>
              <a:gd name="T7" fmla="*/ 37 h 38"/>
              <a:gd name="T8" fmla="*/ 17 w 41"/>
              <a:gd name="T9" fmla="*/ 36 h 38"/>
              <a:gd name="T10" fmla="*/ 0 w 41"/>
              <a:gd name="T11" fmla="*/ 33 h 38"/>
              <a:gd name="T12" fmla="*/ 6 w 41"/>
              <a:gd name="T13" fmla="*/ 0 h 38"/>
              <a:gd name="T14" fmla="*/ 22 w 41"/>
              <a:gd name="T15" fmla="*/ 3 h 38"/>
              <a:gd name="T16" fmla="*/ 37 w 41"/>
              <a:gd name="T17" fmla="*/ 10 h 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"/>
              <a:gd name="T28" fmla="*/ 0 h 38"/>
              <a:gd name="T29" fmla="*/ 41 w 41"/>
              <a:gd name="T30" fmla="*/ 38 h 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" h="38">
                <a:moveTo>
                  <a:pt x="37" y="10"/>
                </a:moveTo>
                <a:cubicBezTo>
                  <a:pt x="40" y="12"/>
                  <a:pt x="41" y="17"/>
                  <a:pt x="40" y="23"/>
                </a:cubicBezTo>
                <a:cubicBezTo>
                  <a:pt x="39" y="26"/>
                  <a:pt x="38" y="29"/>
                  <a:pt x="36" y="31"/>
                </a:cubicBezTo>
                <a:cubicBezTo>
                  <a:pt x="34" y="34"/>
                  <a:pt x="32" y="36"/>
                  <a:pt x="29" y="37"/>
                </a:cubicBezTo>
                <a:cubicBezTo>
                  <a:pt x="26" y="38"/>
                  <a:pt x="22" y="37"/>
                  <a:pt x="17" y="36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0"/>
                  <a:pt x="6" y="0"/>
                  <a:pt x="6" y="0"/>
                </a:cubicBezTo>
                <a:cubicBezTo>
                  <a:pt x="22" y="3"/>
                  <a:pt x="22" y="3"/>
                  <a:pt x="22" y="3"/>
                </a:cubicBezTo>
                <a:cubicBezTo>
                  <a:pt x="29" y="5"/>
                  <a:pt x="34" y="7"/>
                  <a:pt x="37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Freeform 27"/>
          <p:cNvSpPr>
            <a:spLocks noChangeArrowheads="1"/>
          </p:cNvSpPr>
          <p:nvPr/>
        </p:nvSpPr>
        <p:spPr bwMode="auto">
          <a:xfrm>
            <a:off x="5827713" y="1597025"/>
            <a:ext cx="203200" cy="195263"/>
          </a:xfrm>
          <a:custGeom>
            <a:avLst/>
            <a:gdLst>
              <a:gd name="T0" fmla="*/ 42 w 46"/>
              <a:gd name="T1" fmla="*/ 12 h 44"/>
              <a:gd name="T2" fmla="*/ 44 w 46"/>
              <a:gd name="T3" fmla="*/ 27 h 44"/>
              <a:gd name="T4" fmla="*/ 21 w 46"/>
              <a:gd name="T5" fmla="*/ 41 h 44"/>
              <a:gd name="T6" fmla="*/ 0 w 46"/>
              <a:gd name="T7" fmla="*/ 37 h 44"/>
              <a:gd name="T8" fmla="*/ 8 w 46"/>
              <a:gd name="T9" fmla="*/ 0 h 44"/>
              <a:gd name="T10" fmla="*/ 28 w 46"/>
              <a:gd name="T11" fmla="*/ 4 h 44"/>
              <a:gd name="T12" fmla="*/ 42 w 46"/>
              <a:gd name="T13" fmla="*/ 12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"/>
              <a:gd name="T22" fmla="*/ 0 h 44"/>
              <a:gd name="T23" fmla="*/ 46 w 46"/>
              <a:gd name="T24" fmla="*/ 44 h 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" h="44">
                <a:moveTo>
                  <a:pt x="42" y="12"/>
                </a:moveTo>
                <a:cubicBezTo>
                  <a:pt x="45" y="15"/>
                  <a:pt x="46" y="20"/>
                  <a:pt x="44" y="27"/>
                </a:cubicBezTo>
                <a:cubicBezTo>
                  <a:pt x="42" y="39"/>
                  <a:pt x="34" y="44"/>
                  <a:pt x="21" y="41"/>
                </a:cubicBezTo>
                <a:cubicBezTo>
                  <a:pt x="0" y="37"/>
                  <a:pt x="0" y="37"/>
                  <a:pt x="0" y="37"/>
                </a:cubicBezTo>
                <a:cubicBezTo>
                  <a:pt x="8" y="0"/>
                  <a:pt x="8" y="0"/>
                  <a:pt x="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5" y="6"/>
                  <a:pt x="39" y="8"/>
                  <a:pt x="42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557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674813" y="1268413"/>
            <a:ext cx="579437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4237038" y="2078038"/>
            <a:ext cx="860425" cy="419100"/>
          </a:xfrm>
          <a:custGeom>
            <a:avLst/>
            <a:gdLst>
              <a:gd name="T0" fmla="*/ 159 w 168"/>
              <a:gd name="T1" fmla="*/ 0 h 82"/>
              <a:gd name="T2" fmla="*/ 168 w 168"/>
              <a:gd name="T3" fmla="*/ 30 h 82"/>
              <a:gd name="T4" fmla="*/ 10 w 168"/>
              <a:gd name="T5" fmla="*/ 75 h 82"/>
              <a:gd name="T6" fmla="*/ 10 w 168"/>
              <a:gd name="T7" fmla="*/ 75 h 82"/>
              <a:gd name="T8" fmla="*/ 0 w 168"/>
              <a:gd name="T9" fmla="*/ 28 h 82"/>
              <a:gd name="T10" fmla="*/ 82 w 168"/>
              <a:gd name="T11" fmla="*/ 25 h 82"/>
              <a:gd name="T12" fmla="*/ 159 w 168"/>
              <a:gd name="T13" fmla="*/ 0 h 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82"/>
              <a:gd name="T23" fmla="*/ 168 w 168"/>
              <a:gd name="T24" fmla="*/ 82 h 8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82">
                <a:moveTo>
                  <a:pt x="159" y="0"/>
                </a:moveTo>
                <a:cubicBezTo>
                  <a:pt x="168" y="30"/>
                  <a:pt x="168" y="30"/>
                  <a:pt x="168" y="30"/>
                </a:cubicBezTo>
                <a:cubicBezTo>
                  <a:pt x="168" y="30"/>
                  <a:pt x="111" y="82"/>
                  <a:pt x="1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20" y="44"/>
                  <a:pt x="1" y="29"/>
                  <a:pt x="0" y="28"/>
                </a:cubicBezTo>
                <a:cubicBezTo>
                  <a:pt x="20" y="30"/>
                  <a:pt x="53" y="31"/>
                  <a:pt x="82" y="25"/>
                </a:cubicBezTo>
                <a:cubicBezTo>
                  <a:pt x="128" y="16"/>
                  <a:pt x="159" y="0"/>
                  <a:pt x="15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3852863" y="2205038"/>
            <a:ext cx="255587" cy="774700"/>
          </a:xfrm>
          <a:custGeom>
            <a:avLst/>
            <a:gdLst>
              <a:gd name="T0" fmla="*/ 83 w 161"/>
              <a:gd name="T1" fmla="*/ 0 h 488"/>
              <a:gd name="T2" fmla="*/ 161 w 161"/>
              <a:gd name="T3" fmla="*/ 365 h 488"/>
              <a:gd name="T4" fmla="*/ 83 w 161"/>
              <a:gd name="T5" fmla="*/ 488 h 488"/>
              <a:gd name="T6" fmla="*/ 0 w 161"/>
              <a:gd name="T7" fmla="*/ 323 h 488"/>
              <a:gd name="T8" fmla="*/ 83 w 161"/>
              <a:gd name="T9" fmla="*/ 0 h 4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"/>
              <a:gd name="T16" fmla="*/ 0 h 488"/>
              <a:gd name="T17" fmla="*/ 161 w 161"/>
              <a:gd name="T18" fmla="*/ 488 h 4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" h="488">
                <a:moveTo>
                  <a:pt x="83" y="0"/>
                </a:moveTo>
                <a:lnTo>
                  <a:pt x="161" y="365"/>
                </a:lnTo>
                <a:lnTo>
                  <a:pt x="83" y="488"/>
                </a:lnTo>
                <a:lnTo>
                  <a:pt x="0" y="323"/>
                </a:lnTo>
                <a:lnTo>
                  <a:pt x="8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427413" y="1273175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9"/>
          <p:cNvSpPr>
            <a:spLocks noEditPoints="1" noChangeArrowheads="1"/>
          </p:cNvSpPr>
          <p:nvPr/>
        </p:nvSpPr>
        <p:spPr bwMode="auto">
          <a:xfrm>
            <a:off x="2463800" y="2078038"/>
            <a:ext cx="1920875" cy="3363912"/>
          </a:xfrm>
          <a:custGeom>
            <a:avLst/>
            <a:gdLst>
              <a:gd name="T0" fmla="*/ 297 w 375"/>
              <a:gd name="T1" fmla="*/ 25 h 657"/>
              <a:gd name="T2" fmla="*/ 271 w 375"/>
              <a:gd name="T3" fmla="*/ 125 h 657"/>
              <a:gd name="T4" fmla="*/ 297 w 375"/>
              <a:gd name="T5" fmla="*/ 176 h 657"/>
              <a:gd name="T6" fmla="*/ 321 w 375"/>
              <a:gd name="T7" fmla="*/ 138 h 657"/>
              <a:gd name="T8" fmla="*/ 297 w 375"/>
              <a:gd name="T9" fmla="*/ 25 h 657"/>
              <a:gd name="T10" fmla="*/ 277 w 375"/>
              <a:gd name="T11" fmla="*/ 407 h 657"/>
              <a:gd name="T12" fmla="*/ 246 w 375"/>
              <a:gd name="T13" fmla="*/ 371 h 657"/>
              <a:gd name="T14" fmla="*/ 205 w 375"/>
              <a:gd name="T15" fmla="*/ 307 h 657"/>
              <a:gd name="T16" fmla="*/ 205 w 375"/>
              <a:gd name="T17" fmla="*/ 307 h 657"/>
              <a:gd name="T18" fmla="*/ 188 w 375"/>
              <a:gd name="T19" fmla="*/ 182 h 657"/>
              <a:gd name="T20" fmla="*/ 188 w 375"/>
              <a:gd name="T21" fmla="*/ 65 h 657"/>
              <a:gd name="T22" fmla="*/ 161 w 375"/>
              <a:gd name="T23" fmla="*/ 69 h 657"/>
              <a:gd name="T24" fmla="*/ 0 w 375"/>
              <a:gd name="T25" fmla="*/ 61 h 657"/>
              <a:gd name="T26" fmla="*/ 0 w 375"/>
              <a:gd name="T27" fmla="*/ 29 h 657"/>
              <a:gd name="T28" fmla="*/ 161 w 375"/>
              <a:gd name="T29" fmla="*/ 16 h 657"/>
              <a:gd name="T30" fmla="*/ 250 w 375"/>
              <a:gd name="T31" fmla="*/ 0 h 657"/>
              <a:gd name="T32" fmla="*/ 307 w 375"/>
              <a:gd name="T33" fmla="*/ 9 h 657"/>
              <a:gd name="T34" fmla="*/ 326 w 375"/>
              <a:gd name="T35" fmla="*/ 26 h 657"/>
              <a:gd name="T36" fmla="*/ 345 w 375"/>
              <a:gd name="T37" fmla="*/ 74 h 657"/>
              <a:gd name="T38" fmla="*/ 345 w 375"/>
              <a:gd name="T39" fmla="*/ 74 h 657"/>
              <a:gd name="T40" fmla="*/ 346 w 375"/>
              <a:gd name="T41" fmla="*/ 123 h 657"/>
              <a:gd name="T42" fmla="*/ 332 w 375"/>
              <a:gd name="T43" fmla="*/ 251 h 657"/>
              <a:gd name="T44" fmla="*/ 325 w 375"/>
              <a:gd name="T45" fmla="*/ 305 h 657"/>
              <a:gd name="T46" fmla="*/ 350 w 375"/>
              <a:gd name="T47" fmla="*/ 353 h 657"/>
              <a:gd name="T48" fmla="*/ 366 w 375"/>
              <a:gd name="T49" fmla="*/ 438 h 657"/>
              <a:gd name="T50" fmla="*/ 355 w 375"/>
              <a:gd name="T51" fmla="*/ 657 h 657"/>
              <a:gd name="T52" fmla="*/ 308 w 375"/>
              <a:gd name="T53" fmla="*/ 657 h 657"/>
              <a:gd name="T54" fmla="*/ 297 w 375"/>
              <a:gd name="T55" fmla="*/ 431 h 657"/>
              <a:gd name="T56" fmla="*/ 277 w 375"/>
              <a:gd name="T57" fmla="*/ 407 h 65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75"/>
              <a:gd name="T88" fmla="*/ 0 h 657"/>
              <a:gd name="T89" fmla="*/ 375 w 375"/>
              <a:gd name="T90" fmla="*/ 657 h 65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75" h="657">
                <a:moveTo>
                  <a:pt x="297" y="25"/>
                </a:moveTo>
                <a:cubicBezTo>
                  <a:pt x="271" y="125"/>
                  <a:pt x="271" y="125"/>
                  <a:pt x="271" y="125"/>
                </a:cubicBezTo>
                <a:cubicBezTo>
                  <a:pt x="297" y="176"/>
                  <a:pt x="297" y="176"/>
                  <a:pt x="297" y="176"/>
                </a:cubicBezTo>
                <a:cubicBezTo>
                  <a:pt x="321" y="138"/>
                  <a:pt x="321" y="138"/>
                  <a:pt x="321" y="138"/>
                </a:cubicBezTo>
                <a:lnTo>
                  <a:pt x="297" y="25"/>
                </a:lnTo>
                <a:close/>
                <a:moveTo>
                  <a:pt x="277" y="407"/>
                </a:moveTo>
                <a:cubicBezTo>
                  <a:pt x="269" y="399"/>
                  <a:pt x="259" y="387"/>
                  <a:pt x="246" y="371"/>
                </a:cubicBezTo>
                <a:cubicBezTo>
                  <a:pt x="228" y="350"/>
                  <a:pt x="214" y="329"/>
                  <a:pt x="205" y="307"/>
                </a:cubicBezTo>
                <a:cubicBezTo>
                  <a:pt x="205" y="307"/>
                  <a:pt x="205" y="307"/>
                  <a:pt x="205" y="307"/>
                </a:cubicBezTo>
                <a:cubicBezTo>
                  <a:pt x="187" y="268"/>
                  <a:pt x="183" y="228"/>
                  <a:pt x="188" y="182"/>
                </a:cubicBezTo>
                <a:cubicBezTo>
                  <a:pt x="197" y="112"/>
                  <a:pt x="188" y="65"/>
                  <a:pt x="188" y="65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98" y="80"/>
                  <a:pt x="0" y="61"/>
                  <a:pt x="0" y="6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104" y="36"/>
                  <a:pt x="161" y="16"/>
                </a:cubicBezTo>
                <a:cubicBezTo>
                  <a:pt x="195" y="4"/>
                  <a:pt x="229" y="1"/>
                  <a:pt x="250" y="0"/>
                </a:cubicBezTo>
                <a:cubicBezTo>
                  <a:pt x="252" y="2"/>
                  <a:pt x="300" y="51"/>
                  <a:pt x="307" y="9"/>
                </a:cubicBezTo>
                <a:cubicBezTo>
                  <a:pt x="314" y="13"/>
                  <a:pt x="320" y="19"/>
                  <a:pt x="326" y="26"/>
                </a:cubicBezTo>
                <a:cubicBezTo>
                  <a:pt x="335" y="37"/>
                  <a:pt x="342" y="52"/>
                  <a:pt x="345" y="74"/>
                </a:cubicBezTo>
                <a:cubicBezTo>
                  <a:pt x="345" y="74"/>
                  <a:pt x="345" y="74"/>
                  <a:pt x="345" y="74"/>
                </a:cubicBezTo>
                <a:cubicBezTo>
                  <a:pt x="347" y="88"/>
                  <a:pt x="347" y="104"/>
                  <a:pt x="346" y="123"/>
                </a:cubicBezTo>
                <a:cubicBezTo>
                  <a:pt x="335" y="251"/>
                  <a:pt x="332" y="251"/>
                  <a:pt x="332" y="251"/>
                </a:cubicBezTo>
                <a:cubicBezTo>
                  <a:pt x="325" y="305"/>
                  <a:pt x="325" y="305"/>
                  <a:pt x="325" y="305"/>
                </a:cubicBezTo>
                <a:cubicBezTo>
                  <a:pt x="333" y="319"/>
                  <a:pt x="342" y="336"/>
                  <a:pt x="350" y="353"/>
                </a:cubicBezTo>
                <a:cubicBezTo>
                  <a:pt x="375" y="404"/>
                  <a:pt x="366" y="438"/>
                  <a:pt x="366" y="438"/>
                </a:cubicBezTo>
                <a:cubicBezTo>
                  <a:pt x="355" y="657"/>
                  <a:pt x="355" y="657"/>
                  <a:pt x="355" y="657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297" y="431"/>
                  <a:pt x="297" y="431"/>
                  <a:pt x="297" y="431"/>
                </a:cubicBezTo>
                <a:cubicBezTo>
                  <a:pt x="297" y="431"/>
                  <a:pt x="297" y="431"/>
                  <a:pt x="277" y="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10"/>
          <p:cNvSpPr>
            <a:spLocks noChangeArrowheads="1"/>
          </p:cNvSpPr>
          <p:nvPr/>
        </p:nvSpPr>
        <p:spPr bwMode="auto">
          <a:xfrm>
            <a:off x="3140075" y="3762375"/>
            <a:ext cx="712788" cy="1327150"/>
          </a:xfrm>
          <a:custGeom>
            <a:avLst/>
            <a:gdLst>
              <a:gd name="T0" fmla="*/ 139 w 139"/>
              <a:gd name="T1" fmla="*/ 90 h 259"/>
              <a:gd name="T2" fmla="*/ 105 w 139"/>
              <a:gd name="T3" fmla="*/ 168 h 259"/>
              <a:gd name="T4" fmla="*/ 39 w 139"/>
              <a:gd name="T5" fmla="*/ 259 h 259"/>
              <a:gd name="T6" fmla="*/ 0 w 139"/>
              <a:gd name="T7" fmla="*/ 236 h 259"/>
              <a:gd name="T8" fmla="*/ 56 w 139"/>
              <a:gd name="T9" fmla="*/ 137 h 259"/>
              <a:gd name="T10" fmla="*/ 70 w 139"/>
              <a:gd name="T11" fmla="*/ 0 h 259"/>
              <a:gd name="T12" fmla="*/ 70 w 139"/>
              <a:gd name="T13" fmla="*/ 0 h 259"/>
              <a:gd name="T14" fmla="*/ 139 w 139"/>
              <a:gd name="T15" fmla="*/ 90 h 2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9"/>
              <a:gd name="T25" fmla="*/ 0 h 259"/>
              <a:gd name="T26" fmla="*/ 139 w 139"/>
              <a:gd name="T27" fmla="*/ 259 h 2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9" h="259">
                <a:moveTo>
                  <a:pt x="139" y="90"/>
                </a:moveTo>
                <a:cubicBezTo>
                  <a:pt x="105" y="168"/>
                  <a:pt x="105" y="168"/>
                  <a:pt x="105" y="168"/>
                </a:cubicBezTo>
                <a:cubicBezTo>
                  <a:pt x="39" y="259"/>
                  <a:pt x="39" y="259"/>
                  <a:pt x="39" y="259"/>
                </a:cubicBezTo>
                <a:cubicBezTo>
                  <a:pt x="0" y="236"/>
                  <a:pt x="0" y="236"/>
                  <a:pt x="0" y="236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85" y="48"/>
                  <a:pt x="139" y="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1"/>
          <p:cNvSpPr>
            <a:spLocks noChangeArrowheads="1"/>
          </p:cNvSpPr>
          <p:nvPr/>
        </p:nvSpPr>
        <p:spPr bwMode="auto">
          <a:xfrm>
            <a:off x="2633663" y="2667000"/>
            <a:ext cx="388937" cy="823913"/>
          </a:xfrm>
          <a:custGeom>
            <a:avLst/>
            <a:gdLst>
              <a:gd name="T0" fmla="*/ 68 w 76"/>
              <a:gd name="T1" fmla="*/ 8 h 161"/>
              <a:gd name="T2" fmla="*/ 74 w 76"/>
              <a:gd name="T3" fmla="*/ 20 h 161"/>
              <a:gd name="T4" fmla="*/ 42 w 76"/>
              <a:gd name="T5" fmla="*/ 152 h 161"/>
              <a:gd name="T6" fmla="*/ 30 w 76"/>
              <a:gd name="T7" fmla="*/ 160 h 161"/>
              <a:gd name="T8" fmla="*/ 0 w 76"/>
              <a:gd name="T9" fmla="*/ 152 h 161"/>
              <a:gd name="T10" fmla="*/ 37 w 76"/>
              <a:gd name="T11" fmla="*/ 0 h 161"/>
              <a:gd name="T12" fmla="*/ 68 w 76"/>
              <a:gd name="T13" fmla="*/ 8 h 1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6"/>
              <a:gd name="T22" fmla="*/ 0 h 161"/>
              <a:gd name="T23" fmla="*/ 76 w 76"/>
              <a:gd name="T24" fmla="*/ 161 h 1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6" h="161">
                <a:moveTo>
                  <a:pt x="68" y="8"/>
                </a:moveTo>
                <a:cubicBezTo>
                  <a:pt x="73" y="9"/>
                  <a:pt x="76" y="15"/>
                  <a:pt x="74" y="2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0" y="157"/>
                  <a:pt x="35" y="161"/>
                  <a:pt x="30" y="160"/>
                </a:cubicBezTo>
                <a:cubicBezTo>
                  <a:pt x="0" y="152"/>
                  <a:pt x="0" y="152"/>
                  <a:pt x="0" y="152"/>
                </a:cubicBezTo>
                <a:cubicBezTo>
                  <a:pt x="37" y="0"/>
                  <a:pt x="37" y="0"/>
                  <a:pt x="37" y="0"/>
                </a:cubicBezTo>
                <a:lnTo>
                  <a:pt x="68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2"/>
          <p:cNvSpPr>
            <a:spLocks noChangeArrowheads="1"/>
          </p:cNvSpPr>
          <p:nvPr/>
        </p:nvSpPr>
        <p:spPr bwMode="auto">
          <a:xfrm>
            <a:off x="2540000" y="2646363"/>
            <a:ext cx="282575" cy="798512"/>
          </a:xfrm>
          <a:custGeom>
            <a:avLst/>
            <a:gdLst>
              <a:gd name="T0" fmla="*/ 178 w 178"/>
              <a:gd name="T1" fmla="*/ 13 h 503"/>
              <a:gd name="T2" fmla="*/ 59 w 178"/>
              <a:gd name="T3" fmla="*/ 503 h 503"/>
              <a:gd name="T4" fmla="*/ 0 w 178"/>
              <a:gd name="T5" fmla="*/ 490 h 503"/>
              <a:gd name="T6" fmla="*/ 123 w 178"/>
              <a:gd name="T7" fmla="*/ 0 h 503"/>
              <a:gd name="T8" fmla="*/ 178 w 178"/>
              <a:gd name="T9" fmla="*/ 13 h 5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8"/>
              <a:gd name="T16" fmla="*/ 0 h 503"/>
              <a:gd name="T17" fmla="*/ 178 w 178"/>
              <a:gd name="T18" fmla="*/ 503 h 5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8" h="503">
                <a:moveTo>
                  <a:pt x="178" y="13"/>
                </a:moveTo>
                <a:lnTo>
                  <a:pt x="59" y="503"/>
                </a:lnTo>
                <a:lnTo>
                  <a:pt x="0" y="490"/>
                </a:lnTo>
                <a:lnTo>
                  <a:pt x="123" y="0"/>
                </a:lnTo>
                <a:lnTo>
                  <a:pt x="178" y="1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3"/>
          <p:cNvSpPr>
            <a:spLocks noChangeArrowheads="1"/>
          </p:cNvSpPr>
          <p:nvPr/>
        </p:nvSpPr>
        <p:spPr bwMode="auto">
          <a:xfrm>
            <a:off x="1962150" y="2501900"/>
            <a:ext cx="773113" cy="922338"/>
          </a:xfrm>
          <a:custGeom>
            <a:avLst/>
            <a:gdLst>
              <a:gd name="T0" fmla="*/ 487 w 487"/>
              <a:gd name="T1" fmla="*/ 91 h 581"/>
              <a:gd name="T2" fmla="*/ 364 w 487"/>
              <a:gd name="T3" fmla="*/ 581 h 581"/>
              <a:gd name="T4" fmla="*/ 0 w 487"/>
              <a:gd name="T5" fmla="*/ 491 h 581"/>
              <a:gd name="T6" fmla="*/ 122 w 487"/>
              <a:gd name="T7" fmla="*/ 0 h 581"/>
              <a:gd name="T8" fmla="*/ 122 w 487"/>
              <a:gd name="T9" fmla="*/ 0 h 581"/>
              <a:gd name="T10" fmla="*/ 190 w 487"/>
              <a:gd name="T11" fmla="*/ 17 h 581"/>
              <a:gd name="T12" fmla="*/ 242 w 487"/>
              <a:gd name="T13" fmla="*/ 30 h 581"/>
              <a:gd name="T14" fmla="*/ 384 w 487"/>
              <a:gd name="T15" fmla="*/ 65 h 581"/>
              <a:gd name="T16" fmla="*/ 435 w 487"/>
              <a:gd name="T17" fmla="*/ 78 h 581"/>
              <a:gd name="T18" fmla="*/ 487 w 487"/>
              <a:gd name="T19" fmla="*/ 91 h 58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7"/>
              <a:gd name="T31" fmla="*/ 0 h 581"/>
              <a:gd name="T32" fmla="*/ 487 w 487"/>
              <a:gd name="T33" fmla="*/ 581 h 58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7" h="581">
                <a:moveTo>
                  <a:pt x="487" y="91"/>
                </a:moveTo>
                <a:lnTo>
                  <a:pt x="364" y="581"/>
                </a:lnTo>
                <a:lnTo>
                  <a:pt x="0" y="491"/>
                </a:lnTo>
                <a:lnTo>
                  <a:pt x="122" y="0"/>
                </a:lnTo>
                <a:lnTo>
                  <a:pt x="122" y="0"/>
                </a:lnTo>
                <a:lnTo>
                  <a:pt x="190" y="17"/>
                </a:lnTo>
                <a:lnTo>
                  <a:pt x="242" y="30"/>
                </a:lnTo>
                <a:lnTo>
                  <a:pt x="384" y="65"/>
                </a:lnTo>
                <a:lnTo>
                  <a:pt x="435" y="78"/>
                </a:lnTo>
                <a:lnTo>
                  <a:pt x="487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4"/>
          <p:cNvSpPr>
            <a:spLocks noChangeArrowheads="1"/>
          </p:cNvSpPr>
          <p:nvPr/>
        </p:nvSpPr>
        <p:spPr bwMode="auto">
          <a:xfrm>
            <a:off x="2222500" y="2370138"/>
            <a:ext cx="554038" cy="255587"/>
          </a:xfrm>
          <a:custGeom>
            <a:avLst/>
            <a:gdLst>
              <a:gd name="T0" fmla="*/ 54 w 108"/>
              <a:gd name="T1" fmla="*/ 13 h 50"/>
              <a:gd name="T2" fmla="*/ 84 w 108"/>
              <a:gd name="T3" fmla="*/ 50 h 50"/>
              <a:gd name="T4" fmla="*/ 68 w 108"/>
              <a:gd name="T5" fmla="*/ 46 h 50"/>
              <a:gd name="T6" fmla="*/ 51 w 108"/>
              <a:gd name="T7" fmla="*/ 27 h 50"/>
              <a:gd name="T8" fmla="*/ 24 w 108"/>
              <a:gd name="T9" fmla="*/ 35 h 50"/>
              <a:gd name="T10" fmla="*/ 8 w 108"/>
              <a:gd name="T11" fmla="*/ 31 h 50"/>
              <a:gd name="T12" fmla="*/ 54 w 108"/>
              <a:gd name="T13" fmla="*/ 13 h 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50"/>
              <a:gd name="T23" fmla="*/ 108 w 108"/>
              <a:gd name="T24" fmla="*/ 50 h 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50">
                <a:moveTo>
                  <a:pt x="54" y="13"/>
                </a:moveTo>
                <a:cubicBezTo>
                  <a:pt x="108" y="27"/>
                  <a:pt x="84" y="50"/>
                  <a:pt x="84" y="50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6"/>
                  <a:pt x="75" y="33"/>
                  <a:pt x="51" y="27"/>
                </a:cubicBezTo>
                <a:cubicBezTo>
                  <a:pt x="26" y="21"/>
                  <a:pt x="24" y="35"/>
                  <a:pt x="24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2"/>
                  <a:pt x="0" y="0"/>
                  <a:pt x="54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5"/>
          <p:cNvSpPr>
            <a:spLocks noChangeArrowheads="1"/>
          </p:cNvSpPr>
          <p:nvPr/>
        </p:nvSpPr>
        <p:spPr bwMode="auto">
          <a:xfrm>
            <a:off x="1874838" y="2482850"/>
            <a:ext cx="280987" cy="798513"/>
          </a:xfrm>
          <a:custGeom>
            <a:avLst/>
            <a:gdLst>
              <a:gd name="T0" fmla="*/ 177 w 177"/>
              <a:gd name="T1" fmla="*/ 12 h 503"/>
              <a:gd name="T2" fmla="*/ 177 w 177"/>
              <a:gd name="T3" fmla="*/ 12 h 503"/>
              <a:gd name="T4" fmla="*/ 55 w 177"/>
              <a:gd name="T5" fmla="*/ 503 h 503"/>
              <a:gd name="T6" fmla="*/ 0 w 177"/>
              <a:gd name="T7" fmla="*/ 487 h 503"/>
              <a:gd name="T8" fmla="*/ 123 w 177"/>
              <a:gd name="T9" fmla="*/ 0 h 503"/>
              <a:gd name="T10" fmla="*/ 177 w 177"/>
              <a:gd name="T11" fmla="*/ 12 h 5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7"/>
              <a:gd name="T19" fmla="*/ 0 h 503"/>
              <a:gd name="T20" fmla="*/ 177 w 177"/>
              <a:gd name="T21" fmla="*/ 503 h 50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7" h="503">
                <a:moveTo>
                  <a:pt x="177" y="12"/>
                </a:moveTo>
                <a:lnTo>
                  <a:pt x="177" y="12"/>
                </a:lnTo>
                <a:lnTo>
                  <a:pt x="55" y="503"/>
                </a:lnTo>
                <a:lnTo>
                  <a:pt x="0" y="487"/>
                </a:lnTo>
                <a:lnTo>
                  <a:pt x="123" y="0"/>
                </a:lnTo>
                <a:lnTo>
                  <a:pt x="177" y="1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6"/>
          <p:cNvSpPr>
            <a:spLocks noChangeArrowheads="1"/>
          </p:cNvSpPr>
          <p:nvPr/>
        </p:nvSpPr>
        <p:spPr bwMode="auto">
          <a:xfrm>
            <a:off x="1685925" y="2436813"/>
            <a:ext cx="384175" cy="819150"/>
          </a:xfrm>
          <a:custGeom>
            <a:avLst/>
            <a:gdLst>
              <a:gd name="T0" fmla="*/ 75 w 75"/>
              <a:gd name="T1" fmla="*/ 9 h 160"/>
              <a:gd name="T2" fmla="*/ 37 w 75"/>
              <a:gd name="T3" fmla="*/ 160 h 160"/>
              <a:gd name="T4" fmla="*/ 8 w 75"/>
              <a:gd name="T5" fmla="*/ 153 h 160"/>
              <a:gd name="T6" fmla="*/ 2 w 75"/>
              <a:gd name="T7" fmla="*/ 141 h 160"/>
              <a:gd name="T8" fmla="*/ 35 w 75"/>
              <a:gd name="T9" fmla="*/ 9 h 160"/>
              <a:gd name="T10" fmla="*/ 46 w 75"/>
              <a:gd name="T11" fmla="*/ 1 h 160"/>
              <a:gd name="T12" fmla="*/ 75 w 75"/>
              <a:gd name="T13" fmla="*/ 9 h 1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5"/>
              <a:gd name="T22" fmla="*/ 0 h 160"/>
              <a:gd name="T23" fmla="*/ 75 w 75"/>
              <a:gd name="T24" fmla="*/ 160 h 1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5" h="160">
                <a:moveTo>
                  <a:pt x="75" y="9"/>
                </a:moveTo>
                <a:cubicBezTo>
                  <a:pt x="37" y="160"/>
                  <a:pt x="37" y="160"/>
                  <a:pt x="37" y="160"/>
                </a:cubicBezTo>
                <a:cubicBezTo>
                  <a:pt x="8" y="153"/>
                  <a:pt x="8" y="153"/>
                  <a:pt x="8" y="153"/>
                </a:cubicBezTo>
                <a:cubicBezTo>
                  <a:pt x="3" y="152"/>
                  <a:pt x="0" y="146"/>
                  <a:pt x="2" y="141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4"/>
                  <a:pt x="41" y="0"/>
                  <a:pt x="46" y="1"/>
                </a:cubicBezTo>
                <a:lnTo>
                  <a:pt x="75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727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3"/>
          <p:cNvSpPr>
            <a:spLocks noChangeAspect="1" noChangeArrowheads="1" noTextEdit="1"/>
          </p:cNvSpPr>
          <p:nvPr/>
        </p:nvSpPr>
        <p:spPr bwMode="auto">
          <a:xfrm>
            <a:off x="2192338" y="1196975"/>
            <a:ext cx="475932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auto">
          <a:xfrm>
            <a:off x="6640513" y="4535488"/>
            <a:ext cx="100012" cy="53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Rectangle 6"/>
          <p:cNvSpPr>
            <a:spLocks noChangeArrowheads="1"/>
          </p:cNvSpPr>
          <p:nvPr/>
        </p:nvSpPr>
        <p:spPr bwMode="auto">
          <a:xfrm>
            <a:off x="6640513" y="2943225"/>
            <a:ext cx="100012" cy="15922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" name="Freeform 7"/>
          <p:cNvSpPr>
            <a:spLocks noChangeArrowheads="1"/>
          </p:cNvSpPr>
          <p:nvPr/>
        </p:nvSpPr>
        <p:spPr bwMode="auto">
          <a:xfrm>
            <a:off x="6526213" y="1676400"/>
            <a:ext cx="123825" cy="974725"/>
          </a:xfrm>
          <a:custGeom>
            <a:avLst/>
            <a:gdLst>
              <a:gd name="T0" fmla="*/ 0 w 78"/>
              <a:gd name="T1" fmla="*/ 41 h 614"/>
              <a:gd name="T2" fmla="*/ 78 w 78"/>
              <a:gd name="T3" fmla="*/ 0 h 614"/>
              <a:gd name="T4" fmla="*/ 78 w 78"/>
              <a:gd name="T5" fmla="*/ 614 h 614"/>
              <a:gd name="T6" fmla="*/ 0 w 78"/>
              <a:gd name="T7" fmla="*/ 614 h 614"/>
              <a:gd name="T8" fmla="*/ 0 w 78"/>
              <a:gd name="T9" fmla="*/ 44 h 614"/>
              <a:gd name="T10" fmla="*/ 0 w 78"/>
              <a:gd name="T11" fmla="*/ 41 h 6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"/>
              <a:gd name="T19" fmla="*/ 0 h 614"/>
              <a:gd name="T20" fmla="*/ 78 w 78"/>
              <a:gd name="T21" fmla="*/ 614 h 6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" h="614">
                <a:moveTo>
                  <a:pt x="0" y="41"/>
                </a:moveTo>
                <a:lnTo>
                  <a:pt x="78" y="0"/>
                </a:lnTo>
                <a:lnTo>
                  <a:pt x="78" y="614"/>
                </a:lnTo>
                <a:lnTo>
                  <a:pt x="0" y="614"/>
                </a:lnTo>
                <a:lnTo>
                  <a:pt x="0" y="44"/>
                </a:lnTo>
                <a:lnTo>
                  <a:pt x="0" y="4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" name="Freeform 8"/>
          <p:cNvSpPr>
            <a:spLocks noChangeArrowheads="1"/>
          </p:cNvSpPr>
          <p:nvPr/>
        </p:nvSpPr>
        <p:spPr bwMode="auto">
          <a:xfrm>
            <a:off x="6438900" y="1741488"/>
            <a:ext cx="87313" cy="909637"/>
          </a:xfrm>
          <a:custGeom>
            <a:avLst/>
            <a:gdLst>
              <a:gd name="T0" fmla="*/ 55 w 55"/>
              <a:gd name="T1" fmla="*/ 573 h 573"/>
              <a:gd name="T2" fmla="*/ 0 w 55"/>
              <a:gd name="T3" fmla="*/ 573 h 573"/>
              <a:gd name="T4" fmla="*/ 0 w 55"/>
              <a:gd name="T5" fmla="*/ 29 h 573"/>
              <a:gd name="T6" fmla="*/ 0 w 55"/>
              <a:gd name="T7" fmla="*/ 29 h 573"/>
              <a:gd name="T8" fmla="*/ 55 w 55"/>
              <a:gd name="T9" fmla="*/ 0 h 573"/>
              <a:gd name="T10" fmla="*/ 55 w 55"/>
              <a:gd name="T11" fmla="*/ 3 h 573"/>
              <a:gd name="T12" fmla="*/ 55 w 55"/>
              <a:gd name="T13" fmla="*/ 573 h 5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573"/>
              <a:gd name="T23" fmla="*/ 55 w 55"/>
              <a:gd name="T24" fmla="*/ 573 h 57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573">
                <a:moveTo>
                  <a:pt x="55" y="573"/>
                </a:moveTo>
                <a:lnTo>
                  <a:pt x="0" y="573"/>
                </a:lnTo>
                <a:lnTo>
                  <a:pt x="0" y="29"/>
                </a:lnTo>
                <a:lnTo>
                  <a:pt x="0" y="29"/>
                </a:lnTo>
                <a:lnTo>
                  <a:pt x="55" y="0"/>
                </a:lnTo>
                <a:lnTo>
                  <a:pt x="55" y="3"/>
                </a:lnTo>
                <a:lnTo>
                  <a:pt x="55" y="5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" name="Freeform 9"/>
          <p:cNvSpPr>
            <a:spLocks noChangeArrowheads="1"/>
          </p:cNvSpPr>
          <p:nvPr/>
        </p:nvSpPr>
        <p:spPr bwMode="auto">
          <a:xfrm>
            <a:off x="6472238" y="4535488"/>
            <a:ext cx="438150" cy="127000"/>
          </a:xfrm>
          <a:custGeom>
            <a:avLst/>
            <a:gdLst>
              <a:gd name="T0" fmla="*/ 96 w 96"/>
              <a:gd name="T1" fmla="*/ 14 h 28"/>
              <a:gd name="T2" fmla="*/ 82 w 96"/>
              <a:gd name="T3" fmla="*/ 28 h 28"/>
              <a:gd name="T4" fmla="*/ 14 w 96"/>
              <a:gd name="T5" fmla="*/ 28 h 28"/>
              <a:gd name="T6" fmla="*/ 0 w 96"/>
              <a:gd name="T7" fmla="*/ 14 h 28"/>
              <a:gd name="T8" fmla="*/ 4 w 96"/>
              <a:gd name="T9" fmla="*/ 4 h 28"/>
              <a:gd name="T10" fmla="*/ 14 w 96"/>
              <a:gd name="T11" fmla="*/ 0 h 28"/>
              <a:gd name="T12" fmla="*/ 37 w 96"/>
              <a:gd name="T13" fmla="*/ 0 h 28"/>
              <a:gd name="T14" fmla="*/ 37 w 96"/>
              <a:gd name="T15" fmla="*/ 12 h 28"/>
              <a:gd name="T16" fmla="*/ 59 w 96"/>
              <a:gd name="T17" fmla="*/ 12 h 28"/>
              <a:gd name="T18" fmla="*/ 59 w 96"/>
              <a:gd name="T19" fmla="*/ 0 h 28"/>
              <a:gd name="T20" fmla="*/ 82 w 96"/>
              <a:gd name="T21" fmla="*/ 0 h 28"/>
              <a:gd name="T22" fmla="*/ 96 w 96"/>
              <a:gd name="T23" fmla="*/ 14 h 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6"/>
              <a:gd name="T37" fmla="*/ 0 h 28"/>
              <a:gd name="T38" fmla="*/ 96 w 96"/>
              <a:gd name="T39" fmla="*/ 28 h 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6" h="28">
                <a:moveTo>
                  <a:pt x="96" y="14"/>
                </a:moveTo>
                <a:cubicBezTo>
                  <a:pt x="96" y="22"/>
                  <a:pt x="90" y="28"/>
                  <a:pt x="82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0"/>
                  <a:pt x="1" y="6"/>
                  <a:pt x="4" y="4"/>
                </a:cubicBezTo>
                <a:cubicBezTo>
                  <a:pt x="7" y="1"/>
                  <a:pt x="10" y="0"/>
                  <a:pt x="1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0" y="0"/>
                  <a:pt x="96" y="6"/>
                  <a:pt x="96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6" name="Freeform 10"/>
          <p:cNvSpPr>
            <a:spLocks noChangeArrowheads="1"/>
          </p:cNvSpPr>
          <p:nvPr/>
        </p:nvSpPr>
        <p:spPr bwMode="auto">
          <a:xfrm>
            <a:off x="6256338" y="1787525"/>
            <a:ext cx="182562" cy="863600"/>
          </a:xfrm>
          <a:custGeom>
            <a:avLst/>
            <a:gdLst>
              <a:gd name="T0" fmla="*/ 115 w 115"/>
              <a:gd name="T1" fmla="*/ 544 h 544"/>
              <a:gd name="T2" fmla="*/ 6 w 115"/>
              <a:gd name="T3" fmla="*/ 544 h 544"/>
              <a:gd name="T4" fmla="*/ 6 w 115"/>
              <a:gd name="T5" fmla="*/ 66 h 544"/>
              <a:gd name="T6" fmla="*/ 0 w 115"/>
              <a:gd name="T7" fmla="*/ 60 h 544"/>
              <a:gd name="T8" fmla="*/ 115 w 115"/>
              <a:gd name="T9" fmla="*/ 0 h 544"/>
              <a:gd name="T10" fmla="*/ 115 w 115"/>
              <a:gd name="T11" fmla="*/ 544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"/>
              <a:gd name="T19" fmla="*/ 0 h 544"/>
              <a:gd name="T20" fmla="*/ 115 w 115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" h="544">
                <a:moveTo>
                  <a:pt x="115" y="544"/>
                </a:moveTo>
                <a:lnTo>
                  <a:pt x="6" y="544"/>
                </a:lnTo>
                <a:lnTo>
                  <a:pt x="6" y="66"/>
                </a:lnTo>
                <a:lnTo>
                  <a:pt x="0" y="60"/>
                </a:lnTo>
                <a:lnTo>
                  <a:pt x="115" y="0"/>
                </a:lnTo>
                <a:lnTo>
                  <a:pt x="115" y="5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7" name="Freeform 11"/>
          <p:cNvSpPr>
            <a:spLocks noChangeArrowheads="1"/>
          </p:cNvSpPr>
          <p:nvPr/>
        </p:nvSpPr>
        <p:spPr bwMode="auto">
          <a:xfrm>
            <a:off x="6178550" y="1882775"/>
            <a:ext cx="87313" cy="768350"/>
          </a:xfrm>
          <a:custGeom>
            <a:avLst/>
            <a:gdLst>
              <a:gd name="T0" fmla="*/ 0 w 55"/>
              <a:gd name="T1" fmla="*/ 484 h 484"/>
              <a:gd name="T2" fmla="*/ 0 w 55"/>
              <a:gd name="T3" fmla="*/ 26 h 484"/>
              <a:gd name="T4" fmla="*/ 0 w 55"/>
              <a:gd name="T5" fmla="*/ 26 h 484"/>
              <a:gd name="T6" fmla="*/ 49 w 55"/>
              <a:gd name="T7" fmla="*/ 0 h 484"/>
              <a:gd name="T8" fmla="*/ 55 w 55"/>
              <a:gd name="T9" fmla="*/ 6 h 484"/>
              <a:gd name="T10" fmla="*/ 55 w 55"/>
              <a:gd name="T11" fmla="*/ 484 h 484"/>
              <a:gd name="T12" fmla="*/ 0 w 55"/>
              <a:gd name="T13" fmla="*/ 484 h 4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484"/>
              <a:gd name="T23" fmla="*/ 55 w 55"/>
              <a:gd name="T24" fmla="*/ 484 h 4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484">
                <a:moveTo>
                  <a:pt x="0" y="484"/>
                </a:moveTo>
                <a:lnTo>
                  <a:pt x="0" y="26"/>
                </a:lnTo>
                <a:lnTo>
                  <a:pt x="0" y="26"/>
                </a:lnTo>
                <a:lnTo>
                  <a:pt x="49" y="0"/>
                </a:lnTo>
                <a:lnTo>
                  <a:pt x="55" y="6"/>
                </a:lnTo>
                <a:lnTo>
                  <a:pt x="55" y="484"/>
                </a:lnTo>
                <a:lnTo>
                  <a:pt x="0" y="4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8" name="Freeform 12"/>
          <p:cNvSpPr>
            <a:spLocks noChangeArrowheads="1"/>
          </p:cNvSpPr>
          <p:nvPr/>
        </p:nvSpPr>
        <p:spPr bwMode="auto">
          <a:xfrm>
            <a:off x="5991225" y="1924050"/>
            <a:ext cx="187325" cy="727075"/>
          </a:xfrm>
          <a:custGeom>
            <a:avLst/>
            <a:gdLst>
              <a:gd name="T0" fmla="*/ 0 w 118"/>
              <a:gd name="T1" fmla="*/ 60 h 458"/>
              <a:gd name="T2" fmla="*/ 0 w 118"/>
              <a:gd name="T3" fmla="*/ 60 h 458"/>
              <a:gd name="T4" fmla="*/ 118 w 118"/>
              <a:gd name="T5" fmla="*/ 0 h 458"/>
              <a:gd name="T6" fmla="*/ 118 w 118"/>
              <a:gd name="T7" fmla="*/ 458 h 458"/>
              <a:gd name="T8" fmla="*/ 0 w 118"/>
              <a:gd name="T9" fmla="*/ 458 h 458"/>
              <a:gd name="T10" fmla="*/ 0 w 118"/>
              <a:gd name="T11" fmla="*/ 60 h 4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"/>
              <a:gd name="T19" fmla="*/ 0 h 458"/>
              <a:gd name="T20" fmla="*/ 118 w 118"/>
              <a:gd name="T21" fmla="*/ 458 h 4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" h="458">
                <a:moveTo>
                  <a:pt x="0" y="60"/>
                </a:moveTo>
                <a:lnTo>
                  <a:pt x="0" y="60"/>
                </a:lnTo>
                <a:lnTo>
                  <a:pt x="118" y="0"/>
                </a:lnTo>
                <a:lnTo>
                  <a:pt x="118" y="458"/>
                </a:lnTo>
                <a:lnTo>
                  <a:pt x="0" y="458"/>
                </a:lnTo>
                <a:lnTo>
                  <a:pt x="0" y="6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Freeform 13"/>
          <p:cNvSpPr>
            <a:spLocks noChangeArrowheads="1"/>
          </p:cNvSpPr>
          <p:nvPr/>
        </p:nvSpPr>
        <p:spPr bwMode="auto">
          <a:xfrm>
            <a:off x="5908675" y="2019300"/>
            <a:ext cx="82550" cy="631825"/>
          </a:xfrm>
          <a:custGeom>
            <a:avLst/>
            <a:gdLst>
              <a:gd name="T0" fmla="*/ 52 w 52"/>
              <a:gd name="T1" fmla="*/ 398 h 398"/>
              <a:gd name="T2" fmla="*/ 0 w 52"/>
              <a:gd name="T3" fmla="*/ 398 h 398"/>
              <a:gd name="T4" fmla="*/ 0 w 52"/>
              <a:gd name="T5" fmla="*/ 29 h 398"/>
              <a:gd name="T6" fmla="*/ 52 w 52"/>
              <a:gd name="T7" fmla="*/ 0 h 398"/>
              <a:gd name="T8" fmla="*/ 52 w 52"/>
              <a:gd name="T9" fmla="*/ 398 h 3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398"/>
              <a:gd name="T17" fmla="*/ 52 w 52"/>
              <a:gd name="T18" fmla="*/ 398 h 3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398">
                <a:moveTo>
                  <a:pt x="52" y="398"/>
                </a:moveTo>
                <a:lnTo>
                  <a:pt x="0" y="398"/>
                </a:lnTo>
                <a:lnTo>
                  <a:pt x="0" y="29"/>
                </a:lnTo>
                <a:lnTo>
                  <a:pt x="52" y="0"/>
                </a:lnTo>
                <a:lnTo>
                  <a:pt x="52" y="3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Freeform 14"/>
          <p:cNvSpPr>
            <a:spLocks noChangeArrowheads="1"/>
          </p:cNvSpPr>
          <p:nvPr/>
        </p:nvSpPr>
        <p:spPr bwMode="auto">
          <a:xfrm>
            <a:off x="5730875" y="2043113"/>
            <a:ext cx="177800" cy="608012"/>
          </a:xfrm>
          <a:custGeom>
            <a:avLst/>
            <a:gdLst>
              <a:gd name="T0" fmla="*/ 112 w 112"/>
              <a:gd name="T1" fmla="*/ 383 h 383"/>
              <a:gd name="T2" fmla="*/ 0 w 112"/>
              <a:gd name="T3" fmla="*/ 383 h 383"/>
              <a:gd name="T4" fmla="*/ 0 w 112"/>
              <a:gd name="T5" fmla="*/ 0 h 383"/>
              <a:gd name="T6" fmla="*/ 0 w 112"/>
              <a:gd name="T7" fmla="*/ 0 h 383"/>
              <a:gd name="T8" fmla="*/ 40 w 112"/>
              <a:gd name="T9" fmla="*/ 52 h 383"/>
              <a:gd name="T10" fmla="*/ 112 w 112"/>
              <a:gd name="T11" fmla="*/ 14 h 383"/>
              <a:gd name="T12" fmla="*/ 112 w 112"/>
              <a:gd name="T13" fmla="*/ 383 h 3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2"/>
              <a:gd name="T22" fmla="*/ 0 h 383"/>
              <a:gd name="T23" fmla="*/ 112 w 112"/>
              <a:gd name="T24" fmla="*/ 383 h 38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2" h="383">
                <a:moveTo>
                  <a:pt x="112" y="383"/>
                </a:moveTo>
                <a:lnTo>
                  <a:pt x="0" y="383"/>
                </a:lnTo>
                <a:lnTo>
                  <a:pt x="0" y="0"/>
                </a:lnTo>
                <a:lnTo>
                  <a:pt x="0" y="0"/>
                </a:lnTo>
                <a:lnTo>
                  <a:pt x="40" y="52"/>
                </a:lnTo>
                <a:lnTo>
                  <a:pt x="112" y="14"/>
                </a:lnTo>
                <a:lnTo>
                  <a:pt x="112" y="38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15"/>
          <p:cNvSpPr>
            <a:spLocks noChangeArrowheads="1"/>
          </p:cNvSpPr>
          <p:nvPr/>
        </p:nvSpPr>
        <p:spPr bwMode="auto">
          <a:xfrm>
            <a:off x="5630863" y="1901825"/>
            <a:ext cx="100012" cy="749300"/>
          </a:xfrm>
          <a:custGeom>
            <a:avLst/>
            <a:gdLst>
              <a:gd name="T0" fmla="*/ 0 w 63"/>
              <a:gd name="T1" fmla="*/ 472 h 472"/>
              <a:gd name="T2" fmla="*/ 0 w 63"/>
              <a:gd name="T3" fmla="*/ 0 h 472"/>
              <a:gd name="T4" fmla="*/ 63 w 63"/>
              <a:gd name="T5" fmla="*/ 89 h 472"/>
              <a:gd name="T6" fmla="*/ 63 w 63"/>
              <a:gd name="T7" fmla="*/ 89 h 472"/>
              <a:gd name="T8" fmla="*/ 63 w 63"/>
              <a:gd name="T9" fmla="*/ 472 h 472"/>
              <a:gd name="T10" fmla="*/ 0 w 63"/>
              <a:gd name="T11" fmla="*/ 472 h 4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"/>
              <a:gd name="T19" fmla="*/ 0 h 472"/>
              <a:gd name="T20" fmla="*/ 63 w 63"/>
              <a:gd name="T21" fmla="*/ 472 h 4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" h="472">
                <a:moveTo>
                  <a:pt x="0" y="472"/>
                </a:moveTo>
                <a:lnTo>
                  <a:pt x="0" y="0"/>
                </a:lnTo>
                <a:lnTo>
                  <a:pt x="63" y="89"/>
                </a:lnTo>
                <a:lnTo>
                  <a:pt x="63" y="89"/>
                </a:lnTo>
                <a:lnTo>
                  <a:pt x="63" y="472"/>
                </a:lnTo>
                <a:lnTo>
                  <a:pt x="0" y="4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16"/>
          <p:cNvSpPr>
            <a:spLocks noChangeArrowheads="1"/>
          </p:cNvSpPr>
          <p:nvPr/>
        </p:nvSpPr>
        <p:spPr bwMode="auto">
          <a:xfrm>
            <a:off x="5480050" y="1865313"/>
            <a:ext cx="150813" cy="785812"/>
          </a:xfrm>
          <a:custGeom>
            <a:avLst/>
            <a:gdLst>
              <a:gd name="T0" fmla="*/ 0 w 95"/>
              <a:gd name="T1" fmla="*/ 495 h 495"/>
              <a:gd name="T2" fmla="*/ 0 w 95"/>
              <a:gd name="T3" fmla="*/ 49 h 495"/>
              <a:gd name="T4" fmla="*/ 77 w 95"/>
              <a:gd name="T5" fmla="*/ 0 h 495"/>
              <a:gd name="T6" fmla="*/ 95 w 95"/>
              <a:gd name="T7" fmla="*/ 23 h 495"/>
              <a:gd name="T8" fmla="*/ 95 w 95"/>
              <a:gd name="T9" fmla="*/ 495 h 495"/>
              <a:gd name="T10" fmla="*/ 0 w 95"/>
              <a:gd name="T11" fmla="*/ 495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5"/>
              <a:gd name="T19" fmla="*/ 0 h 495"/>
              <a:gd name="T20" fmla="*/ 95 w 95"/>
              <a:gd name="T21" fmla="*/ 495 h 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5" h="495">
                <a:moveTo>
                  <a:pt x="0" y="495"/>
                </a:moveTo>
                <a:lnTo>
                  <a:pt x="0" y="49"/>
                </a:lnTo>
                <a:lnTo>
                  <a:pt x="77" y="0"/>
                </a:lnTo>
                <a:lnTo>
                  <a:pt x="95" y="23"/>
                </a:lnTo>
                <a:lnTo>
                  <a:pt x="95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7"/>
          <p:cNvSpPr>
            <a:spLocks noChangeArrowheads="1"/>
          </p:cNvSpPr>
          <p:nvPr/>
        </p:nvSpPr>
        <p:spPr bwMode="auto">
          <a:xfrm>
            <a:off x="5378450" y="1943100"/>
            <a:ext cx="101600" cy="708025"/>
          </a:xfrm>
          <a:custGeom>
            <a:avLst/>
            <a:gdLst>
              <a:gd name="T0" fmla="*/ 64 w 64"/>
              <a:gd name="T1" fmla="*/ 446 h 446"/>
              <a:gd name="T2" fmla="*/ 0 w 64"/>
              <a:gd name="T3" fmla="*/ 446 h 446"/>
              <a:gd name="T4" fmla="*/ 0 w 64"/>
              <a:gd name="T5" fmla="*/ 37 h 446"/>
              <a:gd name="T6" fmla="*/ 64 w 64"/>
              <a:gd name="T7" fmla="*/ 0 h 446"/>
              <a:gd name="T8" fmla="*/ 64 w 64"/>
              <a:gd name="T9" fmla="*/ 446 h 4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446"/>
              <a:gd name="T17" fmla="*/ 64 w 64"/>
              <a:gd name="T18" fmla="*/ 446 h 4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446">
                <a:moveTo>
                  <a:pt x="64" y="446"/>
                </a:moveTo>
                <a:lnTo>
                  <a:pt x="0" y="446"/>
                </a:lnTo>
                <a:lnTo>
                  <a:pt x="0" y="37"/>
                </a:lnTo>
                <a:lnTo>
                  <a:pt x="64" y="0"/>
                </a:lnTo>
                <a:lnTo>
                  <a:pt x="64" y="4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8"/>
          <p:cNvSpPr>
            <a:spLocks noChangeArrowheads="1"/>
          </p:cNvSpPr>
          <p:nvPr/>
        </p:nvSpPr>
        <p:spPr bwMode="auto">
          <a:xfrm>
            <a:off x="5205413" y="2001838"/>
            <a:ext cx="173037" cy="649287"/>
          </a:xfrm>
          <a:custGeom>
            <a:avLst/>
            <a:gdLst>
              <a:gd name="T0" fmla="*/ 109 w 109"/>
              <a:gd name="T1" fmla="*/ 409 h 409"/>
              <a:gd name="T2" fmla="*/ 0 w 109"/>
              <a:gd name="T3" fmla="*/ 409 h 409"/>
              <a:gd name="T4" fmla="*/ 0 w 109"/>
              <a:gd name="T5" fmla="*/ 66 h 409"/>
              <a:gd name="T6" fmla="*/ 109 w 109"/>
              <a:gd name="T7" fmla="*/ 0 h 409"/>
              <a:gd name="T8" fmla="*/ 109 w 109"/>
              <a:gd name="T9" fmla="*/ 409 h 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"/>
              <a:gd name="T16" fmla="*/ 0 h 409"/>
              <a:gd name="T17" fmla="*/ 109 w 109"/>
              <a:gd name="T18" fmla="*/ 409 h 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" h="409">
                <a:moveTo>
                  <a:pt x="109" y="409"/>
                </a:moveTo>
                <a:lnTo>
                  <a:pt x="0" y="409"/>
                </a:lnTo>
                <a:lnTo>
                  <a:pt x="0" y="66"/>
                </a:lnTo>
                <a:lnTo>
                  <a:pt x="109" y="0"/>
                </a:lnTo>
                <a:lnTo>
                  <a:pt x="109" y="40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Freeform 19"/>
          <p:cNvSpPr>
            <a:spLocks noChangeArrowheads="1"/>
          </p:cNvSpPr>
          <p:nvPr/>
        </p:nvSpPr>
        <p:spPr bwMode="auto">
          <a:xfrm>
            <a:off x="5108575" y="2106613"/>
            <a:ext cx="96838" cy="544512"/>
          </a:xfrm>
          <a:custGeom>
            <a:avLst/>
            <a:gdLst>
              <a:gd name="T0" fmla="*/ 0 w 61"/>
              <a:gd name="T1" fmla="*/ 343 h 343"/>
              <a:gd name="T2" fmla="*/ 0 w 61"/>
              <a:gd name="T3" fmla="*/ 35 h 343"/>
              <a:gd name="T4" fmla="*/ 61 w 61"/>
              <a:gd name="T5" fmla="*/ 0 h 343"/>
              <a:gd name="T6" fmla="*/ 61 w 61"/>
              <a:gd name="T7" fmla="*/ 343 h 343"/>
              <a:gd name="T8" fmla="*/ 0 w 61"/>
              <a:gd name="T9" fmla="*/ 343 h 3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343"/>
              <a:gd name="T17" fmla="*/ 61 w 61"/>
              <a:gd name="T18" fmla="*/ 343 h 3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343">
                <a:moveTo>
                  <a:pt x="0" y="343"/>
                </a:moveTo>
                <a:lnTo>
                  <a:pt x="0" y="35"/>
                </a:lnTo>
                <a:lnTo>
                  <a:pt x="61" y="0"/>
                </a:lnTo>
                <a:lnTo>
                  <a:pt x="61" y="343"/>
                </a:lnTo>
                <a:lnTo>
                  <a:pt x="0" y="3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6" name="Freeform 20"/>
          <p:cNvSpPr>
            <a:spLocks noChangeArrowheads="1"/>
          </p:cNvSpPr>
          <p:nvPr/>
        </p:nvSpPr>
        <p:spPr bwMode="auto">
          <a:xfrm>
            <a:off x="4651375" y="4535488"/>
            <a:ext cx="439738" cy="127000"/>
          </a:xfrm>
          <a:custGeom>
            <a:avLst/>
            <a:gdLst>
              <a:gd name="T0" fmla="*/ 82 w 96"/>
              <a:gd name="T1" fmla="*/ 0 h 28"/>
              <a:gd name="T2" fmla="*/ 96 w 96"/>
              <a:gd name="T3" fmla="*/ 14 h 28"/>
              <a:gd name="T4" fmla="*/ 82 w 96"/>
              <a:gd name="T5" fmla="*/ 28 h 28"/>
              <a:gd name="T6" fmla="*/ 14 w 96"/>
              <a:gd name="T7" fmla="*/ 28 h 28"/>
              <a:gd name="T8" fmla="*/ 0 w 96"/>
              <a:gd name="T9" fmla="*/ 14 h 28"/>
              <a:gd name="T10" fmla="*/ 4 w 96"/>
              <a:gd name="T11" fmla="*/ 4 h 28"/>
              <a:gd name="T12" fmla="*/ 14 w 96"/>
              <a:gd name="T13" fmla="*/ 0 h 28"/>
              <a:gd name="T14" fmla="*/ 38 w 96"/>
              <a:gd name="T15" fmla="*/ 0 h 28"/>
              <a:gd name="T16" fmla="*/ 38 w 96"/>
              <a:gd name="T17" fmla="*/ 12 h 28"/>
              <a:gd name="T18" fmla="*/ 59 w 96"/>
              <a:gd name="T19" fmla="*/ 12 h 28"/>
              <a:gd name="T20" fmla="*/ 59 w 96"/>
              <a:gd name="T21" fmla="*/ 0 h 28"/>
              <a:gd name="T22" fmla="*/ 82 w 96"/>
              <a:gd name="T23" fmla="*/ 0 h 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6"/>
              <a:gd name="T37" fmla="*/ 0 h 28"/>
              <a:gd name="T38" fmla="*/ 96 w 96"/>
              <a:gd name="T39" fmla="*/ 28 h 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6" h="28">
                <a:moveTo>
                  <a:pt x="82" y="0"/>
                </a:moveTo>
                <a:cubicBezTo>
                  <a:pt x="90" y="0"/>
                  <a:pt x="96" y="6"/>
                  <a:pt x="96" y="14"/>
                </a:cubicBezTo>
                <a:cubicBezTo>
                  <a:pt x="96" y="22"/>
                  <a:pt x="90" y="28"/>
                  <a:pt x="82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0"/>
                  <a:pt x="2" y="6"/>
                  <a:pt x="4" y="4"/>
                </a:cubicBezTo>
                <a:cubicBezTo>
                  <a:pt x="7" y="1"/>
                  <a:pt x="10" y="0"/>
                  <a:pt x="1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0"/>
                  <a:pt x="59" y="0"/>
                  <a:pt x="59" y="0"/>
                </a:cubicBezTo>
                <a:lnTo>
                  <a:pt x="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" name="Freeform 21"/>
          <p:cNvSpPr>
            <a:spLocks noChangeArrowheads="1"/>
          </p:cNvSpPr>
          <p:nvPr/>
        </p:nvSpPr>
        <p:spPr bwMode="auto">
          <a:xfrm>
            <a:off x="4926013" y="2162175"/>
            <a:ext cx="182562" cy="488950"/>
          </a:xfrm>
          <a:custGeom>
            <a:avLst/>
            <a:gdLst>
              <a:gd name="T0" fmla="*/ 0 w 115"/>
              <a:gd name="T1" fmla="*/ 308 h 308"/>
              <a:gd name="T2" fmla="*/ 0 w 115"/>
              <a:gd name="T3" fmla="*/ 69 h 308"/>
              <a:gd name="T4" fmla="*/ 115 w 115"/>
              <a:gd name="T5" fmla="*/ 0 h 308"/>
              <a:gd name="T6" fmla="*/ 115 w 115"/>
              <a:gd name="T7" fmla="*/ 308 h 308"/>
              <a:gd name="T8" fmla="*/ 0 w 115"/>
              <a:gd name="T9" fmla="*/ 308 h 3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"/>
              <a:gd name="T16" fmla="*/ 0 h 308"/>
              <a:gd name="T17" fmla="*/ 115 w 115"/>
              <a:gd name="T18" fmla="*/ 308 h 3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" h="308">
                <a:moveTo>
                  <a:pt x="0" y="308"/>
                </a:moveTo>
                <a:lnTo>
                  <a:pt x="0" y="69"/>
                </a:lnTo>
                <a:lnTo>
                  <a:pt x="115" y="0"/>
                </a:lnTo>
                <a:lnTo>
                  <a:pt x="115" y="308"/>
                </a:lnTo>
                <a:lnTo>
                  <a:pt x="0" y="30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Rectangle 22"/>
          <p:cNvSpPr>
            <a:spLocks noChangeArrowheads="1"/>
          </p:cNvSpPr>
          <p:nvPr/>
        </p:nvSpPr>
        <p:spPr bwMode="auto">
          <a:xfrm>
            <a:off x="4826000" y="4535488"/>
            <a:ext cx="95250" cy="53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" name="Rectangle 23"/>
          <p:cNvSpPr>
            <a:spLocks noChangeArrowheads="1"/>
          </p:cNvSpPr>
          <p:nvPr/>
        </p:nvSpPr>
        <p:spPr bwMode="auto">
          <a:xfrm>
            <a:off x="4826000" y="2943225"/>
            <a:ext cx="95250" cy="15922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" name="Freeform 24"/>
          <p:cNvSpPr>
            <a:spLocks noEditPoints="1" noChangeArrowheads="1"/>
          </p:cNvSpPr>
          <p:nvPr/>
        </p:nvSpPr>
        <p:spPr bwMode="auto">
          <a:xfrm>
            <a:off x="4624388" y="1201738"/>
            <a:ext cx="2327275" cy="1677987"/>
          </a:xfrm>
          <a:custGeom>
            <a:avLst/>
            <a:gdLst>
              <a:gd name="T0" fmla="*/ 737 w 1466"/>
              <a:gd name="T1" fmla="*/ 582 h 1057"/>
              <a:gd name="T2" fmla="*/ 697 w 1466"/>
              <a:gd name="T3" fmla="*/ 530 h 1057"/>
              <a:gd name="T4" fmla="*/ 634 w 1466"/>
              <a:gd name="T5" fmla="*/ 441 h 1057"/>
              <a:gd name="T6" fmla="*/ 616 w 1466"/>
              <a:gd name="T7" fmla="*/ 418 h 1057"/>
              <a:gd name="T8" fmla="*/ 539 w 1466"/>
              <a:gd name="T9" fmla="*/ 467 h 1057"/>
              <a:gd name="T10" fmla="*/ 475 w 1466"/>
              <a:gd name="T11" fmla="*/ 504 h 1057"/>
              <a:gd name="T12" fmla="*/ 366 w 1466"/>
              <a:gd name="T13" fmla="*/ 570 h 1057"/>
              <a:gd name="T14" fmla="*/ 305 w 1466"/>
              <a:gd name="T15" fmla="*/ 605 h 1057"/>
              <a:gd name="T16" fmla="*/ 190 w 1466"/>
              <a:gd name="T17" fmla="*/ 674 h 1057"/>
              <a:gd name="T18" fmla="*/ 190 w 1466"/>
              <a:gd name="T19" fmla="*/ 913 h 1057"/>
              <a:gd name="T20" fmla="*/ 305 w 1466"/>
              <a:gd name="T21" fmla="*/ 913 h 1057"/>
              <a:gd name="T22" fmla="*/ 366 w 1466"/>
              <a:gd name="T23" fmla="*/ 913 h 1057"/>
              <a:gd name="T24" fmla="*/ 475 w 1466"/>
              <a:gd name="T25" fmla="*/ 913 h 1057"/>
              <a:gd name="T26" fmla="*/ 539 w 1466"/>
              <a:gd name="T27" fmla="*/ 913 h 1057"/>
              <a:gd name="T28" fmla="*/ 634 w 1466"/>
              <a:gd name="T29" fmla="*/ 913 h 1057"/>
              <a:gd name="T30" fmla="*/ 697 w 1466"/>
              <a:gd name="T31" fmla="*/ 913 h 1057"/>
              <a:gd name="T32" fmla="*/ 809 w 1466"/>
              <a:gd name="T33" fmla="*/ 913 h 1057"/>
              <a:gd name="T34" fmla="*/ 861 w 1466"/>
              <a:gd name="T35" fmla="*/ 913 h 1057"/>
              <a:gd name="T36" fmla="*/ 979 w 1466"/>
              <a:gd name="T37" fmla="*/ 913 h 1057"/>
              <a:gd name="T38" fmla="*/ 1034 w 1466"/>
              <a:gd name="T39" fmla="*/ 913 h 1057"/>
              <a:gd name="T40" fmla="*/ 1143 w 1466"/>
              <a:gd name="T41" fmla="*/ 913 h 1057"/>
              <a:gd name="T42" fmla="*/ 1198 w 1466"/>
              <a:gd name="T43" fmla="*/ 913 h 1057"/>
              <a:gd name="T44" fmla="*/ 1276 w 1466"/>
              <a:gd name="T45" fmla="*/ 913 h 1057"/>
              <a:gd name="T46" fmla="*/ 1276 w 1466"/>
              <a:gd name="T47" fmla="*/ 299 h 1057"/>
              <a:gd name="T48" fmla="*/ 1198 w 1466"/>
              <a:gd name="T49" fmla="*/ 340 h 1057"/>
              <a:gd name="T50" fmla="*/ 1143 w 1466"/>
              <a:gd name="T51" fmla="*/ 369 h 1057"/>
              <a:gd name="T52" fmla="*/ 1143 w 1466"/>
              <a:gd name="T53" fmla="*/ 369 h 1057"/>
              <a:gd name="T54" fmla="*/ 1028 w 1466"/>
              <a:gd name="T55" fmla="*/ 429 h 1057"/>
              <a:gd name="T56" fmla="*/ 979 w 1466"/>
              <a:gd name="T57" fmla="*/ 455 h 1057"/>
              <a:gd name="T58" fmla="*/ 979 w 1466"/>
              <a:gd name="T59" fmla="*/ 455 h 1057"/>
              <a:gd name="T60" fmla="*/ 861 w 1466"/>
              <a:gd name="T61" fmla="*/ 515 h 1057"/>
              <a:gd name="T62" fmla="*/ 861 w 1466"/>
              <a:gd name="T63" fmla="*/ 515 h 1057"/>
              <a:gd name="T64" fmla="*/ 809 w 1466"/>
              <a:gd name="T65" fmla="*/ 544 h 1057"/>
              <a:gd name="T66" fmla="*/ 737 w 1466"/>
              <a:gd name="T67" fmla="*/ 582 h 1057"/>
              <a:gd name="T68" fmla="*/ 1290 w 1466"/>
              <a:gd name="T69" fmla="*/ 92 h 1057"/>
              <a:gd name="T70" fmla="*/ 752 w 1466"/>
              <a:gd name="T71" fmla="*/ 371 h 1057"/>
              <a:gd name="T72" fmla="*/ 634 w 1466"/>
              <a:gd name="T73" fmla="*/ 210 h 1057"/>
              <a:gd name="T74" fmla="*/ 207 w 1466"/>
              <a:gd name="T75" fmla="*/ 467 h 1057"/>
              <a:gd name="T76" fmla="*/ 202 w 1466"/>
              <a:gd name="T77" fmla="*/ 559 h 1057"/>
              <a:gd name="T78" fmla="*/ 628 w 1466"/>
              <a:gd name="T79" fmla="*/ 302 h 1057"/>
              <a:gd name="T80" fmla="*/ 749 w 1466"/>
              <a:gd name="T81" fmla="*/ 464 h 1057"/>
              <a:gd name="T82" fmla="*/ 1287 w 1466"/>
              <a:gd name="T83" fmla="*/ 184 h 1057"/>
              <a:gd name="T84" fmla="*/ 1290 w 1466"/>
              <a:gd name="T85" fmla="*/ 92 h 1057"/>
              <a:gd name="T86" fmla="*/ 0 w 1466"/>
              <a:gd name="T87" fmla="*/ 1057 h 1057"/>
              <a:gd name="T88" fmla="*/ 0 w 1466"/>
              <a:gd name="T89" fmla="*/ 0 h 1057"/>
              <a:gd name="T90" fmla="*/ 1466 w 1466"/>
              <a:gd name="T91" fmla="*/ 0 h 1057"/>
              <a:gd name="T92" fmla="*/ 1466 w 1466"/>
              <a:gd name="T93" fmla="*/ 1057 h 1057"/>
              <a:gd name="T94" fmla="*/ 0 w 1466"/>
              <a:gd name="T95" fmla="*/ 1057 h 105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466"/>
              <a:gd name="T145" fmla="*/ 0 h 1057"/>
              <a:gd name="T146" fmla="*/ 1466 w 1466"/>
              <a:gd name="T147" fmla="*/ 1057 h 105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466" h="1057">
                <a:moveTo>
                  <a:pt x="737" y="582"/>
                </a:moveTo>
                <a:lnTo>
                  <a:pt x="697" y="530"/>
                </a:lnTo>
                <a:lnTo>
                  <a:pt x="634" y="441"/>
                </a:lnTo>
                <a:lnTo>
                  <a:pt x="616" y="418"/>
                </a:lnTo>
                <a:lnTo>
                  <a:pt x="539" y="467"/>
                </a:lnTo>
                <a:lnTo>
                  <a:pt x="475" y="504"/>
                </a:lnTo>
                <a:lnTo>
                  <a:pt x="366" y="570"/>
                </a:lnTo>
                <a:lnTo>
                  <a:pt x="305" y="605"/>
                </a:lnTo>
                <a:lnTo>
                  <a:pt x="190" y="674"/>
                </a:lnTo>
                <a:lnTo>
                  <a:pt x="190" y="913"/>
                </a:lnTo>
                <a:lnTo>
                  <a:pt x="305" y="913"/>
                </a:lnTo>
                <a:lnTo>
                  <a:pt x="366" y="913"/>
                </a:lnTo>
                <a:lnTo>
                  <a:pt x="475" y="913"/>
                </a:lnTo>
                <a:lnTo>
                  <a:pt x="539" y="913"/>
                </a:lnTo>
                <a:lnTo>
                  <a:pt x="634" y="913"/>
                </a:lnTo>
                <a:lnTo>
                  <a:pt x="697" y="913"/>
                </a:lnTo>
                <a:lnTo>
                  <a:pt x="809" y="913"/>
                </a:lnTo>
                <a:lnTo>
                  <a:pt x="861" y="913"/>
                </a:lnTo>
                <a:lnTo>
                  <a:pt x="979" y="913"/>
                </a:lnTo>
                <a:lnTo>
                  <a:pt x="1034" y="913"/>
                </a:lnTo>
                <a:lnTo>
                  <a:pt x="1143" y="913"/>
                </a:lnTo>
                <a:lnTo>
                  <a:pt x="1198" y="913"/>
                </a:lnTo>
                <a:lnTo>
                  <a:pt x="1276" y="913"/>
                </a:lnTo>
                <a:lnTo>
                  <a:pt x="1276" y="299"/>
                </a:lnTo>
                <a:lnTo>
                  <a:pt x="1198" y="340"/>
                </a:lnTo>
                <a:lnTo>
                  <a:pt x="1143" y="369"/>
                </a:lnTo>
                <a:lnTo>
                  <a:pt x="1143" y="369"/>
                </a:lnTo>
                <a:lnTo>
                  <a:pt x="1028" y="429"/>
                </a:lnTo>
                <a:lnTo>
                  <a:pt x="979" y="455"/>
                </a:lnTo>
                <a:lnTo>
                  <a:pt x="979" y="455"/>
                </a:lnTo>
                <a:lnTo>
                  <a:pt x="861" y="515"/>
                </a:lnTo>
                <a:lnTo>
                  <a:pt x="861" y="515"/>
                </a:lnTo>
                <a:lnTo>
                  <a:pt x="809" y="544"/>
                </a:lnTo>
                <a:lnTo>
                  <a:pt x="737" y="582"/>
                </a:lnTo>
                <a:close/>
                <a:moveTo>
                  <a:pt x="1290" y="92"/>
                </a:moveTo>
                <a:lnTo>
                  <a:pt x="752" y="371"/>
                </a:lnTo>
                <a:lnTo>
                  <a:pt x="634" y="210"/>
                </a:lnTo>
                <a:lnTo>
                  <a:pt x="207" y="467"/>
                </a:lnTo>
                <a:lnTo>
                  <a:pt x="202" y="559"/>
                </a:lnTo>
                <a:lnTo>
                  <a:pt x="628" y="302"/>
                </a:lnTo>
                <a:lnTo>
                  <a:pt x="749" y="464"/>
                </a:lnTo>
                <a:lnTo>
                  <a:pt x="1287" y="184"/>
                </a:lnTo>
                <a:lnTo>
                  <a:pt x="1290" y="92"/>
                </a:lnTo>
                <a:close/>
                <a:moveTo>
                  <a:pt x="0" y="1057"/>
                </a:moveTo>
                <a:lnTo>
                  <a:pt x="0" y="0"/>
                </a:lnTo>
                <a:lnTo>
                  <a:pt x="1466" y="0"/>
                </a:lnTo>
                <a:lnTo>
                  <a:pt x="1466" y="1057"/>
                </a:lnTo>
                <a:lnTo>
                  <a:pt x="0" y="10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" name="Freeform 25"/>
          <p:cNvSpPr>
            <a:spLocks noEditPoints="1" noChangeArrowheads="1"/>
          </p:cNvSpPr>
          <p:nvPr/>
        </p:nvSpPr>
        <p:spPr bwMode="auto">
          <a:xfrm>
            <a:off x="3906838" y="1566863"/>
            <a:ext cx="603250" cy="1230312"/>
          </a:xfrm>
          <a:custGeom>
            <a:avLst/>
            <a:gdLst>
              <a:gd name="T0" fmla="*/ 114 w 132"/>
              <a:gd name="T1" fmla="*/ 124 h 269"/>
              <a:gd name="T2" fmla="*/ 98 w 132"/>
              <a:gd name="T3" fmla="*/ 267 h 269"/>
              <a:gd name="T4" fmla="*/ 78 w 132"/>
              <a:gd name="T5" fmla="*/ 263 h 269"/>
              <a:gd name="T6" fmla="*/ 14 w 132"/>
              <a:gd name="T7" fmla="*/ 150 h 269"/>
              <a:gd name="T8" fmla="*/ 14 w 132"/>
              <a:gd name="T9" fmla="*/ 20 h 269"/>
              <a:gd name="T10" fmla="*/ 30 w 132"/>
              <a:gd name="T11" fmla="*/ 7 h 269"/>
              <a:gd name="T12" fmla="*/ 114 w 132"/>
              <a:gd name="T13" fmla="*/ 124 h 269"/>
              <a:gd name="T14" fmla="*/ 92 w 132"/>
              <a:gd name="T15" fmla="*/ 243 h 269"/>
              <a:gd name="T16" fmla="*/ 101 w 132"/>
              <a:gd name="T17" fmla="*/ 127 h 269"/>
              <a:gd name="T18" fmla="*/ 36 w 132"/>
              <a:gd name="T19" fmla="*/ 32 h 269"/>
              <a:gd name="T20" fmla="*/ 27 w 132"/>
              <a:gd name="T21" fmla="*/ 147 h 269"/>
              <a:gd name="T22" fmla="*/ 92 w 132"/>
              <a:gd name="T23" fmla="*/ 243 h 2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2"/>
              <a:gd name="T37" fmla="*/ 0 h 269"/>
              <a:gd name="T38" fmla="*/ 132 w 132"/>
              <a:gd name="T39" fmla="*/ 269 h 2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2" h="269">
                <a:moveTo>
                  <a:pt x="114" y="124"/>
                </a:moveTo>
                <a:cubicBezTo>
                  <a:pt x="132" y="196"/>
                  <a:pt x="126" y="260"/>
                  <a:pt x="98" y="267"/>
                </a:cubicBezTo>
                <a:cubicBezTo>
                  <a:pt x="92" y="269"/>
                  <a:pt x="85" y="267"/>
                  <a:pt x="78" y="263"/>
                </a:cubicBezTo>
                <a:cubicBezTo>
                  <a:pt x="54" y="249"/>
                  <a:pt x="29" y="206"/>
                  <a:pt x="14" y="150"/>
                </a:cubicBezTo>
                <a:cubicBezTo>
                  <a:pt x="0" y="95"/>
                  <a:pt x="0" y="44"/>
                  <a:pt x="14" y="20"/>
                </a:cubicBezTo>
                <a:cubicBezTo>
                  <a:pt x="18" y="13"/>
                  <a:pt x="23" y="9"/>
                  <a:pt x="30" y="7"/>
                </a:cubicBezTo>
                <a:cubicBezTo>
                  <a:pt x="57" y="0"/>
                  <a:pt x="95" y="52"/>
                  <a:pt x="114" y="124"/>
                </a:cubicBezTo>
                <a:close/>
                <a:moveTo>
                  <a:pt x="92" y="243"/>
                </a:moveTo>
                <a:cubicBezTo>
                  <a:pt x="112" y="237"/>
                  <a:pt x="116" y="186"/>
                  <a:pt x="101" y="127"/>
                </a:cubicBezTo>
                <a:cubicBezTo>
                  <a:pt x="86" y="69"/>
                  <a:pt x="57" y="26"/>
                  <a:pt x="36" y="32"/>
                </a:cubicBezTo>
                <a:cubicBezTo>
                  <a:pt x="15" y="37"/>
                  <a:pt x="11" y="89"/>
                  <a:pt x="27" y="147"/>
                </a:cubicBezTo>
                <a:cubicBezTo>
                  <a:pt x="42" y="205"/>
                  <a:pt x="71" y="248"/>
                  <a:pt x="92" y="24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Freeform 26"/>
          <p:cNvSpPr>
            <a:spLocks noEditPoints="1" noChangeArrowheads="1"/>
          </p:cNvSpPr>
          <p:nvPr/>
        </p:nvSpPr>
        <p:spPr bwMode="auto">
          <a:xfrm>
            <a:off x="3957638" y="1685925"/>
            <a:ext cx="479425" cy="1016000"/>
          </a:xfrm>
          <a:custGeom>
            <a:avLst/>
            <a:gdLst>
              <a:gd name="T0" fmla="*/ 90 w 105"/>
              <a:gd name="T1" fmla="*/ 101 h 222"/>
              <a:gd name="T2" fmla="*/ 81 w 105"/>
              <a:gd name="T3" fmla="*/ 217 h 222"/>
              <a:gd name="T4" fmla="*/ 16 w 105"/>
              <a:gd name="T5" fmla="*/ 121 h 222"/>
              <a:gd name="T6" fmla="*/ 25 w 105"/>
              <a:gd name="T7" fmla="*/ 6 h 222"/>
              <a:gd name="T8" fmla="*/ 90 w 105"/>
              <a:gd name="T9" fmla="*/ 101 h 222"/>
              <a:gd name="T10" fmla="*/ 65 w 105"/>
              <a:gd name="T11" fmla="*/ 143 h 222"/>
              <a:gd name="T12" fmla="*/ 77 w 105"/>
              <a:gd name="T13" fmla="*/ 105 h 222"/>
              <a:gd name="T14" fmla="*/ 48 w 105"/>
              <a:gd name="T15" fmla="*/ 78 h 222"/>
              <a:gd name="T16" fmla="*/ 35 w 105"/>
              <a:gd name="T17" fmla="*/ 116 h 222"/>
              <a:gd name="T18" fmla="*/ 65 w 105"/>
              <a:gd name="T19" fmla="*/ 143 h 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5"/>
              <a:gd name="T31" fmla="*/ 0 h 222"/>
              <a:gd name="T32" fmla="*/ 105 w 105"/>
              <a:gd name="T33" fmla="*/ 222 h 22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5" h="222">
                <a:moveTo>
                  <a:pt x="90" y="101"/>
                </a:moveTo>
                <a:cubicBezTo>
                  <a:pt x="105" y="160"/>
                  <a:pt x="101" y="211"/>
                  <a:pt x="81" y="217"/>
                </a:cubicBezTo>
                <a:cubicBezTo>
                  <a:pt x="60" y="222"/>
                  <a:pt x="31" y="179"/>
                  <a:pt x="16" y="121"/>
                </a:cubicBezTo>
                <a:cubicBezTo>
                  <a:pt x="0" y="63"/>
                  <a:pt x="4" y="11"/>
                  <a:pt x="25" y="6"/>
                </a:cubicBezTo>
                <a:cubicBezTo>
                  <a:pt x="46" y="0"/>
                  <a:pt x="75" y="43"/>
                  <a:pt x="90" y="101"/>
                </a:cubicBezTo>
                <a:close/>
                <a:moveTo>
                  <a:pt x="65" y="143"/>
                </a:moveTo>
                <a:cubicBezTo>
                  <a:pt x="76" y="140"/>
                  <a:pt x="82" y="123"/>
                  <a:pt x="77" y="105"/>
                </a:cubicBezTo>
                <a:cubicBezTo>
                  <a:pt x="72" y="87"/>
                  <a:pt x="59" y="75"/>
                  <a:pt x="48" y="78"/>
                </a:cubicBezTo>
                <a:cubicBezTo>
                  <a:pt x="36" y="81"/>
                  <a:pt x="30" y="98"/>
                  <a:pt x="35" y="116"/>
                </a:cubicBezTo>
                <a:cubicBezTo>
                  <a:pt x="40" y="134"/>
                  <a:pt x="53" y="146"/>
                  <a:pt x="65" y="1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Freeform 27"/>
          <p:cNvSpPr>
            <a:spLocks noChangeArrowheads="1"/>
          </p:cNvSpPr>
          <p:nvPr/>
        </p:nvSpPr>
        <p:spPr bwMode="auto">
          <a:xfrm>
            <a:off x="4094163" y="2028825"/>
            <a:ext cx="238125" cy="325438"/>
          </a:xfrm>
          <a:custGeom>
            <a:avLst/>
            <a:gdLst>
              <a:gd name="T0" fmla="*/ 47 w 52"/>
              <a:gd name="T1" fmla="*/ 30 h 71"/>
              <a:gd name="T2" fmla="*/ 35 w 52"/>
              <a:gd name="T3" fmla="*/ 68 h 71"/>
              <a:gd name="T4" fmla="*/ 5 w 52"/>
              <a:gd name="T5" fmla="*/ 41 h 71"/>
              <a:gd name="T6" fmla="*/ 18 w 52"/>
              <a:gd name="T7" fmla="*/ 3 h 71"/>
              <a:gd name="T8" fmla="*/ 47 w 52"/>
              <a:gd name="T9" fmla="*/ 30 h 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71"/>
              <a:gd name="T17" fmla="*/ 52 w 52"/>
              <a:gd name="T18" fmla="*/ 71 h 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71">
                <a:moveTo>
                  <a:pt x="47" y="30"/>
                </a:moveTo>
                <a:cubicBezTo>
                  <a:pt x="52" y="48"/>
                  <a:pt x="46" y="65"/>
                  <a:pt x="35" y="68"/>
                </a:cubicBezTo>
                <a:cubicBezTo>
                  <a:pt x="23" y="71"/>
                  <a:pt x="10" y="59"/>
                  <a:pt x="5" y="41"/>
                </a:cubicBezTo>
                <a:cubicBezTo>
                  <a:pt x="0" y="23"/>
                  <a:pt x="6" y="6"/>
                  <a:pt x="18" y="3"/>
                </a:cubicBezTo>
                <a:cubicBezTo>
                  <a:pt x="29" y="0"/>
                  <a:pt x="42" y="12"/>
                  <a:pt x="47" y="3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Freeform 28"/>
          <p:cNvSpPr>
            <a:spLocks noChangeArrowheads="1"/>
          </p:cNvSpPr>
          <p:nvPr/>
        </p:nvSpPr>
        <p:spPr bwMode="auto">
          <a:xfrm>
            <a:off x="3308350" y="1658938"/>
            <a:ext cx="955675" cy="1111250"/>
          </a:xfrm>
          <a:custGeom>
            <a:avLst/>
            <a:gdLst>
              <a:gd name="T0" fmla="*/ 0 w 209"/>
              <a:gd name="T1" fmla="*/ 169 h 243"/>
              <a:gd name="T2" fmla="*/ 145 w 209"/>
              <a:gd name="T3" fmla="*/ 0 h 243"/>
              <a:gd name="T4" fmla="*/ 145 w 209"/>
              <a:gd name="T5" fmla="*/ 130 h 243"/>
              <a:gd name="T6" fmla="*/ 209 w 209"/>
              <a:gd name="T7" fmla="*/ 243 h 243"/>
              <a:gd name="T8" fmla="*/ 0 w 209"/>
              <a:gd name="T9" fmla="*/ 169 h 2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9"/>
              <a:gd name="T16" fmla="*/ 0 h 243"/>
              <a:gd name="T17" fmla="*/ 209 w 209"/>
              <a:gd name="T18" fmla="*/ 243 h 2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9" h="243">
                <a:moveTo>
                  <a:pt x="0" y="169"/>
                </a:moveTo>
                <a:cubicBezTo>
                  <a:pt x="0" y="169"/>
                  <a:pt x="144" y="3"/>
                  <a:pt x="145" y="0"/>
                </a:cubicBezTo>
                <a:cubicBezTo>
                  <a:pt x="131" y="24"/>
                  <a:pt x="131" y="75"/>
                  <a:pt x="145" y="130"/>
                </a:cubicBezTo>
                <a:cubicBezTo>
                  <a:pt x="160" y="186"/>
                  <a:pt x="185" y="229"/>
                  <a:pt x="209" y="243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Freeform 29"/>
          <p:cNvSpPr>
            <a:spLocks noChangeArrowheads="1"/>
          </p:cNvSpPr>
          <p:nvPr/>
        </p:nvSpPr>
        <p:spPr bwMode="auto">
          <a:xfrm>
            <a:off x="2192338" y="2655888"/>
            <a:ext cx="1770062" cy="3246437"/>
          </a:xfrm>
          <a:custGeom>
            <a:avLst/>
            <a:gdLst>
              <a:gd name="T0" fmla="*/ 387 w 387"/>
              <a:gd name="T1" fmla="*/ 29 h 710"/>
              <a:gd name="T2" fmla="*/ 329 w 387"/>
              <a:gd name="T3" fmla="*/ 203 h 710"/>
              <a:gd name="T4" fmla="*/ 276 w 387"/>
              <a:gd name="T5" fmla="*/ 203 h 710"/>
              <a:gd name="T6" fmla="*/ 232 w 387"/>
              <a:gd name="T7" fmla="*/ 120 h 710"/>
              <a:gd name="T8" fmla="*/ 258 w 387"/>
              <a:gd name="T9" fmla="*/ 261 h 710"/>
              <a:gd name="T10" fmla="*/ 310 w 387"/>
              <a:gd name="T11" fmla="*/ 409 h 710"/>
              <a:gd name="T12" fmla="*/ 327 w 387"/>
              <a:gd name="T13" fmla="*/ 497 h 710"/>
              <a:gd name="T14" fmla="*/ 315 w 387"/>
              <a:gd name="T15" fmla="*/ 710 h 710"/>
              <a:gd name="T16" fmla="*/ 265 w 387"/>
              <a:gd name="T17" fmla="*/ 710 h 710"/>
              <a:gd name="T18" fmla="*/ 265 w 387"/>
              <a:gd name="T19" fmla="*/ 557 h 710"/>
              <a:gd name="T20" fmla="*/ 194 w 387"/>
              <a:gd name="T21" fmla="*/ 342 h 710"/>
              <a:gd name="T22" fmla="*/ 114 w 387"/>
              <a:gd name="T23" fmla="*/ 710 h 710"/>
              <a:gd name="T24" fmla="*/ 55 w 387"/>
              <a:gd name="T25" fmla="*/ 710 h 710"/>
              <a:gd name="T26" fmla="*/ 107 w 387"/>
              <a:gd name="T27" fmla="*/ 332 h 710"/>
              <a:gd name="T28" fmla="*/ 91 w 387"/>
              <a:gd name="T29" fmla="*/ 144 h 710"/>
              <a:gd name="T30" fmla="*/ 55 w 387"/>
              <a:gd name="T31" fmla="*/ 227 h 710"/>
              <a:gd name="T32" fmla="*/ 66 w 387"/>
              <a:gd name="T33" fmla="*/ 339 h 710"/>
              <a:gd name="T34" fmla="*/ 24 w 387"/>
              <a:gd name="T35" fmla="*/ 347 h 710"/>
              <a:gd name="T36" fmla="*/ 0 w 387"/>
              <a:gd name="T37" fmla="*/ 227 h 710"/>
              <a:gd name="T38" fmla="*/ 29 w 387"/>
              <a:gd name="T39" fmla="*/ 110 h 710"/>
              <a:gd name="T40" fmla="*/ 165 w 387"/>
              <a:gd name="T41" fmla="*/ 14 h 710"/>
              <a:gd name="T42" fmla="*/ 283 w 387"/>
              <a:gd name="T43" fmla="*/ 82 h 710"/>
              <a:gd name="T44" fmla="*/ 298 w 387"/>
              <a:gd name="T45" fmla="*/ 129 h 710"/>
              <a:gd name="T46" fmla="*/ 339 w 387"/>
              <a:gd name="T47" fmla="*/ 14 h 710"/>
              <a:gd name="T48" fmla="*/ 387 w 387"/>
              <a:gd name="T49" fmla="*/ 29 h 7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87"/>
              <a:gd name="T76" fmla="*/ 0 h 710"/>
              <a:gd name="T77" fmla="*/ 387 w 387"/>
              <a:gd name="T78" fmla="*/ 710 h 71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87" h="710">
                <a:moveTo>
                  <a:pt x="387" y="29"/>
                </a:moveTo>
                <a:cubicBezTo>
                  <a:pt x="329" y="203"/>
                  <a:pt x="329" y="203"/>
                  <a:pt x="329" y="203"/>
                </a:cubicBezTo>
                <a:cubicBezTo>
                  <a:pt x="329" y="203"/>
                  <a:pt x="304" y="256"/>
                  <a:pt x="276" y="203"/>
                </a:cubicBezTo>
                <a:cubicBezTo>
                  <a:pt x="248" y="151"/>
                  <a:pt x="232" y="120"/>
                  <a:pt x="232" y="120"/>
                </a:cubicBezTo>
                <a:cubicBezTo>
                  <a:pt x="258" y="261"/>
                  <a:pt x="258" y="261"/>
                  <a:pt x="258" y="261"/>
                </a:cubicBezTo>
                <a:cubicBezTo>
                  <a:pt x="258" y="261"/>
                  <a:pt x="286" y="352"/>
                  <a:pt x="310" y="409"/>
                </a:cubicBezTo>
                <a:cubicBezTo>
                  <a:pt x="334" y="466"/>
                  <a:pt x="327" y="497"/>
                  <a:pt x="327" y="497"/>
                </a:cubicBezTo>
                <a:cubicBezTo>
                  <a:pt x="315" y="710"/>
                  <a:pt x="315" y="710"/>
                  <a:pt x="315" y="710"/>
                </a:cubicBezTo>
                <a:cubicBezTo>
                  <a:pt x="265" y="710"/>
                  <a:pt x="265" y="710"/>
                  <a:pt x="265" y="710"/>
                </a:cubicBezTo>
                <a:cubicBezTo>
                  <a:pt x="265" y="710"/>
                  <a:pt x="265" y="633"/>
                  <a:pt x="265" y="557"/>
                </a:cubicBezTo>
                <a:cubicBezTo>
                  <a:pt x="265" y="481"/>
                  <a:pt x="194" y="342"/>
                  <a:pt x="194" y="342"/>
                </a:cubicBezTo>
                <a:cubicBezTo>
                  <a:pt x="114" y="710"/>
                  <a:pt x="114" y="710"/>
                  <a:pt x="114" y="710"/>
                </a:cubicBezTo>
                <a:cubicBezTo>
                  <a:pt x="55" y="710"/>
                  <a:pt x="55" y="710"/>
                  <a:pt x="55" y="710"/>
                </a:cubicBezTo>
                <a:cubicBezTo>
                  <a:pt x="55" y="710"/>
                  <a:pt x="110" y="395"/>
                  <a:pt x="107" y="332"/>
                </a:cubicBezTo>
                <a:cubicBezTo>
                  <a:pt x="105" y="270"/>
                  <a:pt x="91" y="144"/>
                  <a:pt x="91" y="144"/>
                </a:cubicBezTo>
                <a:cubicBezTo>
                  <a:pt x="55" y="227"/>
                  <a:pt x="55" y="227"/>
                  <a:pt x="55" y="227"/>
                </a:cubicBezTo>
                <a:cubicBezTo>
                  <a:pt x="66" y="339"/>
                  <a:pt x="66" y="339"/>
                  <a:pt x="66" y="339"/>
                </a:cubicBezTo>
                <a:cubicBezTo>
                  <a:pt x="24" y="347"/>
                  <a:pt x="24" y="347"/>
                  <a:pt x="24" y="34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5" y="215"/>
                  <a:pt x="29" y="110"/>
                </a:cubicBezTo>
                <a:cubicBezTo>
                  <a:pt x="52" y="5"/>
                  <a:pt x="165" y="14"/>
                  <a:pt x="165" y="14"/>
                </a:cubicBezTo>
                <a:cubicBezTo>
                  <a:pt x="165" y="14"/>
                  <a:pt x="255" y="0"/>
                  <a:pt x="283" y="82"/>
                </a:cubicBezTo>
                <a:cubicBezTo>
                  <a:pt x="298" y="129"/>
                  <a:pt x="298" y="129"/>
                  <a:pt x="298" y="129"/>
                </a:cubicBezTo>
                <a:cubicBezTo>
                  <a:pt x="339" y="14"/>
                  <a:pt x="339" y="14"/>
                  <a:pt x="339" y="14"/>
                </a:cubicBezTo>
                <a:lnTo>
                  <a:pt x="387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" name="Oval 30"/>
          <p:cNvSpPr>
            <a:spLocks noChangeArrowheads="1"/>
          </p:cNvSpPr>
          <p:nvPr/>
        </p:nvSpPr>
        <p:spPr bwMode="auto">
          <a:xfrm>
            <a:off x="2530475" y="1892300"/>
            <a:ext cx="758825" cy="758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042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2124075" y="1198563"/>
            <a:ext cx="5200650" cy="46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5"/>
          <p:cNvSpPr>
            <a:spLocks noEditPoints="1" noChangeArrowheads="1"/>
          </p:cNvSpPr>
          <p:nvPr/>
        </p:nvSpPr>
        <p:spPr bwMode="auto">
          <a:xfrm>
            <a:off x="4135438" y="2168525"/>
            <a:ext cx="3189287" cy="3694113"/>
          </a:xfrm>
          <a:custGeom>
            <a:avLst/>
            <a:gdLst>
              <a:gd name="T0" fmla="*/ 343 w 618"/>
              <a:gd name="T1" fmla="*/ 1 h 716"/>
              <a:gd name="T2" fmla="*/ 343 w 618"/>
              <a:gd name="T3" fmla="*/ 37 h 716"/>
              <a:gd name="T4" fmla="*/ 421 w 618"/>
              <a:gd name="T5" fmla="*/ 19 h 716"/>
              <a:gd name="T6" fmla="*/ 511 w 618"/>
              <a:gd name="T7" fmla="*/ 122 h 716"/>
              <a:gd name="T8" fmla="*/ 565 w 618"/>
              <a:gd name="T9" fmla="*/ 251 h 716"/>
              <a:gd name="T10" fmla="*/ 618 w 618"/>
              <a:gd name="T11" fmla="*/ 302 h 716"/>
              <a:gd name="T12" fmla="*/ 590 w 618"/>
              <a:gd name="T13" fmla="*/ 337 h 716"/>
              <a:gd name="T14" fmla="*/ 477 w 618"/>
              <a:gd name="T15" fmla="*/ 228 h 716"/>
              <a:gd name="T16" fmla="*/ 438 w 618"/>
              <a:gd name="T17" fmla="*/ 134 h 716"/>
              <a:gd name="T18" fmla="*/ 402 w 618"/>
              <a:gd name="T19" fmla="*/ 193 h 716"/>
              <a:gd name="T20" fmla="*/ 433 w 618"/>
              <a:gd name="T21" fmla="*/ 514 h 716"/>
              <a:gd name="T22" fmla="*/ 433 w 618"/>
              <a:gd name="T23" fmla="*/ 716 h 716"/>
              <a:gd name="T24" fmla="*/ 372 w 618"/>
              <a:gd name="T25" fmla="*/ 716 h 716"/>
              <a:gd name="T26" fmla="*/ 357 w 618"/>
              <a:gd name="T27" fmla="*/ 426 h 716"/>
              <a:gd name="T28" fmla="*/ 316 w 618"/>
              <a:gd name="T29" fmla="*/ 271 h 716"/>
              <a:gd name="T30" fmla="*/ 226 w 618"/>
              <a:gd name="T31" fmla="*/ 716 h 716"/>
              <a:gd name="T32" fmla="*/ 175 w 618"/>
              <a:gd name="T33" fmla="*/ 716 h 716"/>
              <a:gd name="T34" fmla="*/ 175 w 618"/>
              <a:gd name="T35" fmla="*/ 361 h 716"/>
              <a:gd name="T36" fmla="*/ 246 w 618"/>
              <a:gd name="T37" fmla="*/ 122 h 716"/>
              <a:gd name="T38" fmla="*/ 253 w 618"/>
              <a:gd name="T39" fmla="*/ 85 h 716"/>
              <a:gd name="T40" fmla="*/ 151 w 618"/>
              <a:gd name="T41" fmla="*/ 122 h 716"/>
              <a:gd name="T42" fmla="*/ 9 w 618"/>
              <a:gd name="T43" fmla="*/ 144 h 716"/>
              <a:gd name="T44" fmla="*/ 0 w 618"/>
              <a:gd name="T45" fmla="*/ 105 h 716"/>
              <a:gd name="T46" fmla="*/ 131 w 618"/>
              <a:gd name="T47" fmla="*/ 71 h 716"/>
              <a:gd name="T48" fmla="*/ 251 w 618"/>
              <a:gd name="T49" fmla="*/ 15 h 716"/>
              <a:gd name="T50" fmla="*/ 343 w 618"/>
              <a:gd name="T51" fmla="*/ 1 h 716"/>
              <a:gd name="T52" fmla="*/ 323 w 618"/>
              <a:gd name="T53" fmla="*/ 38 h 716"/>
              <a:gd name="T54" fmla="*/ 264 w 618"/>
              <a:gd name="T55" fmla="*/ 141 h 716"/>
              <a:gd name="T56" fmla="*/ 277 w 618"/>
              <a:gd name="T57" fmla="*/ 190 h 716"/>
              <a:gd name="T58" fmla="*/ 323 w 618"/>
              <a:gd name="T59" fmla="*/ 159 h 716"/>
              <a:gd name="T60" fmla="*/ 323 w 618"/>
              <a:gd name="T61" fmla="*/ 38 h 7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618"/>
              <a:gd name="T94" fmla="*/ 0 h 716"/>
              <a:gd name="T95" fmla="*/ 618 w 618"/>
              <a:gd name="T96" fmla="*/ 716 h 7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618" h="716">
                <a:moveTo>
                  <a:pt x="343" y="1"/>
                </a:moveTo>
                <a:cubicBezTo>
                  <a:pt x="342" y="2"/>
                  <a:pt x="305" y="37"/>
                  <a:pt x="343" y="37"/>
                </a:cubicBezTo>
                <a:cubicBezTo>
                  <a:pt x="382" y="37"/>
                  <a:pt x="421" y="19"/>
                  <a:pt x="421" y="19"/>
                </a:cubicBezTo>
                <a:cubicBezTo>
                  <a:pt x="466" y="38"/>
                  <a:pt x="501" y="72"/>
                  <a:pt x="511" y="122"/>
                </a:cubicBezTo>
                <a:cubicBezTo>
                  <a:pt x="531" y="217"/>
                  <a:pt x="531" y="217"/>
                  <a:pt x="565" y="251"/>
                </a:cubicBezTo>
                <a:cubicBezTo>
                  <a:pt x="599" y="285"/>
                  <a:pt x="618" y="302"/>
                  <a:pt x="618" y="302"/>
                </a:cubicBezTo>
                <a:cubicBezTo>
                  <a:pt x="590" y="337"/>
                  <a:pt x="590" y="337"/>
                  <a:pt x="590" y="337"/>
                </a:cubicBezTo>
                <a:cubicBezTo>
                  <a:pt x="590" y="337"/>
                  <a:pt x="497" y="275"/>
                  <a:pt x="477" y="228"/>
                </a:cubicBezTo>
                <a:cubicBezTo>
                  <a:pt x="458" y="180"/>
                  <a:pt x="438" y="134"/>
                  <a:pt x="438" y="134"/>
                </a:cubicBezTo>
                <a:cubicBezTo>
                  <a:pt x="438" y="134"/>
                  <a:pt x="399" y="146"/>
                  <a:pt x="402" y="193"/>
                </a:cubicBezTo>
                <a:cubicBezTo>
                  <a:pt x="404" y="239"/>
                  <a:pt x="433" y="402"/>
                  <a:pt x="433" y="514"/>
                </a:cubicBezTo>
                <a:cubicBezTo>
                  <a:pt x="433" y="626"/>
                  <a:pt x="433" y="716"/>
                  <a:pt x="433" y="716"/>
                </a:cubicBezTo>
                <a:cubicBezTo>
                  <a:pt x="372" y="716"/>
                  <a:pt x="372" y="716"/>
                  <a:pt x="372" y="716"/>
                </a:cubicBezTo>
                <a:cubicBezTo>
                  <a:pt x="372" y="716"/>
                  <a:pt x="370" y="504"/>
                  <a:pt x="357" y="426"/>
                </a:cubicBezTo>
                <a:cubicBezTo>
                  <a:pt x="343" y="348"/>
                  <a:pt x="332" y="286"/>
                  <a:pt x="316" y="271"/>
                </a:cubicBezTo>
                <a:cubicBezTo>
                  <a:pt x="270" y="225"/>
                  <a:pt x="226" y="716"/>
                  <a:pt x="226" y="716"/>
                </a:cubicBezTo>
                <a:cubicBezTo>
                  <a:pt x="175" y="716"/>
                  <a:pt x="175" y="716"/>
                  <a:pt x="175" y="716"/>
                </a:cubicBezTo>
                <a:cubicBezTo>
                  <a:pt x="175" y="716"/>
                  <a:pt x="175" y="439"/>
                  <a:pt x="175" y="361"/>
                </a:cubicBezTo>
                <a:cubicBezTo>
                  <a:pt x="175" y="284"/>
                  <a:pt x="219" y="168"/>
                  <a:pt x="246" y="122"/>
                </a:cubicBezTo>
                <a:cubicBezTo>
                  <a:pt x="272" y="76"/>
                  <a:pt x="253" y="85"/>
                  <a:pt x="253" y="85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9" y="144"/>
                  <a:pt x="9" y="144"/>
                  <a:pt x="9" y="144"/>
                </a:cubicBezTo>
                <a:cubicBezTo>
                  <a:pt x="0" y="105"/>
                  <a:pt x="0" y="105"/>
                  <a:pt x="0" y="105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68" y="46"/>
                  <a:pt x="251" y="15"/>
                </a:cubicBezTo>
                <a:cubicBezTo>
                  <a:pt x="278" y="4"/>
                  <a:pt x="311" y="0"/>
                  <a:pt x="343" y="1"/>
                </a:cubicBezTo>
                <a:close/>
                <a:moveTo>
                  <a:pt x="323" y="38"/>
                </a:moveTo>
                <a:cubicBezTo>
                  <a:pt x="264" y="141"/>
                  <a:pt x="264" y="141"/>
                  <a:pt x="264" y="141"/>
                </a:cubicBezTo>
                <a:cubicBezTo>
                  <a:pt x="277" y="190"/>
                  <a:pt x="277" y="190"/>
                  <a:pt x="277" y="190"/>
                </a:cubicBezTo>
                <a:cubicBezTo>
                  <a:pt x="323" y="159"/>
                  <a:pt x="323" y="159"/>
                  <a:pt x="323" y="159"/>
                </a:cubicBezTo>
                <a:lnTo>
                  <a:pt x="323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>
            <a:off x="5694363" y="1193800"/>
            <a:ext cx="944562" cy="9445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7"/>
          <p:cNvSpPr>
            <a:spLocks noChangeArrowheads="1"/>
          </p:cNvSpPr>
          <p:nvPr/>
        </p:nvSpPr>
        <p:spPr bwMode="auto">
          <a:xfrm>
            <a:off x="5497513" y="2365375"/>
            <a:ext cx="304800" cy="784225"/>
          </a:xfrm>
          <a:custGeom>
            <a:avLst/>
            <a:gdLst>
              <a:gd name="T0" fmla="*/ 192 w 192"/>
              <a:gd name="T1" fmla="*/ 0 h 494"/>
              <a:gd name="T2" fmla="*/ 192 w 192"/>
              <a:gd name="T3" fmla="*/ 393 h 494"/>
              <a:gd name="T4" fmla="*/ 43 w 192"/>
              <a:gd name="T5" fmla="*/ 494 h 494"/>
              <a:gd name="T6" fmla="*/ 0 w 192"/>
              <a:gd name="T7" fmla="*/ 334 h 494"/>
              <a:gd name="T8" fmla="*/ 192 w 192"/>
              <a:gd name="T9" fmla="*/ 0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"/>
              <a:gd name="T16" fmla="*/ 0 h 494"/>
              <a:gd name="T17" fmla="*/ 192 w 192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" h="494">
                <a:moveTo>
                  <a:pt x="192" y="0"/>
                </a:moveTo>
                <a:lnTo>
                  <a:pt x="192" y="393"/>
                </a:lnTo>
                <a:lnTo>
                  <a:pt x="43" y="494"/>
                </a:lnTo>
                <a:lnTo>
                  <a:pt x="0" y="334"/>
                </a:lnTo>
                <a:lnTo>
                  <a:pt x="19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8"/>
          <p:cNvSpPr>
            <a:spLocks noChangeArrowheads="1"/>
          </p:cNvSpPr>
          <p:nvPr/>
        </p:nvSpPr>
        <p:spPr bwMode="auto">
          <a:xfrm>
            <a:off x="4270375" y="3989388"/>
            <a:ext cx="500063" cy="708025"/>
          </a:xfrm>
          <a:custGeom>
            <a:avLst/>
            <a:gdLst>
              <a:gd name="T0" fmla="*/ 0 w 97"/>
              <a:gd name="T1" fmla="*/ 33 h 137"/>
              <a:gd name="T2" fmla="*/ 93 w 97"/>
              <a:gd name="T3" fmla="*/ 0 h 137"/>
              <a:gd name="T4" fmla="*/ 97 w 97"/>
              <a:gd name="T5" fmla="*/ 16 h 137"/>
              <a:gd name="T6" fmla="*/ 22 w 97"/>
              <a:gd name="T7" fmla="*/ 137 h 137"/>
              <a:gd name="T8" fmla="*/ 0 w 97"/>
              <a:gd name="T9" fmla="*/ 33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137"/>
              <a:gd name="T17" fmla="*/ 97 w 97"/>
              <a:gd name="T18" fmla="*/ 137 h 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137">
                <a:moveTo>
                  <a:pt x="0" y="33"/>
                </a:moveTo>
                <a:cubicBezTo>
                  <a:pt x="93" y="0"/>
                  <a:pt x="93" y="0"/>
                  <a:pt x="93" y="0"/>
                </a:cubicBezTo>
                <a:cubicBezTo>
                  <a:pt x="95" y="5"/>
                  <a:pt x="96" y="11"/>
                  <a:pt x="97" y="16"/>
                </a:cubicBezTo>
                <a:cubicBezTo>
                  <a:pt x="96" y="56"/>
                  <a:pt x="68" y="99"/>
                  <a:pt x="22" y="137"/>
                </a:cubicBezTo>
                <a:cubicBezTo>
                  <a:pt x="19" y="103"/>
                  <a:pt x="11" y="68"/>
                  <a:pt x="0" y="3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9"/>
          <p:cNvSpPr>
            <a:spLocks noChangeArrowheads="1"/>
          </p:cNvSpPr>
          <p:nvPr/>
        </p:nvSpPr>
        <p:spPr bwMode="auto">
          <a:xfrm>
            <a:off x="3960813" y="3546475"/>
            <a:ext cx="752475" cy="520700"/>
          </a:xfrm>
          <a:custGeom>
            <a:avLst/>
            <a:gdLst>
              <a:gd name="T0" fmla="*/ 146 w 146"/>
              <a:gd name="T1" fmla="*/ 69 h 101"/>
              <a:gd name="T2" fmla="*/ 53 w 146"/>
              <a:gd name="T3" fmla="*/ 101 h 101"/>
              <a:gd name="T4" fmla="*/ 0 w 146"/>
              <a:gd name="T5" fmla="*/ 0 h 101"/>
              <a:gd name="T6" fmla="*/ 135 w 146"/>
              <a:gd name="T7" fmla="*/ 43 h 101"/>
              <a:gd name="T8" fmla="*/ 146 w 146"/>
              <a:gd name="T9" fmla="*/ 69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101"/>
              <a:gd name="T17" fmla="*/ 146 w 146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101">
                <a:moveTo>
                  <a:pt x="146" y="69"/>
                </a:moveTo>
                <a:cubicBezTo>
                  <a:pt x="53" y="101"/>
                  <a:pt x="53" y="101"/>
                  <a:pt x="53" y="101"/>
                </a:cubicBezTo>
                <a:cubicBezTo>
                  <a:pt x="39" y="63"/>
                  <a:pt x="21" y="29"/>
                  <a:pt x="0" y="0"/>
                </a:cubicBezTo>
                <a:cubicBezTo>
                  <a:pt x="59" y="0"/>
                  <a:pt x="108" y="15"/>
                  <a:pt x="135" y="43"/>
                </a:cubicBezTo>
                <a:cubicBezTo>
                  <a:pt x="139" y="51"/>
                  <a:pt x="143" y="60"/>
                  <a:pt x="146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0"/>
          <p:cNvSpPr>
            <a:spLocks noChangeArrowheads="1"/>
          </p:cNvSpPr>
          <p:nvPr/>
        </p:nvSpPr>
        <p:spPr bwMode="auto">
          <a:xfrm>
            <a:off x="4259263" y="4294188"/>
            <a:ext cx="588962" cy="1196975"/>
          </a:xfrm>
          <a:custGeom>
            <a:avLst/>
            <a:gdLst>
              <a:gd name="T0" fmla="*/ 107 w 114"/>
              <a:gd name="T1" fmla="*/ 0 h 232"/>
              <a:gd name="T2" fmla="*/ 0 w 114"/>
              <a:gd name="T3" fmla="*/ 232 h 232"/>
              <a:gd name="T4" fmla="*/ 25 w 114"/>
              <a:gd name="T5" fmla="*/ 100 h 232"/>
              <a:gd name="T6" fmla="*/ 107 w 114"/>
              <a:gd name="T7" fmla="*/ 0 h 232"/>
              <a:gd name="T8" fmla="*/ 0 60000 65536"/>
              <a:gd name="T9" fmla="*/ 0 60000 65536"/>
              <a:gd name="T10" fmla="*/ 0 60000 65536"/>
              <a:gd name="T11" fmla="*/ 0 60000 65536"/>
              <a:gd name="T12" fmla="*/ 0 w 114"/>
              <a:gd name="T13" fmla="*/ 0 h 232"/>
              <a:gd name="T14" fmla="*/ 114 w 114"/>
              <a:gd name="T15" fmla="*/ 232 h 2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4" h="232">
                <a:moveTo>
                  <a:pt x="107" y="0"/>
                </a:moveTo>
                <a:cubicBezTo>
                  <a:pt x="114" y="91"/>
                  <a:pt x="73" y="179"/>
                  <a:pt x="0" y="232"/>
                </a:cubicBezTo>
                <a:cubicBezTo>
                  <a:pt x="18" y="198"/>
                  <a:pt x="27" y="152"/>
                  <a:pt x="25" y="100"/>
                </a:cubicBezTo>
                <a:cubicBezTo>
                  <a:pt x="65" y="70"/>
                  <a:pt x="93" y="35"/>
                  <a:pt x="107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1"/>
          <p:cNvSpPr>
            <a:spLocks noChangeArrowheads="1"/>
          </p:cNvSpPr>
          <p:nvPr/>
        </p:nvSpPr>
        <p:spPr bwMode="auto">
          <a:xfrm>
            <a:off x="3522663" y="4191000"/>
            <a:ext cx="768350" cy="862013"/>
          </a:xfrm>
          <a:custGeom>
            <a:avLst/>
            <a:gdLst>
              <a:gd name="T0" fmla="*/ 0 w 149"/>
              <a:gd name="T1" fmla="*/ 45 h 167"/>
              <a:gd name="T2" fmla="*/ 126 w 149"/>
              <a:gd name="T3" fmla="*/ 0 h 167"/>
              <a:gd name="T4" fmla="*/ 149 w 149"/>
              <a:gd name="T5" fmla="*/ 111 h 167"/>
              <a:gd name="T6" fmla="*/ 43 w 149"/>
              <a:gd name="T7" fmla="*/ 167 h 167"/>
              <a:gd name="T8" fmla="*/ 0 w 149"/>
              <a:gd name="T9" fmla="*/ 45 h 1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167"/>
              <a:gd name="T17" fmla="*/ 149 w 149"/>
              <a:gd name="T18" fmla="*/ 167 h 1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167">
                <a:moveTo>
                  <a:pt x="0" y="45"/>
                </a:moveTo>
                <a:cubicBezTo>
                  <a:pt x="126" y="0"/>
                  <a:pt x="126" y="0"/>
                  <a:pt x="126" y="0"/>
                </a:cubicBezTo>
                <a:cubicBezTo>
                  <a:pt x="139" y="39"/>
                  <a:pt x="146" y="76"/>
                  <a:pt x="149" y="111"/>
                </a:cubicBezTo>
                <a:cubicBezTo>
                  <a:pt x="119" y="133"/>
                  <a:pt x="83" y="152"/>
                  <a:pt x="43" y="167"/>
                </a:cubicBezTo>
                <a:lnTo>
                  <a:pt x="0" y="4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2"/>
          <p:cNvSpPr>
            <a:spLocks noChangeArrowheads="1"/>
          </p:cNvSpPr>
          <p:nvPr/>
        </p:nvSpPr>
        <p:spPr bwMode="auto">
          <a:xfrm>
            <a:off x="3259138" y="3551238"/>
            <a:ext cx="882650" cy="779462"/>
          </a:xfrm>
          <a:custGeom>
            <a:avLst/>
            <a:gdLst>
              <a:gd name="T0" fmla="*/ 171 w 171"/>
              <a:gd name="T1" fmla="*/ 107 h 151"/>
              <a:gd name="T2" fmla="*/ 45 w 171"/>
              <a:gd name="T3" fmla="*/ 151 h 151"/>
              <a:gd name="T4" fmla="*/ 0 w 171"/>
              <a:gd name="T5" fmla="*/ 23 h 151"/>
              <a:gd name="T6" fmla="*/ 113 w 171"/>
              <a:gd name="T7" fmla="*/ 0 h 151"/>
              <a:gd name="T8" fmla="*/ 171 w 171"/>
              <a:gd name="T9" fmla="*/ 107 h 1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51"/>
              <a:gd name="T17" fmla="*/ 171 w 171"/>
              <a:gd name="T18" fmla="*/ 151 h 1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51">
                <a:moveTo>
                  <a:pt x="171" y="107"/>
                </a:moveTo>
                <a:cubicBezTo>
                  <a:pt x="45" y="151"/>
                  <a:pt x="45" y="151"/>
                  <a:pt x="45" y="151"/>
                </a:cubicBezTo>
                <a:cubicBezTo>
                  <a:pt x="0" y="23"/>
                  <a:pt x="0" y="23"/>
                  <a:pt x="0" y="23"/>
                </a:cubicBezTo>
                <a:cubicBezTo>
                  <a:pt x="39" y="10"/>
                  <a:pt x="77" y="2"/>
                  <a:pt x="113" y="0"/>
                </a:cubicBezTo>
                <a:cubicBezTo>
                  <a:pt x="135" y="30"/>
                  <a:pt x="155" y="66"/>
                  <a:pt x="171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13"/>
          <p:cNvSpPr>
            <a:spLocks noChangeArrowheads="1"/>
          </p:cNvSpPr>
          <p:nvPr/>
        </p:nvSpPr>
        <p:spPr bwMode="auto">
          <a:xfrm>
            <a:off x="3403600" y="3035300"/>
            <a:ext cx="1123950" cy="536575"/>
          </a:xfrm>
          <a:custGeom>
            <a:avLst/>
            <a:gdLst>
              <a:gd name="T0" fmla="*/ 218 w 218"/>
              <a:gd name="T1" fmla="*/ 104 h 104"/>
              <a:gd name="T2" fmla="*/ 94 w 218"/>
              <a:gd name="T3" fmla="*/ 81 h 104"/>
              <a:gd name="T4" fmla="*/ 0 w 218"/>
              <a:gd name="T5" fmla="*/ 5 h 104"/>
              <a:gd name="T6" fmla="*/ 218 w 218"/>
              <a:gd name="T7" fmla="*/ 104 h 104"/>
              <a:gd name="T8" fmla="*/ 0 60000 65536"/>
              <a:gd name="T9" fmla="*/ 0 60000 65536"/>
              <a:gd name="T10" fmla="*/ 0 60000 65536"/>
              <a:gd name="T11" fmla="*/ 0 60000 65536"/>
              <a:gd name="T12" fmla="*/ 0 w 218"/>
              <a:gd name="T13" fmla="*/ 0 h 104"/>
              <a:gd name="T14" fmla="*/ 218 w 218"/>
              <a:gd name="T15" fmla="*/ 104 h 1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8" h="104">
                <a:moveTo>
                  <a:pt x="218" y="104"/>
                </a:moveTo>
                <a:cubicBezTo>
                  <a:pt x="185" y="88"/>
                  <a:pt x="142" y="79"/>
                  <a:pt x="94" y="81"/>
                </a:cubicBezTo>
                <a:cubicBezTo>
                  <a:pt x="65" y="45"/>
                  <a:pt x="33" y="18"/>
                  <a:pt x="0" y="5"/>
                </a:cubicBezTo>
                <a:cubicBezTo>
                  <a:pt x="85" y="0"/>
                  <a:pt x="166" y="38"/>
                  <a:pt x="218" y="10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14"/>
          <p:cNvSpPr>
            <a:spLocks noChangeArrowheads="1"/>
          </p:cNvSpPr>
          <p:nvPr/>
        </p:nvSpPr>
        <p:spPr bwMode="auto">
          <a:xfrm>
            <a:off x="3068638" y="3092450"/>
            <a:ext cx="695325" cy="479425"/>
          </a:xfrm>
          <a:custGeom>
            <a:avLst/>
            <a:gdLst>
              <a:gd name="T0" fmla="*/ 14 w 135"/>
              <a:gd name="T1" fmla="*/ 1 h 93"/>
              <a:gd name="T2" fmla="*/ 135 w 135"/>
              <a:gd name="T3" fmla="*/ 71 h 93"/>
              <a:gd name="T4" fmla="*/ 30 w 135"/>
              <a:gd name="T5" fmla="*/ 93 h 93"/>
              <a:gd name="T6" fmla="*/ 0 w 135"/>
              <a:gd name="T7" fmla="*/ 5 h 93"/>
              <a:gd name="T8" fmla="*/ 14 w 135"/>
              <a:gd name="T9" fmla="*/ 1 h 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"/>
              <a:gd name="T16" fmla="*/ 0 h 93"/>
              <a:gd name="T17" fmla="*/ 135 w 135"/>
              <a:gd name="T18" fmla="*/ 93 h 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" h="93">
                <a:moveTo>
                  <a:pt x="14" y="1"/>
                </a:moveTo>
                <a:cubicBezTo>
                  <a:pt x="53" y="0"/>
                  <a:pt x="97" y="26"/>
                  <a:pt x="135" y="71"/>
                </a:cubicBezTo>
                <a:cubicBezTo>
                  <a:pt x="102" y="74"/>
                  <a:pt x="66" y="81"/>
                  <a:pt x="30" y="93"/>
                </a:cubicBezTo>
                <a:cubicBezTo>
                  <a:pt x="0" y="5"/>
                  <a:pt x="0" y="5"/>
                  <a:pt x="0" y="5"/>
                </a:cubicBezTo>
                <a:cubicBezTo>
                  <a:pt x="4" y="4"/>
                  <a:pt x="9" y="2"/>
                  <a:pt x="14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15"/>
          <p:cNvSpPr>
            <a:spLocks noChangeArrowheads="1"/>
          </p:cNvSpPr>
          <p:nvPr/>
        </p:nvSpPr>
        <p:spPr bwMode="auto">
          <a:xfrm>
            <a:off x="3779838" y="4883150"/>
            <a:ext cx="520700" cy="773113"/>
          </a:xfrm>
          <a:custGeom>
            <a:avLst/>
            <a:gdLst>
              <a:gd name="T0" fmla="*/ 100 w 101"/>
              <a:gd name="T1" fmla="*/ 0 h 150"/>
              <a:gd name="T2" fmla="*/ 55 w 101"/>
              <a:gd name="T3" fmla="*/ 141 h 150"/>
              <a:gd name="T4" fmla="*/ 35 w 101"/>
              <a:gd name="T5" fmla="*/ 150 h 150"/>
              <a:gd name="T6" fmla="*/ 0 w 101"/>
              <a:gd name="T7" fmla="*/ 52 h 150"/>
              <a:gd name="T8" fmla="*/ 100 w 101"/>
              <a:gd name="T9" fmla="*/ 0 h 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50"/>
              <a:gd name="T17" fmla="*/ 101 w 101"/>
              <a:gd name="T18" fmla="*/ 150 h 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50">
                <a:moveTo>
                  <a:pt x="100" y="0"/>
                </a:moveTo>
                <a:cubicBezTo>
                  <a:pt x="101" y="62"/>
                  <a:pt x="85" y="114"/>
                  <a:pt x="55" y="141"/>
                </a:cubicBezTo>
                <a:cubicBezTo>
                  <a:pt x="48" y="144"/>
                  <a:pt x="42" y="147"/>
                  <a:pt x="35" y="150"/>
                </a:cubicBezTo>
                <a:cubicBezTo>
                  <a:pt x="0" y="52"/>
                  <a:pt x="0" y="52"/>
                  <a:pt x="0" y="52"/>
                </a:cubicBezTo>
                <a:cubicBezTo>
                  <a:pt x="37" y="38"/>
                  <a:pt x="71" y="20"/>
                  <a:pt x="10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6"/>
          <p:cNvSpPr>
            <a:spLocks noChangeArrowheads="1"/>
          </p:cNvSpPr>
          <p:nvPr/>
        </p:nvSpPr>
        <p:spPr bwMode="auto">
          <a:xfrm>
            <a:off x="3119438" y="5181600"/>
            <a:ext cx="747712" cy="536575"/>
          </a:xfrm>
          <a:custGeom>
            <a:avLst/>
            <a:gdLst>
              <a:gd name="T0" fmla="*/ 111 w 145"/>
              <a:gd name="T1" fmla="*/ 0 h 104"/>
              <a:gd name="T2" fmla="*/ 145 w 145"/>
              <a:gd name="T3" fmla="*/ 98 h 104"/>
              <a:gd name="T4" fmla="*/ 124 w 145"/>
              <a:gd name="T5" fmla="*/ 104 h 104"/>
              <a:gd name="T6" fmla="*/ 0 w 145"/>
              <a:gd name="T7" fmla="*/ 22 h 104"/>
              <a:gd name="T8" fmla="*/ 111 w 145"/>
              <a:gd name="T9" fmla="*/ 0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04"/>
              <a:gd name="T17" fmla="*/ 145 w 145"/>
              <a:gd name="T18" fmla="*/ 104 h 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04">
                <a:moveTo>
                  <a:pt x="111" y="0"/>
                </a:moveTo>
                <a:cubicBezTo>
                  <a:pt x="145" y="98"/>
                  <a:pt x="145" y="98"/>
                  <a:pt x="145" y="98"/>
                </a:cubicBezTo>
                <a:cubicBezTo>
                  <a:pt x="138" y="100"/>
                  <a:pt x="131" y="102"/>
                  <a:pt x="124" y="104"/>
                </a:cubicBezTo>
                <a:cubicBezTo>
                  <a:pt x="83" y="102"/>
                  <a:pt x="38" y="71"/>
                  <a:pt x="0" y="22"/>
                </a:cubicBezTo>
                <a:cubicBezTo>
                  <a:pt x="35" y="19"/>
                  <a:pt x="73" y="12"/>
                  <a:pt x="111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Freeform 17"/>
          <p:cNvSpPr>
            <a:spLocks noChangeArrowheads="1"/>
          </p:cNvSpPr>
          <p:nvPr/>
        </p:nvSpPr>
        <p:spPr bwMode="auto">
          <a:xfrm>
            <a:off x="2789238" y="4454525"/>
            <a:ext cx="866775" cy="742950"/>
          </a:xfrm>
          <a:custGeom>
            <a:avLst/>
            <a:gdLst>
              <a:gd name="T0" fmla="*/ 125 w 168"/>
              <a:gd name="T1" fmla="*/ 0 h 144"/>
              <a:gd name="T2" fmla="*/ 168 w 168"/>
              <a:gd name="T3" fmla="*/ 122 h 144"/>
              <a:gd name="T4" fmla="*/ 51 w 168"/>
              <a:gd name="T5" fmla="*/ 144 h 144"/>
              <a:gd name="T6" fmla="*/ 0 w 168"/>
              <a:gd name="T7" fmla="*/ 44 h 144"/>
              <a:gd name="T8" fmla="*/ 125 w 168"/>
              <a:gd name="T9" fmla="*/ 0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44"/>
              <a:gd name="T17" fmla="*/ 168 w 16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44">
                <a:moveTo>
                  <a:pt x="125" y="0"/>
                </a:moveTo>
                <a:cubicBezTo>
                  <a:pt x="168" y="122"/>
                  <a:pt x="168" y="122"/>
                  <a:pt x="168" y="122"/>
                </a:cubicBezTo>
                <a:cubicBezTo>
                  <a:pt x="127" y="135"/>
                  <a:pt x="87" y="143"/>
                  <a:pt x="51" y="144"/>
                </a:cubicBezTo>
                <a:cubicBezTo>
                  <a:pt x="31" y="115"/>
                  <a:pt x="13" y="81"/>
                  <a:pt x="0" y="44"/>
                </a:cubicBezTo>
                <a:lnTo>
                  <a:pt x="12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Freeform 18"/>
          <p:cNvSpPr>
            <a:spLocks noChangeArrowheads="1"/>
          </p:cNvSpPr>
          <p:nvPr/>
        </p:nvSpPr>
        <p:spPr bwMode="auto">
          <a:xfrm>
            <a:off x="2644775" y="3700463"/>
            <a:ext cx="758825" cy="887412"/>
          </a:xfrm>
          <a:custGeom>
            <a:avLst/>
            <a:gdLst>
              <a:gd name="T0" fmla="*/ 102 w 147"/>
              <a:gd name="T1" fmla="*/ 0 h 172"/>
              <a:gd name="T2" fmla="*/ 147 w 147"/>
              <a:gd name="T3" fmla="*/ 128 h 172"/>
              <a:gd name="T4" fmla="*/ 22 w 147"/>
              <a:gd name="T5" fmla="*/ 172 h 172"/>
              <a:gd name="T6" fmla="*/ 0 w 147"/>
              <a:gd name="T7" fmla="*/ 53 h 172"/>
              <a:gd name="T8" fmla="*/ 102 w 147"/>
              <a:gd name="T9" fmla="*/ 0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72"/>
              <a:gd name="T17" fmla="*/ 147 w 147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72">
                <a:moveTo>
                  <a:pt x="102" y="0"/>
                </a:moveTo>
                <a:cubicBezTo>
                  <a:pt x="147" y="128"/>
                  <a:pt x="147" y="128"/>
                  <a:pt x="147" y="128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8" y="131"/>
                  <a:pt x="1" y="90"/>
                  <a:pt x="0" y="53"/>
                </a:cubicBezTo>
                <a:cubicBezTo>
                  <a:pt x="29" y="32"/>
                  <a:pt x="63" y="14"/>
                  <a:pt x="10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8" name="Freeform 19"/>
          <p:cNvSpPr>
            <a:spLocks noChangeArrowheads="1"/>
          </p:cNvSpPr>
          <p:nvPr/>
        </p:nvSpPr>
        <p:spPr bwMode="auto">
          <a:xfrm>
            <a:off x="2644775" y="3149600"/>
            <a:ext cx="490538" cy="701675"/>
          </a:xfrm>
          <a:custGeom>
            <a:avLst/>
            <a:gdLst>
              <a:gd name="T0" fmla="*/ 64 w 95"/>
              <a:gd name="T1" fmla="*/ 0 h 136"/>
              <a:gd name="T2" fmla="*/ 95 w 95"/>
              <a:gd name="T3" fmla="*/ 88 h 136"/>
              <a:gd name="T4" fmla="*/ 0 w 95"/>
              <a:gd name="T5" fmla="*/ 136 h 136"/>
              <a:gd name="T6" fmla="*/ 51 w 95"/>
              <a:gd name="T7" fmla="*/ 6 h 136"/>
              <a:gd name="T8" fmla="*/ 64 w 95"/>
              <a:gd name="T9" fmla="*/ 0 h 1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"/>
              <a:gd name="T16" fmla="*/ 0 h 136"/>
              <a:gd name="T17" fmla="*/ 95 w 95"/>
              <a:gd name="T18" fmla="*/ 136 h 1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" h="136">
                <a:moveTo>
                  <a:pt x="64" y="0"/>
                </a:moveTo>
                <a:cubicBezTo>
                  <a:pt x="95" y="88"/>
                  <a:pt x="95" y="88"/>
                  <a:pt x="95" y="88"/>
                </a:cubicBezTo>
                <a:cubicBezTo>
                  <a:pt x="60" y="101"/>
                  <a:pt x="28" y="118"/>
                  <a:pt x="0" y="136"/>
                </a:cubicBezTo>
                <a:cubicBezTo>
                  <a:pt x="2" y="77"/>
                  <a:pt x="19" y="29"/>
                  <a:pt x="51" y="6"/>
                </a:cubicBezTo>
                <a:cubicBezTo>
                  <a:pt x="55" y="4"/>
                  <a:pt x="60" y="2"/>
                  <a:pt x="64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Freeform 20"/>
          <p:cNvSpPr>
            <a:spLocks noChangeArrowheads="1"/>
          </p:cNvSpPr>
          <p:nvPr/>
        </p:nvSpPr>
        <p:spPr bwMode="auto">
          <a:xfrm>
            <a:off x="2112963" y="3314700"/>
            <a:ext cx="563562" cy="1103313"/>
          </a:xfrm>
          <a:custGeom>
            <a:avLst/>
            <a:gdLst>
              <a:gd name="T0" fmla="*/ 109 w 109"/>
              <a:gd name="T1" fmla="*/ 0 h 214"/>
              <a:gd name="T2" fmla="*/ 83 w 109"/>
              <a:gd name="T3" fmla="*/ 118 h 214"/>
              <a:gd name="T4" fmla="*/ 1 w 109"/>
              <a:gd name="T5" fmla="*/ 214 h 214"/>
              <a:gd name="T6" fmla="*/ 109 w 109"/>
              <a:gd name="T7" fmla="*/ 0 h 214"/>
              <a:gd name="T8" fmla="*/ 0 60000 65536"/>
              <a:gd name="T9" fmla="*/ 0 60000 65536"/>
              <a:gd name="T10" fmla="*/ 0 60000 65536"/>
              <a:gd name="T11" fmla="*/ 0 60000 65536"/>
              <a:gd name="T12" fmla="*/ 0 w 109"/>
              <a:gd name="T13" fmla="*/ 0 h 214"/>
              <a:gd name="T14" fmla="*/ 109 w 109"/>
              <a:gd name="T15" fmla="*/ 214 h 2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" h="214">
                <a:moveTo>
                  <a:pt x="109" y="0"/>
                </a:moveTo>
                <a:cubicBezTo>
                  <a:pt x="92" y="31"/>
                  <a:pt x="83" y="72"/>
                  <a:pt x="83" y="118"/>
                </a:cubicBezTo>
                <a:cubicBezTo>
                  <a:pt x="45" y="148"/>
                  <a:pt x="16" y="181"/>
                  <a:pt x="1" y="214"/>
                </a:cubicBezTo>
                <a:cubicBezTo>
                  <a:pt x="0" y="130"/>
                  <a:pt x="41" y="50"/>
                  <a:pt x="10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Freeform 21"/>
          <p:cNvSpPr>
            <a:spLocks noChangeArrowheads="1"/>
          </p:cNvSpPr>
          <p:nvPr/>
        </p:nvSpPr>
        <p:spPr bwMode="auto">
          <a:xfrm>
            <a:off x="2351088" y="5156200"/>
            <a:ext cx="1181100" cy="614363"/>
          </a:xfrm>
          <a:custGeom>
            <a:avLst/>
            <a:gdLst>
              <a:gd name="T0" fmla="*/ 126 w 229"/>
              <a:gd name="T1" fmla="*/ 28 h 119"/>
              <a:gd name="T2" fmla="*/ 229 w 229"/>
              <a:gd name="T3" fmla="*/ 115 h 119"/>
              <a:gd name="T4" fmla="*/ 0 w 229"/>
              <a:gd name="T5" fmla="*/ 0 h 119"/>
              <a:gd name="T6" fmla="*/ 126 w 229"/>
              <a:gd name="T7" fmla="*/ 28 h 119"/>
              <a:gd name="T8" fmla="*/ 0 60000 65536"/>
              <a:gd name="T9" fmla="*/ 0 60000 65536"/>
              <a:gd name="T10" fmla="*/ 0 60000 65536"/>
              <a:gd name="T11" fmla="*/ 0 60000 65536"/>
              <a:gd name="T12" fmla="*/ 0 w 229"/>
              <a:gd name="T13" fmla="*/ 0 h 119"/>
              <a:gd name="T14" fmla="*/ 229 w 229"/>
              <a:gd name="T15" fmla="*/ 119 h 1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9" h="119">
                <a:moveTo>
                  <a:pt x="126" y="28"/>
                </a:moveTo>
                <a:cubicBezTo>
                  <a:pt x="157" y="69"/>
                  <a:pt x="193" y="100"/>
                  <a:pt x="229" y="115"/>
                </a:cubicBezTo>
                <a:cubicBezTo>
                  <a:pt x="138" y="119"/>
                  <a:pt x="51" y="76"/>
                  <a:pt x="0" y="0"/>
                </a:cubicBezTo>
                <a:cubicBezTo>
                  <a:pt x="33" y="19"/>
                  <a:pt x="77" y="29"/>
                  <a:pt x="126" y="2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Freeform 22"/>
          <p:cNvSpPr>
            <a:spLocks noChangeArrowheads="1"/>
          </p:cNvSpPr>
          <p:nvPr/>
        </p:nvSpPr>
        <p:spPr bwMode="auto">
          <a:xfrm>
            <a:off x="2149475" y="4046538"/>
            <a:ext cx="511175" cy="747712"/>
          </a:xfrm>
          <a:custGeom>
            <a:avLst/>
            <a:gdLst>
              <a:gd name="T0" fmla="*/ 77 w 99"/>
              <a:gd name="T1" fmla="*/ 0 h 145"/>
              <a:gd name="T2" fmla="*/ 99 w 99"/>
              <a:gd name="T3" fmla="*/ 112 h 145"/>
              <a:gd name="T4" fmla="*/ 6 w 99"/>
              <a:gd name="T5" fmla="*/ 145 h 145"/>
              <a:gd name="T6" fmla="*/ 0 w 99"/>
              <a:gd name="T7" fmla="*/ 125 h 145"/>
              <a:gd name="T8" fmla="*/ 77 w 99"/>
              <a:gd name="T9" fmla="*/ 0 h 1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45"/>
              <a:gd name="T17" fmla="*/ 99 w 99"/>
              <a:gd name="T18" fmla="*/ 145 h 1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45">
                <a:moveTo>
                  <a:pt x="77" y="0"/>
                </a:moveTo>
                <a:cubicBezTo>
                  <a:pt x="79" y="36"/>
                  <a:pt x="86" y="74"/>
                  <a:pt x="99" y="112"/>
                </a:cubicBezTo>
                <a:cubicBezTo>
                  <a:pt x="6" y="145"/>
                  <a:pt x="6" y="145"/>
                  <a:pt x="6" y="145"/>
                </a:cubicBezTo>
                <a:cubicBezTo>
                  <a:pt x="4" y="138"/>
                  <a:pt x="2" y="131"/>
                  <a:pt x="0" y="125"/>
                </a:cubicBezTo>
                <a:cubicBezTo>
                  <a:pt x="0" y="84"/>
                  <a:pt x="29" y="39"/>
                  <a:pt x="77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Freeform 23"/>
          <p:cNvSpPr>
            <a:spLocks noChangeArrowheads="1"/>
          </p:cNvSpPr>
          <p:nvPr/>
        </p:nvSpPr>
        <p:spPr bwMode="auto">
          <a:xfrm>
            <a:off x="2211388" y="4711700"/>
            <a:ext cx="722312" cy="490538"/>
          </a:xfrm>
          <a:custGeom>
            <a:avLst/>
            <a:gdLst>
              <a:gd name="T0" fmla="*/ 93 w 140"/>
              <a:gd name="T1" fmla="*/ 0 h 95"/>
              <a:gd name="T2" fmla="*/ 140 w 140"/>
              <a:gd name="T3" fmla="*/ 95 h 95"/>
              <a:gd name="T4" fmla="*/ 3 w 140"/>
              <a:gd name="T5" fmla="*/ 41 h 95"/>
              <a:gd name="T6" fmla="*/ 0 w 140"/>
              <a:gd name="T7" fmla="*/ 33 h 95"/>
              <a:gd name="T8" fmla="*/ 93 w 140"/>
              <a:gd name="T9" fmla="*/ 0 h 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0"/>
              <a:gd name="T16" fmla="*/ 0 h 95"/>
              <a:gd name="T17" fmla="*/ 140 w 140"/>
              <a:gd name="T18" fmla="*/ 95 h 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0" h="95">
                <a:moveTo>
                  <a:pt x="93" y="0"/>
                </a:moveTo>
                <a:cubicBezTo>
                  <a:pt x="106" y="35"/>
                  <a:pt x="122" y="67"/>
                  <a:pt x="140" y="95"/>
                </a:cubicBezTo>
                <a:cubicBezTo>
                  <a:pt x="77" y="94"/>
                  <a:pt x="27" y="75"/>
                  <a:pt x="3" y="41"/>
                </a:cubicBezTo>
                <a:cubicBezTo>
                  <a:pt x="2" y="39"/>
                  <a:pt x="1" y="36"/>
                  <a:pt x="0" y="33"/>
                </a:cubicBezTo>
                <a:lnTo>
                  <a:pt x="9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Freeform 24"/>
          <p:cNvSpPr>
            <a:spLocks noChangeArrowheads="1"/>
          </p:cNvSpPr>
          <p:nvPr/>
        </p:nvSpPr>
        <p:spPr bwMode="auto">
          <a:xfrm>
            <a:off x="2227263" y="2416175"/>
            <a:ext cx="758825" cy="701675"/>
          </a:xfrm>
          <a:custGeom>
            <a:avLst/>
            <a:gdLst>
              <a:gd name="T0" fmla="*/ 102 w 147"/>
              <a:gd name="T1" fmla="*/ 18 h 136"/>
              <a:gd name="T2" fmla="*/ 125 w 147"/>
              <a:gd name="T3" fmla="*/ 44 h 136"/>
              <a:gd name="T4" fmla="*/ 106 w 147"/>
              <a:gd name="T5" fmla="*/ 61 h 136"/>
              <a:gd name="T6" fmla="*/ 111 w 147"/>
              <a:gd name="T7" fmla="*/ 75 h 136"/>
              <a:gd name="T8" fmla="*/ 113 w 147"/>
              <a:gd name="T9" fmla="*/ 83 h 136"/>
              <a:gd name="T10" fmla="*/ 122 w 147"/>
              <a:gd name="T11" fmla="*/ 114 h 136"/>
              <a:gd name="T12" fmla="*/ 113 w 147"/>
              <a:gd name="T13" fmla="*/ 128 h 136"/>
              <a:gd name="T14" fmla="*/ 82 w 147"/>
              <a:gd name="T15" fmla="*/ 77 h 136"/>
              <a:gd name="T16" fmla="*/ 38 w 147"/>
              <a:gd name="T17" fmla="*/ 110 h 136"/>
              <a:gd name="T18" fmla="*/ 43 w 147"/>
              <a:gd name="T19" fmla="*/ 126 h 136"/>
              <a:gd name="T20" fmla="*/ 33 w 147"/>
              <a:gd name="T21" fmla="*/ 136 h 136"/>
              <a:gd name="T22" fmla="*/ 22 w 147"/>
              <a:gd name="T23" fmla="*/ 111 h 136"/>
              <a:gd name="T24" fmla="*/ 0 w 147"/>
              <a:gd name="T25" fmla="*/ 98 h 136"/>
              <a:gd name="T26" fmla="*/ 12 w 147"/>
              <a:gd name="T27" fmla="*/ 90 h 136"/>
              <a:gd name="T28" fmla="*/ 25 w 147"/>
              <a:gd name="T29" fmla="*/ 95 h 136"/>
              <a:gd name="T30" fmla="*/ 64 w 147"/>
              <a:gd name="T31" fmla="*/ 56 h 136"/>
              <a:gd name="T32" fmla="*/ 18 w 147"/>
              <a:gd name="T33" fmla="*/ 18 h 136"/>
              <a:gd name="T34" fmla="*/ 33 w 147"/>
              <a:gd name="T35" fmla="*/ 11 h 136"/>
              <a:gd name="T36" fmla="*/ 83 w 147"/>
              <a:gd name="T37" fmla="*/ 35 h 136"/>
              <a:gd name="T38" fmla="*/ 102 w 147"/>
              <a:gd name="T39" fmla="*/ 18 h 1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7"/>
              <a:gd name="T61" fmla="*/ 0 h 136"/>
              <a:gd name="T62" fmla="*/ 147 w 147"/>
              <a:gd name="T63" fmla="*/ 136 h 1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7" h="136">
                <a:moveTo>
                  <a:pt x="102" y="18"/>
                </a:moveTo>
                <a:cubicBezTo>
                  <a:pt x="123" y="0"/>
                  <a:pt x="147" y="25"/>
                  <a:pt x="125" y="44"/>
                </a:cubicBezTo>
                <a:cubicBezTo>
                  <a:pt x="113" y="55"/>
                  <a:pt x="106" y="61"/>
                  <a:pt x="106" y="61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82" y="77"/>
                  <a:pt x="82" y="77"/>
                  <a:pt x="82" y="77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22" y="111"/>
                  <a:pt x="22" y="111"/>
                  <a:pt x="22" y="111"/>
                </a:cubicBezTo>
                <a:cubicBezTo>
                  <a:pt x="0" y="98"/>
                  <a:pt x="0" y="98"/>
                  <a:pt x="0" y="98"/>
                </a:cubicBezTo>
                <a:cubicBezTo>
                  <a:pt x="12" y="90"/>
                  <a:pt x="12" y="90"/>
                  <a:pt x="12" y="90"/>
                </a:cubicBezTo>
                <a:cubicBezTo>
                  <a:pt x="25" y="95"/>
                  <a:pt x="25" y="95"/>
                  <a:pt x="25" y="95"/>
                </a:cubicBezTo>
                <a:cubicBezTo>
                  <a:pt x="64" y="56"/>
                  <a:pt x="64" y="56"/>
                  <a:pt x="64" y="56"/>
                </a:cubicBezTo>
                <a:cubicBezTo>
                  <a:pt x="18" y="18"/>
                  <a:pt x="18" y="18"/>
                  <a:pt x="18" y="18"/>
                </a:cubicBezTo>
                <a:cubicBezTo>
                  <a:pt x="33" y="11"/>
                  <a:pt x="33" y="11"/>
                  <a:pt x="33" y="11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90" y="29"/>
                  <a:pt x="102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345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7"/>
          <p:cNvSpPr>
            <a:spLocks noEditPoints="1" noChangeArrowheads="1"/>
          </p:cNvSpPr>
          <p:nvPr/>
        </p:nvSpPr>
        <p:spPr bwMode="auto">
          <a:xfrm>
            <a:off x="5429250" y="2051050"/>
            <a:ext cx="1001713" cy="992188"/>
          </a:xfrm>
          <a:custGeom>
            <a:avLst/>
            <a:gdLst>
              <a:gd name="T0" fmla="*/ 201 w 203"/>
              <a:gd name="T1" fmla="*/ 83 h 201"/>
              <a:gd name="T2" fmla="*/ 201 w 203"/>
              <a:gd name="T3" fmla="*/ 118 h 201"/>
              <a:gd name="T4" fmla="*/ 173 w 203"/>
              <a:gd name="T5" fmla="*/ 130 h 201"/>
              <a:gd name="T6" fmla="*/ 187 w 203"/>
              <a:gd name="T7" fmla="*/ 158 h 201"/>
              <a:gd name="T8" fmla="*/ 158 w 203"/>
              <a:gd name="T9" fmla="*/ 186 h 201"/>
              <a:gd name="T10" fmla="*/ 131 w 203"/>
              <a:gd name="T11" fmla="*/ 172 h 201"/>
              <a:gd name="T12" fmla="*/ 120 w 203"/>
              <a:gd name="T13" fmla="*/ 201 h 201"/>
              <a:gd name="T14" fmla="*/ 82 w 203"/>
              <a:gd name="T15" fmla="*/ 201 h 201"/>
              <a:gd name="T16" fmla="*/ 71 w 203"/>
              <a:gd name="T17" fmla="*/ 171 h 201"/>
              <a:gd name="T18" fmla="*/ 44 w 203"/>
              <a:gd name="T19" fmla="*/ 186 h 201"/>
              <a:gd name="T20" fmla="*/ 15 w 203"/>
              <a:gd name="T21" fmla="*/ 155 h 201"/>
              <a:gd name="T22" fmla="*/ 28 w 203"/>
              <a:gd name="T23" fmla="*/ 138 h 201"/>
              <a:gd name="T24" fmla="*/ 28 w 203"/>
              <a:gd name="T25" fmla="*/ 138 h 201"/>
              <a:gd name="T26" fmla="*/ 28 w 203"/>
              <a:gd name="T27" fmla="*/ 128 h 201"/>
              <a:gd name="T28" fmla="*/ 25 w 203"/>
              <a:gd name="T29" fmla="*/ 123 h 201"/>
              <a:gd name="T30" fmla="*/ 20 w 203"/>
              <a:gd name="T31" fmla="*/ 110 h 201"/>
              <a:gd name="T32" fmla="*/ 0 w 203"/>
              <a:gd name="T33" fmla="*/ 110 h 201"/>
              <a:gd name="T34" fmla="*/ 0 w 203"/>
              <a:gd name="T35" fmla="*/ 83 h 201"/>
              <a:gd name="T36" fmla="*/ 28 w 203"/>
              <a:gd name="T37" fmla="*/ 72 h 201"/>
              <a:gd name="T38" fmla="*/ 18 w 203"/>
              <a:gd name="T39" fmla="*/ 42 h 201"/>
              <a:gd name="T40" fmla="*/ 42 w 203"/>
              <a:gd name="T41" fmla="*/ 17 h 201"/>
              <a:gd name="T42" fmla="*/ 72 w 203"/>
              <a:gd name="T43" fmla="*/ 28 h 201"/>
              <a:gd name="T44" fmla="*/ 82 w 203"/>
              <a:gd name="T45" fmla="*/ 0 h 201"/>
              <a:gd name="T46" fmla="*/ 117 w 203"/>
              <a:gd name="T47" fmla="*/ 0 h 201"/>
              <a:gd name="T48" fmla="*/ 130 w 203"/>
              <a:gd name="T49" fmla="*/ 29 h 201"/>
              <a:gd name="T50" fmla="*/ 159 w 203"/>
              <a:gd name="T51" fmla="*/ 17 h 201"/>
              <a:gd name="T52" fmla="*/ 184 w 203"/>
              <a:gd name="T53" fmla="*/ 43 h 201"/>
              <a:gd name="T54" fmla="*/ 172 w 203"/>
              <a:gd name="T55" fmla="*/ 72 h 201"/>
              <a:gd name="T56" fmla="*/ 201 w 203"/>
              <a:gd name="T57" fmla="*/ 83 h 201"/>
              <a:gd name="T58" fmla="*/ 101 w 203"/>
              <a:gd name="T59" fmla="*/ 145 h 201"/>
              <a:gd name="T60" fmla="*/ 145 w 203"/>
              <a:gd name="T61" fmla="*/ 100 h 201"/>
              <a:gd name="T62" fmla="*/ 101 w 203"/>
              <a:gd name="T63" fmla="*/ 56 h 201"/>
              <a:gd name="T64" fmla="*/ 56 w 203"/>
              <a:gd name="T65" fmla="*/ 100 h 201"/>
              <a:gd name="T66" fmla="*/ 101 w 203"/>
              <a:gd name="T67" fmla="*/ 145 h 2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03"/>
              <a:gd name="T103" fmla="*/ 0 h 201"/>
              <a:gd name="T104" fmla="*/ 203 w 203"/>
              <a:gd name="T105" fmla="*/ 201 h 20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03" h="201">
                <a:moveTo>
                  <a:pt x="201" y="83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3" y="130"/>
                </a:cubicBezTo>
                <a:cubicBezTo>
                  <a:pt x="171" y="146"/>
                  <a:pt x="187" y="158"/>
                  <a:pt x="187" y="158"/>
                </a:cubicBezTo>
                <a:cubicBezTo>
                  <a:pt x="158" y="186"/>
                  <a:pt x="158" y="186"/>
                  <a:pt x="158" y="186"/>
                </a:cubicBezTo>
                <a:cubicBezTo>
                  <a:pt x="158" y="186"/>
                  <a:pt x="144" y="167"/>
                  <a:pt x="131" y="172"/>
                </a:cubicBezTo>
                <a:cubicBezTo>
                  <a:pt x="116" y="178"/>
                  <a:pt x="120" y="201"/>
                  <a:pt x="120" y="201"/>
                </a:cubicBezTo>
                <a:cubicBezTo>
                  <a:pt x="82" y="201"/>
                  <a:pt x="82" y="201"/>
                  <a:pt x="82" y="201"/>
                </a:cubicBezTo>
                <a:cubicBezTo>
                  <a:pt x="82" y="201"/>
                  <a:pt x="85" y="176"/>
                  <a:pt x="71" y="171"/>
                </a:cubicBezTo>
                <a:cubicBezTo>
                  <a:pt x="56" y="166"/>
                  <a:pt x="44" y="186"/>
                  <a:pt x="44" y="186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8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9" y="135"/>
                  <a:pt x="29" y="131"/>
                  <a:pt x="28" y="128"/>
                </a:cubicBezTo>
                <a:cubicBezTo>
                  <a:pt x="27" y="126"/>
                  <a:pt x="26" y="125"/>
                  <a:pt x="25" y="123"/>
                </a:cubicBezTo>
                <a:cubicBezTo>
                  <a:pt x="23" y="116"/>
                  <a:pt x="21" y="109"/>
                  <a:pt x="20" y="110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20" y="83"/>
                  <a:pt x="28" y="72"/>
                </a:cubicBezTo>
                <a:cubicBezTo>
                  <a:pt x="37" y="62"/>
                  <a:pt x="18" y="42"/>
                  <a:pt x="18" y="42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3"/>
                  <a:pt x="72" y="28"/>
                </a:cubicBezTo>
                <a:cubicBezTo>
                  <a:pt x="89" y="23"/>
                  <a:pt x="82" y="0"/>
                  <a:pt x="8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5"/>
                  <a:pt x="130" y="29"/>
                </a:cubicBezTo>
                <a:cubicBezTo>
                  <a:pt x="143" y="33"/>
                  <a:pt x="159" y="17"/>
                  <a:pt x="159" y="17"/>
                </a:cubicBezTo>
                <a:cubicBezTo>
                  <a:pt x="184" y="43"/>
                  <a:pt x="184" y="43"/>
                  <a:pt x="184" y="43"/>
                </a:cubicBezTo>
                <a:cubicBezTo>
                  <a:pt x="184" y="43"/>
                  <a:pt x="162" y="61"/>
                  <a:pt x="172" y="72"/>
                </a:cubicBezTo>
                <a:cubicBezTo>
                  <a:pt x="182" y="84"/>
                  <a:pt x="199" y="83"/>
                  <a:pt x="201" y="83"/>
                </a:cubicBezTo>
                <a:close/>
                <a:moveTo>
                  <a:pt x="101" y="145"/>
                </a:moveTo>
                <a:cubicBezTo>
                  <a:pt x="125" y="145"/>
                  <a:pt x="145" y="125"/>
                  <a:pt x="145" y="100"/>
                </a:cubicBezTo>
                <a:cubicBezTo>
                  <a:pt x="145" y="76"/>
                  <a:pt x="125" y="56"/>
                  <a:pt x="101" y="56"/>
                </a:cubicBezTo>
                <a:cubicBezTo>
                  <a:pt x="76" y="56"/>
                  <a:pt x="56" y="76"/>
                  <a:pt x="56" y="100"/>
                </a:cubicBezTo>
                <a:cubicBezTo>
                  <a:pt x="56" y="125"/>
                  <a:pt x="76" y="145"/>
                  <a:pt x="101" y="14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8"/>
          <p:cNvSpPr>
            <a:spLocks noEditPoints="1" noChangeArrowheads="1"/>
          </p:cNvSpPr>
          <p:nvPr/>
        </p:nvSpPr>
        <p:spPr bwMode="auto">
          <a:xfrm>
            <a:off x="5745163" y="2366963"/>
            <a:ext cx="365125" cy="360362"/>
          </a:xfrm>
          <a:custGeom>
            <a:avLst/>
            <a:gdLst>
              <a:gd name="T0" fmla="*/ 10 w 74"/>
              <a:gd name="T1" fmla="*/ 50 h 73"/>
              <a:gd name="T2" fmla="*/ 10 w 74"/>
              <a:gd name="T3" fmla="*/ 50 h 73"/>
              <a:gd name="T4" fmla="*/ 10 w 74"/>
              <a:gd name="T5" fmla="*/ 47 h 73"/>
              <a:gd name="T6" fmla="*/ 9 w 74"/>
              <a:gd name="T7" fmla="*/ 45 h 73"/>
              <a:gd name="T8" fmla="*/ 7 w 74"/>
              <a:gd name="T9" fmla="*/ 40 h 73"/>
              <a:gd name="T10" fmla="*/ 0 w 74"/>
              <a:gd name="T11" fmla="*/ 40 h 73"/>
              <a:gd name="T12" fmla="*/ 0 w 74"/>
              <a:gd name="T13" fmla="*/ 30 h 73"/>
              <a:gd name="T14" fmla="*/ 10 w 74"/>
              <a:gd name="T15" fmla="*/ 26 h 73"/>
              <a:gd name="T16" fmla="*/ 7 w 74"/>
              <a:gd name="T17" fmla="*/ 15 h 73"/>
              <a:gd name="T18" fmla="*/ 15 w 74"/>
              <a:gd name="T19" fmla="*/ 6 h 73"/>
              <a:gd name="T20" fmla="*/ 26 w 74"/>
              <a:gd name="T21" fmla="*/ 10 h 73"/>
              <a:gd name="T22" fmla="*/ 30 w 74"/>
              <a:gd name="T23" fmla="*/ 0 h 73"/>
              <a:gd name="T24" fmla="*/ 43 w 74"/>
              <a:gd name="T25" fmla="*/ 0 h 73"/>
              <a:gd name="T26" fmla="*/ 48 w 74"/>
              <a:gd name="T27" fmla="*/ 10 h 73"/>
              <a:gd name="T28" fmla="*/ 58 w 74"/>
              <a:gd name="T29" fmla="*/ 6 h 73"/>
              <a:gd name="T30" fmla="*/ 67 w 74"/>
              <a:gd name="T31" fmla="*/ 15 h 73"/>
              <a:gd name="T32" fmla="*/ 63 w 74"/>
              <a:gd name="T33" fmla="*/ 26 h 73"/>
              <a:gd name="T34" fmla="*/ 73 w 74"/>
              <a:gd name="T35" fmla="*/ 30 h 73"/>
              <a:gd name="T36" fmla="*/ 73 w 74"/>
              <a:gd name="T37" fmla="*/ 43 h 73"/>
              <a:gd name="T38" fmla="*/ 63 w 74"/>
              <a:gd name="T39" fmla="*/ 47 h 73"/>
              <a:gd name="T40" fmla="*/ 68 w 74"/>
              <a:gd name="T41" fmla="*/ 57 h 73"/>
              <a:gd name="T42" fmla="*/ 58 w 74"/>
              <a:gd name="T43" fmla="*/ 68 h 73"/>
              <a:gd name="T44" fmla="*/ 48 w 74"/>
              <a:gd name="T45" fmla="*/ 63 h 73"/>
              <a:gd name="T46" fmla="*/ 44 w 74"/>
              <a:gd name="T47" fmla="*/ 73 h 73"/>
              <a:gd name="T48" fmla="*/ 30 w 74"/>
              <a:gd name="T49" fmla="*/ 73 h 73"/>
              <a:gd name="T50" fmla="*/ 26 w 74"/>
              <a:gd name="T51" fmla="*/ 62 h 73"/>
              <a:gd name="T52" fmla="*/ 16 w 74"/>
              <a:gd name="T53" fmla="*/ 68 h 73"/>
              <a:gd name="T54" fmla="*/ 5 w 74"/>
              <a:gd name="T55" fmla="*/ 56 h 73"/>
              <a:gd name="T56" fmla="*/ 10 w 74"/>
              <a:gd name="T57" fmla="*/ 50 h 73"/>
              <a:gd name="T58" fmla="*/ 53 w 74"/>
              <a:gd name="T59" fmla="*/ 36 h 73"/>
              <a:gd name="T60" fmla="*/ 37 w 74"/>
              <a:gd name="T61" fmla="*/ 20 h 73"/>
              <a:gd name="T62" fmla="*/ 21 w 74"/>
              <a:gd name="T63" fmla="*/ 36 h 73"/>
              <a:gd name="T64" fmla="*/ 37 w 74"/>
              <a:gd name="T65" fmla="*/ 53 h 73"/>
              <a:gd name="T66" fmla="*/ 53 w 74"/>
              <a:gd name="T67" fmla="*/ 36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4"/>
              <a:gd name="T103" fmla="*/ 0 h 73"/>
              <a:gd name="T104" fmla="*/ 74 w 74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4" h="73">
                <a:moveTo>
                  <a:pt x="10" y="50"/>
                </a:moveTo>
                <a:cubicBezTo>
                  <a:pt x="10" y="50"/>
                  <a:pt x="10" y="50"/>
                  <a:pt x="10" y="50"/>
                </a:cubicBezTo>
                <a:cubicBezTo>
                  <a:pt x="10" y="49"/>
                  <a:pt x="10" y="48"/>
                  <a:pt x="10" y="47"/>
                </a:cubicBezTo>
                <a:cubicBezTo>
                  <a:pt x="10" y="46"/>
                  <a:pt x="9" y="45"/>
                  <a:pt x="9" y="45"/>
                </a:cubicBezTo>
                <a:cubicBezTo>
                  <a:pt x="8" y="42"/>
                  <a:pt x="8" y="40"/>
                  <a:pt x="7" y="40"/>
                </a:cubicBezTo>
                <a:cubicBezTo>
                  <a:pt x="7" y="40"/>
                  <a:pt x="3" y="41"/>
                  <a:pt x="0" y="4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0"/>
                  <a:pt x="10" y="26"/>
                </a:cubicBezTo>
                <a:cubicBezTo>
                  <a:pt x="13" y="22"/>
                  <a:pt x="7" y="15"/>
                  <a:pt x="7" y="15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20" y="12"/>
                  <a:pt x="26" y="10"/>
                </a:cubicBezTo>
                <a:cubicBezTo>
                  <a:pt x="32" y="8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0"/>
                </a:cubicBezTo>
                <a:cubicBezTo>
                  <a:pt x="52" y="12"/>
                  <a:pt x="58" y="6"/>
                  <a:pt x="58" y="6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59" y="22"/>
                  <a:pt x="63" y="26"/>
                </a:cubicBezTo>
                <a:cubicBezTo>
                  <a:pt x="66" y="30"/>
                  <a:pt x="73" y="30"/>
                  <a:pt x="73" y="30"/>
                </a:cubicBezTo>
                <a:cubicBezTo>
                  <a:pt x="74" y="30"/>
                  <a:pt x="73" y="43"/>
                  <a:pt x="73" y="43"/>
                </a:cubicBezTo>
                <a:cubicBezTo>
                  <a:pt x="73" y="43"/>
                  <a:pt x="64" y="41"/>
                  <a:pt x="63" y="47"/>
                </a:cubicBezTo>
                <a:cubicBezTo>
                  <a:pt x="62" y="53"/>
                  <a:pt x="68" y="57"/>
                  <a:pt x="68" y="57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2" y="65"/>
                  <a:pt x="44" y="73"/>
                  <a:pt x="44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1" y="64"/>
                  <a:pt x="26" y="62"/>
                </a:cubicBezTo>
                <a:cubicBezTo>
                  <a:pt x="21" y="60"/>
                  <a:pt x="16" y="68"/>
                  <a:pt x="16" y="6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6"/>
                  <a:pt x="9" y="54"/>
                  <a:pt x="10" y="50"/>
                </a:cubicBezTo>
                <a:close/>
                <a:moveTo>
                  <a:pt x="53" y="36"/>
                </a:moveTo>
                <a:cubicBezTo>
                  <a:pt x="53" y="27"/>
                  <a:pt x="46" y="20"/>
                  <a:pt x="37" y="20"/>
                </a:cubicBezTo>
                <a:cubicBezTo>
                  <a:pt x="28" y="20"/>
                  <a:pt x="21" y="27"/>
                  <a:pt x="21" y="36"/>
                </a:cubicBezTo>
                <a:cubicBezTo>
                  <a:pt x="21" y="45"/>
                  <a:pt x="28" y="53"/>
                  <a:pt x="37" y="53"/>
                </a:cubicBezTo>
                <a:cubicBezTo>
                  <a:pt x="46" y="53"/>
                  <a:pt x="53" y="45"/>
                  <a:pt x="53" y="3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9"/>
          <p:cNvSpPr>
            <a:spLocks noEditPoints="1" noChangeArrowheads="1"/>
          </p:cNvSpPr>
          <p:nvPr/>
        </p:nvSpPr>
        <p:spPr bwMode="auto">
          <a:xfrm>
            <a:off x="4746625" y="2851150"/>
            <a:ext cx="1003300" cy="987425"/>
          </a:xfrm>
          <a:custGeom>
            <a:avLst/>
            <a:gdLst>
              <a:gd name="T0" fmla="*/ 201 w 203"/>
              <a:gd name="T1" fmla="*/ 82 h 200"/>
              <a:gd name="T2" fmla="*/ 201 w 203"/>
              <a:gd name="T3" fmla="*/ 118 h 200"/>
              <a:gd name="T4" fmla="*/ 174 w 203"/>
              <a:gd name="T5" fmla="*/ 130 h 200"/>
              <a:gd name="T6" fmla="*/ 187 w 203"/>
              <a:gd name="T7" fmla="*/ 158 h 200"/>
              <a:gd name="T8" fmla="*/ 159 w 203"/>
              <a:gd name="T9" fmla="*/ 185 h 200"/>
              <a:gd name="T10" fmla="*/ 131 w 203"/>
              <a:gd name="T11" fmla="*/ 172 h 200"/>
              <a:gd name="T12" fmla="*/ 121 w 203"/>
              <a:gd name="T13" fmla="*/ 200 h 200"/>
              <a:gd name="T14" fmla="*/ 83 w 203"/>
              <a:gd name="T15" fmla="*/ 200 h 200"/>
              <a:gd name="T16" fmla="*/ 71 w 203"/>
              <a:gd name="T17" fmla="*/ 171 h 200"/>
              <a:gd name="T18" fmla="*/ 44 w 203"/>
              <a:gd name="T19" fmla="*/ 185 h 200"/>
              <a:gd name="T20" fmla="*/ 15 w 203"/>
              <a:gd name="T21" fmla="*/ 155 h 200"/>
              <a:gd name="T22" fmla="*/ 28 w 203"/>
              <a:gd name="T23" fmla="*/ 138 h 200"/>
              <a:gd name="T24" fmla="*/ 28 w 203"/>
              <a:gd name="T25" fmla="*/ 138 h 200"/>
              <a:gd name="T26" fmla="*/ 28 w 203"/>
              <a:gd name="T27" fmla="*/ 137 h 200"/>
              <a:gd name="T28" fmla="*/ 28 w 203"/>
              <a:gd name="T29" fmla="*/ 128 h 200"/>
              <a:gd name="T30" fmla="*/ 25 w 203"/>
              <a:gd name="T31" fmla="*/ 123 h 200"/>
              <a:gd name="T32" fmla="*/ 20 w 203"/>
              <a:gd name="T33" fmla="*/ 109 h 200"/>
              <a:gd name="T34" fmla="*/ 0 w 203"/>
              <a:gd name="T35" fmla="*/ 110 h 200"/>
              <a:gd name="T36" fmla="*/ 0 w 203"/>
              <a:gd name="T37" fmla="*/ 82 h 200"/>
              <a:gd name="T38" fmla="*/ 28 w 203"/>
              <a:gd name="T39" fmla="*/ 72 h 200"/>
              <a:gd name="T40" fmla="*/ 19 w 203"/>
              <a:gd name="T41" fmla="*/ 41 h 200"/>
              <a:gd name="T42" fmla="*/ 42 w 203"/>
              <a:gd name="T43" fmla="*/ 17 h 200"/>
              <a:gd name="T44" fmla="*/ 72 w 203"/>
              <a:gd name="T45" fmla="*/ 28 h 200"/>
              <a:gd name="T46" fmla="*/ 83 w 203"/>
              <a:gd name="T47" fmla="*/ 0 h 200"/>
              <a:gd name="T48" fmla="*/ 117 w 203"/>
              <a:gd name="T49" fmla="*/ 0 h 200"/>
              <a:gd name="T50" fmla="*/ 130 w 203"/>
              <a:gd name="T51" fmla="*/ 28 h 200"/>
              <a:gd name="T52" fmla="*/ 159 w 203"/>
              <a:gd name="T53" fmla="*/ 17 h 200"/>
              <a:gd name="T54" fmla="*/ 185 w 203"/>
              <a:gd name="T55" fmla="*/ 43 h 200"/>
              <a:gd name="T56" fmla="*/ 172 w 203"/>
              <a:gd name="T57" fmla="*/ 72 h 200"/>
              <a:gd name="T58" fmla="*/ 201 w 203"/>
              <a:gd name="T59" fmla="*/ 82 h 200"/>
              <a:gd name="T60" fmla="*/ 138 w 203"/>
              <a:gd name="T61" fmla="*/ 125 h 200"/>
              <a:gd name="T62" fmla="*/ 146 w 203"/>
              <a:gd name="T63" fmla="*/ 100 h 200"/>
              <a:gd name="T64" fmla="*/ 101 w 203"/>
              <a:gd name="T65" fmla="*/ 56 h 200"/>
              <a:gd name="T66" fmla="*/ 57 w 203"/>
              <a:gd name="T67" fmla="*/ 93 h 200"/>
              <a:gd name="T68" fmla="*/ 57 w 203"/>
              <a:gd name="T69" fmla="*/ 100 h 200"/>
              <a:gd name="T70" fmla="*/ 101 w 203"/>
              <a:gd name="T71" fmla="*/ 145 h 200"/>
              <a:gd name="T72" fmla="*/ 138 w 203"/>
              <a:gd name="T73" fmla="*/ 125 h 2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03"/>
              <a:gd name="T112" fmla="*/ 0 h 200"/>
              <a:gd name="T113" fmla="*/ 203 w 203"/>
              <a:gd name="T114" fmla="*/ 200 h 20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03" h="200">
                <a:moveTo>
                  <a:pt x="201" y="82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4" y="130"/>
                </a:cubicBezTo>
                <a:cubicBezTo>
                  <a:pt x="171" y="145"/>
                  <a:pt x="187" y="158"/>
                  <a:pt x="187" y="158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59" y="185"/>
                  <a:pt x="144" y="166"/>
                  <a:pt x="131" y="172"/>
                </a:cubicBezTo>
                <a:cubicBezTo>
                  <a:pt x="116" y="177"/>
                  <a:pt x="121" y="200"/>
                  <a:pt x="121" y="200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3" y="200"/>
                  <a:pt x="85" y="176"/>
                  <a:pt x="71" y="171"/>
                </a:cubicBezTo>
                <a:cubicBezTo>
                  <a:pt x="57" y="166"/>
                  <a:pt x="44" y="185"/>
                  <a:pt x="44" y="185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7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38"/>
                  <a:pt x="28" y="137"/>
                  <a:pt x="28" y="137"/>
                </a:cubicBezTo>
                <a:cubicBezTo>
                  <a:pt x="29" y="134"/>
                  <a:pt x="29" y="131"/>
                  <a:pt x="28" y="128"/>
                </a:cubicBezTo>
                <a:cubicBezTo>
                  <a:pt x="27" y="126"/>
                  <a:pt x="26" y="124"/>
                  <a:pt x="25" y="123"/>
                </a:cubicBezTo>
                <a:cubicBezTo>
                  <a:pt x="23" y="116"/>
                  <a:pt x="21" y="109"/>
                  <a:pt x="20" y="109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20" y="83"/>
                  <a:pt x="28" y="72"/>
                </a:cubicBezTo>
                <a:cubicBezTo>
                  <a:pt x="37" y="61"/>
                  <a:pt x="19" y="41"/>
                  <a:pt x="19" y="4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2"/>
                  <a:pt x="72" y="28"/>
                </a:cubicBezTo>
                <a:cubicBezTo>
                  <a:pt x="89" y="23"/>
                  <a:pt x="83" y="0"/>
                  <a:pt x="83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4"/>
                  <a:pt x="130" y="28"/>
                </a:cubicBezTo>
                <a:cubicBezTo>
                  <a:pt x="144" y="32"/>
                  <a:pt x="159" y="17"/>
                  <a:pt x="159" y="17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3"/>
                  <a:pt x="162" y="60"/>
                  <a:pt x="172" y="72"/>
                </a:cubicBezTo>
                <a:cubicBezTo>
                  <a:pt x="182" y="83"/>
                  <a:pt x="199" y="82"/>
                  <a:pt x="201" y="82"/>
                </a:cubicBezTo>
                <a:close/>
                <a:moveTo>
                  <a:pt x="138" y="125"/>
                </a:moveTo>
                <a:cubicBezTo>
                  <a:pt x="143" y="118"/>
                  <a:pt x="146" y="109"/>
                  <a:pt x="146" y="100"/>
                </a:cubicBezTo>
                <a:cubicBezTo>
                  <a:pt x="146" y="75"/>
                  <a:pt x="126" y="56"/>
                  <a:pt x="101" y="56"/>
                </a:cubicBezTo>
                <a:cubicBezTo>
                  <a:pt x="79" y="56"/>
                  <a:pt x="60" y="72"/>
                  <a:pt x="57" y="93"/>
                </a:cubicBezTo>
                <a:cubicBezTo>
                  <a:pt x="57" y="95"/>
                  <a:pt x="57" y="98"/>
                  <a:pt x="57" y="100"/>
                </a:cubicBezTo>
                <a:cubicBezTo>
                  <a:pt x="57" y="125"/>
                  <a:pt x="77" y="145"/>
                  <a:pt x="101" y="145"/>
                </a:cubicBezTo>
                <a:cubicBezTo>
                  <a:pt x="117" y="145"/>
                  <a:pt x="130" y="137"/>
                  <a:pt x="138" y="1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0"/>
          <p:cNvSpPr>
            <a:spLocks noEditPoints="1" noChangeArrowheads="1"/>
          </p:cNvSpPr>
          <p:nvPr/>
        </p:nvSpPr>
        <p:spPr bwMode="auto">
          <a:xfrm>
            <a:off x="3314700" y="930275"/>
            <a:ext cx="2198688" cy="2178050"/>
          </a:xfrm>
          <a:custGeom>
            <a:avLst/>
            <a:gdLst>
              <a:gd name="T0" fmla="*/ 441 w 445"/>
              <a:gd name="T1" fmla="*/ 181 h 441"/>
              <a:gd name="T2" fmla="*/ 441 w 445"/>
              <a:gd name="T3" fmla="*/ 260 h 441"/>
              <a:gd name="T4" fmla="*/ 380 w 445"/>
              <a:gd name="T5" fmla="*/ 286 h 441"/>
              <a:gd name="T6" fmla="*/ 411 w 445"/>
              <a:gd name="T7" fmla="*/ 347 h 441"/>
              <a:gd name="T8" fmla="*/ 347 w 445"/>
              <a:gd name="T9" fmla="*/ 408 h 441"/>
              <a:gd name="T10" fmla="*/ 287 w 445"/>
              <a:gd name="T11" fmla="*/ 377 h 441"/>
              <a:gd name="T12" fmla="*/ 264 w 445"/>
              <a:gd name="T13" fmla="*/ 441 h 441"/>
              <a:gd name="T14" fmla="*/ 181 w 445"/>
              <a:gd name="T15" fmla="*/ 441 h 441"/>
              <a:gd name="T16" fmla="*/ 155 w 445"/>
              <a:gd name="T17" fmla="*/ 376 h 441"/>
              <a:gd name="T18" fmla="*/ 96 w 445"/>
              <a:gd name="T19" fmla="*/ 408 h 441"/>
              <a:gd name="T20" fmla="*/ 72 w 445"/>
              <a:gd name="T21" fmla="*/ 383 h 441"/>
              <a:gd name="T22" fmla="*/ 72 w 445"/>
              <a:gd name="T23" fmla="*/ 378 h 441"/>
              <a:gd name="T24" fmla="*/ 68 w 445"/>
              <a:gd name="T25" fmla="*/ 378 h 441"/>
              <a:gd name="T26" fmla="*/ 33 w 445"/>
              <a:gd name="T27" fmla="*/ 341 h 441"/>
              <a:gd name="T28" fmla="*/ 61 w 445"/>
              <a:gd name="T29" fmla="*/ 303 h 441"/>
              <a:gd name="T30" fmla="*/ 61 w 445"/>
              <a:gd name="T31" fmla="*/ 303 h 441"/>
              <a:gd name="T32" fmla="*/ 61 w 445"/>
              <a:gd name="T33" fmla="*/ 303 h 441"/>
              <a:gd name="T34" fmla="*/ 60 w 445"/>
              <a:gd name="T35" fmla="*/ 281 h 441"/>
              <a:gd name="T36" fmla="*/ 54 w 445"/>
              <a:gd name="T37" fmla="*/ 271 h 441"/>
              <a:gd name="T38" fmla="*/ 44 w 445"/>
              <a:gd name="T39" fmla="*/ 241 h 441"/>
              <a:gd name="T40" fmla="*/ 0 w 445"/>
              <a:gd name="T41" fmla="*/ 242 h 441"/>
              <a:gd name="T42" fmla="*/ 0 w 445"/>
              <a:gd name="T43" fmla="*/ 181 h 441"/>
              <a:gd name="T44" fmla="*/ 62 w 445"/>
              <a:gd name="T45" fmla="*/ 159 h 441"/>
              <a:gd name="T46" fmla="*/ 40 w 445"/>
              <a:gd name="T47" fmla="*/ 92 h 441"/>
              <a:gd name="T48" fmla="*/ 92 w 445"/>
              <a:gd name="T49" fmla="*/ 38 h 441"/>
              <a:gd name="T50" fmla="*/ 158 w 445"/>
              <a:gd name="T51" fmla="*/ 62 h 441"/>
              <a:gd name="T52" fmla="*/ 181 w 445"/>
              <a:gd name="T53" fmla="*/ 0 h 441"/>
              <a:gd name="T54" fmla="*/ 257 w 445"/>
              <a:gd name="T55" fmla="*/ 0 h 441"/>
              <a:gd name="T56" fmla="*/ 286 w 445"/>
              <a:gd name="T57" fmla="*/ 63 h 441"/>
              <a:gd name="T58" fmla="*/ 349 w 445"/>
              <a:gd name="T59" fmla="*/ 38 h 441"/>
              <a:gd name="T60" fmla="*/ 405 w 445"/>
              <a:gd name="T61" fmla="*/ 95 h 441"/>
              <a:gd name="T62" fmla="*/ 377 w 445"/>
              <a:gd name="T63" fmla="*/ 159 h 441"/>
              <a:gd name="T64" fmla="*/ 441 w 445"/>
              <a:gd name="T65" fmla="*/ 181 h 441"/>
              <a:gd name="T66" fmla="*/ 319 w 445"/>
              <a:gd name="T67" fmla="*/ 221 h 441"/>
              <a:gd name="T68" fmla="*/ 221 w 445"/>
              <a:gd name="T69" fmla="*/ 123 h 441"/>
              <a:gd name="T70" fmla="*/ 123 w 445"/>
              <a:gd name="T71" fmla="*/ 221 h 441"/>
              <a:gd name="T72" fmla="*/ 221 w 445"/>
              <a:gd name="T73" fmla="*/ 318 h 441"/>
              <a:gd name="T74" fmla="*/ 319 w 445"/>
              <a:gd name="T75" fmla="*/ 221 h 44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45"/>
              <a:gd name="T115" fmla="*/ 0 h 441"/>
              <a:gd name="T116" fmla="*/ 445 w 445"/>
              <a:gd name="T117" fmla="*/ 441 h 44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45" h="441">
                <a:moveTo>
                  <a:pt x="441" y="181"/>
                </a:moveTo>
                <a:cubicBezTo>
                  <a:pt x="445" y="181"/>
                  <a:pt x="441" y="260"/>
                  <a:pt x="441" y="260"/>
                </a:cubicBezTo>
                <a:cubicBezTo>
                  <a:pt x="441" y="260"/>
                  <a:pt x="386" y="251"/>
                  <a:pt x="380" y="286"/>
                </a:cubicBezTo>
                <a:cubicBezTo>
                  <a:pt x="375" y="320"/>
                  <a:pt x="411" y="347"/>
                  <a:pt x="411" y="347"/>
                </a:cubicBezTo>
                <a:cubicBezTo>
                  <a:pt x="347" y="408"/>
                  <a:pt x="347" y="408"/>
                  <a:pt x="347" y="408"/>
                </a:cubicBezTo>
                <a:cubicBezTo>
                  <a:pt x="347" y="408"/>
                  <a:pt x="316" y="366"/>
                  <a:pt x="287" y="377"/>
                </a:cubicBezTo>
                <a:cubicBezTo>
                  <a:pt x="254" y="390"/>
                  <a:pt x="264" y="441"/>
                  <a:pt x="264" y="441"/>
                </a:cubicBezTo>
                <a:cubicBezTo>
                  <a:pt x="181" y="441"/>
                  <a:pt x="181" y="441"/>
                  <a:pt x="181" y="441"/>
                </a:cubicBezTo>
                <a:cubicBezTo>
                  <a:pt x="181" y="441"/>
                  <a:pt x="187" y="387"/>
                  <a:pt x="155" y="376"/>
                </a:cubicBezTo>
                <a:cubicBezTo>
                  <a:pt x="123" y="365"/>
                  <a:pt x="96" y="408"/>
                  <a:pt x="96" y="408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72" y="380"/>
                  <a:pt x="72" y="378"/>
                  <a:pt x="72" y="378"/>
                </a:cubicBezTo>
                <a:cubicBezTo>
                  <a:pt x="68" y="378"/>
                  <a:pt x="68" y="378"/>
                  <a:pt x="68" y="378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33" y="341"/>
                  <a:pt x="55" y="324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3" y="296"/>
                  <a:pt x="63" y="288"/>
                  <a:pt x="60" y="281"/>
                </a:cubicBezTo>
                <a:cubicBezTo>
                  <a:pt x="59" y="277"/>
                  <a:pt x="56" y="274"/>
                  <a:pt x="54" y="271"/>
                </a:cubicBezTo>
                <a:cubicBezTo>
                  <a:pt x="50" y="255"/>
                  <a:pt x="46" y="240"/>
                  <a:pt x="44" y="241"/>
                </a:cubicBezTo>
                <a:cubicBezTo>
                  <a:pt x="41" y="242"/>
                  <a:pt x="20" y="249"/>
                  <a:pt x="0" y="24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43" y="182"/>
                  <a:pt x="62" y="159"/>
                </a:cubicBezTo>
                <a:cubicBezTo>
                  <a:pt x="80" y="135"/>
                  <a:pt x="40" y="92"/>
                  <a:pt x="40" y="92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120" y="72"/>
                  <a:pt x="158" y="62"/>
                </a:cubicBezTo>
                <a:cubicBezTo>
                  <a:pt x="195" y="52"/>
                  <a:pt x="181" y="0"/>
                  <a:pt x="181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57" y="54"/>
                  <a:pt x="286" y="63"/>
                </a:cubicBezTo>
                <a:cubicBezTo>
                  <a:pt x="314" y="72"/>
                  <a:pt x="349" y="38"/>
                  <a:pt x="349" y="38"/>
                </a:cubicBezTo>
                <a:cubicBezTo>
                  <a:pt x="405" y="95"/>
                  <a:pt x="405" y="95"/>
                  <a:pt x="405" y="95"/>
                </a:cubicBezTo>
                <a:cubicBezTo>
                  <a:pt x="405" y="95"/>
                  <a:pt x="356" y="134"/>
                  <a:pt x="377" y="159"/>
                </a:cubicBezTo>
                <a:cubicBezTo>
                  <a:pt x="399" y="184"/>
                  <a:pt x="436" y="182"/>
                  <a:pt x="441" y="181"/>
                </a:cubicBezTo>
                <a:close/>
                <a:moveTo>
                  <a:pt x="319" y="221"/>
                </a:moveTo>
                <a:cubicBezTo>
                  <a:pt x="319" y="166"/>
                  <a:pt x="275" y="123"/>
                  <a:pt x="221" y="123"/>
                </a:cubicBezTo>
                <a:cubicBezTo>
                  <a:pt x="167" y="123"/>
                  <a:pt x="123" y="166"/>
                  <a:pt x="123" y="221"/>
                </a:cubicBezTo>
                <a:cubicBezTo>
                  <a:pt x="123" y="275"/>
                  <a:pt x="167" y="318"/>
                  <a:pt x="221" y="318"/>
                </a:cubicBezTo>
                <a:cubicBezTo>
                  <a:pt x="275" y="318"/>
                  <a:pt x="319" y="275"/>
                  <a:pt x="319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1"/>
          <p:cNvSpPr>
            <a:spLocks noEditPoints="1" noChangeArrowheads="1"/>
          </p:cNvSpPr>
          <p:nvPr/>
        </p:nvSpPr>
        <p:spPr bwMode="auto">
          <a:xfrm>
            <a:off x="5064125" y="3162300"/>
            <a:ext cx="365125" cy="365125"/>
          </a:xfrm>
          <a:custGeom>
            <a:avLst/>
            <a:gdLst>
              <a:gd name="T0" fmla="*/ 74 w 74"/>
              <a:gd name="T1" fmla="*/ 30 h 74"/>
              <a:gd name="T2" fmla="*/ 74 w 74"/>
              <a:gd name="T3" fmla="*/ 44 h 74"/>
              <a:gd name="T4" fmla="*/ 64 w 74"/>
              <a:gd name="T5" fmla="*/ 48 h 74"/>
              <a:gd name="T6" fmla="*/ 69 w 74"/>
              <a:gd name="T7" fmla="*/ 58 h 74"/>
              <a:gd name="T8" fmla="*/ 58 w 74"/>
              <a:gd name="T9" fmla="*/ 68 h 74"/>
              <a:gd name="T10" fmla="*/ 48 w 74"/>
              <a:gd name="T11" fmla="*/ 63 h 74"/>
              <a:gd name="T12" fmla="*/ 44 w 74"/>
              <a:gd name="T13" fmla="*/ 74 h 74"/>
              <a:gd name="T14" fmla="*/ 30 w 74"/>
              <a:gd name="T15" fmla="*/ 74 h 74"/>
              <a:gd name="T16" fmla="*/ 26 w 74"/>
              <a:gd name="T17" fmla="*/ 63 h 74"/>
              <a:gd name="T18" fmla="*/ 16 w 74"/>
              <a:gd name="T19" fmla="*/ 68 h 74"/>
              <a:gd name="T20" fmla="*/ 6 w 74"/>
              <a:gd name="T21" fmla="*/ 57 h 74"/>
              <a:gd name="T22" fmla="*/ 10 w 74"/>
              <a:gd name="T23" fmla="*/ 51 h 74"/>
              <a:gd name="T24" fmla="*/ 10 w 74"/>
              <a:gd name="T25" fmla="*/ 51 h 74"/>
              <a:gd name="T26" fmla="*/ 10 w 74"/>
              <a:gd name="T27" fmla="*/ 51 h 74"/>
              <a:gd name="T28" fmla="*/ 10 w 74"/>
              <a:gd name="T29" fmla="*/ 47 h 74"/>
              <a:gd name="T30" fmla="*/ 9 w 74"/>
              <a:gd name="T31" fmla="*/ 45 h 74"/>
              <a:gd name="T32" fmla="*/ 8 w 74"/>
              <a:gd name="T33" fmla="*/ 40 h 74"/>
              <a:gd name="T34" fmla="*/ 0 w 74"/>
              <a:gd name="T35" fmla="*/ 41 h 74"/>
              <a:gd name="T36" fmla="*/ 0 w 74"/>
              <a:gd name="T37" fmla="*/ 30 h 74"/>
              <a:gd name="T38" fmla="*/ 11 w 74"/>
              <a:gd name="T39" fmla="*/ 27 h 74"/>
              <a:gd name="T40" fmla="*/ 7 w 74"/>
              <a:gd name="T41" fmla="*/ 15 h 74"/>
              <a:gd name="T42" fmla="*/ 16 w 74"/>
              <a:gd name="T43" fmla="*/ 7 h 74"/>
              <a:gd name="T44" fmla="*/ 27 w 74"/>
              <a:gd name="T45" fmla="*/ 10 h 74"/>
              <a:gd name="T46" fmla="*/ 30 w 74"/>
              <a:gd name="T47" fmla="*/ 0 h 74"/>
              <a:gd name="T48" fmla="*/ 43 w 74"/>
              <a:gd name="T49" fmla="*/ 0 h 74"/>
              <a:gd name="T50" fmla="*/ 48 w 74"/>
              <a:gd name="T51" fmla="*/ 11 h 74"/>
              <a:gd name="T52" fmla="*/ 58 w 74"/>
              <a:gd name="T53" fmla="*/ 7 h 74"/>
              <a:gd name="T54" fmla="*/ 68 w 74"/>
              <a:gd name="T55" fmla="*/ 16 h 74"/>
              <a:gd name="T56" fmla="*/ 63 w 74"/>
              <a:gd name="T57" fmla="*/ 27 h 74"/>
              <a:gd name="T58" fmla="*/ 74 w 74"/>
              <a:gd name="T59" fmla="*/ 30 h 74"/>
              <a:gd name="T60" fmla="*/ 53 w 74"/>
              <a:gd name="T61" fmla="*/ 37 h 74"/>
              <a:gd name="T62" fmla="*/ 37 w 74"/>
              <a:gd name="T63" fmla="*/ 21 h 74"/>
              <a:gd name="T64" fmla="*/ 21 w 74"/>
              <a:gd name="T65" fmla="*/ 37 h 74"/>
              <a:gd name="T66" fmla="*/ 37 w 74"/>
              <a:gd name="T67" fmla="*/ 53 h 74"/>
              <a:gd name="T68" fmla="*/ 53 w 74"/>
              <a:gd name="T69" fmla="*/ 37 h 7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4"/>
              <a:gd name="T106" fmla="*/ 0 h 74"/>
              <a:gd name="T107" fmla="*/ 74 w 74"/>
              <a:gd name="T108" fmla="*/ 74 h 7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4" h="74">
                <a:moveTo>
                  <a:pt x="74" y="30"/>
                </a:moveTo>
                <a:cubicBezTo>
                  <a:pt x="74" y="30"/>
                  <a:pt x="74" y="44"/>
                  <a:pt x="74" y="44"/>
                </a:cubicBezTo>
                <a:cubicBezTo>
                  <a:pt x="74" y="44"/>
                  <a:pt x="65" y="42"/>
                  <a:pt x="64" y="48"/>
                </a:cubicBezTo>
                <a:cubicBezTo>
                  <a:pt x="63" y="54"/>
                  <a:pt x="69" y="58"/>
                  <a:pt x="69" y="5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3" y="65"/>
                  <a:pt x="44" y="74"/>
                  <a:pt x="44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31" y="65"/>
                  <a:pt x="26" y="63"/>
                </a:cubicBezTo>
                <a:cubicBezTo>
                  <a:pt x="21" y="61"/>
                  <a:pt x="16" y="68"/>
                  <a:pt x="16" y="68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7"/>
                  <a:pt x="9" y="54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49"/>
                  <a:pt x="11" y="48"/>
                  <a:pt x="10" y="47"/>
                </a:cubicBezTo>
                <a:cubicBezTo>
                  <a:pt x="10" y="46"/>
                  <a:pt x="10" y="46"/>
                  <a:pt x="9" y="45"/>
                </a:cubicBezTo>
                <a:cubicBezTo>
                  <a:pt x="9" y="43"/>
                  <a:pt x="8" y="40"/>
                  <a:pt x="8" y="40"/>
                </a:cubicBezTo>
                <a:cubicBezTo>
                  <a:pt x="7" y="41"/>
                  <a:pt x="4" y="42"/>
                  <a:pt x="0" y="4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1"/>
                  <a:pt x="11" y="27"/>
                </a:cubicBezTo>
                <a:cubicBezTo>
                  <a:pt x="14" y="23"/>
                  <a:pt x="7" y="15"/>
                  <a:pt x="7" y="15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20" y="12"/>
                  <a:pt x="27" y="10"/>
                </a:cubicBezTo>
                <a:cubicBezTo>
                  <a:pt x="33" y="9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1"/>
                </a:cubicBezTo>
                <a:cubicBezTo>
                  <a:pt x="53" y="12"/>
                  <a:pt x="58" y="7"/>
                  <a:pt x="58" y="7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6"/>
                  <a:pt x="60" y="22"/>
                  <a:pt x="63" y="27"/>
                </a:cubicBezTo>
                <a:cubicBezTo>
                  <a:pt x="67" y="31"/>
                  <a:pt x="73" y="31"/>
                  <a:pt x="74" y="30"/>
                </a:cubicBezTo>
                <a:close/>
                <a:moveTo>
                  <a:pt x="53" y="37"/>
                </a:moveTo>
                <a:cubicBezTo>
                  <a:pt x="53" y="28"/>
                  <a:pt x="46" y="21"/>
                  <a:pt x="37" y="21"/>
                </a:cubicBezTo>
                <a:cubicBezTo>
                  <a:pt x="28" y="21"/>
                  <a:pt x="21" y="28"/>
                  <a:pt x="21" y="37"/>
                </a:cubicBezTo>
                <a:cubicBezTo>
                  <a:pt x="21" y="46"/>
                  <a:pt x="28" y="53"/>
                  <a:pt x="37" y="53"/>
                </a:cubicBezTo>
                <a:cubicBezTo>
                  <a:pt x="46" y="53"/>
                  <a:pt x="53" y="46"/>
                  <a:pt x="53" y="3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2"/>
          <p:cNvSpPr>
            <a:spLocks noEditPoints="1" noChangeArrowheads="1"/>
          </p:cNvSpPr>
          <p:nvPr/>
        </p:nvSpPr>
        <p:spPr bwMode="auto">
          <a:xfrm>
            <a:off x="4006850" y="1620838"/>
            <a:ext cx="804863" cy="795337"/>
          </a:xfrm>
          <a:custGeom>
            <a:avLst/>
            <a:gdLst>
              <a:gd name="T0" fmla="*/ 162 w 163"/>
              <a:gd name="T1" fmla="*/ 66 h 161"/>
              <a:gd name="T2" fmla="*/ 162 w 163"/>
              <a:gd name="T3" fmla="*/ 95 h 161"/>
              <a:gd name="T4" fmla="*/ 139 w 163"/>
              <a:gd name="T5" fmla="*/ 104 h 161"/>
              <a:gd name="T6" fmla="*/ 150 w 163"/>
              <a:gd name="T7" fmla="*/ 127 h 161"/>
              <a:gd name="T8" fmla="*/ 127 w 163"/>
              <a:gd name="T9" fmla="*/ 149 h 161"/>
              <a:gd name="T10" fmla="*/ 105 w 163"/>
              <a:gd name="T11" fmla="*/ 138 h 161"/>
              <a:gd name="T12" fmla="*/ 97 w 163"/>
              <a:gd name="T13" fmla="*/ 161 h 161"/>
              <a:gd name="T14" fmla="*/ 66 w 163"/>
              <a:gd name="T15" fmla="*/ 161 h 161"/>
              <a:gd name="T16" fmla="*/ 57 w 163"/>
              <a:gd name="T17" fmla="*/ 137 h 161"/>
              <a:gd name="T18" fmla="*/ 35 w 163"/>
              <a:gd name="T19" fmla="*/ 149 h 161"/>
              <a:gd name="T20" fmla="*/ 12 w 163"/>
              <a:gd name="T21" fmla="*/ 124 h 161"/>
              <a:gd name="T22" fmla="*/ 23 w 163"/>
              <a:gd name="T23" fmla="*/ 110 h 161"/>
              <a:gd name="T24" fmla="*/ 23 w 163"/>
              <a:gd name="T25" fmla="*/ 110 h 161"/>
              <a:gd name="T26" fmla="*/ 23 w 163"/>
              <a:gd name="T27" fmla="*/ 110 h 161"/>
              <a:gd name="T28" fmla="*/ 22 w 163"/>
              <a:gd name="T29" fmla="*/ 103 h 161"/>
              <a:gd name="T30" fmla="*/ 20 w 163"/>
              <a:gd name="T31" fmla="*/ 99 h 161"/>
              <a:gd name="T32" fmla="*/ 16 w 163"/>
              <a:gd name="T33" fmla="*/ 88 h 161"/>
              <a:gd name="T34" fmla="*/ 0 w 163"/>
              <a:gd name="T35" fmla="*/ 88 h 161"/>
              <a:gd name="T36" fmla="*/ 0 w 163"/>
              <a:gd name="T37" fmla="*/ 66 h 161"/>
              <a:gd name="T38" fmla="*/ 23 w 163"/>
              <a:gd name="T39" fmla="*/ 58 h 161"/>
              <a:gd name="T40" fmla="*/ 15 w 163"/>
              <a:gd name="T41" fmla="*/ 33 h 161"/>
              <a:gd name="T42" fmla="*/ 34 w 163"/>
              <a:gd name="T43" fmla="*/ 13 h 161"/>
              <a:gd name="T44" fmla="*/ 58 w 163"/>
              <a:gd name="T45" fmla="*/ 22 h 161"/>
              <a:gd name="T46" fmla="*/ 66 w 163"/>
              <a:gd name="T47" fmla="*/ 0 h 161"/>
              <a:gd name="T48" fmla="*/ 94 w 163"/>
              <a:gd name="T49" fmla="*/ 0 h 161"/>
              <a:gd name="T50" fmla="*/ 105 w 163"/>
              <a:gd name="T51" fmla="*/ 23 h 161"/>
              <a:gd name="T52" fmla="*/ 128 w 163"/>
              <a:gd name="T53" fmla="*/ 13 h 161"/>
              <a:gd name="T54" fmla="*/ 148 w 163"/>
              <a:gd name="T55" fmla="*/ 34 h 161"/>
              <a:gd name="T56" fmla="*/ 138 w 163"/>
              <a:gd name="T57" fmla="*/ 58 h 161"/>
              <a:gd name="T58" fmla="*/ 162 w 163"/>
              <a:gd name="T59" fmla="*/ 66 h 161"/>
              <a:gd name="T60" fmla="*/ 117 w 163"/>
              <a:gd name="T61" fmla="*/ 80 h 161"/>
              <a:gd name="T62" fmla="*/ 81 w 163"/>
              <a:gd name="T63" fmla="*/ 45 h 161"/>
              <a:gd name="T64" fmla="*/ 45 w 163"/>
              <a:gd name="T65" fmla="*/ 80 h 161"/>
              <a:gd name="T66" fmla="*/ 81 w 163"/>
              <a:gd name="T67" fmla="*/ 116 h 161"/>
              <a:gd name="T68" fmla="*/ 117 w 163"/>
              <a:gd name="T69" fmla="*/ 80 h 16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63"/>
              <a:gd name="T106" fmla="*/ 0 h 161"/>
              <a:gd name="T107" fmla="*/ 163 w 163"/>
              <a:gd name="T108" fmla="*/ 161 h 16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63" h="161">
                <a:moveTo>
                  <a:pt x="162" y="66"/>
                </a:moveTo>
                <a:cubicBezTo>
                  <a:pt x="163" y="66"/>
                  <a:pt x="162" y="95"/>
                  <a:pt x="162" y="95"/>
                </a:cubicBezTo>
                <a:cubicBezTo>
                  <a:pt x="162" y="95"/>
                  <a:pt x="142" y="92"/>
                  <a:pt x="139" y="104"/>
                </a:cubicBezTo>
                <a:cubicBezTo>
                  <a:pt x="137" y="117"/>
                  <a:pt x="150" y="127"/>
                  <a:pt x="150" y="127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7" y="149"/>
                  <a:pt x="116" y="134"/>
                  <a:pt x="105" y="138"/>
                </a:cubicBezTo>
                <a:cubicBezTo>
                  <a:pt x="93" y="143"/>
                  <a:pt x="97" y="161"/>
                  <a:pt x="97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9" y="141"/>
                  <a:pt x="57" y="137"/>
                </a:cubicBezTo>
                <a:cubicBezTo>
                  <a:pt x="45" y="133"/>
                  <a:pt x="35" y="149"/>
                  <a:pt x="35" y="149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2" y="124"/>
                  <a:pt x="20" y="118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08"/>
                  <a:pt x="23" y="105"/>
                  <a:pt x="22" y="103"/>
                </a:cubicBezTo>
                <a:cubicBezTo>
                  <a:pt x="22" y="101"/>
                  <a:pt x="21" y="100"/>
                  <a:pt x="20" y="99"/>
                </a:cubicBezTo>
                <a:cubicBezTo>
                  <a:pt x="18" y="93"/>
                  <a:pt x="17" y="87"/>
                  <a:pt x="16" y="88"/>
                </a:cubicBezTo>
                <a:cubicBezTo>
                  <a:pt x="15" y="88"/>
                  <a:pt x="8" y="91"/>
                  <a:pt x="0" y="8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16" y="66"/>
                  <a:pt x="23" y="58"/>
                </a:cubicBezTo>
                <a:cubicBezTo>
                  <a:pt x="30" y="49"/>
                  <a:pt x="15" y="33"/>
                  <a:pt x="15" y="3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44" y="26"/>
                  <a:pt x="58" y="22"/>
                </a:cubicBezTo>
                <a:cubicBezTo>
                  <a:pt x="72" y="18"/>
                  <a:pt x="66" y="0"/>
                  <a:pt x="66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20"/>
                  <a:pt x="105" y="23"/>
                </a:cubicBezTo>
                <a:cubicBezTo>
                  <a:pt x="115" y="26"/>
                  <a:pt x="128" y="13"/>
                  <a:pt x="128" y="13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48" y="34"/>
                  <a:pt x="131" y="49"/>
                  <a:pt x="138" y="58"/>
                </a:cubicBezTo>
                <a:cubicBezTo>
                  <a:pt x="146" y="67"/>
                  <a:pt x="160" y="66"/>
                  <a:pt x="162" y="66"/>
                </a:cubicBezTo>
                <a:close/>
                <a:moveTo>
                  <a:pt x="117" y="80"/>
                </a:moveTo>
                <a:cubicBezTo>
                  <a:pt x="117" y="61"/>
                  <a:pt x="101" y="45"/>
                  <a:pt x="81" y="45"/>
                </a:cubicBezTo>
                <a:cubicBezTo>
                  <a:pt x="61" y="45"/>
                  <a:pt x="45" y="61"/>
                  <a:pt x="45" y="80"/>
                </a:cubicBezTo>
                <a:cubicBezTo>
                  <a:pt x="45" y="100"/>
                  <a:pt x="61" y="116"/>
                  <a:pt x="81" y="116"/>
                </a:cubicBezTo>
                <a:cubicBezTo>
                  <a:pt x="101" y="116"/>
                  <a:pt x="117" y="100"/>
                  <a:pt x="117" y="8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13"/>
          <p:cNvSpPr>
            <a:spLocks noEditPoints="1" noChangeArrowheads="1"/>
          </p:cNvSpPr>
          <p:nvPr/>
        </p:nvSpPr>
        <p:spPr bwMode="auto">
          <a:xfrm>
            <a:off x="2816225" y="2797175"/>
            <a:ext cx="1481138" cy="1465263"/>
          </a:xfrm>
          <a:custGeom>
            <a:avLst/>
            <a:gdLst>
              <a:gd name="T0" fmla="*/ 297 w 300"/>
              <a:gd name="T1" fmla="*/ 123 h 297"/>
              <a:gd name="T2" fmla="*/ 297 w 300"/>
              <a:gd name="T3" fmla="*/ 176 h 297"/>
              <a:gd name="T4" fmla="*/ 256 w 300"/>
              <a:gd name="T5" fmla="*/ 193 h 297"/>
              <a:gd name="T6" fmla="*/ 277 w 300"/>
              <a:gd name="T7" fmla="*/ 234 h 297"/>
              <a:gd name="T8" fmla="*/ 234 w 300"/>
              <a:gd name="T9" fmla="*/ 275 h 297"/>
              <a:gd name="T10" fmla="*/ 194 w 300"/>
              <a:gd name="T11" fmla="*/ 255 h 297"/>
              <a:gd name="T12" fmla="*/ 178 w 300"/>
              <a:gd name="T13" fmla="*/ 297 h 297"/>
              <a:gd name="T14" fmla="*/ 122 w 300"/>
              <a:gd name="T15" fmla="*/ 297 h 297"/>
              <a:gd name="T16" fmla="*/ 105 w 300"/>
              <a:gd name="T17" fmla="*/ 254 h 297"/>
              <a:gd name="T18" fmla="*/ 65 w 300"/>
              <a:gd name="T19" fmla="*/ 275 h 297"/>
              <a:gd name="T20" fmla="*/ 22 w 300"/>
              <a:gd name="T21" fmla="*/ 230 h 297"/>
              <a:gd name="T22" fmla="*/ 41 w 300"/>
              <a:gd name="T23" fmla="*/ 204 h 297"/>
              <a:gd name="T24" fmla="*/ 41 w 300"/>
              <a:gd name="T25" fmla="*/ 204 h 297"/>
              <a:gd name="T26" fmla="*/ 41 w 300"/>
              <a:gd name="T27" fmla="*/ 204 h 297"/>
              <a:gd name="T28" fmla="*/ 41 w 300"/>
              <a:gd name="T29" fmla="*/ 190 h 297"/>
              <a:gd name="T30" fmla="*/ 36 w 300"/>
              <a:gd name="T31" fmla="*/ 183 h 297"/>
              <a:gd name="T32" fmla="*/ 30 w 300"/>
              <a:gd name="T33" fmla="*/ 163 h 297"/>
              <a:gd name="T34" fmla="*/ 0 w 300"/>
              <a:gd name="T35" fmla="*/ 163 h 297"/>
              <a:gd name="T36" fmla="*/ 0 w 300"/>
              <a:gd name="T37" fmla="*/ 123 h 297"/>
              <a:gd name="T38" fmla="*/ 42 w 300"/>
              <a:gd name="T39" fmla="*/ 107 h 297"/>
              <a:gd name="T40" fmla="*/ 27 w 300"/>
              <a:gd name="T41" fmla="*/ 62 h 297"/>
              <a:gd name="T42" fmla="*/ 62 w 300"/>
              <a:gd name="T43" fmla="*/ 26 h 297"/>
              <a:gd name="T44" fmla="*/ 106 w 300"/>
              <a:gd name="T45" fmla="*/ 42 h 297"/>
              <a:gd name="T46" fmla="*/ 122 w 300"/>
              <a:gd name="T47" fmla="*/ 0 h 297"/>
              <a:gd name="T48" fmla="*/ 169 w 300"/>
              <a:gd name="T49" fmla="*/ 0 h 297"/>
              <a:gd name="T50" fmla="*/ 173 w 300"/>
              <a:gd name="T51" fmla="*/ 5 h 297"/>
              <a:gd name="T52" fmla="*/ 193 w 300"/>
              <a:gd name="T53" fmla="*/ 43 h 297"/>
              <a:gd name="T54" fmla="*/ 235 w 300"/>
              <a:gd name="T55" fmla="*/ 26 h 297"/>
              <a:gd name="T56" fmla="*/ 273 w 300"/>
              <a:gd name="T57" fmla="*/ 64 h 297"/>
              <a:gd name="T58" fmla="*/ 255 w 300"/>
              <a:gd name="T59" fmla="*/ 107 h 297"/>
              <a:gd name="T60" fmla="*/ 297 w 300"/>
              <a:gd name="T61" fmla="*/ 123 h 297"/>
              <a:gd name="T62" fmla="*/ 215 w 300"/>
              <a:gd name="T63" fmla="*/ 149 h 297"/>
              <a:gd name="T64" fmla="*/ 149 w 300"/>
              <a:gd name="T65" fmla="*/ 83 h 297"/>
              <a:gd name="T66" fmla="*/ 83 w 300"/>
              <a:gd name="T67" fmla="*/ 149 h 297"/>
              <a:gd name="T68" fmla="*/ 149 w 300"/>
              <a:gd name="T69" fmla="*/ 215 h 297"/>
              <a:gd name="T70" fmla="*/ 215 w 300"/>
              <a:gd name="T71" fmla="*/ 149 h 2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00"/>
              <a:gd name="T109" fmla="*/ 0 h 297"/>
              <a:gd name="T110" fmla="*/ 300 w 300"/>
              <a:gd name="T111" fmla="*/ 297 h 2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00" h="297">
                <a:moveTo>
                  <a:pt x="297" y="123"/>
                </a:moveTo>
                <a:cubicBezTo>
                  <a:pt x="300" y="122"/>
                  <a:pt x="297" y="176"/>
                  <a:pt x="297" y="176"/>
                </a:cubicBezTo>
                <a:cubicBezTo>
                  <a:pt x="297" y="176"/>
                  <a:pt x="260" y="170"/>
                  <a:pt x="256" y="193"/>
                </a:cubicBezTo>
                <a:cubicBezTo>
                  <a:pt x="253" y="216"/>
                  <a:pt x="277" y="234"/>
                  <a:pt x="277" y="234"/>
                </a:cubicBezTo>
                <a:cubicBezTo>
                  <a:pt x="234" y="275"/>
                  <a:pt x="234" y="275"/>
                  <a:pt x="234" y="275"/>
                </a:cubicBezTo>
                <a:cubicBezTo>
                  <a:pt x="234" y="275"/>
                  <a:pt x="213" y="247"/>
                  <a:pt x="194" y="255"/>
                </a:cubicBezTo>
                <a:cubicBezTo>
                  <a:pt x="171" y="263"/>
                  <a:pt x="178" y="297"/>
                  <a:pt x="178" y="297"/>
                </a:cubicBezTo>
                <a:cubicBezTo>
                  <a:pt x="122" y="297"/>
                  <a:pt x="122" y="297"/>
                  <a:pt x="122" y="297"/>
                </a:cubicBezTo>
                <a:cubicBezTo>
                  <a:pt x="122" y="297"/>
                  <a:pt x="126" y="261"/>
                  <a:pt x="105" y="254"/>
                </a:cubicBezTo>
                <a:cubicBezTo>
                  <a:pt x="83" y="246"/>
                  <a:pt x="65" y="275"/>
                  <a:pt x="65" y="275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22" y="230"/>
                  <a:pt x="37" y="219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2" y="200"/>
                  <a:pt x="43" y="195"/>
                  <a:pt x="41" y="190"/>
                </a:cubicBezTo>
                <a:cubicBezTo>
                  <a:pt x="40" y="187"/>
                  <a:pt x="38" y="185"/>
                  <a:pt x="36" y="183"/>
                </a:cubicBezTo>
                <a:cubicBezTo>
                  <a:pt x="34" y="172"/>
                  <a:pt x="31" y="162"/>
                  <a:pt x="30" y="163"/>
                </a:cubicBezTo>
                <a:cubicBezTo>
                  <a:pt x="28" y="163"/>
                  <a:pt x="14" y="168"/>
                  <a:pt x="0" y="16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29" y="123"/>
                  <a:pt x="42" y="107"/>
                </a:cubicBezTo>
                <a:cubicBezTo>
                  <a:pt x="54" y="91"/>
                  <a:pt x="27" y="62"/>
                  <a:pt x="27" y="62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6"/>
                  <a:pt x="81" y="49"/>
                  <a:pt x="106" y="42"/>
                </a:cubicBezTo>
                <a:cubicBezTo>
                  <a:pt x="132" y="35"/>
                  <a:pt x="122" y="0"/>
                  <a:pt x="12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15"/>
                  <a:pt x="178" y="38"/>
                  <a:pt x="193" y="43"/>
                </a:cubicBezTo>
                <a:cubicBezTo>
                  <a:pt x="212" y="49"/>
                  <a:pt x="235" y="26"/>
                  <a:pt x="235" y="26"/>
                </a:cubicBezTo>
                <a:cubicBezTo>
                  <a:pt x="273" y="64"/>
                  <a:pt x="273" y="64"/>
                  <a:pt x="273" y="64"/>
                </a:cubicBezTo>
                <a:cubicBezTo>
                  <a:pt x="273" y="64"/>
                  <a:pt x="240" y="90"/>
                  <a:pt x="255" y="107"/>
                </a:cubicBezTo>
                <a:cubicBezTo>
                  <a:pt x="269" y="124"/>
                  <a:pt x="294" y="123"/>
                  <a:pt x="297" y="123"/>
                </a:cubicBezTo>
                <a:close/>
                <a:moveTo>
                  <a:pt x="215" y="149"/>
                </a:moveTo>
                <a:cubicBezTo>
                  <a:pt x="215" y="113"/>
                  <a:pt x="186" y="83"/>
                  <a:pt x="149" y="83"/>
                </a:cubicBezTo>
                <a:cubicBezTo>
                  <a:pt x="113" y="83"/>
                  <a:pt x="83" y="113"/>
                  <a:pt x="83" y="149"/>
                </a:cubicBezTo>
                <a:cubicBezTo>
                  <a:pt x="83" y="185"/>
                  <a:pt x="113" y="215"/>
                  <a:pt x="149" y="215"/>
                </a:cubicBezTo>
                <a:cubicBezTo>
                  <a:pt x="186" y="215"/>
                  <a:pt x="215" y="185"/>
                  <a:pt x="215" y="1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14"/>
          <p:cNvSpPr>
            <a:spLocks noEditPoints="1" noChangeArrowheads="1"/>
          </p:cNvSpPr>
          <p:nvPr/>
        </p:nvSpPr>
        <p:spPr bwMode="auto">
          <a:xfrm>
            <a:off x="3286125" y="3260725"/>
            <a:ext cx="538163" cy="538163"/>
          </a:xfrm>
          <a:custGeom>
            <a:avLst/>
            <a:gdLst>
              <a:gd name="T0" fmla="*/ 108 w 109"/>
              <a:gd name="T1" fmla="*/ 45 h 109"/>
              <a:gd name="T2" fmla="*/ 108 w 109"/>
              <a:gd name="T3" fmla="*/ 65 h 109"/>
              <a:gd name="T4" fmla="*/ 93 w 109"/>
              <a:gd name="T5" fmla="*/ 71 h 109"/>
              <a:gd name="T6" fmla="*/ 101 w 109"/>
              <a:gd name="T7" fmla="*/ 86 h 109"/>
              <a:gd name="T8" fmla="*/ 85 w 109"/>
              <a:gd name="T9" fmla="*/ 101 h 109"/>
              <a:gd name="T10" fmla="*/ 70 w 109"/>
              <a:gd name="T11" fmla="*/ 94 h 109"/>
              <a:gd name="T12" fmla="*/ 65 w 109"/>
              <a:gd name="T13" fmla="*/ 109 h 109"/>
              <a:gd name="T14" fmla="*/ 44 w 109"/>
              <a:gd name="T15" fmla="*/ 109 h 109"/>
              <a:gd name="T16" fmla="*/ 38 w 109"/>
              <a:gd name="T17" fmla="*/ 93 h 109"/>
              <a:gd name="T18" fmla="*/ 23 w 109"/>
              <a:gd name="T19" fmla="*/ 101 h 109"/>
              <a:gd name="T20" fmla="*/ 8 w 109"/>
              <a:gd name="T21" fmla="*/ 85 h 109"/>
              <a:gd name="T22" fmla="*/ 15 w 109"/>
              <a:gd name="T23" fmla="*/ 75 h 109"/>
              <a:gd name="T24" fmla="*/ 15 w 109"/>
              <a:gd name="T25" fmla="*/ 75 h 109"/>
              <a:gd name="T26" fmla="*/ 15 w 109"/>
              <a:gd name="T27" fmla="*/ 75 h 109"/>
              <a:gd name="T28" fmla="*/ 14 w 109"/>
              <a:gd name="T29" fmla="*/ 70 h 109"/>
              <a:gd name="T30" fmla="*/ 13 w 109"/>
              <a:gd name="T31" fmla="*/ 67 h 109"/>
              <a:gd name="T32" fmla="*/ 10 w 109"/>
              <a:gd name="T33" fmla="*/ 60 h 109"/>
              <a:gd name="T34" fmla="*/ 0 w 109"/>
              <a:gd name="T35" fmla="*/ 60 h 109"/>
              <a:gd name="T36" fmla="*/ 0 w 109"/>
              <a:gd name="T37" fmla="*/ 45 h 109"/>
              <a:gd name="T38" fmla="*/ 15 w 109"/>
              <a:gd name="T39" fmla="*/ 40 h 109"/>
              <a:gd name="T40" fmla="*/ 10 w 109"/>
              <a:gd name="T41" fmla="*/ 23 h 109"/>
              <a:gd name="T42" fmla="*/ 22 w 109"/>
              <a:gd name="T43" fmla="*/ 10 h 109"/>
              <a:gd name="T44" fmla="*/ 39 w 109"/>
              <a:gd name="T45" fmla="*/ 16 h 109"/>
              <a:gd name="T46" fmla="*/ 44 w 109"/>
              <a:gd name="T47" fmla="*/ 0 h 109"/>
              <a:gd name="T48" fmla="*/ 63 w 109"/>
              <a:gd name="T49" fmla="*/ 0 h 109"/>
              <a:gd name="T50" fmla="*/ 70 w 109"/>
              <a:gd name="T51" fmla="*/ 16 h 109"/>
              <a:gd name="T52" fmla="*/ 86 w 109"/>
              <a:gd name="T53" fmla="*/ 10 h 109"/>
              <a:gd name="T54" fmla="*/ 99 w 109"/>
              <a:gd name="T55" fmla="*/ 24 h 109"/>
              <a:gd name="T56" fmla="*/ 93 w 109"/>
              <a:gd name="T57" fmla="*/ 40 h 109"/>
              <a:gd name="T58" fmla="*/ 108 w 109"/>
              <a:gd name="T59" fmla="*/ 45 h 109"/>
              <a:gd name="T60" fmla="*/ 78 w 109"/>
              <a:gd name="T61" fmla="*/ 55 h 109"/>
              <a:gd name="T62" fmla="*/ 54 w 109"/>
              <a:gd name="T63" fmla="*/ 31 h 109"/>
              <a:gd name="T64" fmla="*/ 30 w 109"/>
              <a:gd name="T65" fmla="*/ 55 h 109"/>
              <a:gd name="T66" fmla="*/ 54 w 109"/>
              <a:gd name="T67" fmla="*/ 79 h 109"/>
              <a:gd name="T68" fmla="*/ 78 w 109"/>
              <a:gd name="T69" fmla="*/ 55 h 10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09"/>
              <a:gd name="T106" fmla="*/ 0 h 109"/>
              <a:gd name="T107" fmla="*/ 109 w 109"/>
              <a:gd name="T108" fmla="*/ 109 h 10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09" h="109">
                <a:moveTo>
                  <a:pt x="108" y="45"/>
                </a:moveTo>
                <a:cubicBezTo>
                  <a:pt x="109" y="45"/>
                  <a:pt x="108" y="65"/>
                  <a:pt x="108" y="65"/>
                </a:cubicBezTo>
                <a:cubicBezTo>
                  <a:pt x="108" y="65"/>
                  <a:pt x="95" y="62"/>
                  <a:pt x="93" y="71"/>
                </a:cubicBezTo>
                <a:cubicBezTo>
                  <a:pt x="92" y="79"/>
                  <a:pt x="101" y="86"/>
                  <a:pt x="101" y="86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01"/>
                  <a:pt x="78" y="91"/>
                  <a:pt x="70" y="94"/>
                </a:cubicBezTo>
                <a:cubicBezTo>
                  <a:pt x="62" y="97"/>
                  <a:pt x="65" y="109"/>
                  <a:pt x="6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6" y="96"/>
                  <a:pt x="38" y="93"/>
                </a:cubicBezTo>
                <a:cubicBezTo>
                  <a:pt x="30" y="90"/>
                  <a:pt x="23" y="101"/>
                  <a:pt x="23" y="101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85"/>
                  <a:pt x="13" y="80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3"/>
                  <a:pt x="15" y="72"/>
                  <a:pt x="14" y="70"/>
                </a:cubicBezTo>
                <a:cubicBezTo>
                  <a:pt x="14" y="69"/>
                  <a:pt x="14" y="68"/>
                  <a:pt x="13" y="67"/>
                </a:cubicBezTo>
                <a:cubicBezTo>
                  <a:pt x="12" y="63"/>
                  <a:pt x="11" y="60"/>
                  <a:pt x="10" y="60"/>
                </a:cubicBezTo>
                <a:cubicBezTo>
                  <a:pt x="10" y="60"/>
                  <a:pt x="5" y="62"/>
                  <a:pt x="0" y="6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10" y="45"/>
                  <a:pt x="15" y="40"/>
                </a:cubicBezTo>
                <a:cubicBezTo>
                  <a:pt x="19" y="34"/>
                  <a:pt x="10" y="23"/>
                  <a:pt x="10" y="23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9" y="18"/>
                  <a:pt x="39" y="16"/>
                </a:cubicBezTo>
                <a:cubicBezTo>
                  <a:pt x="48" y="13"/>
                  <a:pt x="44" y="0"/>
                  <a:pt x="4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14"/>
                  <a:pt x="70" y="16"/>
                </a:cubicBezTo>
                <a:cubicBezTo>
                  <a:pt x="77" y="18"/>
                  <a:pt x="86" y="10"/>
                  <a:pt x="86" y="10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87" y="33"/>
                  <a:pt x="93" y="40"/>
                </a:cubicBezTo>
                <a:cubicBezTo>
                  <a:pt x="98" y="46"/>
                  <a:pt x="107" y="45"/>
                  <a:pt x="108" y="45"/>
                </a:cubicBezTo>
                <a:close/>
                <a:moveTo>
                  <a:pt x="78" y="55"/>
                </a:moveTo>
                <a:cubicBezTo>
                  <a:pt x="78" y="41"/>
                  <a:pt x="68" y="31"/>
                  <a:pt x="54" y="31"/>
                </a:cubicBezTo>
                <a:cubicBezTo>
                  <a:pt x="41" y="31"/>
                  <a:pt x="30" y="41"/>
                  <a:pt x="30" y="55"/>
                </a:cubicBezTo>
                <a:cubicBezTo>
                  <a:pt x="30" y="68"/>
                  <a:pt x="41" y="79"/>
                  <a:pt x="54" y="79"/>
                </a:cubicBezTo>
                <a:cubicBezTo>
                  <a:pt x="68" y="79"/>
                  <a:pt x="78" y="68"/>
                  <a:pt x="78" y="5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15"/>
          <p:cNvSpPr>
            <a:spLocks noChangeArrowheads="1"/>
          </p:cNvSpPr>
          <p:nvPr/>
        </p:nvSpPr>
        <p:spPr bwMode="auto">
          <a:xfrm>
            <a:off x="3651250" y="2797175"/>
            <a:ext cx="19050" cy="23813"/>
          </a:xfrm>
          <a:custGeom>
            <a:avLst/>
            <a:gdLst>
              <a:gd name="T0" fmla="*/ 4 w 4"/>
              <a:gd name="T1" fmla="*/ 5 h 5"/>
              <a:gd name="T2" fmla="*/ 0 w 4"/>
              <a:gd name="T3" fmla="*/ 0 h 5"/>
              <a:gd name="T4" fmla="*/ 4 w 4"/>
              <a:gd name="T5" fmla="*/ 0 h 5"/>
              <a:gd name="T6" fmla="*/ 4 w 4"/>
              <a:gd name="T7" fmla="*/ 5 h 5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5"/>
              <a:gd name="T14" fmla="*/ 4 w 4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5">
                <a:moveTo>
                  <a:pt x="4" y="5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2"/>
                  <a:pt x="4" y="5"/>
                </a:cubicBezTo>
                <a:close/>
              </a:path>
            </a:pathLst>
          </a:custGeom>
          <a:solidFill>
            <a:srgbClr val="718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6"/>
          <p:cNvSpPr>
            <a:spLocks noChangeArrowheads="1"/>
          </p:cNvSpPr>
          <p:nvPr/>
        </p:nvSpPr>
        <p:spPr bwMode="auto">
          <a:xfrm>
            <a:off x="5764213" y="3014663"/>
            <a:ext cx="1812925" cy="2952750"/>
          </a:xfrm>
          <a:custGeom>
            <a:avLst/>
            <a:gdLst>
              <a:gd name="T0" fmla="*/ 288 w 367"/>
              <a:gd name="T1" fmla="*/ 298 h 598"/>
              <a:gd name="T2" fmla="*/ 262 w 367"/>
              <a:gd name="T3" fmla="*/ 300 h 598"/>
              <a:gd name="T4" fmla="*/ 255 w 367"/>
              <a:gd name="T5" fmla="*/ 276 h 598"/>
              <a:gd name="T6" fmla="*/ 319 w 367"/>
              <a:gd name="T7" fmla="*/ 257 h 598"/>
              <a:gd name="T8" fmla="*/ 281 w 367"/>
              <a:gd name="T9" fmla="*/ 206 h 598"/>
              <a:gd name="T10" fmla="*/ 271 w 367"/>
              <a:gd name="T11" fmla="*/ 216 h 598"/>
              <a:gd name="T12" fmla="*/ 293 w 367"/>
              <a:gd name="T13" fmla="*/ 247 h 598"/>
              <a:gd name="T14" fmla="*/ 243 w 367"/>
              <a:gd name="T15" fmla="*/ 267 h 598"/>
              <a:gd name="T16" fmla="*/ 255 w 367"/>
              <a:gd name="T17" fmla="*/ 314 h 598"/>
              <a:gd name="T18" fmla="*/ 287 w 367"/>
              <a:gd name="T19" fmla="*/ 312 h 598"/>
              <a:gd name="T20" fmla="*/ 283 w 367"/>
              <a:gd name="T21" fmla="*/ 343 h 598"/>
              <a:gd name="T22" fmla="*/ 267 w 367"/>
              <a:gd name="T23" fmla="*/ 598 h 598"/>
              <a:gd name="T24" fmla="*/ 243 w 367"/>
              <a:gd name="T25" fmla="*/ 598 h 598"/>
              <a:gd name="T26" fmla="*/ 211 w 367"/>
              <a:gd name="T27" fmla="*/ 350 h 598"/>
              <a:gd name="T28" fmla="*/ 163 w 367"/>
              <a:gd name="T29" fmla="*/ 598 h 598"/>
              <a:gd name="T30" fmla="*/ 132 w 367"/>
              <a:gd name="T31" fmla="*/ 598 h 598"/>
              <a:gd name="T32" fmla="*/ 159 w 367"/>
              <a:gd name="T33" fmla="*/ 358 h 598"/>
              <a:gd name="T34" fmla="*/ 144 w 367"/>
              <a:gd name="T35" fmla="*/ 223 h 598"/>
              <a:gd name="T36" fmla="*/ 115 w 367"/>
              <a:gd name="T37" fmla="*/ 182 h 598"/>
              <a:gd name="T38" fmla="*/ 34 w 367"/>
              <a:gd name="T39" fmla="*/ 127 h 598"/>
              <a:gd name="T40" fmla="*/ 0 w 367"/>
              <a:gd name="T41" fmla="*/ 10 h 598"/>
              <a:gd name="T42" fmla="*/ 31 w 367"/>
              <a:gd name="T43" fmla="*/ 0 h 598"/>
              <a:gd name="T44" fmla="*/ 65 w 367"/>
              <a:gd name="T45" fmla="*/ 113 h 598"/>
              <a:gd name="T46" fmla="*/ 159 w 367"/>
              <a:gd name="T47" fmla="*/ 144 h 598"/>
              <a:gd name="T48" fmla="*/ 159 w 367"/>
              <a:gd name="T49" fmla="*/ 144 h 598"/>
              <a:gd name="T50" fmla="*/ 204 w 367"/>
              <a:gd name="T51" fmla="*/ 182 h 598"/>
              <a:gd name="T52" fmla="*/ 186 w 367"/>
              <a:gd name="T53" fmla="*/ 242 h 598"/>
              <a:gd name="T54" fmla="*/ 204 w 367"/>
              <a:gd name="T55" fmla="*/ 267 h 598"/>
              <a:gd name="T56" fmla="*/ 224 w 367"/>
              <a:gd name="T57" fmla="*/ 240 h 598"/>
              <a:gd name="T58" fmla="*/ 204 w 367"/>
              <a:gd name="T59" fmla="*/ 182 h 598"/>
              <a:gd name="T60" fmla="*/ 224 w 367"/>
              <a:gd name="T61" fmla="*/ 142 h 598"/>
              <a:gd name="T62" fmla="*/ 305 w 367"/>
              <a:gd name="T63" fmla="*/ 170 h 598"/>
              <a:gd name="T64" fmla="*/ 353 w 367"/>
              <a:gd name="T65" fmla="*/ 250 h 598"/>
              <a:gd name="T66" fmla="*/ 331 w 367"/>
              <a:gd name="T67" fmla="*/ 293 h 598"/>
              <a:gd name="T68" fmla="*/ 288 w 367"/>
              <a:gd name="T69" fmla="*/ 298 h 5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67"/>
              <a:gd name="T106" fmla="*/ 0 h 598"/>
              <a:gd name="T107" fmla="*/ 367 w 367"/>
              <a:gd name="T108" fmla="*/ 598 h 5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67" h="598">
                <a:moveTo>
                  <a:pt x="288" y="298"/>
                </a:moveTo>
                <a:cubicBezTo>
                  <a:pt x="273" y="299"/>
                  <a:pt x="262" y="300"/>
                  <a:pt x="262" y="300"/>
                </a:cubicBezTo>
                <a:cubicBezTo>
                  <a:pt x="255" y="276"/>
                  <a:pt x="255" y="276"/>
                  <a:pt x="255" y="276"/>
                </a:cubicBezTo>
                <a:cubicBezTo>
                  <a:pt x="319" y="257"/>
                  <a:pt x="319" y="257"/>
                  <a:pt x="319" y="257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71" y="216"/>
                  <a:pt x="271" y="216"/>
                  <a:pt x="271" y="216"/>
                </a:cubicBezTo>
                <a:cubicBezTo>
                  <a:pt x="293" y="247"/>
                  <a:pt x="293" y="247"/>
                  <a:pt x="293" y="247"/>
                </a:cubicBezTo>
                <a:cubicBezTo>
                  <a:pt x="243" y="267"/>
                  <a:pt x="243" y="267"/>
                  <a:pt x="243" y="267"/>
                </a:cubicBezTo>
                <a:cubicBezTo>
                  <a:pt x="255" y="314"/>
                  <a:pt x="255" y="314"/>
                  <a:pt x="255" y="314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67" y="598"/>
                  <a:pt x="267" y="598"/>
                  <a:pt x="267" y="598"/>
                </a:cubicBezTo>
                <a:cubicBezTo>
                  <a:pt x="243" y="598"/>
                  <a:pt x="243" y="598"/>
                  <a:pt x="243" y="598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163" y="598"/>
                  <a:pt x="163" y="598"/>
                  <a:pt x="163" y="598"/>
                </a:cubicBezTo>
                <a:cubicBezTo>
                  <a:pt x="132" y="598"/>
                  <a:pt x="132" y="598"/>
                  <a:pt x="132" y="598"/>
                </a:cubicBezTo>
                <a:cubicBezTo>
                  <a:pt x="159" y="358"/>
                  <a:pt x="159" y="358"/>
                  <a:pt x="159" y="358"/>
                </a:cubicBezTo>
                <a:cubicBezTo>
                  <a:pt x="159" y="358"/>
                  <a:pt x="154" y="252"/>
                  <a:pt x="144" y="223"/>
                </a:cubicBezTo>
                <a:cubicBezTo>
                  <a:pt x="135" y="194"/>
                  <a:pt x="115" y="182"/>
                  <a:pt x="115" y="182"/>
                </a:cubicBezTo>
                <a:cubicBezTo>
                  <a:pt x="46" y="166"/>
                  <a:pt x="34" y="127"/>
                  <a:pt x="34" y="127"/>
                </a:cubicBezTo>
                <a:cubicBezTo>
                  <a:pt x="0" y="10"/>
                  <a:pt x="0" y="10"/>
                  <a:pt x="0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55" y="89"/>
                  <a:pt x="65" y="113"/>
                </a:cubicBezTo>
                <a:cubicBezTo>
                  <a:pt x="72" y="130"/>
                  <a:pt x="128" y="140"/>
                  <a:pt x="159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204" y="182"/>
                  <a:pt x="204" y="182"/>
                  <a:pt x="204" y="182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204" y="267"/>
                  <a:pt x="204" y="267"/>
                  <a:pt x="204" y="267"/>
                </a:cubicBezTo>
                <a:cubicBezTo>
                  <a:pt x="224" y="240"/>
                  <a:pt x="224" y="240"/>
                  <a:pt x="224" y="240"/>
                </a:cubicBezTo>
                <a:cubicBezTo>
                  <a:pt x="204" y="182"/>
                  <a:pt x="204" y="182"/>
                  <a:pt x="204" y="182"/>
                </a:cubicBezTo>
                <a:cubicBezTo>
                  <a:pt x="224" y="142"/>
                  <a:pt x="224" y="142"/>
                  <a:pt x="224" y="142"/>
                </a:cubicBezTo>
                <a:cubicBezTo>
                  <a:pt x="252" y="142"/>
                  <a:pt x="286" y="148"/>
                  <a:pt x="305" y="170"/>
                </a:cubicBezTo>
                <a:cubicBezTo>
                  <a:pt x="341" y="214"/>
                  <a:pt x="353" y="250"/>
                  <a:pt x="353" y="250"/>
                </a:cubicBezTo>
                <a:cubicBezTo>
                  <a:pt x="353" y="250"/>
                  <a:pt x="367" y="288"/>
                  <a:pt x="331" y="293"/>
                </a:cubicBezTo>
                <a:cubicBezTo>
                  <a:pt x="316" y="295"/>
                  <a:pt x="300" y="297"/>
                  <a:pt x="288" y="29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Oval 17"/>
          <p:cNvSpPr>
            <a:spLocks noChangeArrowheads="1"/>
          </p:cNvSpPr>
          <p:nvPr/>
        </p:nvSpPr>
        <p:spPr bwMode="auto">
          <a:xfrm>
            <a:off x="6381750" y="3103563"/>
            <a:ext cx="587375" cy="5873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Freeform 18"/>
          <p:cNvSpPr>
            <a:spLocks noChangeArrowheads="1"/>
          </p:cNvSpPr>
          <p:nvPr/>
        </p:nvSpPr>
        <p:spPr bwMode="auto">
          <a:xfrm>
            <a:off x="6683375" y="3913188"/>
            <a:ext cx="187325" cy="419100"/>
          </a:xfrm>
          <a:custGeom>
            <a:avLst/>
            <a:gdLst>
              <a:gd name="T0" fmla="*/ 56 w 118"/>
              <a:gd name="T1" fmla="*/ 0 h 264"/>
              <a:gd name="T2" fmla="*/ 118 w 118"/>
              <a:gd name="T3" fmla="*/ 180 h 264"/>
              <a:gd name="T4" fmla="*/ 56 w 118"/>
              <a:gd name="T5" fmla="*/ 264 h 264"/>
              <a:gd name="T6" fmla="*/ 0 w 118"/>
              <a:gd name="T7" fmla="*/ 186 h 264"/>
              <a:gd name="T8" fmla="*/ 56 w 118"/>
              <a:gd name="T9" fmla="*/ 0 h 2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8"/>
              <a:gd name="T16" fmla="*/ 0 h 264"/>
              <a:gd name="T17" fmla="*/ 118 w 118"/>
              <a:gd name="T18" fmla="*/ 264 h 2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8" h="264">
                <a:moveTo>
                  <a:pt x="56" y="0"/>
                </a:moveTo>
                <a:lnTo>
                  <a:pt x="118" y="180"/>
                </a:lnTo>
                <a:lnTo>
                  <a:pt x="56" y="264"/>
                </a:lnTo>
                <a:lnTo>
                  <a:pt x="0" y="186"/>
                </a:lnTo>
                <a:lnTo>
                  <a:pt x="5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8" name="Freeform 19"/>
          <p:cNvSpPr>
            <a:spLocks noChangeArrowheads="1"/>
          </p:cNvSpPr>
          <p:nvPr/>
        </p:nvSpPr>
        <p:spPr bwMode="auto">
          <a:xfrm>
            <a:off x="2085975" y="1878013"/>
            <a:ext cx="1214438" cy="1219200"/>
          </a:xfrm>
          <a:custGeom>
            <a:avLst/>
            <a:gdLst>
              <a:gd name="T0" fmla="*/ 123 w 246"/>
              <a:gd name="T1" fmla="*/ 120 h 247"/>
              <a:gd name="T2" fmla="*/ 123 w 246"/>
              <a:gd name="T3" fmla="*/ 120 h 247"/>
              <a:gd name="T4" fmla="*/ 183 w 246"/>
              <a:gd name="T5" fmla="*/ 140 h 247"/>
              <a:gd name="T6" fmla="*/ 232 w 246"/>
              <a:gd name="T7" fmla="*/ 81 h 247"/>
              <a:gd name="T8" fmla="*/ 232 w 246"/>
              <a:gd name="T9" fmla="*/ 81 h 247"/>
              <a:gd name="T10" fmla="*/ 213 w 246"/>
              <a:gd name="T11" fmla="*/ 193 h 247"/>
              <a:gd name="T12" fmla="*/ 75 w 246"/>
              <a:gd name="T13" fmla="*/ 225 h 247"/>
              <a:gd name="T14" fmla="*/ 92 w 246"/>
              <a:gd name="T15" fmla="*/ 204 h 247"/>
              <a:gd name="T16" fmla="*/ 89 w 246"/>
              <a:gd name="T17" fmla="*/ 182 h 247"/>
              <a:gd name="T18" fmla="*/ 55 w 246"/>
              <a:gd name="T19" fmla="*/ 154 h 247"/>
              <a:gd name="T20" fmla="*/ 33 w 246"/>
              <a:gd name="T21" fmla="*/ 156 h 247"/>
              <a:gd name="T22" fmla="*/ 20 w 246"/>
              <a:gd name="T23" fmla="*/ 172 h 247"/>
              <a:gd name="T24" fmla="*/ 34 w 246"/>
              <a:gd name="T25" fmla="*/ 46 h 247"/>
              <a:gd name="T26" fmla="*/ 140 w 246"/>
              <a:gd name="T27" fmla="*/ 5 h 247"/>
              <a:gd name="T28" fmla="*/ 91 w 246"/>
              <a:gd name="T29" fmla="*/ 64 h 247"/>
              <a:gd name="T30" fmla="*/ 123 w 246"/>
              <a:gd name="T31" fmla="*/ 120 h 24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6"/>
              <a:gd name="T49" fmla="*/ 0 h 247"/>
              <a:gd name="T50" fmla="*/ 246 w 246"/>
              <a:gd name="T51" fmla="*/ 247 h 24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6" h="247">
                <a:moveTo>
                  <a:pt x="123" y="120"/>
                </a:moveTo>
                <a:cubicBezTo>
                  <a:pt x="123" y="120"/>
                  <a:pt x="123" y="120"/>
                  <a:pt x="123" y="120"/>
                </a:cubicBezTo>
                <a:cubicBezTo>
                  <a:pt x="158" y="148"/>
                  <a:pt x="183" y="140"/>
                  <a:pt x="183" y="140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46" y="118"/>
                  <a:pt x="240" y="161"/>
                  <a:pt x="213" y="193"/>
                </a:cubicBezTo>
                <a:cubicBezTo>
                  <a:pt x="179" y="235"/>
                  <a:pt x="121" y="247"/>
                  <a:pt x="75" y="225"/>
                </a:cubicBezTo>
                <a:cubicBezTo>
                  <a:pt x="92" y="204"/>
                  <a:pt x="92" y="204"/>
                  <a:pt x="92" y="204"/>
                </a:cubicBezTo>
                <a:cubicBezTo>
                  <a:pt x="97" y="197"/>
                  <a:pt x="96" y="187"/>
                  <a:pt x="89" y="182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49" y="148"/>
                  <a:pt x="38" y="149"/>
                  <a:pt x="33" y="156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0" y="132"/>
                  <a:pt x="4" y="83"/>
                  <a:pt x="34" y="46"/>
                </a:cubicBezTo>
                <a:cubicBezTo>
                  <a:pt x="60" y="14"/>
                  <a:pt x="101" y="0"/>
                  <a:pt x="140" y="5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88" y="91"/>
                  <a:pt x="123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Freeform 20"/>
          <p:cNvSpPr>
            <a:spLocks noChangeArrowheads="1"/>
          </p:cNvSpPr>
          <p:nvPr/>
        </p:nvSpPr>
        <p:spPr bwMode="auto">
          <a:xfrm>
            <a:off x="1660525" y="3665538"/>
            <a:ext cx="1195388" cy="2641600"/>
          </a:xfrm>
          <a:custGeom>
            <a:avLst/>
            <a:gdLst>
              <a:gd name="T0" fmla="*/ 234 w 242"/>
              <a:gd name="T1" fmla="*/ 27 h 535"/>
              <a:gd name="T2" fmla="*/ 234 w 242"/>
              <a:gd name="T3" fmla="*/ 95 h 535"/>
              <a:gd name="T4" fmla="*/ 173 w 242"/>
              <a:gd name="T5" fmla="*/ 167 h 535"/>
              <a:gd name="T6" fmla="*/ 156 w 242"/>
              <a:gd name="T7" fmla="*/ 223 h 535"/>
              <a:gd name="T8" fmla="*/ 156 w 242"/>
              <a:gd name="T9" fmla="*/ 300 h 535"/>
              <a:gd name="T10" fmla="*/ 173 w 242"/>
              <a:gd name="T11" fmla="*/ 535 h 535"/>
              <a:gd name="T12" fmla="*/ 141 w 242"/>
              <a:gd name="T13" fmla="*/ 535 h 535"/>
              <a:gd name="T14" fmla="*/ 89 w 242"/>
              <a:gd name="T15" fmla="*/ 314 h 535"/>
              <a:gd name="T16" fmla="*/ 54 w 242"/>
              <a:gd name="T17" fmla="*/ 535 h 535"/>
              <a:gd name="T18" fmla="*/ 16 w 242"/>
              <a:gd name="T19" fmla="*/ 535 h 535"/>
              <a:gd name="T20" fmla="*/ 39 w 242"/>
              <a:gd name="T21" fmla="*/ 314 h 535"/>
              <a:gd name="T22" fmla="*/ 43 w 242"/>
              <a:gd name="T23" fmla="*/ 167 h 535"/>
              <a:gd name="T24" fmla="*/ 29 w 242"/>
              <a:gd name="T25" fmla="*/ 130 h 535"/>
              <a:gd name="T26" fmla="*/ 5 w 242"/>
              <a:gd name="T27" fmla="*/ 50 h 535"/>
              <a:gd name="T28" fmla="*/ 5 w 242"/>
              <a:gd name="T29" fmla="*/ 0 h 535"/>
              <a:gd name="T30" fmla="*/ 18 w 242"/>
              <a:gd name="T31" fmla="*/ 11 h 535"/>
              <a:gd name="T32" fmla="*/ 34 w 242"/>
              <a:gd name="T33" fmla="*/ 14 h 535"/>
              <a:gd name="T34" fmla="*/ 34 w 242"/>
              <a:gd name="T35" fmla="*/ 27 h 535"/>
              <a:gd name="T36" fmla="*/ 86 w 242"/>
              <a:gd name="T37" fmla="*/ 108 h 535"/>
              <a:gd name="T38" fmla="*/ 121 w 242"/>
              <a:gd name="T39" fmla="*/ 156 h 535"/>
              <a:gd name="T40" fmla="*/ 103 w 242"/>
              <a:gd name="T41" fmla="*/ 206 h 535"/>
              <a:gd name="T42" fmla="*/ 125 w 242"/>
              <a:gd name="T43" fmla="*/ 235 h 535"/>
              <a:gd name="T44" fmla="*/ 141 w 242"/>
              <a:gd name="T45" fmla="*/ 208 h 535"/>
              <a:gd name="T46" fmla="*/ 121 w 242"/>
              <a:gd name="T47" fmla="*/ 156 h 535"/>
              <a:gd name="T48" fmla="*/ 141 w 242"/>
              <a:gd name="T49" fmla="*/ 127 h 535"/>
              <a:gd name="T50" fmla="*/ 173 w 242"/>
              <a:gd name="T51" fmla="*/ 119 h 535"/>
              <a:gd name="T52" fmla="*/ 210 w 242"/>
              <a:gd name="T53" fmla="*/ 76 h 535"/>
              <a:gd name="T54" fmla="*/ 210 w 242"/>
              <a:gd name="T55" fmla="*/ 27 h 535"/>
              <a:gd name="T56" fmla="*/ 234 w 242"/>
              <a:gd name="T57" fmla="*/ 27 h 53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"/>
              <a:gd name="T88" fmla="*/ 0 h 535"/>
              <a:gd name="T89" fmla="*/ 242 w 242"/>
              <a:gd name="T90" fmla="*/ 535 h 53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" h="535">
                <a:moveTo>
                  <a:pt x="234" y="27"/>
                </a:moveTo>
                <a:cubicBezTo>
                  <a:pt x="234" y="27"/>
                  <a:pt x="242" y="61"/>
                  <a:pt x="234" y="95"/>
                </a:cubicBezTo>
                <a:cubicBezTo>
                  <a:pt x="226" y="129"/>
                  <a:pt x="173" y="167"/>
                  <a:pt x="173" y="167"/>
                </a:cubicBezTo>
                <a:cubicBezTo>
                  <a:pt x="173" y="167"/>
                  <a:pt x="156" y="172"/>
                  <a:pt x="156" y="223"/>
                </a:cubicBezTo>
                <a:cubicBezTo>
                  <a:pt x="156" y="273"/>
                  <a:pt x="156" y="300"/>
                  <a:pt x="156" y="300"/>
                </a:cubicBezTo>
                <a:cubicBezTo>
                  <a:pt x="173" y="535"/>
                  <a:pt x="173" y="535"/>
                  <a:pt x="173" y="535"/>
                </a:cubicBezTo>
                <a:cubicBezTo>
                  <a:pt x="141" y="535"/>
                  <a:pt x="141" y="535"/>
                  <a:pt x="141" y="535"/>
                </a:cubicBezTo>
                <a:cubicBezTo>
                  <a:pt x="89" y="314"/>
                  <a:pt x="89" y="314"/>
                  <a:pt x="89" y="314"/>
                </a:cubicBezTo>
                <a:cubicBezTo>
                  <a:pt x="54" y="535"/>
                  <a:pt x="54" y="535"/>
                  <a:pt x="54" y="535"/>
                </a:cubicBezTo>
                <a:cubicBezTo>
                  <a:pt x="16" y="535"/>
                  <a:pt x="16" y="535"/>
                  <a:pt x="16" y="535"/>
                </a:cubicBezTo>
                <a:cubicBezTo>
                  <a:pt x="39" y="314"/>
                  <a:pt x="39" y="314"/>
                  <a:pt x="39" y="314"/>
                </a:cubicBezTo>
                <a:cubicBezTo>
                  <a:pt x="39" y="314"/>
                  <a:pt x="46" y="192"/>
                  <a:pt x="43" y="167"/>
                </a:cubicBezTo>
                <a:cubicBezTo>
                  <a:pt x="41" y="143"/>
                  <a:pt x="29" y="130"/>
                  <a:pt x="29" y="130"/>
                </a:cubicBezTo>
                <a:cubicBezTo>
                  <a:pt x="0" y="95"/>
                  <a:pt x="5" y="50"/>
                  <a:pt x="5" y="50"/>
                </a:cubicBezTo>
                <a:cubicBezTo>
                  <a:pt x="5" y="0"/>
                  <a:pt x="5" y="0"/>
                  <a:pt x="5" y="0"/>
                </a:cubicBezTo>
                <a:cubicBezTo>
                  <a:pt x="18" y="11"/>
                  <a:pt x="18" y="11"/>
                  <a:pt x="18" y="11"/>
                </a:cubicBezTo>
                <a:cubicBezTo>
                  <a:pt x="23" y="15"/>
                  <a:pt x="29" y="16"/>
                  <a:pt x="34" y="14"/>
                </a:cubicBezTo>
                <a:cubicBezTo>
                  <a:pt x="34" y="18"/>
                  <a:pt x="34" y="23"/>
                  <a:pt x="34" y="27"/>
                </a:cubicBezTo>
                <a:cubicBezTo>
                  <a:pt x="34" y="71"/>
                  <a:pt x="63" y="96"/>
                  <a:pt x="86" y="108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03" y="206"/>
                  <a:pt x="103" y="206"/>
                  <a:pt x="103" y="206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141" y="208"/>
                  <a:pt x="141" y="208"/>
                  <a:pt x="141" y="208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41" y="127"/>
                  <a:pt x="141" y="127"/>
                  <a:pt x="141" y="127"/>
                </a:cubicBezTo>
                <a:cubicBezTo>
                  <a:pt x="150" y="128"/>
                  <a:pt x="161" y="126"/>
                  <a:pt x="173" y="119"/>
                </a:cubicBezTo>
                <a:cubicBezTo>
                  <a:pt x="204" y="100"/>
                  <a:pt x="210" y="76"/>
                  <a:pt x="210" y="76"/>
                </a:cubicBezTo>
                <a:cubicBezTo>
                  <a:pt x="210" y="27"/>
                  <a:pt x="210" y="27"/>
                  <a:pt x="210" y="27"/>
                </a:cubicBezTo>
                <a:lnTo>
                  <a:pt x="234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Freeform 21"/>
          <p:cNvSpPr>
            <a:spLocks noChangeArrowheads="1"/>
          </p:cNvSpPr>
          <p:nvPr/>
        </p:nvSpPr>
        <p:spPr bwMode="auto">
          <a:xfrm>
            <a:off x="2184400" y="2608263"/>
            <a:ext cx="379413" cy="381000"/>
          </a:xfrm>
          <a:custGeom>
            <a:avLst/>
            <a:gdLst>
              <a:gd name="T0" fmla="*/ 69 w 77"/>
              <a:gd name="T1" fmla="*/ 34 h 77"/>
              <a:gd name="T2" fmla="*/ 72 w 77"/>
              <a:gd name="T3" fmla="*/ 56 h 77"/>
              <a:gd name="T4" fmla="*/ 55 w 77"/>
              <a:gd name="T5" fmla="*/ 77 h 77"/>
              <a:gd name="T6" fmla="*/ 47 w 77"/>
              <a:gd name="T7" fmla="*/ 73 h 77"/>
              <a:gd name="T8" fmla="*/ 59 w 77"/>
              <a:gd name="T9" fmla="*/ 58 h 77"/>
              <a:gd name="T10" fmla="*/ 59 w 77"/>
              <a:gd name="T11" fmla="*/ 39 h 77"/>
              <a:gd name="T12" fmla="*/ 33 w 77"/>
              <a:gd name="T13" fmla="*/ 17 h 77"/>
              <a:gd name="T14" fmla="*/ 13 w 77"/>
              <a:gd name="T15" fmla="*/ 20 h 77"/>
              <a:gd name="T16" fmla="*/ 4 w 77"/>
              <a:gd name="T17" fmla="*/ 32 h 77"/>
              <a:gd name="T18" fmla="*/ 0 w 77"/>
              <a:gd name="T19" fmla="*/ 24 h 77"/>
              <a:gd name="T20" fmla="*/ 13 w 77"/>
              <a:gd name="T21" fmla="*/ 8 h 77"/>
              <a:gd name="T22" fmla="*/ 35 w 77"/>
              <a:gd name="T23" fmla="*/ 6 h 77"/>
              <a:gd name="T24" fmla="*/ 69 w 77"/>
              <a:gd name="T25" fmla="*/ 34 h 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7"/>
              <a:gd name="T40" fmla="*/ 0 h 77"/>
              <a:gd name="T41" fmla="*/ 77 w 77"/>
              <a:gd name="T42" fmla="*/ 77 h 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7" h="77">
                <a:moveTo>
                  <a:pt x="69" y="34"/>
                </a:moveTo>
                <a:cubicBezTo>
                  <a:pt x="76" y="39"/>
                  <a:pt x="77" y="49"/>
                  <a:pt x="72" y="56"/>
                </a:cubicBezTo>
                <a:cubicBezTo>
                  <a:pt x="55" y="77"/>
                  <a:pt x="55" y="77"/>
                  <a:pt x="55" y="77"/>
                </a:cubicBezTo>
                <a:cubicBezTo>
                  <a:pt x="52" y="76"/>
                  <a:pt x="50" y="75"/>
                  <a:pt x="47" y="73"/>
                </a:cubicBezTo>
                <a:cubicBezTo>
                  <a:pt x="59" y="58"/>
                  <a:pt x="59" y="58"/>
                  <a:pt x="59" y="58"/>
                </a:cubicBezTo>
                <a:cubicBezTo>
                  <a:pt x="64" y="52"/>
                  <a:pt x="64" y="43"/>
                  <a:pt x="59" y="39"/>
                </a:cubicBezTo>
                <a:cubicBezTo>
                  <a:pt x="33" y="17"/>
                  <a:pt x="33" y="17"/>
                  <a:pt x="33" y="17"/>
                </a:cubicBezTo>
                <a:cubicBezTo>
                  <a:pt x="27" y="13"/>
                  <a:pt x="18" y="14"/>
                  <a:pt x="13" y="20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29"/>
                  <a:pt x="1" y="26"/>
                  <a:pt x="0" y="24"/>
                </a:cubicBezTo>
                <a:cubicBezTo>
                  <a:pt x="13" y="8"/>
                  <a:pt x="13" y="8"/>
                  <a:pt x="13" y="8"/>
                </a:cubicBezTo>
                <a:cubicBezTo>
                  <a:pt x="18" y="1"/>
                  <a:pt x="29" y="0"/>
                  <a:pt x="35" y="6"/>
                </a:cubicBezTo>
                <a:lnTo>
                  <a:pt x="69" y="3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Freeform 22"/>
          <p:cNvSpPr>
            <a:spLocks noChangeArrowheads="1"/>
          </p:cNvSpPr>
          <p:nvPr/>
        </p:nvSpPr>
        <p:spPr bwMode="auto">
          <a:xfrm>
            <a:off x="2203450" y="2673350"/>
            <a:ext cx="296863" cy="296863"/>
          </a:xfrm>
          <a:custGeom>
            <a:avLst/>
            <a:gdLst>
              <a:gd name="T0" fmla="*/ 55 w 60"/>
              <a:gd name="T1" fmla="*/ 26 h 60"/>
              <a:gd name="T2" fmla="*/ 55 w 60"/>
              <a:gd name="T3" fmla="*/ 45 h 60"/>
              <a:gd name="T4" fmla="*/ 43 w 60"/>
              <a:gd name="T5" fmla="*/ 60 h 60"/>
              <a:gd name="T6" fmla="*/ 26 w 60"/>
              <a:gd name="T7" fmla="*/ 48 h 60"/>
              <a:gd name="T8" fmla="*/ 0 w 60"/>
              <a:gd name="T9" fmla="*/ 19 h 60"/>
              <a:gd name="T10" fmla="*/ 9 w 60"/>
              <a:gd name="T11" fmla="*/ 7 h 60"/>
              <a:gd name="T12" fmla="*/ 29 w 60"/>
              <a:gd name="T13" fmla="*/ 4 h 60"/>
              <a:gd name="T14" fmla="*/ 55 w 60"/>
              <a:gd name="T15" fmla="*/ 26 h 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60"/>
              <a:gd name="T26" fmla="*/ 60 w 60"/>
              <a:gd name="T27" fmla="*/ 60 h 6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60">
                <a:moveTo>
                  <a:pt x="55" y="26"/>
                </a:moveTo>
                <a:cubicBezTo>
                  <a:pt x="60" y="30"/>
                  <a:pt x="60" y="39"/>
                  <a:pt x="55" y="45"/>
                </a:cubicBezTo>
                <a:cubicBezTo>
                  <a:pt x="43" y="60"/>
                  <a:pt x="43" y="60"/>
                  <a:pt x="43" y="60"/>
                </a:cubicBezTo>
                <a:cubicBezTo>
                  <a:pt x="37" y="57"/>
                  <a:pt x="31" y="53"/>
                  <a:pt x="26" y="48"/>
                </a:cubicBezTo>
                <a:cubicBezTo>
                  <a:pt x="15" y="40"/>
                  <a:pt x="7" y="30"/>
                  <a:pt x="0" y="19"/>
                </a:cubicBezTo>
                <a:cubicBezTo>
                  <a:pt x="9" y="7"/>
                  <a:pt x="9" y="7"/>
                  <a:pt x="9" y="7"/>
                </a:cubicBezTo>
                <a:cubicBezTo>
                  <a:pt x="14" y="1"/>
                  <a:pt x="23" y="0"/>
                  <a:pt x="29" y="4"/>
                </a:cubicBezTo>
                <a:lnTo>
                  <a:pt x="55" y="2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Oval 23"/>
          <p:cNvSpPr>
            <a:spLocks noChangeArrowheads="1"/>
          </p:cNvSpPr>
          <p:nvPr/>
        </p:nvSpPr>
        <p:spPr bwMode="auto">
          <a:xfrm>
            <a:off x="1952625" y="3606800"/>
            <a:ext cx="587375" cy="5873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Freeform 24"/>
          <p:cNvSpPr>
            <a:spLocks noChangeArrowheads="1"/>
          </p:cNvSpPr>
          <p:nvPr/>
        </p:nvSpPr>
        <p:spPr bwMode="auto">
          <a:xfrm>
            <a:off x="2159000" y="2767013"/>
            <a:ext cx="257175" cy="257175"/>
          </a:xfrm>
          <a:custGeom>
            <a:avLst/>
            <a:gdLst>
              <a:gd name="T0" fmla="*/ 52 w 52"/>
              <a:gd name="T1" fmla="*/ 41 h 52"/>
              <a:gd name="T2" fmla="*/ 43 w 52"/>
              <a:gd name="T3" fmla="*/ 52 h 52"/>
              <a:gd name="T4" fmla="*/ 26 w 52"/>
              <a:gd name="T5" fmla="*/ 40 h 52"/>
              <a:gd name="T6" fmla="*/ 0 w 52"/>
              <a:gd name="T7" fmla="*/ 11 h 52"/>
              <a:gd name="T8" fmla="*/ 9 w 52"/>
              <a:gd name="T9" fmla="*/ 0 h 52"/>
              <a:gd name="T10" fmla="*/ 35 w 52"/>
              <a:gd name="T11" fmla="*/ 29 h 52"/>
              <a:gd name="T12" fmla="*/ 52 w 52"/>
              <a:gd name="T13" fmla="*/ 41 h 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"/>
              <a:gd name="T22" fmla="*/ 0 h 52"/>
              <a:gd name="T23" fmla="*/ 52 w 52"/>
              <a:gd name="T24" fmla="*/ 52 h 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" h="52">
                <a:moveTo>
                  <a:pt x="52" y="41"/>
                </a:moveTo>
                <a:cubicBezTo>
                  <a:pt x="43" y="52"/>
                  <a:pt x="43" y="52"/>
                  <a:pt x="43" y="52"/>
                </a:cubicBezTo>
                <a:cubicBezTo>
                  <a:pt x="38" y="48"/>
                  <a:pt x="32" y="44"/>
                  <a:pt x="26" y="40"/>
                </a:cubicBezTo>
                <a:cubicBezTo>
                  <a:pt x="16" y="31"/>
                  <a:pt x="7" y="21"/>
                  <a:pt x="0" y="11"/>
                </a:cubicBezTo>
                <a:cubicBezTo>
                  <a:pt x="9" y="0"/>
                  <a:pt x="9" y="0"/>
                  <a:pt x="9" y="0"/>
                </a:cubicBezTo>
                <a:cubicBezTo>
                  <a:pt x="16" y="11"/>
                  <a:pt x="24" y="21"/>
                  <a:pt x="35" y="29"/>
                </a:cubicBezTo>
                <a:cubicBezTo>
                  <a:pt x="40" y="34"/>
                  <a:pt x="46" y="38"/>
                  <a:pt x="52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25"/>
          <p:cNvSpPr>
            <a:spLocks noChangeArrowheads="1"/>
          </p:cNvSpPr>
          <p:nvPr/>
        </p:nvSpPr>
        <p:spPr bwMode="auto">
          <a:xfrm>
            <a:off x="1730375" y="2820988"/>
            <a:ext cx="641350" cy="849312"/>
          </a:xfrm>
          <a:custGeom>
            <a:avLst/>
            <a:gdLst>
              <a:gd name="T0" fmla="*/ 130 w 130"/>
              <a:gd name="T1" fmla="*/ 41 h 172"/>
              <a:gd name="T2" fmla="*/ 26 w 130"/>
              <a:gd name="T3" fmla="*/ 167 h 172"/>
              <a:gd name="T4" fmla="*/ 20 w 130"/>
              <a:gd name="T5" fmla="*/ 172 h 172"/>
              <a:gd name="T6" fmla="*/ 20 w 130"/>
              <a:gd name="T7" fmla="*/ 106 h 172"/>
              <a:gd name="T8" fmla="*/ 0 w 130"/>
              <a:gd name="T9" fmla="*/ 106 h 172"/>
              <a:gd name="T10" fmla="*/ 87 w 130"/>
              <a:gd name="T11" fmla="*/ 0 h 172"/>
              <a:gd name="T12" fmla="*/ 113 w 130"/>
              <a:gd name="T13" fmla="*/ 29 h 172"/>
              <a:gd name="T14" fmla="*/ 130 w 130"/>
              <a:gd name="T15" fmla="*/ 41 h 1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0"/>
              <a:gd name="T25" fmla="*/ 0 h 172"/>
              <a:gd name="T26" fmla="*/ 130 w 130"/>
              <a:gd name="T27" fmla="*/ 172 h 1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0" h="172">
                <a:moveTo>
                  <a:pt x="130" y="41"/>
                </a:moveTo>
                <a:cubicBezTo>
                  <a:pt x="26" y="167"/>
                  <a:pt x="26" y="167"/>
                  <a:pt x="26" y="167"/>
                </a:cubicBezTo>
                <a:cubicBezTo>
                  <a:pt x="24" y="170"/>
                  <a:pt x="22" y="171"/>
                  <a:pt x="20" y="172"/>
                </a:cubicBezTo>
                <a:cubicBezTo>
                  <a:pt x="20" y="120"/>
                  <a:pt x="20" y="106"/>
                  <a:pt x="2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87" y="0"/>
                  <a:pt x="87" y="0"/>
                  <a:pt x="87" y="0"/>
                </a:cubicBezTo>
                <a:cubicBezTo>
                  <a:pt x="94" y="10"/>
                  <a:pt x="103" y="20"/>
                  <a:pt x="113" y="29"/>
                </a:cubicBezTo>
                <a:cubicBezTo>
                  <a:pt x="119" y="33"/>
                  <a:pt x="125" y="37"/>
                  <a:pt x="130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Freeform 26"/>
          <p:cNvSpPr>
            <a:spLocks noChangeArrowheads="1"/>
          </p:cNvSpPr>
          <p:nvPr/>
        </p:nvSpPr>
        <p:spPr bwMode="auto">
          <a:xfrm>
            <a:off x="2168525" y="4435475"/>
            <a:ext cx="188913" cy="390525"/>
          </a:xfrm>
          <a:custGeom>
            <a:avLst/>
            <a:gdLst>
              <a:gd name="T0" fmla="*/ 56 w 119"/>
              <a:gd name="T1" fmla="*/ 0 h 246"/>
              <a:gd name="T2" fmla="*/ 119 w 119"/>
              <a:gd name="T3" fmla="*/ 162 h 246"/>
              <a:gd name="T4" fmla="*/ 69 w 119"/>
              <a:gd name="T5" fmla="*/ 246 h 246"/>
              <a:gd name="T6" fmla="*/ 0 w 119"/>
              <a:gd name="T7" fmla="*/ 156 h 246"/>
              <a:gd name="T8" fmla="*/ 56 w 119"/>
              <a:gd name="T9" fmla="*/ 0 h 2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9"/>
              <a:gd name="T16" fmla="*/ 0 h 246"/>
              <a:gd name="T17" fmla="*/ 119 w 119"/>
              <a:gd name="T18" fmla="*/ 246 h 2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9" h="246">
                <a:moveTo>
                  <a:pt x="56" y="0"/>
                </a:moveTo>
                <a:lnTo>
                  <a:pt x="119" y="162"/>
                </a:lnTo>
                <a:lnTo>
                  <a:pt x="69" y="246"/>
                </a:lnTo>
                <a:lnTo>
                  <a:pt x="0" y="156"/>
                </a:lnTo>
                <a:lnTo>
                  <a:pt x="5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Freeform 27"/>
          <p:cNvSpPr>
            <a:spLocks noChangeArrowheads="1"/>
          </p:cNvSpPr>
          <p:nvPr/>
        </p:nvSpPr>
        <p:spPr bwMode="auto">
          <a:xfrm>
            <a:off x="1685925" y="3602038"/>
            <a:ext cx="142875" cy="142875"/>
          </a:xfrm>
          <a:custGeom>
            <a:avLst/>
            <a:gdLst>
              <a:gd name="T0" fmla="*/ 29 w 29"/>
              <a:gd name="T1" fmla="*/ 14 h 29"/>
              <a:gd name="T2" fmla="*/ 29 w 29"/>
              <a:gd name="T3" fmla="*/ 27 h 29"/>
              <a:gd name="T4" fmla="*/ 13 w 29"/>
              <a:gd name="T5" fmla="*/ 24 h 29"/>
              <a:gd name="T6" fmla="*/ 0 w 29"/>
              <a:gd name="T7" fmla="*/ 13 h 29"/>
              <a:gd name="T8" fmla="*/ 0 w 29"/>
              <a:gd name="T9" fmla="*/ 0 h 29"/>
              <a:gd name="T10" fmla="*/ 16 w 29"/>
              <a:gd name="T11" fmla="*/ 13 h 29"/>
              <a:gd name="T12" fmla="*/ 29 w 29"/>
              <a:gd name="T13" fmla="*/ 14 h 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"/>
              <a:gd name="T22" fmla="*/ 0 h 29"/>
              <a:gd name="T23" fmla="*/ 29 w 29"/>
              <a:gd name="T24" fmla="*/ 29 h 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" h="29">
                <a:moveTo>
                  <a:pt x="29" y="14"/>
                </a:moveTo>
                <a:cubicBezTo>
                  <a:pt x="29" y="18"/>
                  <a:pt x="29" y="23"/>
                  <a:pt x="29" y="27"/>
                </a:cubicBezTo>
                <a:cubicBezTo>
                  <a:pt x="24" y="29"/>
                  <a:pt x="18" y="28"/>
                  <a:pt x="13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6" y="13"/>
                  <a:pt x="16" y="13"/>
                  <a:pt x="16" y="13"/>
                </a:cubicBezTo>
                <a:cubicBezTo>
                  <a:pt x="20" y="16"/>
                  <a:pt x="24" y="16"/>
                  <a:pt x="29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Freeform 28"/>
          <p:cNvSpPr>
            <a:spLocks noChangeArrowheads="1"/>
          </p:cNvSpPr>
          <p:nvPr/>
        </p:nvSpPr>
        <p:spPr bwMode="auto">
          <a:xfrm>
            <a:off x="1685925" y="3344863"/>
            <a:ext cx="142875" cy="334962"/>
          </a:xfrm>
          <a:custGeom>
            <a:avLst/>
            <a:gdLst>
              <a:gd name="T0" fmla="*/ 29 w 29"/>
              <a:gd name="T1" fmla="*/ 0 h 68"/>
              <a:gd name="T2" fmla="*/ 29 w 29"/>
              <a:gd name="T3" fmla="*/ 66 h 68"/>
              <a:gd name="T4" fmla="*/ 16 w 29"/>
              <a:gd name="T5" fmla="*/ 65 h 68"/>
              <a:gd name="T6" fmla="*/ 0 w 29"/>
              <a:gd name="T7" fmla="*/ 52 h 68"/>
              <a:gd name="T8" fmla="*/ 0 w 29"/>
              <a:gd name="T9" fmla="*/ 11 h 68"/>
              <a:gd name="T10" fmla="*/ 9 w 29"/>
              <a:gd name="T11" fmla="*/ 0 h 68"/>
              <a:gd name="T12" fmla="*/ 29 w 29"/>
              <a:gd name="T13" fmla="*/ 0 h 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"/>
              <a:gd name="T22" fmla="*/ 0 h 68"/>
              <a:gd name="T23" fmla="*/ 29 w 29"/>
              <a:gd name="T24" fmla="*/ 68 h 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" h="68">
                <a:moveTo>
                  <a:pt x="29" y="0"/>
                </a:moveTo>
                <a:cubicBezTo>
                  <a:pt x="29" y="0"/>
                  <a:pt x="29" y="14"/>
                  <a:pt x="29" y="66"/>
                </a:cubicBezTo>
                <a:cubicBezTo>
                  <a:pt x="24" y="68"/>
                  <a:pt x="20" y="68"/>
                  <a:pt x="16" y="65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1"/>
                  <a:pt x="0" y="11"/>
                  <a:pt x="0" y="11"/>
                </a:cubicBezTo>
                <a:cubicBezTo>
                  <a:pt x="9" y="0"/>
                  <a:pt x="9" y="0"/>
                  <a:pt x="9" y="0"/>
                </a:cubicBezTo>
                <a:lnTo>
                  <a:pt x="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Freeform 29"/>
          <p:cNvSpPr>
            <a:spLocks noChangeArrowheads="1"/>
          </p:cNvSpPr>
          <p:nvPr/>
        </p:nvSpPr>
        <p:spPr bwMode="auto">
          <a:xfrm>
            <a:off x="1685925" y="3344863"/>
            <a:ext cx="44450" cy="53975"/>
          </a:xfrm>
          <a:custGeom>
            <a:avLst/>
            <a:gdLst>
              <a:gd name="T0" fmla="*/ 28 w 28"/>
              <a:gd name="T1" fmla="*/ 0 h 34"/>
              <a:gd name="T2" fmla="*/ 0 w 28"/>
              <a:gd name="T3" fmla="*/ 34 h 34"/>
              <a:gd name="T4" fmla="*/ 0 w 28"/>
              <a:gd name="T5" fmla="*/ 0 h 34"/>
              <a:gd name="T6" fmla="*/ 28 w 28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34"/>
              <a:gd name="T14" fmla="*/ 28 w 28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34">
                <a:moveTo>
                  <a:pt x="28" y="0"/>
                </a:moveTo>
                <a:lnTo>
                  <a:pt x="0" y="34"/>
                </a:lnTo>
                <a:lnTo>
                  <a:pt x="0" y="0"/>
                </a:lnTo>
                <a:lnTo>
                  <a:pt x="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Freeform 30"/>
          <p:cNvSpPr>
            <a:spLocks noChangeArrowheads="1"/>
          </p:cNvSpPr>
          <p:nvPr/>
        </p:nvSpPr>
        <p:spPr bwMode="auto">
          <a:xfrm>
            <a:off x="1606550" y="3398838"/>
            <a:ext cx="79375" cy="203200"/>
          </a:xfrm>
          <a:custGeom>
            <a:avLst/>
            <a:gdLst>
              <a:gd name="T0" fmla="*/ 16 w 16"/>
              <a:gd name="T1" fmla="*/ 0 h 41"/>
              <a:gd name="T2" fmla="*/ 16 w 16"/>
              <a:gd name="T3" fmla="*/ 41 h 41"/>
              <a:gd name="T4" fmla="*/ 6 w 16"/>
              <a:gd name="T5" fmla="*/ 32 h 41"/>
              <a:gd name="T6" fmla="*/ 5 w 16"/>
              <a:gd name="T7" fmla="*/ 13 h 41"/>
              <a:gd name="T8" fmla="*/ 16 w 16"/>
              <a:gd name="T9" fmla="*/ 0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"/>
              <a:gd name="T16" fmla="*/ 0 h 41"/>
              <a:gd name="T17" fmla="*/ 16 w 16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" h="41">
                <a:moveTo>
                  <a:pt x="16" y="0"/>
                </a:moveTo>
                <a:cubicBezTo>
                  <a:pt x="16" y="41"/>
                  <a:pt x="16" y="41"/>
                  <a:pt x="16" y="41"/>
                </a:cubicBezTo>
                <a:cubicBezTo>
                  <a:pt x="6" y="32"/>
                  <a:pt x="6" y="32"/>
                  <a:pt x="6" y="32"/>
                </a:cubicBezTo>
                <a:cubicBezTo>
                  <a:pt x="0" y="28"/>
                  <a:pt x="0" y="19"/>
                  <a:pt x="5" y="13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747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1979613" y="1700213"/>
            <a:ext cx="5472112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5"/>
          <p:cNvSpPr>
            <a:spLocks noChangeArrowheads="1"/>
          </p:cNvSpPr>
          <p:nvPr/>
        </p:nvSpPr>
        <p:spPr bwMode="auto">
          <a:xfrm>
            <a:off x="4503738" y="2566988"/>
            <a:ext cx="3048000" cy="3287712"/>
          </a:xfrm>
          <a:custGeom>
            <a:avLst/>
            <a:gdLst>
              <a:gd name="T0" fmla="*/ 549 w 605"/>
              <a:gd name="T1" fmla="*/ 252 h 652"/>
              <a:gd name="T2" fmla="*/ 572 w 605"/>
              <a:gd name="T3" fmla="*/ 387 h 652"/>
              <a:gd name="T4" fmla="*/ 400 w 605"/>
              <a:gd name="T5" fmla="*/ 426 h 652"/>
              <a:gd name="T6" fmla="*/ 284 w 605"/>
              <a:gd name="T7" fmla="*/ 424 h 652"/>
              <a:gd name="T8" fmla="*/ 249 w 605"/>
              <a:gd name="T9" fmla="*/ 652 h 652"/>
              <a:gd name="T10" fmla="*/ 184 w 605"/>
              <a:gd name="T11" fmla="*/ 652 h 652"/>
              <a:gd name="T12" fmla="*/ 209 w 605"/>
              <a:gd name="T13" fmla="*/ 387 h 652"/>
              <a:gd name="T14" fmla="*/ 292 w 605"/>
              <a:gd name="T15" fmla="*/ 328 h 652"/>
              <a:gd name="T16" fmla="*/ 385 w 605"/>
              <a:gd name="T17" fmla="*/ 328 h 652"/>
              <a:gd name="T18" fmla="*/ 292 w 605"/>
              <a:gd name="T19" fmla="*/ 177 h 652"/>
              <a:gd name="T20" fmla="*/ 228 w 605"/>
              <a:gd name="T21" fmla="*/ 274 h 652"/>
              <a:gd name="T22" fmla="*/ 156 w 605"/>
              <a:gd name="T23" fmla="*/ 298 h 652"/>
              <a:gd name="T24" fmla="*/ 0 w 605"/>
              <a:gd name="T25" fmla="*/ 298 h 652"/>
              <a:gd name="T26" fmla="*/ 0 w 605"/>
              <a:gd name="T27" fmla="*/ 253 h 652"/>
              <a:gd name="T28" fmla="*/ 146 w 605"/>
              <a:gd name="T29" fmla="*/ 253 h 652"/>
              <a:gd name="T30" fmla="*/ 206 w 605"/>
              <a:gd name="T31" fmla="*/ 188 h 652"/>
              <a:gd name="T32" fmla="*/ 228 w 605"/>
              <a:gd name="T33" fmla="*/ 109 h 652"/>
              <a:gd name="T34" fmla="*/ 298 w 605"/>
              <a:gd name="T35" fmla="*/ 13 h 652"/>
              <a:gd name="T36" fmla="*/ 340 w 605"/>
              <a:gd name="T37" fmla="*/ 2 h 652"/>
              <a:gd name="T38" fmla="*/ 480 w 605"/>
              <a:gd name="T39" fmla="*/ 114 h 652"/>
              <a:gd name="T40" fmla="*/ 549 w 605"/>
              <a:gd name="T41" fmla="*/ 252 h 65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5"/>
              <a:gd name="T64" fmla="*/ 0 h 652"/>
              <a:gd name="T65" fmla="*/ 605 w 605"/>
              <a:gd name="T66" fmla="*/ 652 h 65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5" h="652">
                <a:moveTo>
                  <a:pt x="549" y="252"/>
                </a:moveTo>
                <a:cubicBezTo>
                  <a:pt x="567" y="290"/>
                  <a:pt x="605" y="346"/>
                  <a:pt x="572" y="387"/>
                </a:cubicBezTo>
                <a:cubicBezTo>
                  <a:pt x="532" y="437"/>
                  <a:pt x="455" y="428"/>
                  <a:pt x="400" y="426"/>
                </a:cubicBezTo>
                <a:cubicBezTo>
                  <a:pt x="390" y="425"/>
                  <a:pt x="284" y="419"/>
                  <a:pt x="284" y="424"/>
                </a:cubicBezTo>
                <a:cubicBezTo>
                  <a:pt x="249" y="652"/>
                  <a:pt x="249" y="652"/>
                  <a:pt x="249" y="652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209" y="387"/>
                  <a:pt x="214" y="328"/>
                  <a:pt x="292" y="328"/>
                </a:cubicBezTo>
                <a:cubicBezTo>
                  <a:pt x="370" y="328"/>
                  <a:pt x="385" y="328"/>
                  <a:pt x="385" y="328"/>
                </a:cubicBezTo>
                <a:cubicBezTo>
                  <a:pt x="292" y="177"/>
                  <a:pt x="292" y="177"/>
                  <a:pt x="292" y="177"/>
                </a:cubicBezTo>
                <a:cubicBezTo>
                  <a:pt x="228" y="274"/>
                  <a:pt x="228" y="274"/>
                  <a:pt x="228" y="274"/>
                </a:cubicBezTo>
                <a:cubicBezTo>
                  <a:pt x="228" y="274"/>
                  <a:pt x="201" y="298"/>
                  <a:pt x="156" y="298"/>
                </a:cubicBezTo>
                <a:cubicBezTo>
                  <a:pt x="111" y="298"/>
                  <a:pt x="0" y="298"/>
                  <a:pt x="0" y="298"/>
                </a:cubicBezTo>
                <a:cubicBezTo>
                  <a:pt x="0" y="253"/>
                  <a:pt x="0" y="253"/>
                  <a:pt x="0" y="253"/>
                </a:cubicBezTo>
                <a:cubicBezTo>
                  <a:pt x="146" y="253"/>
                  <a:pt x="146" y="253"/>
                  <a:pt x="146" y="253"/>
                </a:cubicBezTo>
                <a:cubicBezTo>
                  <a:pt x="146" y="253"/>
                  <a:pt x="194" y="238"/>
                  <a:pt x="206" y="188"/>
                </a:cubicBezTo>
                <a:cubicBezTo>
                  <a:pt x="219" y="138"/>
                  <a:pt x="228" y="109"/>
                  <a:pt x="228" y="109"/>
                </a:cubicBezTo>
                <a:cubicBezTo>
                  <a:pt x="240" y="72"/>
                  <a:pt x="264" y="32"/>
                  <a:pt x="298" y="13"/>
                </a:cubicBezTo>
                <a:cubicBezTo>
                  <a:pt x="310" y="6"/>
                  <a:pt x="324" y="2"/>
                  <a:pt x="340" y="2"/>
                </a:cubicBezTo>
                <a:cubicBezTo>
                  <a:pt x="400" y="0"/>
                  <a:pt x="455" y="62"/>
                  <a:pt x="480" y="114"/>
                </a:cubicBezTo>
                <a:cubicBezTo>
                  <a:pt x="503" y="161"/>
                  <a:pt x="526" y="207"/>
                  <a:pt x="549" y="2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4941888" y="1704975"/>
            <a:ext cx="1038225" cy="10842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2554288" y="3490913"/>
            <a:ext cx="2090737" cy="604837"/>
          </a:xfrm>
          <a:custGeom>
            <a:avLst/>
            <a:gdLst>
              <a:gd name="T0" fmla="*/ 1317 w 1317"/>
              <a:gd name="T1" fmla="*/ 155 h 381"/>
              <a:gd name="T2" fmla="*/ 676 w 1317"/>
              <a:gd name="T3" fmla="*/ 381 h 381"/>
              <a:gd name="T4" fmla="*/ 0 w 1317"/>
              <a:gd name="T5" fmla="*/ 196 h 381"/>
              <a:gd name="T6" fmla="*/ 841 w 1317"/>
              <a:gd name="T7" fmla="*/ 0 h 381"/>
              <a:gd name="T8" fmla="*/ 1317 w 1317"/>
              <a:gd name="T9" fmla="*/ 155 h 3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7"/>
              <a:gd name="T16" fmla="*/ 0 h 381"/>
              <a:gd name="T17" fmla="*/ 1317 w 1317"/>
              <a:gd name="T18" fmla="*/ 381 h 3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7" h="381">
                <a:moveTo>
                  <a:pt x="1317" y="155"/>
                </a:moveTo>
                <a:lnTo>
                  <a:pt x="676" y="381"/>
                </a:lnTo>
                <a:lnTo>
                  <a:pt x="0" y="196"/>
                </a:lnTo>
                <a:lnTo>
                  <a:pt x="841" y="0"/>
                </a:lnTo>
                <a:lnTo>
                  <a:pt x="1317" y="1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8"/>
          <p:cNvSpPr>
            <a:spLocks noChangeArrowheads="1"/>
          </p:cNvSpPr>
          <p:nvPr/>
        </p:nvSpPr>
        <p:spPr bwMode="auto">
          <a:xfrm>
            <a:off x="3748088" y="3949700"/>
            <a:ext cx="619125" cy="1743075"/>
          </a:xfrm>
          <a:custGeom>
            <a:avLst/>
            <a:gdLst>
              <a:gd name="T0" fmla="*/ 390 w 390"/>
              <a:gd name="T1" fmla="*/ 0 h 1098"/>
              <a:gd name="T2" fmla="*/ 390 w 390"/>
              <a:gd name="T3" fmla="*/ 905 h 1098"/>
              <a:gd name="T4" fmla="*/ 3 w 390"/>
              <a:gd name="T5" fmla="*/ 1098 h 1098"/>
              <a:gd name="T6" fmla="*/ 3 w 390"/>
              <a:gd name="T7" fmla="*/ 152 h 1098"/>
              <a:gd name="T8" fmla="*/ 0 w 390"/>
              <a:gd name="T9" fmla="*/ 146 h 1098"/>
              <a:gd name="T10" fmla="*/ 390 w 390"/>
              <a:gd name="T11" fmla="*/ 0 h 10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0"/>
              <a:gd name="T19" fmla="*/ 0 h 1098"/>
              <a:gd name="T20" fmla="*/ 390 w 390"/>
              <a:gd name="T21" fmla="*/ 1098 h 10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0" h="1098">
                <a:moveTo>
                  <a:pt x="390" y="0"/>
                </a:moveTo>
                <a:lnTo>
                  <a:pt x="390" y="905"/>
                </a:lnTo>
                <a:lnTo>
                  <a:pt x="3" y="1098"/>
                </a:lnTo>
                <a:lnTo>
                  <a:pt x="3" y="152"/>
                </a:lnTo>
                <a:lnTo>
                  <a:pt x="0" y="146"/>
                </a:lnTo>
                <a:lnTo>
                  <a:pt x="39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9"/>
          <p:cNvSpPr>
            <a:spLocks noEditPoints="1" noChangeArrowheads="1"/>
          </p:cNvSpPr>
          <p:nvPr/>
        </p:nvSpPr>
        <p:spPr bwMode="auto">
          <a:xfrm>
            <a:off x="1979613" y="2365375"/>
            <a:ext cx="1814512" cy="1412875"/>
          </a:xfrm>
          <a:custGeom>
            <a:avLst/>
            <a:gdLst>
              <a:gd name="T0" fmla="*/ 993 w 1143"/>
              <a:gd name="T1" fmla="*/ 0 h 890"/>
              <a:gd name="T2" fmla="*/ 1143 w 1143"/>
              <a:gd name="T3" fmla="*/ 689 h 890"/>
              <a:gd name="T4" fmla="*/ 295 w 1143"/>
              <a:gd name="T5" fmla="*/ 890 h 890"/>
              <a:gd name="T6" fmla="*/ 0 w 1143"/>
              <a:gd name="T7" fmla="*/ 23 h 890"/>
              <a:gd name="T8" fmla="*/ 993 w 1143"/>
              <a:gd name="T9" fmla="*/ 0 h 890"/>
              <a:gd name="T10" fmla="*/ 1063 w 1143"/>
              <a:gd name="T11" fmla="*/ 642 h 890"/>
              <a:gd name="T12" fmla="*/ 920 w 1143"/>
              <a:gd name="T13" fmla="*/ 92 h 890"/>
              <a:gd name="T14" fmla="*/ 146 w 1143"/>
              <a:gd name="T15" fmla="*/ 143 h 890"/>
              <a:gd name="T16" fmla="*/ 352 w 1143"/>
              <a:gd name="T17" fmla="*/ 788 h 890"/>
              <a:gd name="T18" fmla="*/ 1063 w 1143"/>
              <a:gd name="T19" fmla="*/ 642 h 8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43"/>
              <a:gd name="T31" fmla="*/ 0 h 890"/>
              <a:gd name="T32" fmla="*/ 1143 w 1143"/>
              <a:gd name="T33" fmla="*/ 890 h 8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43" h="890">
                <a:moveTo>
                  <a:pt x="993" y="0"/>
                </a:moveTo>
                <a:lnTo>
                  <a:pt x="1143" y="689"/>
                </a:lnTo>
                <a:lnTo>
                  <a:pt x="295" y="890"/>
                </a:lnTo>
                <a:lnTo>
                  <a:pt x="0" y="23"/>
                </a:lnTo>
                <a:lnTo>
                  <a:pt x="993" y="0"/>
                </a:lnTo>
                <a:close/>
                <a:moveTo>
                  <a:pt x="1063" y="642"/>
                </a:moveTo>
                <a:lnTo>
                  <a:pt x="920" y="92"/>
                </a:lnTo>
                <a:lnTo>
                  <a:pt x="146" y="143"/>
                </a:lnTo>
                <a:lnTo>
                  <a:pt x="352" y="788"/>
                </a:lnTo>
                <a:lnTo>
                  <a:pt x="1063" y="6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10"/>
          <p:cNvSpPr>
            <a:spLocks noChangeArrowheads="1"/>
          </p:cNvSpPr>
          <p:nvPr/>
        </p:nvSpPr>
        <p:spPr bwMode="auto">
          <a:xfrm>
            <a:off x="2211388" y="2511425"/>
            <a:ext cx="1455737" cy="1104900"/>
          </a:xfrm>
          <a:custGeom>
            <a:avLst/>
            <a:gdLst>
              <a:gd name="T0" fmla="*/ 774 w 917"/>
              <a:gd name="T1" fmla="*/ 0 h 696"/>
              <a:gd name="T2" fmla="*/ 917 w 917"/>
              <a:gd name="T3" fmla="*/ 550 h 696"/>
              <a:gd name="T4" fmla="*/ 206 w 917"/>
              <a:gd name="T5" fmla="*/ 696 h 696"/>
              <a:gd name="T6" fmla="*/ 0 w 917"/>
              <a:gd name="T7" fmla="*/ 51 h 696"/>
              <a:gd name="T8" fmla="*/ 774 w 917"/>
              <a:gd name="T9" fmla="*/ 0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7"/>
              <a:gd name="T16" fmla="*/ 0 h 696"/>
              <a:gd name="T17" fmla="*/ 917 w 917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7" h="696">
                <a:moveTo>
                  <a:pt x="774" y="0"/>
                </a:moveTo>
                <a:lnTo>
                  <a:pt x="917" y="550"/>
                </a:lnTo>
                <a:lnTo>
                  <a:pt x="206" y="696"/>
                </a:lnTo>
                <a:lnTo>
                  <a:pt x="0" y="51"/>
                </a:lnTo>
                <a:lnTo>
                  <a:pt x="77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11"/>
          <p:cNvSpPr>
            <a:spLocks noChangeArrowheads="1"/>
          </p:cNvSpPr>
          <p:nvPr/>
        </p:nvSpPr>
        <p:spPr bwMode="auto">
          <a:xfrm>
            <a:off x="2760663" y="3963988"/>
            <a:ext cx="881062" cy="1784350"/>
          </a:xfrm>
          <a:custGeom>
            <a:avLst/>
            <a:gdLst>
              <a:gd name="T0" fmla="*/ 546 w 555"/>
              <a:gd name="T1" fmla="*/ 162 h 1124"/>
              <a:gd name="T2" fmla="*/ 555 w 555"/>
              <a:gd name="T3" fmla="*/ 159 h 1124"/>
              <a:gd name="T4" fmla="*/ 555 w 555"/>
              <a:gd name="T5" fmla="*/ 162 h 1124"/>
              <a:gd name="T6" fmla="*/ 555 w 555"/>
              <a:gd name="T7" fmla="*/ 1124 h 1124"/>
              <a:gd name="T8" fmla="*/ 0 w 555"/>
              <a:gd name="T9" fmla="*/ 934 h 1124"/>
              <a:gd name="T10" fmla="*/ 0 w 555"/>
              <a:gd name="T11" fmla="*/ 0 h 1124"/>
              <a:gd name="T12" fmla="*/ 546 w 555"/>
              <a:gd name="T13" fmla="*/ 162 h 11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5"/>
              <a:gd name="T22" fmla="*/ 0 h 1124"/>
              <a:gd name="T23" fmla="*/ 555 w 555"/>
              <a:gd name="T24" fmla="*/ 1124 h 11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5" h="1124">
                <a:moveTo>
                  <a:pt x="546" y="162"/>
                </a:moveTo>
                <a:lnTo>
                  <a:pt x="555" y="159"/>
                </a:lnTo>
                <a:lnTo>
                  <a:pt x="555" y="162"/>
                </a:lnTo>
                <a:lnTo>
                  <a:pt x="555" y="1124"/>
                </a:lnTo>
                <a:lnTo>
                  <a:pt x="0" y="934"/>
                </a:lnTo>
                <a:lnTo>
                  <a:pt x="0" y="0"/>
                </a:lnTo>
                <a:lnTo>
                  <a:pt x="546" y="1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396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>
            <a:off x="2474913" y="1230313"/>
            <a:ext cx="4194175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4437063" y="2125663"/>
            <a:ext cx="2227262" cy="3557587"/>
          </a:xfrm>
          <a:custGeom>
            <a:avLst/>
            <a:gdLst>
              <a:gd name="T0" fmla="*/ 216 w 478"/>
              <a:gd name="T1" fmla="*/ 476 h 764"/>
              <a:gd name="T2" fmla="*/ 187 w 478"/>
              <a:gd name="T3" fmla="*/ 427 h 764"/>
              <a:gd name="T4" fmla="*/ 163 w 478"/>
              <a:gd name="T5" fmla="*/ 265 h 764"/>
              <a:gd name="T6" fmla="*/ 165 w 478"/>
              <a:gd name="T7" fmla="*/ 148 h 764"/>
              <a:gd name="T8" fmla="*/ 88 w 478"/>
              <a:gd name="T9" fmla="*/ 202 h 764"/>
              <a:gd name="T10" fmla="*/ 44 w 478"/>
              <a:gd name="T11" fmla="*/ 403 h 764"/>
              <a:gd name="T12" fmla="*/ 3 w 478"/>
              <a:gd name="T13" fmla="*/ 403 h 764"/>
              <a:gd name="T14" fmla="*/ 3 w 478"/>
              <a:gd name="T15" fmla="*/ 265 h 764"/>
              <a:gd name="T16" fmla="*/ 34 w 478"/>
              <a:gd name="T17" fmla="*/ 173 h 764"/>
              <a:gd name="T18" fmla="*/ 141 w 478"/>
              <a:gd name="T19" fmla="*/ 42 h 764"/>
              <a:gd name="T20" fmla="*/ 240 w 478"/>
              <a:gd name="T21" fmla="*/ 1 h 764"/>
              <a:gd name="T22" fmla="*/ 240 w 478"/>
              <a:gd name="T23" fmla="*/ 1 h 764"/>
              <a:gd name="T24" fmla="*/ 279 w 478"/>
              <a:gd name="T25" fmla="*/ 44 h 764"/>
              <a:gd name="T26" fmla="*/ 291 w 478"/>
              <a:gd name="T27" fmla="*/ 47 h 764"/>
              <a:gd name="T28" fmla="*/ 254 w 478"/>
              <a:gd name="T29" fmla="*/ 194 h 764"/>
              <a:gd name="T30" fmla="*/ 291 w 478"/>
              <a:gd name="T31" fmla="*/ 248 h 764"/>
              <a:gd name="T32" fmla="*/ 323 w 478"/>
              <a:gd name="T33" fmla="*/ 204 h 764"/>
              <a:gd name="T34" fmla="*/ 291 w 478"/>
              <a:gd name="T35" fmla="*/ 47 h 764"/>
              <a:gd name="T36" fmla="*/ 307 w 478"/>
              <a:gd name="T37" fmla="*/ 16 h 764"/>
              <a:gd name="T38" fmla="*/ 379 w 478"/>
              <a:gd name="T39" fmla="*/ 107 h 764"/>
              <a:gd name="T40" fmla="*/ 408 w 478"/>
              <a:gd name="T41" fmla="*/ 214 h 764"/>
              <a:gd name="T42" fmla="*/ 478 w 478"/>
              <a:gd name="T43" fmla="*/ 314 h 764"/>
              <a:gd name="T44" fmla="*/ 441 w 478"/>
              <a:gd name="T45" fmla="*/ 340 h 764"/>
              <a:gd name="T46" fmla="*/ 364 w 478"/>
              <a:gd name="T47" fmla="*/ 248 h 764"/>
              <a:gd name="T48" fmla="*/ 335 w 478"/>
              <a:gd name="T49" fmla="*/ 144 h 764"/>
              <a:gd name="T50" fmla="*/ 335 w 478"/>
              <a:gd name="T51" fmla="*/ 349 h 764"/>
              <a:gd name="T52" fmla="*/ 320 w 478"/>
              <a:gd name="T53" fmla="*/ 443 h 764"/>
              <a:gd name="T54" fmla="*/ 299 w 478"/>
              <a:gd name="T55" fmla="*/ 382 h 764"/>
              <a:gd name="T56" fmla="*/ 298 w 478"/>
              <a:gd name="T57" fmla="*/ 314 h 764"/>
              <a:gd name="T58" fmla="*/ 286 w 478"/>
              <a:gd name="T59" fmla="*/ 314 h 764"/>
              <a:gd name="T60" fmla="*/ 286 w 478"/>
              <a:gd name="T61" fmla="*/ 382 h 764"/>
              <a:gd name="T62" fmla="*/ 313 w 478"/>
              <a:gd name="T63" fmla="*/ 468 h 764"/>
              <a:gd name="T64" fmla="*/ 437 w 478"/>
              <a:gd name="T65" fmla="*/ 730 h 764"/>
              <a:gd name="T66" fmla="*/ 379 w 478"/>
              <a:gd name="T67" fmla="*/ 764 h 764"/>
              <a:gd name="T68" fmla="*/ 265 w 478"/>
              <a:gd name="T69" fmla="*/ 562 h 764"/>
              <a:gd name="T70" fmla="*/ 216 w 478"/>
              <a:gd name="T71" fmla="*/ 476 h 7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78"/>
              <a:gd name="T109" fmla="*/ 0 h 764"/>
              <a:gd name="T110" fmla="*/ 478 w 478"/>
              <a:gd name="T111" fmla="*/ 764 h 7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78" h="764">
                <a:moveTo>
                  <a:pt x="216" y="476"/>
                </a:moveTo>
                <a:cubicBezTo>
                  <a:pt x="205" y="457"/>
                  <a:pt x="195" y="440"/>
                  <a:pt x="187" y="427"/>
                </a:cubicBezTo>
                <a:cubicBezTo>
                  <a:pt x="139" y="347"/>
                  <a:pt x="163" y="265"/>
                  <a:pt x="163" y="265"/>
                </a:cubicBezTo>
                <a:cubicBezTo>
                  <a:pt x="165" y="148"/>
                  <a:pt x="165" y="148"/>
                  <a:pt x="165" y="148"/>
                </a:cubicBezTo>
                <a:cubicBezTo>
                  <a:pt x="165" y="148"/>
                  <a:pt x="126" y="175"/>
                  <a:pt x="88" y="202"/>
                </a:cubicBezTo>
                <a:cubicBezTo>
                  <a:pt x="49" y="228"/>
                  <a:pt x="44" y="403"/>
                  <a:pt x="44" y="403"/>
                </a:cubicBezTo>
                <a:cubicBezTo>
                  <a:pt x="3" y="403"/>
                  <a:pt x="3" y="403"/>
                  <a:pt x="3" y="403"/>
                </a:cubicBezTo>
                <a:cubicBezTo>
                  <a:pt x="3" y="403"/>
                  <a:pt x="0" y="330"/>
                  <a:pt x="3" y="265"/>
                </a:cubicBezTo>
                <a:cubicBezTo>
                  <a:pt x="5" y="201"/>
                  <a:pt x="34" y="173"/>
                  <a:pt x="34" y="173"/>
                </a:cubicBezTo>
                <a:cubicBezTo>
                  <a:pt x="34" y="173"/>
                  <a:pt x="88" y="110"/>
                  <a:pt x="141" y="42"/>
                </a:cubicBezTo>
                <a:cubicBezTo>
                  <a:pt x="169" y="7"/>
                  <a:pt x="208" y="0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52" y="30"/>
                  <a:pt x="279" y="44"/>
                </a:cubicBezTo>
                <a:cubicBezTo>
                  <a:pt x="284" y="47"/>
                  <a:pt x="288" y="48"/>
                  <a:pt x="291" y="47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91" y="248"/>
                  <a:pt x="291" y="248"/>
                  <a:pt x="291" y="24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291" y="47"/>
                  <a:pt x="291" y="47"/>
                  <a:pt x="291" y="47"/>
                </a:cubicBezTo>
                <a:cubicBezTo>
                  <a:pt x="306" y="44"/>
                  <a:pt x="307" y="16"/>
                  <a:pt x="307" y="16"/>
                </a:cubicBezTo>
                <a:cubicBezTo>
                  <a:pt x="326" y="26"/>
                  <a:pt x="364" y="52"/>
                  <a:pt x="379" y="107"/>
                </a:cubicBezTo>
                <a:cubicBezTo>
                  <a:pt x="400" y="185"/>
                  <a:pt x="408" y="214"/>
                  <a:pt x="408" y="214"/>
                </a:cubicBezTo>
                <a:cubicBezTo>
                  <a:pt x="478" y="314"/>
                  <a:pt x="478" y="314"/>
                  <a:pt x="478" y="314"/>
                </a:cubicBezTo>
                <a:cubicBezTo>
                  <a:pt x="441" y="340"/>
                  <a:pt x="441" y="340"/>
                  <a:pt x="441" y="340"/>
                </a:cubicBezTo>
                <a:cubicBezTo>
                  <a:pt x="364" y="248"/>
                  <a:pt x="364" y="248"/>
                  <a:pt x="364" y="248"/>
                </a:cubicBezTo>
                <a:cubicBezTo>
                  <a:pt x="335" y="144"/>
                  <a:pt x="335" y="144"/>
                  <a:pt x="335" y="144"/>
                </a:cubicBezTo>
                <a:cubicBezTo>
                  <a:pt x="335" y="144"/>
                  <a:pt x="335" y="303"/>
                  <a:pt x="335" y="349"/>
                </a:cubicBezTo>
                <a:cubicBezTo>
                  <a:pt x="335" y="378"/>
                  <a:pt x="326" y="417"/>
                  <a:pt x="320" y="443"/>
                </a:cubicBezTo>
                <a:cubicBezTo>
                  <a:pt x="299" y="382"/>
                  <a:pt x="299" y="382"/>
                  <a:pt x="299" y="382"/>
                </a:cubicBezTo>
                <a:cubicBezTo>
                  <a:pt x="298" y="314"/>
                  <a:pt x="298" y="314"/>
                  <a:pt x="298" y="314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6" y="314"/>
                  <a:pt x="286" y="328"/>
                  <a:pt x="286" y="382"/>
                </a:cubicBezTo>
                <a:cubicBezTo>
                  <a:pt x="286" y="397"/>
                  <a:pt x="297" y="429"/>
                  <a:pt x="313" y="468"/>
                </a:cubicBezTo>
                <a:cubicBezTo>
                  <a:pt x="357" y="574"/>
                  <a:pt x="437" y="730"/>
                  <a:pt x="437" y="730"/>
                </a:cubicBezTo>
                <a:cubicBezTo>
                  <a:pt x="379" y="764"/>
                  <a:pt x="379" y="764"/>
                  <a:pt x="379" y="764"/>
                </a:cubicBezTo>
                <a:cubicBezTo>
                  <a:pt x="379" y="764"/>
                  <a:pt x="320" y="658"/>
                  <a:pt x="265" y="562"/>
                </a:cubicBezTo>
                <a:cubicBezTo>
                  <a:pt x="248" y="531"/>
                  <a:pt x="231" y="502"/>
                  <a:pt x="216" y="4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>
            <a:off x="5327650" y="1230313"/>
            <a:ext cx="866775" cy="8715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7"/>
          <p:cNvSpPr>
            <a:spLocks noChangeArrowheads="1"/>
          </p:cNvSpPr>
          <p:nvPr/>
        </p:nvSpPr>
        <p:spPr bwMode="auto">
          <a:xfrm>
            <a:off x="5621338" y="2343150"/>
            <a:ext cx="320675" cy="936625"/>
          </a:xfrm>
          <a:custGeom>
            <a:avLst/>
            <a:gdLst>
              <a:gd name="T0" fmla="*/ 108 w 202"/>
              <a:gd name="T1" fmla="*/ 0 h 590"/>
              <a:gd name="T2" fmla="*/ 202 w 202"/>
              <a:gd name="T3" fmla="*/ 461 h 590"/>
              <a:gd name="T4" fmla="*/ 108 w 202"/>
              <a:gd name="T5" fmla="*/ 590 h 590"/>
              <a:gd name="T6" fmla="*/ 0 w 202"/>
              <a:gd name="T7" fmla="*/ 432 h 590"/>
              <a:gd name="T8" fmla="*/ 108 w 202"/>
              <a:gd name="T9" fmla="*/ 0 h 5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"/>
              <a:gd name="T16" fmla="*/ 0 h 590"/>
              <a:gd name="T17" fmla="*/ 202 w 202"/>
              <a:gd name="T18" fmla="*/ 590 h 5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" h="590">
                <a:moveTo>
                  <a:pt x="108" y="0"/>
                </a:moveTo>
                <a:lnTo>
                  <a:pt x="202" y="461"/>
                </a:lnTo>
                <a:lnTo>
                  <a:pt x="108" y="590"/>
                </a:lnTo>
                <a:lnTo>
                  <a:pt x="0" y="432"/>
                </a:lnTo>
                <a:lnTo>
                  <a:pt x="10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8"/>
          <p:cNvSpPr>
            <a:spLocks noChangeArrowheads="1"/>
          </p:cNvSpPr>
          <p:nvPr/>
        </p:nvSpPr>
        <p:spPr bwMode="auto">
          <a:xfrm>
            <a:off x="4846638" y="4430713"/>
            <a:ext cx="774700" cy="1117600"/>
          </a:xfrm>
          <a:custGeom>
            <a:avLst/>
            <a:gdLst>
              <a:gd name="T0" fmla="*/ 344 w 488"/>
              <a:gd name="T1" fmla="*/ 0 h 704"/>
              <a:gd name="T2" fmla="*/ 488 w 488"/>
              <a:gd name="T3" fmla="*/ 246 h 704"/>
              <a:gd name="T4" fmla="*/ 188 w 488"/>
              <a:gd name="T5" fmla="*/ 704 h 704"/>
              <a:gd name="T6" fmla="*/ 0 w 488"/>
              <a:gd name="T7" fmla="*/ 590 h 704"/>
              <a:gd name="T8" fmla="*/ 344 w 488"/>
              <a:gd name="T9" fmla="*/ 0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8"/>
              <a:gd name="T16" fmla="*/ 0 h 704"/>
              <a:gd name="T17" fmla="*/ 488 w 488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8" h="704">
                <a:moveTo>
                  <a:pt x="344" y="0"/>
                </a:moveTo>
                <a:lnTo>
                  <a:pt x="488" y="246"/>
                </a:lnTo>
                <a:lnTo>
                  <a:pt x="188" y="704"/>
                </a:lnTo>
                <a:lnTo>
                  <a:pt x="0" y="590"/>
                </a:lnTo>
                <a:lnTo>
                  <a:pt x="34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9"/>
          <p:cNvSpPr>
            <a:spLocks noChangeArrowheads="1"/>
          </p:cNvSpPr>
          <p:nvPr/>
        </p:nvSpPr>
        <p:spPr bwMode="auto">
          <a:xfrm>
            <a:off x="4102100" y="3698875"/>
            <a:ext cx="311150" cy="209550"/>
          </a:xfrm>
          <a:custGeom>
            <a:avLst/>
            <a:gdLst>
              <a:gd name="T0" fmla="*/ 64 w 67"/>
              <a:gd name="T1" fmla="*/ 26 h 45"/>
              <a:gd name="T2" fmla="*/ 65 w 67"/>
              <a:gd name="T3" fmla="*/ 37 h 45"/>
              <a:gd name="T4" fmla="*/ 55 w 67"/>
              <a:gd name="T5" fmla="*/ 43 h 45"/>
              <a:gd name="T6" fmla="*/ 3 w 67"/>
              <a:gd name="T7" fmla="*/ 18 h 45"/>
              <a:gd name="T8" fmla="*/ 2 w 67"/>
              <a:gd name="T9" fmla="*/ 7 h 45"/>
              <a:gd name="T10" fmla="*/ 10 w 67"/>
              <a:gd name="T11" fmla="*/ 0 h 45"/>
              <a:gd name="T12" fmla="*/ 12 w 67"/>
              <a:gd name="T13" fmla="*/ 1 h 45"/>
              <a:gd name="T14" fmla="*/ 64 w 67"/>
              <a:gd name="T15" fmla="*/ 26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45"/>
              <a:gd name="T26" fmla="*/ 67 w 67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45">
                <a:moveTo>
                  <a:pt x="64" y="26"/>
                </a:moveTo>
                <a:cubicBezTo>
                  <a:pt x="67" y="27"/>
                  <a:pt x="67" y="32"/>
                  <a:pt x="65" y="37"/>
                </a:cubicBezTo>
                <a:cubicBezTo>
                  <a:pt x="62" y="42"/>
                  <a:pt x="58" y="45"/>
                  <a:pt x="55" y="43"/>
                </a:cubicBezTo>
                <a:cubicBezTo>
                  <a:pt x="3" y="18"/>
                  <a:pt x="3" y="18"/>
                  <a:pt x="3" y="18"/>
                </a:cubicBezTo>
                <a:cubicBezTo>
                  <a:pt x="0" y="17"/>
                  <a:pt x="0" y="12"/>
                  <a:pt x="2" y="7"/>
                </a:cubicBezTo>
                <a:cubicBezTo>
                  <a:pt x="4" y="3"/>
                  <a:pt x="7" y="0"/>
                  <a:pt x="10" y="0"/>
                </a:cubicBezTo>
                <a:cubicBezTo>
                  <a:pt x="11" y="0"/>
                  <a:pt x="11" y="0"/>
                  <a:pt x="12" y="1"/>
                </a:cubicBezTo>
                <a:lnTo>
                  <a:pt x="64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0"/>
          <p:cNvSpPr>
            <a:spLocks noChangeArrowheads="1"/>
          </p:cNvSpPr>
          <p:nvPr/>
        </p:nvSpPr>
        <p:spPr bwMode="auto">
          <a:xfrm>
            <a:off x="3524250" y="3821113"/>
            <a:ext cx="758825" cy="1411287"/>
          </a:xfrm>
          <a:custGeom>
            <a:avLst/>
            <a:gdLst>
              <a:gd name="T0" fmla="*/ 478 w 478"/>
              <a:gd name="T1" fmla="*/ 29 h 889"/>
              <a:gd name="T2" fmla="*/ 61 w 478"/>
              <a:gd name="T3" fmla="*/ 889 h 889"/>
              <a:gd name="T4" fmla="*/ 0 w 478"/>
              <a:gd name="T5" fmla="*/ 859 h 889"/>
              <a:gd name="T6" fmla="*/ 11 w 478"/>
              <a:gd name="T7" fmla="*/ 839 h 889"/>
              <a:gd name="T8" fmla="*/ 93 w 478"/>
              <a:gd name="T9" fmla="*/ 669 h 889"/>
              <a:gd name="T10" fmla="*/ 202 w 478"/>
              <a:gd name="T11" fmla="*/ 446 h 889"/>
              <a:gd name="T12" fmla="*/ 284 w 478"/>
              <a:gd name="T13" fmla="*/ 272 h 889"/>
              <a:gd name="T14" fmla="*/ 416 w 478"/>
              <a:gd name="T15" fmla="*/ 0 h 889"/>
              <a:gd name="T16" fmla="*/ 478 w 478"/>
              <a:gd name="T17" fmla="*/ 29 h 88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8"/>
              <a:gd name="T28" fmla="*/ 0 h 889"/>
              <a:gd name="T29" fmla="*/ 478 w 478"/>
              <a:gd name="T30" fmla="*/ 889 h 88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8" h="889">
                <a:moveTo>
                  <a:pt x="478" y="29"/>
                </a:moveTo>
                <a:lnTo>
                  <a:pt x="61" y="889"/>
                </a:lnTo>
                <a:lnTo>
                  <a:pt x="0" y="859"/>
                </a:lnTo>
                <a:lnTo>
                  <a:pt x="11" y="839"/>
                </a:lnTo>
                <a:lnTo>
                  <a:pt x="93" y="669"/>
                </a:lnTo>
                <a:lnTo>
                  <a:pt x="202" y="446"/>
                </a:lnTo>
                <a:lnTo>
                  <a:pt x="284" y="272"/>
                </a:lnTo>
                <a:lnTo>
                  <a:pt x="416" y="0"/>
                </a:lnTo>
                <a:lnTo>
                  <a:pt x="478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3700463" y="3597275"/>
            <a:ext cx="288925" cy="185738"/>
          </a:xfrm>
          <a:custGeom>
            <a:avLst/>
            <a:gdLst>
              <a:gd name="T0" fmla="*/ 56 w 62"/>
              <a:gd name="T1" fmla="*/ 22 h 40"/>
              <a:gd name="T2" fmla="*/ 60 w 62"/>
              <a:gd name="T3" fmla="*/ 34 h 40"/>
              <a:gd name="T4" fmla="*/ 49 w 62"/>
              <a:gd name="T5" fmla="*/ 38 h 40"/>
              <a:gd name="T6" fmla="*/ 20 w 62"/>
              <a:gd name="T7" fmla="*/ 24 h 40"/>
              <a:gd name="T8" fmla="*/ 9 w 62"/>
              <a:gd name="T9" fmla="*/ 19 h 40"/>
              <a:gd name="T10" fmla="*/ 6 w 62"/>
              <a:gd name="T11" fmla="*/ 17 h 40"/>
              <a:gd name="T12" fmla="*/ 2 w 62"/>
              <a:gd name="T13" fmla="*/ 5 h 40"/>
              <a:gd name="T14" fmla="*/ 9 w 62"/>
              <a:gd name="T15" fmla="*/ 0 h 40"/>
              <a:gd name="T16" fmla="*/ 13 w 62"/>
              <a:gd name="T17" fmla="*/ 1 h 40"/>
              <a:gd name="T18" fmla="*/ 56 w 62"/>
              <a:gd name="T19" fmla="*/ 22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40"/>
              <a:gd name="T32" fmla="*/ 62 w 62"/>
              <a:gd name="T33" fmla="*/ 40 h 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40">
                <a:moveTo>
                  <a:pt x="56" y="22"/>
                </a:moveTo>
                <a:cubicBezTo>
                  <a:pt x="60" y="24"/>
                  <a:pt x="62" y="29"/>
                  <a:pt x="60" y="34"/>
                </a:cubicBezTo>
                <a:cubicBezTo>
                  <a:pt x="58" y="38"/>
                  <a:pt x="53" y="40"/>
                  <a:pt x="49" y="38"/>
                </a:cubicBezTo>
                <a:cubicBezTo>
                  <a:pt x="20" y="24"/>
                  <a:pt x="20" y="24"/>
                  <a:pt x="20" y="24"/>
                </a:cubicBezTo>
                <a:cubicBezTo>
                  <a:pt x="9" y="19"/>
                  <a:pt x="9" y="19"/>
                  <a:pt x="9" y="19"/>
                </a:cubicBezTo>
                <a:cubicBezTo>
                  <a:pt x="6" y="17"/>
                  <a:pt x="6" y="17"/>
                  <a:pt x="6" y="17"/>
                </a:cubicBezTo>
                <a:cubicBezTo>
                  <a:pt x="1" y="15"/>
                  <a:pt x="0" y="10"/>
                  <a:pt x="2" y="5"/>
                </a:cubicBezTo>
                <a:cubicBezTo>
                  <a:pt x="3" y="2"/>
                  <a:pt x="6" y="0"/>
                  <a:pt x="9" y="0"/>
                </a:cubicBezTo>
                <a:cubicBezTo>
                  <a:pt x="11" y="0"/>
                  <a:pt x="12" y="1"/>
                  <a:pt x="13" y="1"/>
                </a:cubicBezTo>
                <a:lnTo>
                  <a:pt x="5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3733800" y="4197350"/>
            <a:ext cx="241300" cy="331788"/>
          </a:xfrm>
          <a:custGeom>
            <a:avLst/>
            <a:gdLst>
              <a:gd name="T0" fmla="*/ 152 w 152"/>
              <a:gd name="T1" fmla="*/ 35 h 209"/>
              <a:gd name="T2" fmla="*/ 70 w 152"/>
              <a:gd name="T3" fmla="*/ 209 h 209"/>
              <a:gd name="T4" fmla="*/ 0 w 152"/>
              <a:gd name="T5" fmla="*/ 173 h 209"/>
              <a:gd name="T6" fmla="*/ 82 w 152"/>
              <a:gd name="T7" fmla="*/ 0 h 209"/>
              <a:gd name="T8" fmla="*/ 152 w 152"/>
              <a:gd name="T9" fmla="*/ 35 h 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2"/>
              <a:gd name="T16" fmla="*/ 0 h 209"/>
              <a:gd name="T17" fmla="*/ 152 w 152"/>
              <a:gd name="T18" fmla="*/ 209 h 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2" h="209">
                <a:moveTo>
                  <a:pt x="152" y="35"/>
                </a:moveTo>
                <a:lnTo>
                  <a:pt x="70" y="209"/>
                </a:lnTo>
                <a:lnTo>
                  <a:pt x="0" y="173"/>
                </a:lnTo>
                <a:lnTo>
                  <a:pt x="82" y="0"/>
                </a:lnTo>
                <a:lnTo>
                  <a:pt x="152" y="3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2679700" y="3763963"/>
            <a:ext cx="1268413" cy="1868487"/>
          </a:xfrm>
          <a:custGeom>
            <a:avLst/>
            <a:gdLst>
              <a:gd name="T0" fmla="*/ 212 w 272"/>
              <a:gd name="T1" fmla="*/ 16 h 401"/>
              <a:gd name="T2" fmla="*/ 222 w 272"/>
              <a:gd name="T3" fmla="*/ 21 h 401"/>
              <a:gd name="T4" fmla="*/ 255 w 272"/>
              <a:gd name="T5" fmla="*/ 37 h 401"/>
              <a:gd name="T6" fmla="*/ 266 w 272"/>
              <a:gd name="T7" fmla="*/ 69 h 401"/>
              <a:gd name="T8" fmla="*/ 226 w 272"/>
              <a:gd name="T9" fmla="*/ 152 h 401"/>
              <a:gd name="T10" fmla="*/ 189 w 272"/>
              <a:gd name="T11" fmla="*/ 228 h 401"/>
              <a:gd name="T12" fmla="*/ 161 w 272"/>
              <a:gd name="T13" fmla="*/ 286 h 401"/>
              <a:gd name="T14" fmla="*/ 113 w 272"/>
              <a:gd name="T15" fmla="*/ 384 h 401"/>
              <a:gd name="T16" fmla="*/ 81 w 272"/>
              <a:gd name="T17" fmla="*/ 395 h 401"/>
              <a:gd name="T18" fmla="*/ 17 w 272"/>
              <a:gd name="T19" fmla="*/ 364 h 401"/>
              <a:gd name="T20" fmla="*/ 6 w 272"/>
              <a:gd name="T21" fmla="*/ 332 h 401"/>
              <a:gd name="T22" fmla="*/ 158 w 272"/>
              <a:gd name="T23" fmla="*/ 17 h 401"/>
              <a:gd name="T24" fmla="*/ 190 w 272"/>
              <a:gd name="T25" fmla="*/ 6 h 401"/>
              <a:gd name="T26" fmla="*/ 212 w 272"/>
              <a:gd name="T27" fmla="*/ 16 h 40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72"/>
              <a:gd name="T43" fmla="*/ 0 h 401"/>
              <a:gd name="T44" fmla="*/ 272 w 272"/>
              <a:gd name="T45" fmla="*/ 401 h 40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72" h="401">
                <a:moveTo>
                  <a:pt x="212" y="16"/>
                </a:moveTo>
                <a:cubicBezTo>
                  <a:pt x="222" y="21"/>
                  <a:pt x="222" y="21"/>
                  <a:pt x="222" y="21"/>
                </a:cubicBezTo>
                <a:cubicBezTo>
                  <a:pt x="255" y="37"/>
                  <a:pt x="255" y="37"/>
                  <a:pt x="255" y="37"/>
                </a:cubicBezTo>
                <a:cubicBezTo>
                  <a:pt x="267" y="43"/>
                  <a:pt x="272" y="57"/>
                  <a:pt x="266" y="69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189" y="228"/>
                  <a:pt x="189" y="228"/>
                  <a:pt x="189" y="228"/>
                </a:cubicBezTo>
                <a:cubicBezTo>
                  <a:pt x="161" y="286"/>
                  <a:pt x="161" y="286"/>
                  <a:pt x="161" y="286"/>
                </a:cubicBezTo>
                <a:cubicBezTo>
                  <a:pt x="113" y="384"/>
                  <a:pt x="113" y="384"/>
                  <a:pt x="113" y="384"/>
                </a:cubicBezTo>
                <a:cubicBezTo>
                  <a:pt x="107" y="396"/>
                  <a:pt x="93" y="401"/>
                  <a:pt x="81" y="395"/>
                </a:cubicBezTo>
                <a:cubicBezTo>
                  <a:pt x="17" y="364"/>
                  <a:pt x="17" y="364"/>
                  <a:pt x="17" y="364"/>
                </a:cubicBezTo>
                <a:cubicBezTo>
                  <a:pt x="5" y="358"/>
                  <a:pt x="0" y="344"/>
                  <a:pt x="6" y="332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4" y="5"/>
                  <a:pt x="178" y="0"/>
                  <a:pt x="190" y="6"/>
                </a:cubicBezTo>
                <a:lnTo>
                  <a:pt x="212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3668713" y="3684588"/>
            <a:ext cx="125412" cy="177800"/>
          </a:xfrm>
          <a:custGeom>
            <a:avLst/>
            <a:gdLst>
              <a:gd name="T0" fmla="*/ 79 w 79"/>
              <a:gd name="T1" fmla="*/ 15 h 112"/>
              <a:gd name="T2" fmla="*/ 29 w 79"/>
              <a:gd name="T3" fmla="*/ 112 h 112"/>
              <a:gd name="T4" fmla="*/ 0 w 79"/>
              <a:gd name="T5" fmla="*/ 97 h 112"/>
              <a:gd name="T6" fmla="*/ 47 w 79"/>
              <a:gd name="T7" fmla="*/ 0 h 112"/>
              <a:gd name="T8" fmla="*/ 79 w 79"/>
              <a:gd name="T9" fmla="*/ 15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9"/>
              <a:gd name="T16" fmla="*/ 0 h 112"/>
              <a:gd name="T17" fmla="*/ 79 w 79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9" h="112">
                <a:moveTo>
                  <a:pt x="79" y="15"/>
                </a:moveTo>
                <a:lnTo>
                  <a:pt x="29" y="112"/>
                </a:lnTo>
                <a:lnTo>
                  <a:pt x="0" y="97"/>
                </a:lnTo>
                <a:lnTo>
                  <a:pt x="47" y="0"/>
                </a:lnTo>
                <a:lnTo>
                  <a:pt x="7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5"/>
          <p:cNvSpPr>
            <a:spLocks noChangeArrowheads="1"/>
          </p:cNvSpPr>
          <p:nvPr/>
        </p:nvSpPr>
        <p:spPr bwMode="auto">
          <a:xfrm>
            <a:off x="3430588" y="4826000"/>
            <a:ext cx="241300" cy="327025"/>
          </a:xfrm>
          <a:custGeom>
            <a:avLst/>
            <a:gdLst>
              <a:gd name="T0" fmla="*/ 152 w 152"/>
              <a:gd name="T1" fmla="*/ 36 h 206"/>
              <a:gd name="T2" fmla="*/ 70 w 152"/>
              <a:gd name="T3" fmla="*/ 206 h 206"/>
              <a:gd name="T4" fmla="*/ 0 w 152"/>
              <a:gd name="T5" fmla="*/ 170 h 206"/>
              <a:gd name="T6" fmla="*/ 82 w 152"/>
              <a:gd name="T7" fmla="*/ 0 h 206"/>
              <a:gd name="T8" fmla="*/ 152 w 152"/>
              <a:gd name="T9" fmla="*/ 36 h 2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2"/>
              <a:gd name="T16" fmla="*/ 0 h 206"/>
              <a:gd name="T17" fmla="*/ 152 w 152"/>
              <a:gd name="T18" fmla="*/ 206 h 2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2" h="206">
                <a:moveTo>
                  <a:pt x="152" y="36"/>
                </a:moveTo>
                <a:lnTo>
                  <a:pt x="70" y="206"/>
                </a:lnTo>
                <a:lnTo>
                  <a:pt x="0" y="170"/>
                </a:lnTo>
                <a:lnTo>
                  <a:pt x="82" y="0"/>
                </a:lnTo>
                <a:lnTo>
                  <a:pt x="152" y="3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386013" y="3787775"/>
            <a:ext cx="890587" cy="1387475"/>
          </a:xfrm>
          <a:custGeom>
            <a:avLst/>
            <a:gdLst>
              <a:gd name="T0" fmla="*/ 191 w 191"/>
              <a:gd name="T1" fmla="*/ 28 h 298"/>
              <a:gd name="T2" fmla="*/ 61 w 191"/>
              <a:gd name="T3" fmla="*/ 298 h 298"/>
              <a:gd name="T4" fmla="*/ 25 w 191"/>
              <a:gd name="T5" fmla="*/ 220 h 298"/>
              <a:gd name="T6" fmla="*/ 89 w 191"/>
              <a:gd name="T7" fmla="*/ 88 h 298"/>
              <a:gd name="T8" fmla="*/ 191 w 191"/>
              <a:gd name="T9" fmla="*/ 28 h 2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298"/>
              <a:gd name="T17" fmla="*/ 191 w 191"/>
              <a:gd name="T18" fmla="*/ 298 h 2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298">
                <a:moveTo>
                  <a:pt x="191" y="28"/>
                </a:moveTo>
                <a:cubicBezTo>
                  <a:pt x="61" y="298"/>
                  <a:pt x="61" y="298"/>
                  <a:pt x="61" y="298"/>
                </a:cubicBezTo>
                <a:cubicBezTo>
                  <a:pt x="61" y="298"/>
                  <a:pt x="0" y="273"/>
                  <a:pt x="25" y="220"/>
                </a:cubicBezTo>
                <a:cubicBezTo>
                  <a:pt x="51" y="167"/>
                  <a:pt x="89" y="88"/>
                  <a:pt x="89" y="88"/>
                </a:cubicBezTo>
                <a:cubicBezTo>
                  <a:pt x="89" y="88"/>
                  <a:pt x="134" y="0"/>
                  <a:pt x="191" y="2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7"/>
          <p:cNvSpPr>
            <a:spLocks noEditPoints="1" noChangeArrowheads="1"/>
          </p:cNvSpPr>
          <p:nvPr/>
        </p:nvSpPr>
        <p:spPr bwMode="auto">
          <a:xfrm>
            <a:off x="2554288" y="5543550"/>
            <a:ext cx="531812" cy="531813"/>
          </a:xfrm>
          <a:custGeom>
            <a:avLst/>
            <a:gdLst>
              <a:gd name="T0" fmla="*/ 78 w 114"/>
              <a:gd name="T1" fmla="*/ 12 h 114"/>
              <a:gd name="T2" fmla="*/ 102 w 114"/>
              <a:gd name="T3" fmla="*/ 79 h 114"/>
              <a:gd name="T4" fmla="*/ 35 w 114"/>
              <a:gd name="T5" fmla="*/ 102 h 114"/>
              <a:gd name="T6" fmla="*/ 12 w 114"/>
              <a:gd name="T7" fmla="*/ 35 h 114"/>
              <a:gd name="T8" fmla="*/ 78 w 114"/>
              <a:gd name="T9" fmla="*/ 12 h 114"/>
              <a:gd name="T10" fmla="*/ 80 w 114"/>
              <a:gd name="T11" fmla="*/ 69 h 114"/>
              <a:gd name="T12" fmla="*/ 68 w 114"/>
              <a:gd name="T13" fmla="*/ 34 h 114"/>
              <a:gd name="T14" fmla="*/ 33 w 114"/>
              <a:gd name="T15" fmla="*/ 46 h 114"/>
              <a:gd name="T16" fmla="*/ 45 w 114"/>
              <a:gd name="T17" fmla="*/ 81 h 114"/>
              <a:gd name="T18" fmla="*/ 80 w 114"/>
              <a:gd name="T19" fmla="*/ 69 h 1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4"/>
              <a:gd name="T31" fmla="*/ 0 h 114"/>
              <a:gd name="T32" fmla="*/ 114 w 114"/>
              <a:gd name="T33" fmla="*/ 114 h 1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4" h="114">
                <a:moveTo>
                  <a:pt x="78" y="12"/>
                </a:moveTo>
                <a:cubicBezTo>
                  <a:pt x="103" y="24"/>
                  <a:pt x="114" y="54"/>
                  <a:pt x="102" y="79"/>
                </a:cubicBezTo>
                <a:cubicBezTo>
                  <a:pt x="90" y="104"/>
                  <a:pt x="60" y="114"/>
                  <a:pt x="35" y="102"/>
                </a:cubicBezTo>
                <a:cubicBezTo>
                  <a:pt x="10" y="90"/>
                  <a:pt x="0" y="60"/>
                  <a:pt x="12" y="35"/>
                </a:cubicBezTo>
                <a:cubicBezTo>
                  <a:pt x="24" y="11"/>
                  <a:pt x="53" y="0"/>
                  <a:pt x="78" y="12"/>
                </a:cubicBezTo>
                <a:close/>
                <a:moveTo>
                  <a:pt x="80" y="69"/>
                </a:moveTo>
                <a:cubicBezTo>
                  <a:pt x="86" y="56"/>
                  <a:pt x="81" y="40"/>
                  <a:pt x="68" y="34"/>
                </a:cubicBezTo>
                <a:cubicBezTo>
                  <a:pt x="55" y="28"/>
                  <a:pt x="39" y="33"/>
                  <a:pt x="33" y="46"/>
                </a:cubicBezTo>
                <a:cubicBezTo>
                  <a:pt x="27" y="59"/>
                  <a:pt x="32" y="74"/>
                  <a:pt x="45" y="81"/>
                </a:cubicBezTo>
                <a:cubicBezTo>
                  <a:pt x="58" y="87"/>
                  <a:pt x="74" y="82"/>
                  <a:pt x="80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8"/>
          <p:cNvSpPr>
            <a:spLocks noChangeArrowheads="1"/>
          </p:cNvSpPr>
          <p:nvPr/>
        </p:nvSpPr>
        <p:spPr bwMode="auto">
          <a:xfrm>
            <a:off x="3187700" y="1504950"/>
            <a:ext cx="1379538" cy="1155700"/>
          </a:xfrm>
          <a:custGeom>
            <a:avLst/>
            <a:gdLst>
              <a:gd name="T0" fmla="*/ 223 w 296"/>
              <a:gd name="T1" fmla="*/ 53 h 248"/>
              <a:gd name="T2" fmla="*/ 247 w 296"/>
              <a:gd name="T3" fmla="*/ 111 h 248"/>
              <a:gd name="T4" fmla="*/ 205 w 296"/>
              <a:gd name="T5" fmla="*/ 128 h 248"/>
              <a:gd name="T6" fmla="*/ 204 w 296"/>
              <a:gd name="T7" fmla="*/ 156 h 248"/>
              <a:gd name="T8" fmla="*/ 204 w 296"/>
              <a:gd name="T9" fmla="*/ 170 h 248"/>
              <a:gd name="T10" fmla="*/ 202 w 296"/>
              <a:gd name="T11" fmla="*/ 229 h 248"/>
              <a:gd name="T12" fmla="*/ 178 w 296"/>
              <a:gd name="T13" fmla="*/ 248 h 248"/>
              <a:gd name="T14" fmla="*/ 155 w 296"/>
              <a:gd name="T15" fmla="*/ 142 h 248"/>
              <a:gd name="T16" fmla="*/ 59 w 296"/>
              <a:gd name="T17" fmla="*/ 173 h 248"/>
              <a:gd name="T18" fmla="*/ 58 w 296"/>
              <a:gd name="T19" fmla="*/ 203 h 248"/>
              <a:gd name="T20" fmla="*/ 35 w 296"/>
              <a:gd name="T21" fmla="*/ 215 h 248"/>
              <a:gd name="T22" fmla="*/ 31 w 296"/>
              <a:gd name="T23" fmla="*/ 166 h 248"/>
              <a:gd name="T24" fmla="*/ 0 w 296"/>
              <a:gd name="T25" fmla="*/ 130 h 248"/>
              <a:gd name="T26" fmla="*/ 25 w 296"/>
              <a:gd name="T27" fmla="*/ 123 h 248"/>
              <a:gd name="T28" fmla="*/ 46 w 296"/>
              <a:gd name="T29" fmla="*/ 141 h 248"/>
              <a:gd name="T30" fmla="*/ 136 w 296"/>
              <a:gd name="T31" fmla="*/ 96 h 248"/>
              <a:gd name="T32" fmla="*/ 78 w 296"/>
              <a:gd name="T33" fmla="*/ 3 h 248"/>
              <a:gd name="T34" fmla="*/ 108 w 296"/>
              <a:gd name="T35" fmla="*/ 0 h 248"/>
              <a:gd name="T36" fmla="*/ 181 w 296"/>
              <a:gd name="T37" fmla="*/ 70 h 248"/>
              <a:gd name="T38" fmla="*/ 223 w 296"/>
              <a:gd name="T39" fmla="*/ 53 h 2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96"/>
              <a:gd name="T61" fmla="*/ 0 h 248"/>
              <a:gd name="T62" fmla="*/ 296 w 296"/>
              <a:gd name="T63" fmla="*/ 248 h 24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96" h="248">
                <a:moveTo>
                  <a:pt x="223" y="53"/>
                </a:moveTo>
                <a:cubicBezTo>
                  <a:pt x="269" y="34"/>
                  <a:pt x="296" y="91"/>
                  <a:pt x="247" y="111"/>
                </a:cubicBezTo>
                <a:cubicBezTo>
                  <a:pt x="219" y="123"/>
                  <a:pt x="205" y="128"/>
                  <a:pt x="205" y="128"/>
                </a:cubicBezTo>
                <a:cubicBezTo>
                  <a:pt x="204" y="156"/>
                  <a:pt x="204" y="156"/>
                  <a:pt x="204" y="156"/>
                </a:cubicBezTo>
                <a:cubicBezTo>
                  <a:pt x="204" y="170"/>
                  <a:pt x="204" y="170"/>
                  <a:pt x="204" y="170"/>
                </a:cubicBezTo>
                <a:cubicBezTo>
                  <a:pt x="202" y="229"/>
                  <a:pt x="202" y="229"/>
                  <a:pt x="202" y="229"/>
                </a:cubicBezTo>
                <a:cubicBezTo>
                  <a:pt x="178" y="248"/>
                  <a:pt x="178" y="248"/>
                  <a:pt x="178" y="248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35" y="215"/>
                  <a:pt x="35" y="215"/>
                  <a:pt x="35" y="21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0" y="130"/>
                  <a:pt x="0" y="130"/>
                  <a:pt x="0" y="130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78" y="3"/>
                  <a:pt x="78" y="3"/>
                  <a:pt x="78" y="3"/>
                </a:cubicBezTo>
                <a:cubicBezTo>
                  <a:pt x="108" y="0"/>
                  <a:pt x="108" y="0"/>
                  <a:pt x="108" y="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181" y="70"/>
                  <a:pt x="195" y="64"/>
                  <a:pt x="223" y="5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074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946150" y="1196975"/>
            <a:ext cx="360045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3271838" y="1428750"/>
            <a:ext cx="1277937" cy="604838"/>
          </a:xfrm>
          <a:custGeom>
            <a:avLst/>
            <a:gdLst>
              <a:gd name="T0" fmla="*/ 649 w 805"/>
              <a:gd name="T1" fmla="*/ 0 h 381"/>
              <a:gd name="T2" fmla="*/ 805 w 805"/>
              <a:gd name="T3" fmla="*/ 192 h 381"/>
              <a:gd name="T4" fmla="*/ 649 w 805"/>
              <a:gd name="T5" fmla="*/ 381 h 381"/>
              <a:gd name="T6" fmla="*/ 0 w 805"/>
              <a:gd name="T7" fmla="*/ 381 h 381"/>
              <a:gd name="T8" fmla="*/ 0 w 805"/>
              <a:gd name="T9" fmla="*/ 0 h 381"/>
              <a:gd name="T10" fmla="*/ 649 w 805"/>
              <a:gd name="T11" fmla="*/ 0 h 3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5"/>
              <a:gd name="T19" fmla="*/ 0 h 381"/>
              <a:gd name="T20" fmla="*/ 805 w 805"/>
              <a:gd name="T21" fmla="*/ 381 h 3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5" h="381">
                <a:moveTo>
                  <a:pt x="649" y="0"/>
                </a:moveTo>
                <a:lnTo>
                  <a:pt x="805" y="192"/>
                </a:lnTo>
                <a:lnTo>
                  <a:pt x="649" y="381"/>
                </a:lnTo>
                <a:lnTo>
                  <a:pt x="0" y="381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914650" y="1200150"/>
            <a:ext cx="282575" cy="44259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949325" y="3852863"/>
            <a:ext cx="1912938" cy="1993900"/>
          </a:xfrm>
          <a:custGeom>
            <a:avLst/>
            <a:gdLst>
              <a:gd name="T0" fmla="*/ 510 w 510"/>
              <a:gd name="T1" fmla="*/ 241 h 532"/>
              <a:gd name="T2" fmla="*/ 500 w 510"/>
              <a:gd name="T3" fmla="*/ 361 h 532"/>
              <a:gd name="T4" fmla="*/ 458 w 510"/>
              <a:gd name="T5" fmla="*/ 361 h 532"/>
              <a:gd name="T6" fmla="*/ 468 w 510"/>
              <a:gd name="T7" fmla="*/ 221 h 532"/>
              <a:gd name="T8" fmla="*/ 440 w 510"/>
              <a:gd name="T9" fmla="*/ 100 h 532"/>
              <a:gd name="T10" fmla="*/ 445 w 510"/>
              <a:gd name="T11" fmla="*/ 229 h 532"/>
              <a:gd name="T12" fmla="*/ 427 w 510"/>
              <a:gd name="T13" fmla="*/ 354 h 532"/>
              <a:gd name="T14" fmla="*/ 347 w 510"/>
              <a:gd name="T15" fmla="*/ 409 h 532"/>
              <a:gd name="T16" fmla="*/ 121 w 510"/>
              <a:gd name="T17" fmla="*/ 506 h 532"/>
              <a:gd name="T18" fmla="*/ 62 w 510"/>
              <a:gd name="T19" fmla="*/ 532 h 532"/>
              <a:gd name="T20" fmla="*/ 44 w 510"/>
              <a:gd name="T21" fmla="*/ 490 h 532"/>
              <a:gd name="T22" fmla="*/ 325 w 510"/>
              <a:gd name="T23" fmla="*/ 329 h 532"/>
              <a:gd name="T24" fmla="*/ 26 w 510"/>
              <a:gd name="T25" fmla="*/ 456 h 532"/>
              <a:gd name="T26" fmla="*/ 0 w 510"/>
              <a:gd name="T27" fmla="*/ 418 h 532"/>
              <a:gd name="T28" fmla="*/ 233 w 510"/>
              <a:gd name="T29" fmla="*/ 299 h 532"/>
              <a:gd name="T30" fmla="*/ 268 w 510"/>
              <a:gd name="T31" fmla="*/ 281 h 532"/>
              <a:gd name="T32" fmla="*/ 296 w 510"/>
              <a:gd name="T33" fmla="*/ 267 h 532"/>
              <a:gd name="T34" fmla="*/ 307 w 510"/>
              <a:gd name="T35" fmla="*/ 96 h 532"/>
              <a:gd name="T36" fmla="*/ 270 w 510"/>
              <a:gd name="T37" fmla="*/ 205 h 532"/>
              <a:gd name="T38" fmla="*/ 268 w 510"/>
              <a:gd name="T39" fmla="*/ 267 h 532"/>
              <a:gd name="T40" fmla="*/ 232 w 510"/>
              <a:gd name="T41" fmla="*/ 279 h 532"/>
              <a:gd name="T42" fmla="*/ 235 w 510"/>
              <a:gd name="T43" fmla="*/ 175 h 532"/>
              <a:gd name="T44" fmla="*/ 255 w 510"/>
              <a:gd name="T45" fmla="*/ 88 h 532"/>
              <a:gd name="T46" fmla="*/ 345 w 510"/>
              <a:gd name="T47" fmla="*/ 2 h 532"/>
              <a:gd name="T48" fmla="*/ 358 w 510"/>
              <a:gd name="T49" fmla="*/ 42 h 532"/>
              <a:gd name="T50" fmla="*/ 329 w 510"/>
              <a:gd name="T51" fmla="*/ 203 h 532"/>
              <a:gd name="T52" fmla="*/ 358 w 510"/>
              <a:gd name="T53" fmla="*/ 257 h 532"/>
              <a:gd name="T54" fmla="*/ 384 w 510"/>
              <a:gd name="T55" fmla="*/ 213 h 532"/>
              <a:gd name="T56" fmla="*/ 358 w 510"/>
              <a:gd name="T57" fmla="*/ 42 h 532"/>
              <a:gd name="T58" fmla="*/ 401 w 510"/>
              <a:gd name="T59" fmla="*/ 6 h 532"/>
              <a:gd name="T60" fmla="*/ 498 w 510"/>
              <a:gd name="T61" fmla="*/ 92 h 532"/>
              <a:gd name="T62" fmla="*/ 510 w 510"/>
              <a:gd name="T63" fmla="*/ 241 h 53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10"/>
              <a:gd name="T97" fmla="*/ 0 h 532"/>
              <a:gd name="T98" fmla="*/ 510 w 510"/>
              <a:gd name="T99" fmla="*/ 532 h 53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10" h="532">
                <a:moveTo>
                  <a:pt x="510" y="241"/>
                </a:moveTo>
                <a:cubicBezTo>
                  <a:pt x="500" y="361"/>
                  <a:pt x="500" y="361"/>
                  <a:pt x="500" y="361"/>
                </a:cubicBezTo>
                <a:cubicBezTo>
                  <a:pt x="458" y="361"/>
                  <a:pt x="458" y="361"/>
                  <a:pt x="458" y="361"/>
                </a:cubicBezTo>
                <a:cubicBezTo>
                  <a:pt x="468" y="221"/>
                  <a:pt x="468" y="221"/>
                  <a:pt x="468" y="221"/>
                </a:cubicBezTo>
                <a:cubicBezTo>
                  <a:pt x="440" y="100"/>
                  <a:pt x="440" y="100"/>
                  <a:pt x="440" y="100"/>
                </a:cubicBezTo>
                <a:cubicBezTo>
                  <a:pt x="444" y="143"/>
                  <a:pt x="446" y="186"/>
                  <a:pt x="445" y="229"/>
                </a:cubicBezTo>
                <a:cubicBezTo>
                  <a:pt x="444" y="272"/>
                  <a:pt x="448" y="314"/>
                  <a:pt x="427" y="354"/>
                </a:cubicBezTo>
                <a:cubicBezTo>
                  <a:pt x="409" y="389"/>
                  <a:pt x="381" y="397"/>
                  <a:pt x="347" y="409"/>
                </a:cubicBezTo>
                <a:cubicBezTo>
                  <a:pt x="270" y="436"/>
                  <a:pt x="195" y="474"/>
                  <a:pt x="121" y="506"/>
                </a:cubicBezTo>
                <a:cubicBezTo>
                  <a:pt x="101" y="515"/>
                  <a:pt x="82" y="524"/>
                  <a:pt x="62" y="532"/>
                </a:cubicBezTo>
                <a:cubicBezTo>
                  <a:pt x="44" y="490"/>
                  <a:pt x="44" y="490"/>
                  <a:pt x="44" y="490"/>
                </a:cubicBezTo>
                <a:cubicBezTo>
                  <a:pt x="325" y="329"/>
                  <a:pt x="325" y="329"/>
                  <a:pt x="325" y="329"/>
                </a:cubicBezTo>
                <a:cubicBezTo>
                  <a:pt x="26" y="456"/>
                  <a:pt x="26" y="456"/>
                  <a:pt x="26" y="456"/>
                </a:cubicBezTo>
                <a:cubicBezTo>
                  <a:pt x="0" y="418"/>
                  <a:pt x="0" y="418"/>
                  <a:pt x="0" y="418"/>
                </a:cubicBezTo>
                <a:cubicBezTo>
                  <a:pt x="233" y="299"/>
                  <a:pt x="233" y="299"/>
                  <a:pt x="233" y="299"/>
                </a:cubicBezTo>
                <a:cubicBezTo>
                  <a:pt x="268" y="281"/>
                  <a:pt x="268" y="281"/>
                  <a:pt x="268" y="281"/>
                </a:cubicBezTo>
                <a:cubicBezTo>
                  <a:pt x="296" y="267"/>
                  <a:pt x="296" y="267"/>
                  <a:pt x="296" y="267"/>
                </a:cubicBezTo>
                <a:cubicBezTo>
                  <a:pt x="307" y="96"/>
                  <a:pt x="307" y="96"/>
                  <a:pt x="307" y="96"/>
                </a:cubicBezTo>
                <a:cubicBezTo>
                  <a:pt x="270" y="205"/>
                  <a:pt x="270" y="205"/>
                  <a:pt x="270" y="205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32" y="279"/>
                  <a:pt x="232" y="279"/>
                  <a:pt x="232" y="279"/>
                </a:cubicBezTo>
                <a:cubicBezTo>
                  <a:pt x="231" y="250"/>
                  <a:pt x="230" y="199"/>
                  <a:pt x="235" y="175"/>
                </a:cubicBezTo>
                <a:cubicBezTo>
                  <a:pt x="235" y="175"/>
                  <a:pt x="235" y="175"/>
                  <a:pt x="255" y="88"/>
                </a:cubicBezTo>
                <a:cubicBezTo>
                  <a:pt x="275" y="0"/>
                  <a:pt x="345" y="2"/>
                  <a:pt x="345" y="2"/>
                </a:cubicBezTo>
                <a:cubicBezTo>
                  <a:pt x="345" y="2"/>
                  <a:pt x="323" y="42"/>
                  <a:pt x="358" y="42"/>
                </a:cubicBezTo>
                <a:cubicBezTo>
                  <a:pt x="329" y="203"/>
                  <a:pt x="329" y="203"/>
                  <a:pt x="329" y="203"/>
                </a:cubicBezTo>
                <a:cubicBezTo>
                  <a:pt x="358" y="257"/>
                  <a:pt x="358" y="257"/>
                  <a:pt x="358" y="257"/>
                </a:cubicBezTo>
                <a:cubicBezTo>
                  <a:pt x="384" y="213"/>
                  <a:pt x="384" y="213"/>
                  <a:pt x="384" y="213"/>
                </a:cubicBezTo>
                <a:cubicBezTo>
                  <a:pt x="358" y="42"/>
                  <a:pt x="358" y="42"/>
                  <a:pt x="358" y="42"/>
                </a:cubicBezTo>
                <a:cubicBezTo>
                  <a:pt x="394" y="42"/>
                  <a:pt x="401" y="6"/>
                  <a:pt x="401" y="6"/>
                </a:cubicBezTo>
                <a:cubicBezTo>
                  <a:pt x="442" y="13"/>
                  <a:pt x="493" y="34"/>
                  <a:pt x="498" y="92"/>
                </a:cubicBezTo>
                <a:cubicBezTo>
                  <a:pt x="506" y="191"/>
                  <a:pt x="510" y="241"/>
                  <a:pt x="510" y="2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1501775" y="2003425"/>
            <a:ext cx="1277938" cy="600075"/>
          </a:xfrm>
          <a:custGeom>
            <a:avLst/>
            <a:gdLst>
              <a:gd name="T0" fmla="*/ 805 w 805"/>
              <a:gd name="T1" fmla="*/ 0 h 378"/>
              <a:gd name="T2" fmla="*/ 805 w 805"/>
              <a:gd name="T3" fmla="*/ 378 h 378"/>
              <a:gd name="T4" fmla="*/ 156 w 805"/>
              <a:gd name="T5" fmla="*/ 378 h 378"/>
              <a:gd name="T6" fmla="*/ 0 w 805"/>
              <a:gd name="T7" fmla="*/ 189 h 378"/>
              <a:gd name="T8" fmla="*/ 156 w 805"/>
              <a:gd name="T9" fmla="*/ 0 h 378"/>
              <a:gd name="T10" fmla="*/ 805 w 805"/>
              <a:gd name="T11" fmla="*/ 0 h 3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5"/>
              <a:gd name="T19" fmla="*/ 0 h 378"/>
              <a:gd name="T20" fmla="*/ 805 w 805"/>
              <a:gd name="T21" fmla="*/ 378 h 3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5" h="378">
                <a:moveTo>
                  <a:pt x="805" y="0"/>
                </a:moveTo>
                <a:lnTo>
                  <a:pt x="805" y="378"/>
                </a:lnTo>
                <a:lnTo>
                  <a:pt x="156" y="378"/>
                </a:lnTo>
                <a:lnTo>
                  <a:pt x="0" y="189"/>
                </a:lnTo>
                <a:lnTo>
                  <a:pt x="156" y="0"/>
                </a:lnTo>
                <a:lnTo>
                  <a:pt x="80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1955800" y="3217863"/>
            <a:ext cx="576263" cy="577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2184400" y="4010025"/>
            <a:ext cx="206375" cy="806450"/>
          </a:xfrm>
          <a:custGeom>
            <a:avLst/>
            <a:gdLst>
              <a:gd name="T0" fmla="*/ 68 w 130"/>
              <a:gd name="T1" fmla="*/ 0 h 508"/>
              <a:gd name="T2" fmla="*/ 130 w 130"/>
              <a:gd name="T3" fmla="*/ 404 h 508"/>
              <a:gd name="T4" fmla="*/ 68 w 130"/>
              <a:gd name="T5" fmla="*/ 508 h 508"/>
              <a:gd name="T6" fmla="*/ 0 w 130"/>
              <a:gd name="T7" fmla="*/ 380 h 508"/>
              <a:gd name="T8" fmla="*/ 68 w 130"/>
              <a:gd name="T9" fmla="*/ 0 h 5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508"/>
              <a:gd name="T17" fmla="*/ 130 w 130"/>
              <a:gd name="T18" fmla="*/ 508 h 5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508">
                <a:moveTo>
                  <a:pt x="68" y="0"/>
                </a:moveTo>
                <a:lnTo>
                  <a:pt x="130" y="404"/>
                </a:lnTo>
                <a:lnTo>
                  <a:pt x="68" y="508"/>
                </a:lnTo>
                <a:lnTo>
                  <a:pt x="0" y="380"/>
                </a:lnTo>
                <a:lnTo>
                  <a:pt x="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AutoShape 12"/>
          <p:cNvSpPr>
            <a:spLocks noChangeAspect="1" noChangeArrowheads="1" noTextEdit="1"/>
          </p:cNvSpPr>
          <p:nvPr/>
        </p:nvSpPr>
        <p:spPr bwMode="auto">
          <a:xfrm>
            <a:off x="4565650" y="1627188"/>
            <a:ext cx="3559175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4"/>
          <p:cNvSpPr>
            <a:spLocks noChangeArrowheads="1"/>
          </p:cNvSpPr>
          <p:nvPr/>
        </p:nvSpPr>
        <p:spPr bwMode="auto">
          <a:xfrm>
            <a:off x="6475413" y="2725738"/>
            <a:ext cx="1649412" cy="3271837"/>
          </a:xfrm>
          <a:custGeom>
            <a:avLst/>
            <a:gdLst>
              <a:gd name="T0" fmla="*/ 309 w 417"/>
              <a:gd name="T1" fmla="*/ 659 h 827"/>
              <a:gd name="T2" fmla="*/ 285 w 417"/>
              <a:gd name="T3" fmla="*/ 827 h 827"/>
              <a:gd name="T4" fmla="*/ 218 w 417"/>
              <a:gd name="T5" fmla="*/ 827 h 827"/>
              <a:gd name="T6" fmla="*/ 245 w 417"/>
              <a:gd name="T7" fmla="*/ 505 h 827"/>
              <a:gd name="T8" fmla="*/ 269 w 417"/>
              <a:gd name="T9" fmla="*/ 327 h 827"/>
              <a:gd name="T10" fmla="*/ 258 w 417"/>
              <a:gd name="T11" fmla="*/ 264 h 827"/>
              <a:gd name="T12" fmla="*/ 294 w 417"/>
              <a:gd name="T13" fmla="*/ 215 h 827"/>
              <a:gd name="T14" fmla="*/ 283 w 417"/>
              <a:gd name="T15" fmla="*/ 208 h 827"/>
              <a:gd name="T16" fmla="*/ 234 w 417"/>
              <a:gd name="T17" fmla="*/ 285 h 827"/>
              <a:gd name="T18" fmla="*/ 182 w 417"/>
              <a:gd name="T19" fmla="*/ 325 h 827"/>
              <a:gd name="T20" fmla="*/ 169 w 417"/>
              <a:gd name="T21" fmla="*/ 327 h 827"/>
              <a:gd name="T22" fmla="*/ 12 w 417"/>
              <a:gd name="T23" fmla="*/ 347 h 827"/>
              <a:gd name="T24" fmla="*/ 0 w 417"/>
              <a:gd name="T25" fmla="*/ 290 h 827"/>
              <a:gd name="T26" fmla="*/ 162 w 417"/>
              <a:gd name="T27" fmla="*/ 259 h 827"/>
              <a:gd name="T28" fmla="*/ 170 w 417"/>
              <a:gd name="T29" fmla="*/ 242 h 827"/>
              <a:gd name="T30" fmla="*/ 206 w 417"/>
              <a:gd name="T31" fmla="*/ 153 h 827"/>
              <a:gd name="T32" fmla="*/ 297 w 417"/>
              <a:gd name="T33" fmla="*/ 53 h 827"/>
              <a:gd name="T34" fmla="*/ 417 w 417"/>
              <a:gd name="T35" fmla="*/ 139 h 827"/>
              <a:gd name="T36" fmla="*/ 417 w 417"/>
              <a:gd name="T37" fmla="*/ 375 h 827"/>
              <a:gd name="T38" fmla="*/ 380 w 417"/>
              <a:gd name="T39" fmla="*/ 491 h 827"/>
              <a:gd name="T40" fmla="*/ 375 w 417"/>
              <a:gd name="T41" fmla="*/ 498 h 827"/>
              <a:gd name="T42" fmla="*/ 318 w 417"/>
              <a:gd name="T43" fmla="*/ 598 h 827"/>
              <a:gd name="T44" fmla="*/ 309 w 417"/>
              <a:gd name="T45" fmla="*/ 659 h 82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7"/>
              <a:gd name="T70" fmla="*/ 0 h 827"/>
              <a:gd name="T71" fmla="*/ 417 w 417"/>
              <a:gd name="T72" fmla="*/ 827 h 82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7" h="827">
                <a:moveTo>
                  <a:pt x="309" y="659"/>
                </a:moveTo>
                <a:cubicBezTo>
                  <a:pt x="285" y="827"/>
                  <a:pt x="285" y="827"/>
                  <a:pt x="285" y="827"/>
                </a:cubicBezTo>
                <a:cubicBezTo>
                  <a:pt x="218" y="827"/>
                  <a:pt x="218" y="827"/>
                  <a:pt x="218" y="827"/>
                </a:cubicBezTo>
                <a:cubicBezTo>
                  <a:pt x="218" y="827"/>
                  <a:pt x="219" y="602"/>
                  <a:pt x="245" y="505"/>
                </a:cubicBezTo>
                <a:cubicBezTo>
                  <a:pt x="271" y="408"/>
                  <a:pt x="269" y="327"/>
                  <a:pt x="269" y="327"/>
                </a:cubicBezTo>
                <a:cubicBezTo>
                  <a:pt x="258" y="264"/>
                  <a:pt x="258" y="264"/>
                  <a:pt x="258" y="264"/>
                </a:cubicBezTo>
                <a:cubicBezTo>
                  <a:pt x="294" y="215"/>
                  <a:pt x="294" y="215"/>
                  <a:pt x="294" y="215"/>
                </a:cubicBezTo>
                <a:cubicBezTo>
                  <a:pt x="283" y="208"/>
                  <a:pt x="283" y="208"/>
                  <a:pt x="283" y="208"/>
                </a:cubicBezTo>
                <a:cubicBezTo>
                  <a:pt x="283" y="208"/>
                  <a:pt x="264" y="243"/>
                  <a:pt x="234" y="285"/>
                </a:cubicBezTo>
                <a:cubicBezTo>
                  <a:pt x="215" y="311"/>
                  <a:pt x="194" y="321"/>
                  <a:pt x="182" y="325"/>
                </a:cubicBezTo>
                <a:cubicBezTo>
                  <a:pt x="174" y="327"/>
                  <a:pt x="169" y="327"/>
                  <a:pt x="169" y="327"/>
                </a:cubicBezTo>
                <a:cubicBezTo>
                  <a:pt x="12" y="347"/>
                  <a:pt x="12" y="347"/>
                  <a:pt x="12" y="347"/>
                </a:cubicBezTo>
                <a:cubicBezTo>
                  <a:pt x="0" y="290"/>
                  <a:pt x="0" y="290"/>
                  <a:pt x="0" y="290"/>
                </a:cubicBezTo>
                <a:cubicBezTo>
                  <a:pt x="162" y="259"/>
                  <a:pt x="162" y="259"/>
                  <a:pt x="162" y="259"/>
                </a:cubicBezTo>
                <a:cubicBezTo>
                  <a:pt x="162" y="259"/>
                  <a:pt x="164" y="254"/>
                  <a:pt x="170" y="242"/>
                </a:cubicBezTo>
                <a:cubicBezTo>
                  <a:pt x="176" y="226"/>
                  <a:pt x="188" y="198"/>
                  <a:pt x="206" y="153"/>
                </a:cubicBezTo>
                <a:cubicBezTo>
                  <a:pt x="239" y="72"/>
                  <a:pt x="297" y="53"/>
                  <a:pt x="297" y="53"/>
                </a:cubicBezTo>
                <a:cubicBezTo>
                  <a:pt x="297" y="53"/>
                  <a:pt x="417" y="0"/>
                  <a:pt x="417" y="139"/>
                </a:cubicBezTo>
                <a:cubicBezTo>
                  <a:pt x="417" y="278"/>
                  <a:pt x="417" y="375"/>
                  <a:pt x="417" y="375"/>
                </a:cubicBezTo>
                <a:cubicBezTo>
                  <a:pt x="417" y="375"/>
                  <a:pt x="411" y="439"/>
                  <a:pt x="380" y="491"/>
                </a:cubicBezTo>
                <a:cubicBezTo>
                  <a:pt x="379" y="493"/>
                  <a:pt x="377" y="496"/>
                  <a:pt x="375" y="498"/>
                </a:cubicBezTo>
                <a:cubicBezTo>
                  <a:pt x="318" y="598"/>
                  <a:pt x="318" y="598"/>
                  <a:pt x="318" y="598"/>
                </a:cubicBezTo>
                <a:lnTo>
                  <a:pt x="309" y="6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5"/>
          <p:cNvSpPr>
            <a:spLocks noChangeArrowheads="1"/>
          </p:cNvSpPr>
          <p:nvPr/>
        </p:nvSpPr>
        <p:spPr bwMode="auto">
          <a:xfrm>
            <a:off x="7737475" y="4870450"/>
            <a:ext cx="331788" cy="1127125"/>
          </a:xfrm>
          <a:custGeom>
            <a:avLst/>
            <a:gdLst>
              <a:gd name="T0" fmla="*/ 84 w 84"/>
              <a:gd name="T1" fmla="*/ 285 h 285"/>
              <a:gd name="T2" fmla="*/ 36 w 84"/>
              <a:gd name="T3" fmla="*/ 285 h 285"/>
              <a:gd name="T4" fmla="*/ 0 w 84"/>
              <a:gd name="T5" fmla="*/ 152 h 285"/>
              <a:gd name="T6" fmla="*/ 15 w 84"/>
              <a:gd name="T7" fmla="*/ 63 h 285"/>
              <a:gd name="T8" fmla="*/ 57 w 84"/>
              <a:gd name="T9" fmla="*/ 0 h 285"/>
              <a:gd name="T10" fmla="*/ 57 w 84"/>
              <a:gd name="T11" fmla="*/ 0 h 285"/>
              <a:gd name="T12" fmla="*/ 61 w 84"/>
              <a:gd name="T13" fmla="*/ 88 h 285"/>
              <a:gd name="T14" fmla="*/ 84 w 84"/>
              <a:gd name="T15" fmla="*/ 285 h 2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"/>
              <a:gd name="T25" fmla="*/ 0 h 285"/>
              <a:gd name="T26" fmla="*/ 84 w 84"/>
              <a:gd name="T27" fmla="*/ 285 h 2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" h="285">
                <a:moveTo>
                  <a:pt x="84" y="285"/>
                </a:moveTo>
                <a:cubicBezTo>
                  <a:pt x="36" y="285"/>
                  <a:pt x="36" y="285"/>
                  <a:pt x="36" y="285"/>
                </a:cubicBezTo>
                <a:cubicBezTo>
                  <a:pt x="0" y="152"/>
                  <a:pt x="0" y="152"/>
                  <a:pt x="0" y="152"/>
                </a:cubicBezTo>
                <a:cubicBezTo>
                  <a:pt x="15" y="63"/>
                  <a:pt x="15" y="63"/>
                  <a:pt x="15" y="63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6"/>
                  <a:pt x="57" y="58"/>
                  <a:pt x="61" y="88"/>
                </a:cubicBezTo>
                <a:cubicBezTo>
                  <a:pt x="70" y="153"/>
                  <a:pt x="84" y="285"/>
                  <a:pt x="84" y="2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7265988" y="2165350"/>
            <a:ext cx="696912" cy="7000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7"/>
          <p:cNvSpPr>
            <a:spLocks noEditPoints="1" noChangeArrowheads="1"/>
          </p:cNvSpPr>
          <p:nvPr/>
        </p:nvSpPr>
        <p:spPr bwMode="auto">
          <a:xfrm>
            <a:off x="4568825" y="1631950"/>
            <a:ext cx="2654300" cy="3411538"/>
          </a:xfrm>
          <a:custGeom>
            <a:avLst/>
            <a:gdLst>
              <a:gd name="T0" fmla="*/ 308 w 671"/>
              <a:gd name="T1" fmla="*/ 272 h 863"/>
              <a:gd name="T2" fmla="*/ 296 w 671"/>
              <a:gd name="T3" fmla="*/ 263 h 863"/>
              <a:gd name="T4" fmla="*/ 294 w 671"/>
              <a:gd name="T5" fmla="*/ 256 h 863"/>
              <a:gd name="T6" fmla="*/ 261 w 671"/>
              <a:gd name="T7" fmla="*/ 254 h 863"/>
              <a:gd name="T8" fmla="*/ 285 w 671"/>
              <a:gd name="T9" fmla="*/ 243 h 863"/>
              <a:gd name="T10" fmla="*/ 251 w 671"/>
              <a:gd name="T11" fmla="*/ 250 h 863"/>
              <a:gd name="T12" fmla="*/ 249 w 671"/>
              <a:gd name="T13" fmla="*/ 256 h 863"/>
              <a:gd name="T14" fmla="*/ 287 w 671"/>
              <a:gd name="T15" fmla="*/ 287 h 863"/>
              <a:gd name="T16" fmla="*/ 316 w 671"/>
              <a:gd name="T17" fmla="*/ 274 h 863"/>
              <a:gd name="T18" fmla="*/ 328 w 671"/>
              <a:gd name="T19" fmla="*/ 273 h 863"/>
              <a:gd name="T20" fmla="*/ 333 w 671"/>
              <a:gd name="T21" fmla="*/ 267 h 863"/>
              <a:gd name="T22" fmla="*/ 343 w 671"/>
              <a:gd name="T23" fmla="*/ 246 h 863"/>
              <a:gd name="T24" fmla="*/ 326 w 671"/>
              <a:gd name="T25" fmla="*/ 229 h 863"/>
              <a:gd name="T26" fmla="*/ 297 w 671"/>
              <a:gd name="T27" fmla="*/ 235 h 863"/>
              <a:gd name="T28" fmla="*/ 346 w 671"/>
              <a:gd name="T29" fmla="*/ 233 h 863"/>
              <a:gd name="T30" fmla="*/ 372 w 671"/>
              <a:gd name="T31" fmla="*/ 253 h 863"/>
              <a:gd name="T32" fmla="*/ 404 w 671"/>
              <a:gd name="T33" fmla="*/ 248 h 863"/>
              <a:gd name="T34" fmla="*/ 400 w 671"/>
              <a:gd name="T35" fmla="*/ 226 h 863"/>
              <a:gd name="T36" fmla="*/ 357 w 671"/>
              <a:gd name="T37" fmla="*/ 214 h 863"/>
              <a:gd name="T38" fmla="*/ 346 w 671"/>
              <a:gd name="T39" fmla="*/ 233 h 863"/>
              <a:gd name="T40" fmla="*/ 419 w 671"/>
              <a:gd name="T41" fmla="*/ 195 h 863"/>
              <a:gd name="T42" fmla="*/ 393 w 671"/>
              <a:gd name="T43" fmla="*/ 205 h 863"/>
              <a:gd name="T44" fmla="*/ 428 w 671"/>
              <a:gd name="T45" fmla="*/ 241 h 863"/>
              <a:gd name="T46" fmla="*/ 433 w 671"/>
              <a:gd name="T47" fmla="*/ 235 h 863"/>
              <a:gd name="T48" fmla="*/ 430 w 671"/>
              <a:gd name="T49" fmla="*/ 221 h 863"/>
              <a:gd name="T50" fmla="*/ 452 w 671"/>
              <a:gd name="T51" fmla="*/ 228 h 863"/>
              <a:gd name="T52" fmla="*/ 464 w 671"/>
              <a:gd name="T53" fmla="*/ 231 h 863"/>
              <a:gd name="T54" fmla="*/ 465 w 671"/>
              <a:gd name="T55" fmla="*/ 226 h 863"/>
              <a:gd name="T56" fmla="*/ 446 w 671"/>
              <a:gd name="T57" fmla="*/ 217 h 863"/>
              <a:gd name="T58" fmla="*/ 441 w 671"/>
              <a:gd name="T59" fmla="*/ 202 h 863"/>
              <a:gd name="T60" fmla="*/ 438 w 671"/>
              <a:gd name="T61" fmla="*/ 196 h 863"/>
              <a:gd name="T62" fmla="*/ 480 w 671"/>
              <a:gd name="T63" fmla="*/ 219 h 863"/>
              <a:gd name="T64" fmla="*/ 492 w 671"/>
              <a:gd name="T65" fmla="*/ 220 h 863"/>
              <a:gd name="T66" fmla="*/ 475 w 671"/>
              <a:gd name="T67" fmla="*/ 185 h 863"/>
              <a:gd name="T68" fmla="*/ 473 w 671"/>
              <a:gd name="T69" fmla="*/ 179 h 863"/>
              <a:gd name="T70" fmla="*/ 434 w 671"/>
              <a:gd name="T71" fmla="*/ 191 h 863"/>
              <a:gd name="T72" fmla="*/ 394 w 671"/>
              <a:gd name="T73" fmla="*/ 863 h 863"/>
              <a:gd name="T74" fmla="*/ 652 w 671"/>
              <a:gd name="T75" fmla="*/ 519 h 863"/>
              <a:gd name="T76" fmla="*/ 494 w 671"/>
              <a:gd name="T77" fmla="*/ 624 h 863"/>
              <a:gd name="T78" fmla="*/ 671 w 671"/>
              <a:gd name="T79" fmla="*/ 655 h 863"/>
              <a:gd name="T80" fmla="*/ 226 w 671"/>
              <a:gd name="T81" fmla="*/ 286 h 863"/>
              <a:gd name="T82" fmla="*/ 240 w 671"/>
              <a:gd name="T83" fmla="*/ 285 h 863"/>
              <a:gd name="T84" fmla="*/ 262 w 671"/>
              <a:gd name="T85" fmla="*/ 294 h 863"/>
              <a:gd name="T86" fmla="*/ 270 w 671"/>
              <a:gd name="T87" fmla="*/ 293 h 863"/>
              <a:gd name="T88" fmla="*/ 267 w 671"/>
              <a:gd name="T89" fmla="*/ 287 h 863"/>
              <a:gd name="T90" fmla="*/ 243 w 671"/>
              <a:gd name="T91" fmla="*/ 279 h 863"/>
              <a:gd name="T92" fmla="*/ 241 w 671"/>
              <a:gd name="T93" fmla="*/ 261 h 863"/>
              <a:gd name="T94" fmla="*/ 224 w 671"/>
              <a:gd name="T95" fmla="*/ 259 h 863"/>
              <a:gd name="T96" fmla="*/ 198 w 671"/>
              <a:gd name="T97" fmla="*/ 268 h 863"/>
              <a:gd name="T98" fmla="*/ 233 w 671"/>
              <a:gd name="T99" fmla="*/ 304 h 863"/>
              <a:gd name="T100" fmla="*/ 238 w 671"/>
              <a:gd name="T101" fmla="*/ 298 h 86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71"/>
              <a:gd name="T154" fmla="*/ 0 h 863"/>
              <a:gd name="T155" fmla="*/ 671 w 671"/>
              <a:gd name="T156" fmla="*/ 863 h 86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71" h="863">
                <a:moveTo>
                  <a:pt x="316" y="274"/>
                </a:moveTo>
                <a:cubicBezTo>
                  <a:pt x="315" y="273"/>
                  <a:pt x="314" y="272"/>
                  <a:pt x="313" y="272"/>
                </a:cubicBezTo>
                <a:cubicBezTo>
                  <a:pt x="311" y="272"/>
                  <a:pt x="310" y="272"/>
                  <a:pt x="308" y="272"/>
                </a:cubicBezTo>
                <a:cubicBezTo>
                  <a:pt x="285" y="280"/>
                  <a:pt x="285" y="280"/>
                  <a:pt x="285" y="280"/>
                </a:cubicBezTo>
                <a:cubicBezTo>
                  <a:pt x="275" y="269"/>
                  <a:pt x="275" y="269"/>
                  <a:pt x="275" y="269"/>
                </a:cubicBezTo>
                <a:cubicBezTo>
                  <a:pt x="296" y="263"/>
                  <a:pt x="296" y="263"/>
                  <a:pt x="296" y="263"/>
                </a:cubicBezTo>
                <a:cubicBezTo>
                  <a:pt x="297" y="262"/>
                  <a:pt x="298" y="261"/>
                  <a:pt x="298" y="261"/>
                </a:cubicBezTo>
                <a:cubicBezTo>
                  <a:pt x="298" y="260"/>
                  <a:pt x="298" y="259"/>
                  <a:pt x="297" y="258"/>
                </a:cubicBezTo>
                <a:cubicBezTo>
                  <a:pt x="297" y="257"/>
                  <a:pt x="295" y="257"/>
                  <a:pt x="294" y="256"/>
                </a:cubicBezTo>
                <a:cubicBezTo>
                  <a:pt x="293" y="256"/>
                  <a:pt x="292" y="256"/>
                  <a:pt x="290" y="257"/>
                </a:cubicBezTo>
                <a:cubicBezTo>
                  <a:pt x="269" y="264"/>
                  <a:pt x="269" y="264"/>
                  <a:pt x="269" y="264"/>
                </a:cubicBezTo>
                <a:cubicBezTo>
                  <a:pt x="261" y="254"/>
                  <a:pt x="261" y="254"/>
                  <a:pt x="261" y="254"/>
                </a:cubicBezTo>
                <a:cubicBezTo>
                  <a:pt x="283" y="247"/>
                  <a:pt x="283" y="247"/>
                  <a:pt x="283" y="247"/>
                </a:cubicBezTo>
                <a:cubicBezTo>
                  <a:pt x="285" y="247"/>
                  <a:pt x="285" y="246"/>
                  <a:pt x="286" y="245"/>
                </a:cubicBezTo>
                <a:cubicBezTo>
                  <a:pt x="286" y="244"/>
                  <a:pt x="286" y="243"/>
                  <a:pt x="285" y="243"/>
                </a:cubicBezTo>
                <a:cubicBezTo>
                  <a:pt x="284" y="242"/>
                  <a:pt x="283" y="241"/>
                  <a:pt x="282" y="241"/>
                </a:cubicBezTo>
                <a:cubicBezTo>
                  <a:pt x="280" y="241"/>
                  <a:pt x="279" y="241"/>
                  <a:pt x="277" y="241"/>
                </a:cubicBezTo>
                <a:cubicBezTo>
                  <a:pt x="251" y="250"/>
                  <a:pt x="251" y="250"/>
                  <a:pt x="251" y="250"/>
                </a:cubicBezTo>
                <a:cubicBezTo>
                  <a:pt x="250" y="250"/>
                  <a:pt x="249" y="251"/>
                  <a:pt x="248" y="251"/>
                </a:cubicBezTo>
                <a:cubicBezTo>
                  <a:pt x="247" y="252"/>
                  <a:pt x="247" y="253"/>
                  <a:pt x="248" y="253"/>
                </a:cubicBezTo>
                <a:cubicBezTo>
                  <a:pt x="248" y="254"/>
                  <a:pt x="248" y="255"/>
                  <a:pt x="249" y="256"/>
                </a:cubicBezTo>
                <a:cubicBezTo>
                  <a:pt x="277" y="284"/>
                  <a:pt x="277" y="284"/>
                  <a:pt x="277" y="284"/>
                </a:cubicBezTo>
                <a:cubicBezTo>
                  <a:pt x="278" y="286"/>
                  <a:pt x="280" y="287"/>
                  <a:pt x="281" y="288"/>
                </a:cubicBezTo>
                <a:cubicBezTo>
                  <a:pt x="283" y="288"/>
                  <a:pt x="285" y="288"/>
                  <a:pt x="287" y="287"/>
                </a:cubicBezTo>
                <a:cubicBezTo>
                  <a:pt x="314" y="278"/>
                  <a:pt x="314" y="278"/>
                  <a:pt x="314" y="278"/>
                </a:cubicBezTo>
                <a:cubicBezTo>
                  <a:pt x="316" y="278"/>
                  <a:pt x="317" y="277"/>
                  <a:pt x="317" y="276"/>
                </a:cubicBezTo>
                <a:cubicBezTo>
                  <a:pt x="317" y="276"/>
                  <a:pt x="317" y="275"/>
                  <a:pt x="316" y="274"/>
                </a:cubicBezTo>
                <a:close/>
                <a:moveTo>
                  <a:pt x="295" y="241"/>
                </a:moveTo>
                <a:cubicBezTo>
                  <a:pt x="323" y="270"/>
                  <a:pt x="323" y="270"/>
                  <a:pt x="323" y="270"/>
                </a:cubicBezTo>
                <a:cubicBezTo>
                  <a:pt x="325" y="272"/>
                  <a:pt x="326" y="273"/>
                  <a:pt x="328" y="273"/>
                </a:cubicBezTo>
                <a:cubicBezTo>
                  <a:pt x="329" y="274"/>
                  <a:pt x="331" y="274"/>
                  <a:pt x="332" y="273"/>
                </a:cubicBezTo>
                <a:cubicBezTo>
                  <a:pt x="334" y="273"/>
                  <a:pt x="335" y="272"/>
                  <a:pt x="335" y="271"/>
                </a:cubicBezTo>
                <a:cubicBezTo>
                  <a:pt x="335" y="270"/>
                  <a:pt x="334" y="269"/>
                  <a:pt x="333" y="267"/>
                </a:cubicBezTo>
                <a:cubicBezTo>
                  <a:pt x="323" y="256"/>
                  <a:pt x="323" y="256"/>
                  <a:pt x="323" y="256"/>
                </a:cubicBezTo>
                <a:cubicBezTo>
                  <a:pt x="332" y="254"/>
                  <a:pt x="332" y="254"/>
                  <a:pt x="332" y="254"/>
                </a:cubicBezTo>
                <a:cubicBezTo>
                  <a:pt x="338" y="252"/>
                  <a:pt x="342" y="249"/>
                  <a:pt x="343" y="246"/>
                </a:cubicBezTo>
                <a:cubicBezTo>
                  <a:pt x="344" y="243"/>
                  <a:pt x="343" y="240"/>
                  <a:pt x="339" y="236"/>
                </a:cubicBezTo>
                <a:cubicBezTo>
                  <a:pt x="337" y="234"/>
                  <a:pt x="335" y="233"/>
                  <a:pt x="333" y="231"/>
                </a:cubicBezTo>
                <a:cubicBezTo>
                  <a:pt x="331" y="230"/>
                  <a:pt x="329" y="229"/>
                  <a:pt x="326" y="229"/>
                </a:cubicBezTo>
                <a:cubicBezTo>
                  <a:pt x="324" y="228"/>
                  <a:pt x="322" y="228"/>
                  <a:pt x="319" y="228"/>
                </a:cubicBezTo>
                <a:cubicBezTo>
                  <a:pt x="317" y="229"/>
                  <a:pt x="314" y="229"/>
                  <a:pt x="310" y="231"/>
                </a:cubicBezTo>
                <a:cubicBezTo>
                  <a:pt x="297" y="235"/>
                  <a:pt x="297" y="235"/>
                  <a:pt x="297" y="235"/>
                </a:cubicBezTo>
                <a:cubicBezTo>
                  <a:pt x="295" y="236"/>
                  <a:pt x="294" y="236"/>
                  <a:pt x="293" y="237"/>
                </a:cubicBezTo>
                <a:cubicBezTo>
                  <a:pt x="293" y="238"/>
                  <a:pt x="294" y="240"/>
                  <a:pt x="295" y="241"/>
                </a:cubicBezTo>
                <a:close/>
                <a:moveTo>
                  <a:pt x="346" y="233"/>
                </a:moveTo>
                <a:cubicBezTo>
                  <a:pt x="347" y="236"/>
                  <a:pt x="349" y="238"/>
                  <a:pt x="352" y="241"/>
                </a:cubicBezTo>
                <a:cubicBezTo>
                  <a:pt x="355" y="244"/>
                  <a:pt x="358" y="247"/>
                  <a:pt x="361" y="249"/>
                </a:cubicBezTo>
                <a:cubicBezTo>
                  <a:pt x="365" y="251"/>
                  <a:pt x="368" y="252"/>
                  <a:pt x="372" y="253"/>
                </a:cubicBezTo>
                <a:cubicBezTo>
                  <a:pt x="376" y="254"/>
                  <a:pt x="379" y="255"/>
                  <a:pt x="383" y="255"/>
                </a:cubicBezTo>
                <a:cubicBezTo>
                  <a:pt x="387" y="255"/>
                  <a:pt x="391" y="254"/>
                  <a:pt x="395" y="253"/>
                </a:cubicBezTo>
                <a:cubicBezTo>
                  <a:pt x="399" y="252"/>
                  <a:pt x="402" y="250"/>
                  <a:pt x="404" y="248"/>
                </a:cubicBezTo>
                <a:cubicBezTo>
                  <a:pt x="406" y="246"/>
                  <a:pt x="407" y="244"/>
                  <a:pt x="408" y="242"/>
                </a:cubicBezTo>
                <a:cubicBezTo>
                  <a:pt x="408" y="239"/>
                  <a:pt x="408" y="237"/>
                  <a:pt x="406" y="234"/>
                </a:cubicBezTo>
                <a:cubicBezTo>
                  <a:pt x="405" y="231"/>
                  <a:pt x="403" y="229"/>
                  <a:pt x="400" y="226"/>
                </a:cubicBezTo>
                <a:cubicBezTo>
                  <a:pt x="396" y="222"/>
                  <a:pt x="392" y="219"/>
                  <a:pt x="388" y="216"/>
                </a:cubicBezTo>
                <a:cubicBezTo>
                  <a:pt x="383" y="214"/>
                  <a:pt x="378" y="213"/>
                  <a:pt x="373" y="212"/>
                </a:cubicBezTo>
                <a:cubicBezTo>
                  <a:pt x="368" y="212"/>
                  <a:pt x="362" y="213"/>
                  <a:pt x="357" y="214"/>
                </a:cubicBezTo>
                <a:cubicBezTo>
                  <a:pt x="354" y="216"/>
                  <a:pt x="351" y="217"/>
                  <a:pt x="349" y="219"/>
                </a:cubicBezTo>
                <a:cubicBezTo>
                  <a:pt x="347" y="221"/>
                  <a:pt x="345" y="223"/>
                  <a:pt x="345" y="225"/>
                </a:cubicBezTo>
                <a:cubicBezTo>
                  <a:pt x="344" y="228"/>
                  <a:pt x="345" y="230"/>
                  <a:pt x="346" y="233"/>
                </a:cubicBezTo>
                <a:close/>
                <a:moveTo>
                  <a:pt x="430" y="196"/>
                </a:moveTo>
                <a:cubicBezTo>
                  <a:pt x="428" y="195"/>
                  <a:pt x="426" y="195"/>
                  <a:pt x="424" y="195"/>
                </a:cubicBezTo>
                <a:cubicBezTo>
                  <a:pt x="422" y="195"/>
                  <a:pt x="421" y="195"/>
                  <a:pt x="419" y="195"/>
                </a:cubicBezTo>
                <a:cubicBezTo>
                  <a:pt x="417" y="196"/>
                  <a:pt x="415" y="196"/>
                  <a:pt x="413" y="197"/>
                </a:cubicBezTo>
                <a:cubicBezTo>
                  <a:pt x="397" y="202"/>
                  <a:pt x="397" y="202"/>
                  <a:pt x="397" y="202"/>
                </a:cubicBezTo>
                <a:cubicBezTo>
                  <a:pt x="395" y="203"/>
                  <a:pt x="393" y="204"/>
                  <a:pt x="393" y="205"/>
                </a:cubicBezTo>
                <a:cubicBezTo>
                  <a:pt x="393" y="206"/>
                  <a:pt x="394" y="207"/>
                  <a:pt x="395" y="209"/>
                </a:cubicBezTo>
                <a:cubicBezTo>
                  <a:pt x="423" y="238"/>
                  <a:pt x="423" y="238"/>
                  <a:pt x="423" y="238"/>
                </a:cubicBezTo>
                <a:cubicBezTo>
                  <a:pt x="424" y="239"/>
                  <a:pt x="426" y="240"/>
                  <a:pt x="428" y="241"/>
                </a:cubicBezTo>
                <a:cubicBezTo>
                  <a:pt x="429" y="241"/>
                  <a:pt x="431" y="241"/>
                  <a:pt x="432" y="241"/>
                </a:cubicBezTo>
                <a:cubicBezTo>
                  <a:pt x="434" y="240"/>
                  <a:pt x="435" y="240"/>
                  <a:pt x="435" y="239"/>
                </a:cubicBezTo>
                <a:cubicBezTo>
                  <a:pt x="435" y="237"/>
                  <a:pt x="434" y="236"/>
                  <a:pt x="433" y="235"/>
                </a:cubicBezTo>
                <a:cubicBezTo>
                  <a:pt x="421" y="223"/>
                  <a:pt x="421" y="223"/>
                  <a:pt x="421" y="223"/>
                </a:cubicBezTo>
                <a:cubicBezTo>
                  <a:pt x="425" y="221"/>
                  <a:pt x="425" y="221"/>
                  <a:pt x="425" y="221"/>
                </a:cubicBezTo>
                <a:cubicBezTo>
                  <a:pt x="427" y="221"/>
                  <a:pt x="428" y="221"/>
                  <a:pt x="430" y="221"/>
                </a:cubicBezTo>
                <a:cubicBezTo>
                  <a:pt x="431" y="221"/>
                  <a:pt x="433" y="221"/>
                  <a:pt x="435" y="221"/>
                </a:cubicBezTo>
                <a:cubicBezTo>
                  <a:pt x="437" y="222"/>
                  <a:pt x="440" y="223"/>
                  <a:pt x="443" y="224"/>
                </a:cubicBezTo>
                <a:cubicBezTo>
                  <a:pt x="452" y="228"/>
                  <a:pt x="452" y="228"/>
                  <a:pt x="452" y="228"/>
                </a:cubicBezTo>
                <a:cubicBezTo>
                  <a:pt x="454" y="229"/>
                  <a:pt x="456" y="230"/>
                  <a:pt x="457" y="230"/>
                </a:cubicBezTo>
                <a:cubicBezTo>
                  <a:pt x="458" y="231"/>
                  <a:pt x="459" y="231"/>
                  <a:pt x="460" y="231"/>
                </a:cubicBezTo>
                <a:cubicBezTo>
                  <a:pt x="461" y="231"/>
                  <a:pt x="462" y="231"/>
                  <a:pt x="464" y="231"/>
                </a:cubicBezTo>
                <a:cubicBezTo>
                  <a:pt x="464" y="230"/>
                  <a:pt x="465" y="230"/>
                  <a:pt x="466" y="230"/>
                </a:cubicBezTo>
                <a:cubicBezTo>
                  <a:pt x="466" y="229"/>
                  <a:pt x="466" y="228"/>
                  <a:pt x="466" y="228"/>
                </a:cubicBezTo>
                <a:cubicBezTo>
                  <a:pt x="466" y="227"/>
                  <a:pt x="466" y="227"/>
                  <a:pt x="465" y="226"/>
                </a:cubicBezTo>
                <a:cubicBezTo>
                  <a:pt x="465" y="226"/>
                  <a:pt x="464" y="225"/>
                  <a:pt x="462" y="224"/>
                </a:cubicBezTo>
                <a:cubicBezTo>
                  <a:pt x="460" y="223"/>
                  <a:pt x="457" y="222"/>
                  <a:pt x="455" y="221"/>
                </a:cubicBezTo>
                <a:cubicBezTo>
                  <a:pt x="452" y="219"/>
                  <a:pt x="449" y="218"/>
                  <a:pt x="446" y="217"/>
                </a:cubicBezTo>
                <a:cubicBezTo>
                  <a:pt x="443" y="217"/>
                  <a:pt x="440" y="216"/>
                  <a:pt x="438" y="216"/>
                </a:cubicBezTo>
                <a:cubicBezTo>
                  <a:pt x="442" y="214"/>
                  <a:pt x="443" y="212"/>
                  <a:pt x="444" y="209"/>
                </a:cubicBezTo>
                <a:cubicBezTo>
                  <a:pt x="444" y="207"/>
                  <a:pt x="443" y="204"/>
                  <a:pt x="441" y="202"/>
                </a:cubicBezTo>
                <a:cubicBezTo>
                  <a:pt x="439" y="200"/>
                  <a:pt x="438" y="199"/>
                  <a:pt x="436" y="198"/>
                </a:cubicBezTo>
                <a:cubicBezTo>
                  <a:pt x="434" y="197"/>
                  <a:pt x="432" y="196"/>
                  <a:pt x="430" y="196"/>
                </a:cubicBezTo>
                <a:close/>
                <a:moveTo>
                  <a:pt x="438" y="196"/>
                </a:moveTo>
                <a:cubicBezTo>
                  <a:pt x="440" y="196"/>
                  <a:pt x="441" y="196"/>
                  <a:pt x="443" y="196"/>
                </a:cubicBezTo>
                <a:cubicBezTo>
                  <a:pt x="454" y="192"/>
                  <a:pt x="454" y="192"/>
                  <a:pt x="454" y="192"/>
                </a:cubicBezTo>
                <a:cubicBezTo>
                  <a:pt x="480" y="219"/>
                  <a:pt x="480" y="219"/>
                  <a:pt x="480" y="219"/>
                </a:cubicBezTo>
                <a:cubicBezTo>
                  <a:pt x="482" y="221"/>
                  <a:pt x="483" y="222"/>
                  <a:pt x="485" y="222"/>
                </a:cubicBezTo>
                <a:cubicBezTo>
                  <a:pt x="486" y="223"/>
                  <a:pt x="488" y="223"/>
                  <a:pt x="490" y="222"/>
                </a:cubicBezTo>
                <a:cubicBezTo>
                  <a:pt x="491" y="222"/>
                  <a:pt x="492" y="221"/>
                  <a:pt x="492" y="220"/>
                </a:cubicBezTo>
                <a:cubicBezTo>
                  <a:pt x="492" y="219"/>
                  <a:pt x="491" y="218"/>
                  <a:pt x="490" y="216"/>
                </a:cubicBezTo>
                <a:cubicBezTo>
                  <a:pt x="464" y="189"/>
                  <a:pt x="464" y="189"/>
                  <a:pt x="464" y="189"/>
                </a:cubicBezTo>
                <a:cubicBezTo>
                  <a:pt x="475" y="185"/>
                  <a:pt x="475" y="185"/>
                  <a:pt x="475" y="185"/>
                </a:cubicBezTo>
                <a:cubicBezTo>
                  <a:pt x="476" y="185"/>
                  <a:pt x="477" y="184"/>
                  <a:pt x="478" y="183"/>
                </a:cubicBezTo>
                <a:cubicBezTo>
                  <a:pt x="478" y="182"/>
                  <a:pt x="478" y="181"/>
                  <a:pt x="477" y="181"/>
                </a:cubicBezTo>
                <a:cubicBezTo>
                  <a:pt x="476" y="180"/>
                  <a:pt x="475" y="179"/>
                  <a:pt x="473" y="179"/>
                </a:cubicBezTo>
                <a:cubicBezTo>
                  <a:pt x="472" y="178"/>
                  <a:pt x="470" y="178"/>
                  <a:pt x="469" y="17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5" y="190"/>
                  <a:pt x="434" y="191"/>
                  <a:pt x="434" y="191"/>
                </a:cubicBezTo>
                <a:cubicBezTo>
                  <a:pt x="434" y="192"/>
                  <a:pt x="434" y="193"/>
                  <a:pt x="435" y="194"/>
                </a:cubicBezTo>
                <a:cubicBezTo>
                  <a:pt x="436" y="195"/>
                  <a:pt x="437" y="196"/>
                  <a:pt x="438" y="196"/>
                </a:cubicBezTo>
                <a:close/>
                <a:moveTo>
                  <a:pt x="394" y="863"/>
                </a:moveTo>
                <a:cubicBezTo>
                  <a:pt x="396" y="627"/>
                  <a:pt x="0" y="52"/>
                  <a:pt x="0" y="52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0"/>
                  <a:pt x="606" y="198"/>
                  <a:pt x="652" y="519"/>
                </a:cubicBezTo>
                <a:cubicBezTo>
                  <a:pt x="646" y="531"/>
                  <a:pt x="644" y="536"/>
                  <a:pt x="644" y="536"/>
                </a:cubicBezTo>
                <a:cubicBezTo>
                  <a:pt x="482" y="567"/>
                  <a:pt x="482" y="567"/>
                  <a:pt x="482" y="567"/>
                </a:cubicBezTo>
                <a:cubicBezTo>
                  <a:pt x="494" y="624"/>
                  <a:pt x="494" y="624"/>
                  <a:pt x="494" y="624"/>
                </a:cubicBezTo>
                <a:cubicBezTo>
                  <a:pt x="651" y="604"/>
                  <a:pt x="651" y="604"/>
                  <a:pt x="651" y="604"/>
                </a:cubicBezTo>
                <a:cubicBezTo>
                  <a:pt x="651" y="604"/>
                  <a:pt x="656" y="604"/>
                  <a:pt x="664" y="602"/>
                </a:cubicBezTo>
                <a:cubicBezTo>
                  <a:pt x="671" y="655"/>
                  <a:pt x="671" y="655"/>
                  <a:pt x="671" y="655"/>
                </a:cubicBezTo>
                <a:lnTo>
                  <a:pt x="394" y="863"/>
                </a:lnTo>
                <a:close/>
                <a:moveTo>
                  <a:pt x="238" y="298"/>
                </a:moveTo>
                <a:cubicBezTo>
                  <a:pt x="226" y="286"/>
                  <a:pt x="226" y="286"/>
                  <a:pt x="226" y="286"/>
                </a:cubicBezTo>
                <a:cubicBezTo>
                  <a:pt x="230" y="285"/>
                  <a:pt x="230" y="285"/>
                  <a:pt x="230" y="285"/>
                </a:cubicBezTo>
                <a:cubicBezTo>
                  <a:pt x="231" y="284"/>
                  <a:pt x="233" y="284"/>
                  <a:pt x="235" y="284"/>
                </a:cubicBezTo>
                <a:cubicBezTo>
                  <a:pt x="236" y="284"/>
                  <a:pt x="238" y="284"/>
                  <a:pt x="240" y="285"/>
                </a:cubicBezTo>
                <a:cubicBezTo>
                  <a:pt x="242" y="285"/>
                  <a:pt x="245" y="286"/>
                  <a:pt x="248" y="288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59" y="292"/>
                  <a:pt x="260" y="293"/>
                  <a:pt x="262" y="294"/>
                </a:cubicBezTo>
                <a:cubicBezTo>
                  <a:pt x="263" y="294"/>
                  <a:pt x="264" y="294"/>
                  <a:pt x="265" y="294"/>
                </a:cubicBezTo>
                <a:cubicBezTo>
                  <a:pt x="266" y="295"/>
                  <a:pt x="267" y="294"/>
                  <a:pt x="268" y="294"/>
                </a:cubicBezTo>
                <a:cubicBezTo>
                  <a:pt x="269" y="294"/>
                  <a:pt x="270" y="293"/>
                  <a:pt x="270" y="293"/>
                </a:cubicBezTo>
                <a:cubicBezTo>
                  <a:pt x="271" y="292"/>
                  <a:pt x="271" y="292"/>
                  <a:pt x="271" y="291"/>
                </a:cubicBezTo>
                <a:cubicBezTo>
                  <a:pt x="271" y="291"/>
                  <a:pt x="271" y="290"/>
                  <a:pt x="270" y="290"/>
                </a:cubicBezTo>
                <a:cubicBezTo>
                  <a:pt x="270" y="289"/>
                  <a:pt x="269" y="288"/>
                  <a:pt x="267" y="287"/>
                </a:cubicBezTo>
                <a:cubicBezTo>
                  <a:pt x="265" y="286"/>
                  <a:pt x="262" y="285"/>
                  <a:pt x="260" y="284"/>
                </a:cubicBezTo>
                <a:cubicBezTo>
                  <a:pt x="257" y="283"/>
                  <a:pt x="254" y="282"/>
                  <a:pt x="251" y="281"/>
                </a:cubicBezTo>
                <a:cubicBezTo>
                  <a:pt x="248" y="280"/>
                  <a:pt x="245" y="280"/>
                  <a:pt x="243" y="279"/>
                </a:cubicBezTo>
                <a:cubicBezTo>
                  <a:pt x="246" y="277"/>
                  <a:pt x="248" y="275"/>
                  <a:pt x="249" y="273"/>
                </a:cubicBezTo>
                <a:cubicBezTo>
                  <a:pt x="249" y="270"/>
                  <a:pt x="248" y="268"/>
                  <a:pt x="246" y="265"/>
                </a:cubicBezTo>
                <a:cubicBezTo>
                  <a:pt x="244" y="264"/>
                  <a:pt x="243" y="262"/>
                  <a:pt x="241" y="261"/>
                </a:cubicBezTo>
                <a:cubicBezTo>
                  <a:pt x="239" y="260"/>
                  <a:pt x="237" y="260"/>
                  <a:pt x="235" y="259"/>
                </a:cubicBezTo>
                <a:cubicBezTo>
                  <a:pt x="233" y="259"/>
                  <a:pt x="231" y="258"/>
                  <a:pt x="229" y="258"/>
                </a:cubicBezTo>
                <a:cubicBezTo>
                  <a:pt x="227" y="258"/>
                  <a:pt x="226" y="258"/>
                  <a:pt x="224" y="259"/>
                </a:cubicBezTo>
                <a:cubicBezTo>
                  <a:pt x="222" y="259"/>
                  <a:pt x="220" y="260"/>
                  <a:pt x="218" y="260"/>
                </a:cubicBezTo>
                <a:cubicBezTo>
                  <a:pt x="202" y="266"/>
                  <a:pt x="202" y="266"/>
                  <a:pt x="202" y="266"/>
                </a:cubicBezTo>
                <a:cubicBezTo>
                  <a:pt x="200" y="266"/>
                  <a:pt x="198" y="267"/>
                  <a:pt x="198" y="268"/>
                </a:cubicBezTo>
                <a:cubicBezTo>
                  <a:pt x="198" y="269"/>
                  <a:pt x="199" y="271"/>
                  <a:pt x="200" y="272"/>
                </a:cubicBezTo>
                <a:cubicBezTo>
                  <a:pt x="228" y="301"/>
                  <a:pt x="228" y="301"/>
                  <a:pt x="228" y="301"/>
                </a:cubicBezTo>
                <a:cubicBezTo>
                  <a:pt x="229" y="303"/>
                  <a:pt x="231" y="304"/>
                  <a:pt x="233" y="304"/>
                </a:cubicBezTo>
                <a:cubicBezTo>
                  <a:pt x="234" y="305"/>
                  <a:pt x="236" y="305"/>
                  <a:pt x="237" y="304"/>
                </a:cubicBezTo>
                <a:cubicBezTo>
                  <a:pt x="239" y="304"/>
                  <a:pt x="240" y="303"/>
                  <a:pt x="240" y="302"/>
                </a:cubicBezTo>
                <a:cubicBezTo>
                  <a:pt x="240" y="301"/>
                  <a:pt x="239" y="300"/>
                  <a:pt x="238" y="29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8"/>
          <p:cNvSpPr>
            <a:spLocks noChangeArrowheads="1"/>
          </p:cNvSpPr>
          <p:nvPr/>
        </p:nvSpPr>
        <p:spPr bwMode="auto">
          <a:xfrm>
            <a:off x="6175375" y="2430463"/>
            <a:ext cx="106363" cy="58737"/>
          </a:xfrm>
          <a:custGeom>
            <a:avLst/>
            <a:gdLst>
              <a:gd name="T0" fmla="*/ 25 w 27"/>
              <a:gd name="T1" fmla="*/ 10 h 15"/>
              <a:gd name="T2" fmla="*/ 19 w 27"/>
              <a:gd name="T3" fmla="*/ 12 h 15"/>
              <a:gd name="T4" fmla="*/ 10 w 27"/>
              <a:gd name="T5" fmla="*/ 15 h 15"/>
              <a:gd name="T6" fmla="*/ 0 w 27"/>
              <a:gd name="T7" fmla="*/ 5 h 15"/>
              <a:gd name="T8" fmla="*/ 9 w 27"/>
              <a:gd name="T9" fmla="*/ 2 h 15"/>
              <a:gd name="T10" fmla="*/ 17 w 27"/>
              <a:gd name="T11" fmla="*/ 0 h 15"/>
              <a:gd name="T12" fmla="*/ 21 w 27"/>
              <a:gd name="T13" fmla="*/ 1 h 15"/>
              <a:gd name="T14" fmla="*/ 25 w 27"/>
              <a:gd name="T15" fmla="*/ 3 h 15"/>
              <a:gd name="T16" fmla="*/ 27 w 27"/>
              <a:gd name="T17" fmla="*/ 7 h 15"/>
              <a:gd name="T18" fmla="*/ 25 w 27"/>
              <a:gd name="T19" fmla="*/ 10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"/>
              <a:gd name="T31" fmla="*/ 0 h 15"/>
              <a:gd name="T32" fmla="*/ 27 w 27"/>
              <a:gd name="T33" fmla="*/ 15 h 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" h="15">
                <a:moveTo>
                  <a:pt x="25" y="10"/>
                </a:moveTo>
                <a:cubicBezTo>
                  <a:pt x="23" y="11"/>
                  <a:pt x="21" y="11"/>
                  <a:pt x="19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0" y="5"/>
                  <a:pt x="0" y="5"/>
                  <a:pt x="0" y="5"/>
                </a:cubicBezTo>
                <a:cubicBezTo>
                  <a:pt x="9" y="2"/>
                  <a:pt x="9" y="2"/>
                  <a:pt x="9" y="2"/>
                </a:cubicBezTo>
                <a:cubicBezTo>
                  <a:pt x="13" y="1"/>
                  <a:pt x="15" y="0"/>
                  <a:pt x="17" y="0"/>
                </a:cubicBezTo>
                <a:cubicBezTo>
                  <a:pt x="18" y="0"/>
                  <a:pt x="20" y="0"/>
                  <a:pt x="21" y="1"/>
                </a:cubicBezTo>
                <a:cubicBezTo>
                  <a:pt x="23" y="2"/>
                  <a:pt x="24" y="2"/>
                  <a:pt x="25" y="3"/>
                </a:cubicBezTo>
                <a:cubicBezTo>
                  <a:pt x="26" y="5"/>
                  <a:pt x="27" y="6"/>
                  <a:pt x="27" y="7"/>
                </a:cubicBezTo>
                <a:cubicBezTo>
                  <a:pt x="27" y="8"/>
                  <a:pt x="26" y="9"/>
                  <a:pt x="2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9"/>
          <p:cNvSpPr>
            <a:spLocks noChangeArrowheads="1"/>
          </p:cNvSpPr>
          <p:nvPr/>
        </p:nvSpPr>
        <p:spPr bwMode="auto">
          <a:xfrm>
            <a:off x="5976938" y="2497138"/>
            <a:ext cx="158750" cy="114300"/>
          </a:xfrm>
          <a:custGeom>
            <a:avLst/>
            <a:gdLst>
              <a:gd name="T0" fmla="*/ 39 w 40"/>
              <a:gd name="T1" fmla="*/ 18 h 29"/>
              <a:gd name="T2" fmla="*/ 39 w 40"/>
              <a:gd name="T3" fmla="*/ 24 h 29"/>
              <a:gd name="T4" fmla="*/ 33 w 40"/>
              <a:gd name="T5" fmla="*/ 28 h 29"/>
              <a:gd name="T6" fmla="*/ 27 w 40"/>
              <a:gd name="T7" fmla="*/ 29 h 29"/>
              <a:gd name="T8" fmla="*/ 20 w 40"/>
              <a:gd name="T9" fmla="*/ 28 h 29"/>
              <a:gd name="T10" fmla="*/ 13 w 40"/>
              <a:gd name="T11" fmla="*/ 25 h 29"/>
              <a:gd name="T12" fmla="*/ 6 w 40"/>
              <a:gd name="T13" fmla="*/ 19 h 29"/>
              <a:gd name="T14" fmla="*/ 2 w 40"/>
              <a:gd name="T15" fmla="*/ 13 h 29"/>
              <a:gd name="T16" fmla="*/ 1 w 40"/>
              <a:gd name="T17" fmla="*/ 8 h 29"/>
              <a:gd name="T18" fmla="*/ 3 w 40"/>
              <a:gd name="T19" fmla="*/ 4 h 29"/>
              <a:gd name="T20" fmla="*/ 7 w 40"/>
              <a:gd name="T21" fmla="*/ 1 h 29"/>
              <a:gd name="T22" fmla="*/ 16 w 40"/>
              <a:gd name="T23" fmla="*/ 0 h 29"/>
              <a:gd name="T24" fmla="*/ 26 w 40"/>
              <a:gd name="T25" fmla="*/ 3 h 29"/>
              <a:gd name="T26" fmla="*/ 34 w 40"/>
              <a:gd name="T27" fmla="*/ 10 h 29"/>
              <a:gd name="T28" fmla="*/ 39 w 40"/>
              <a:gd name="T29" fmla="*/ 18 h 2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0"/>
              <a:gd name="T46" fmla="*/ 0 h 29"/>
              <a:gd name="T47" fmla="*/ 40 w 40"/>
              <a:gd name="T48" fmla="*/ 29 h 2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0" h="29">
                <a:moveTo>
                  <a:pt x="39" y="18"/>
                </a:moveTo>
                <a:cubicBezTo>
                  <a:pt x="40" y="21"/>
                  <a:pt x="40" y="23"/>
                  <a:pt x="39" y="24"/>
                </a:cubicBezTo>
                <a:cubicBezTo>
                  <a:pt x="38" y="26"/>
                  <a:pt x="36" y="27"/>
                  <a:pt x="33" y="28"/>
                </a:cubicBezTo>
                <a:cubicBezTo>
                  <a:pt x="31" y="29"/>
                  <a:pt x="29" y="29"/>
                  <a:pt x="27" y="29"/>
                </a:cubicBezTo>
                <a:cubicBezTo>
                  <a:pt x="25" y="29"/>
                  <a:pt x="22" y="29"/>
                  <a:pt x="20" y="28"/>
                </a:cubicBezTo>
                <a:cubicBezTo>
                  <a:pt x="18" y="27"/>
                  <a:pt x="15" y="26"/>
                  <a:pt x="13" y="25"/>
                </a:cubicBezTo>
                <a:cubicBezTo>
                  <a:pt x="10" y="23"/>
                  <a:pt x="8" y="21"/>
                  <a:pt x="6" y="19"/>
                </a:cubicBezTo>
                <a:cubicBezTo>
                  <a:pt x="4" y="17"/>
                  <a:pt x="3" y="15"/>
                  <a:pt x="2" y="13"/>
                </a:cubicBezTo>
                <a:cubicBezTo>
                  <a:pt x="1" y="11"/>
                  <a:pt x="0" y="9"/>
                  <a:pt x="1" y="8"/>
                </a:cubicBezTo>
                <a:cubicBezTo>
                  <a:pt x="1" y="6"/>
                  <a:pt x="1" y="5"/>
                  <a:pt x="3" y="4"/>
                </a:cubicBezTo>
                <a:cubicBezTo>
                  <a:pt x="4" y="3"/>
                  <a:pt x="5" y="2"/>
                  <a:pt x="7" y="1"/>
                </a:cubicBezTo>
                <a:cubicBezTo>
                  <a:pt x="10" y="0"/>
                  <a:pt x="13" y="0"/>
                  <a:pt x="16" y="0"/>
                </a:cubicBezTo>
                <a:cubicBezTo>
                  <a:pt x="19" y="1"/>
                  <a:pt x="22" y="2"/>
                  <a:pt x="26" y="3"/>
                </a:cubicBezTo>
                <a:cubicBezTo>
                  <a:pt x="29" y="5"/>
                  <a:pt x="31" y="7"/>
                  <a:pt x="34" y="10"/>
                </a:cubicBezTo>
                <a:cubicBezTo>
                  <a:pt x="37" y="13"/>
                  <a:pt x="39" y="16"/>
                  <a:pt x="39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20"/>
          <p:cNvSpPr>
            <a:spLocks noChangeArrowheads="1"/>
          </p:cNvSpPr>
          <p:nvPr/>
        </p:nvSpPr>
        <p:spPr bwMode="auto">
          <a:xfrm>
            <a:off x="5780088" y="2560638"/>
            <a:ext cx="98425" cy="63500"/>
          </a:xfrm>
          <a:custGeom>
            <a:avLst/>
            <a:gdLst>
              <a:gd name="T0" fmla="*/ 25 w 25"/>
              <a:gd name="T1" fmla="*/ 8 h 16"/>
              <a:gd name="T2" fmla="*/ 23 w 25"/>
              <a:gd name="T3" fmla="*/ 11 h 16"/>
              <a:gd name="T4" fmla="*/ 18 w 25"/>
              <a:gd name="T5" fmla="*/ 14 h 16"/>
              <a:gd name="T6" fmla="*/ 11 w 25"/>
              <a:gd name="T7" fmla="*/ 16 h 16"/>
              <a:gd name="T8" fmla="*/ 0 w 25"/>
              <a:gd name="T9" fmla="*/ 4 h 16"/>
              <a:gd name="T10" fmla="*/ 7 w 25"/>
              <a:gd name="T11" fmla="*/ 2 h 16"/>
              <a:gd name="T12" fmla="*/ 17 w 25"/>
              <a:gd name="T13" fmla="*/ 1 h 16"/>
              <a:gd name="T14" fmla="*/ 23 w 25"/>
              <a:gd name="T15" fmla="*/ 4 h 16"/>
              <a:gd name="T16" fmla="*/ 25 w 25"/>
              <a:gd name="T17" fmla="*/ 8 h 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"/>
              <a:gd name="T28" fmla="*/ 0 h 16"/>
              <a:gd name="T29" fmla="*/ 25 w 25"/>
              <a:gd name="T30" fmla="*/ 16 h 1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" h="16">
                <a:moveTo>
                  <a:pt x="25" y="8"/>
                </a:moveTo>
                <a:cubicBezTo>
                  <a:pt x="25" y="9"/>
                  <a:pt x="24" y="10"/>
                  <a:pt x="23" y="11"/>
                </a:cubicBezTo>
                <a:cubicBezTo>
                  <a:pt x="22" y="12"/>
                  <a:pt x="20" y="13"/>
                  <a:pt x="18" y="14"/>
                </a:cubicBezTo>
                <a:cubicBezTo>
                  <a:pt x="11" y="16"/>
                  <a:pt x="11" y="16"/>
                  <a:pt x="11" y="16"/>
                </a:cubicBezTo>
                <a:cubicBezTo>
                  <a:pt x="0" y="4"/>
                  <a:pt x="0" y="4"/>
                  <a:pt x="0" y="4"/>
                </a:cubicBezTo>
                <a:cubicBezTo>
                  <a:pt x="7" y="2"/>
                  <a:pt x="7" y="2"/>
                  <a:pt x="7" y="2"/>
                </a:cubicBezTo>
                <a:cubicBezTo>
                  <a:pt x="11" y="1"/>
                  <a:pt x="15" y="0"/>
                  <a:pt x="17" y="1"/>
                </a:cubicBezTo>
                <a:cubicBezTo>
                  <a:pt x="20" y="2"/>
                  <a:pt x="21" y="3"/>
                  <a:pt x="23" y="4"/>
                </a:cubicBezTo>
                <a:cubicBezTo>
                  <a:pt x="24" y="6"/>
                  <a:pt x="25" y="7"/>
                  <a:pt x="25" y="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21"/>
          <p:cNvSpPr>
            <a:spLocks noChangeArrowheads="1"/>
          </p:cNvSpPr>
          <p:nvPr/>
        </p:nvSpPr>
        <p:spPr bwMode="auto">
          <a:xfrm>
            <a:off x="5403850" y="2682875"/>
            <a:ext cx="106363" cy="58738"/>
          </a:xfrm>
          <a:custGeom>
            <a:avLst/>
            <a:gdLst>
              <a:gd name="T0" fmla="*/ 24 w 27"/>
              <a:gd name="T1" fmla="*/ 9 h 15"/>
              <a:gd name="T2" fmla="*/ 19 w 27"/>
              <a:gd name="T3" fmla="*/ 12 h 15"/>
              <a:gd name="T4" fmla="*/ 10 w 27"/>
              <a:gd name="T5" fmla="*/ 15 h 15"/>
              <a:gd name="T6" fmla="*/ 0 w 27"/>
              <a:gd name="T7" fmla="*/ 4 h 15"/>
              <a:gd name="T8" fmla="*/ 9 w 27"/>
              <a:gd name="T9" fmla="*/ 1 h 15"/>
              <a:gd name="T10" fmla="*/ 17 w 27"/>
              <a:gd name="T11" fmla="*/ 0 h 15"/>
              <a:gd name="T12" fmla="*/ 21 w 27"/>
              <a:gd name="T13" fmla="*/ 0 h 15"/>
              <a:gd name="T14" fmla="*/ 25 w 27"/>
              <a:gd name="T15" fmla="*/ 3 h 15"/>
              <a:gd name="T16" fmla="*/ 27 w 27"/>
              <a:gd name="T17" fmla="*/ 6 h 15"/>
              <a:gd name="T18" fmla="*/ 24 w 27"/>
              <a:gd name="T19" fmla="*/ 9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"/>
              <a:gd name="T31" fmla="*/ 0 h 15"/>
              <a:gd name="T32" fmla="*/ 27 w 27"/>
              <a:gd name="T33" fmla="*/ 15 h 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" h="15">
                <a:moveTo>
                  <a:pt x="24" y="9"/>
                </a:moveTo>
                <a:cubicBezTo>
                  <a:pt x="23" y="10"/>
                  <a:pt x="21" y="11"/>
                  <a:pt x="19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0" y="4"/>
                  <a:pt x="0" y="4"/>
                  <a:pt x="0" y="4"/>
                </a:cubicBezTo>
                <a:cubicBezTo>
                  <a:pt x="9" y="1"/>
                  <a:pt x="9" y="1"/>
                  <a:pt x="9" y="1"/>
                </a:cubicBezTo>
                <a:cubicBezTo>
                  <a:pt x="13" y="0"/>
                  <a:pt x="15" y="0"/>
                  <a:pt x="17" y="0"/>
                </a:cubicBezTo>
                <a:cubicBezTo>
                  <a:pt x="18" y="0"/>
                  <a:pt x="20" y="0"/>
                  <a:pt x="21" y="0"/>
                </a:cubicBezTo>
                <a:cubicBezTo>
                  <a:pt x="23" y="1"/>
                  <a:pt x="24" y="2"/>
                  <a:pt x="25" y="3"/>
                </a:cubicBezTo>
                <a:cubicBezTo>
                  <a:pt x="26" y="4"/>
                  <a:pt x="27" y="5"/>
                  <a:pt x="27" y="6"/>
                </a:cubicBezTo>
                <a:cubicBezTo>
                  <a:pt x="26" y="7"/>
                  <a:pt x="26" y="8"/>
                  <a:pt x="24" y="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4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3"/>
          <p:cNvSpPr>
            <a:spLocks noChangeAspect="1" noChangeArrowheads="1" noTextEdit="1"/>
          </p:cNvSpPr>
          <p:nvPr/>
        </p:nvSpPr>
        <p:spPr bwMode="auto">
          <a:xfrm>
            <a:off x="1331913" y="1196975"/>
            <a:ext cx="2749550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Freeform 5"/>
          <p:cNvSpPr>
            <a:spLocks noChangeArrowheads="1"/>
          </p:cNvSpPr>
          <p:nvPr/>
        </p:nvSpPr>
        <p:spPr bwMode="auto">
          <a:xfrm>
            <a:off x="1328738" y="2865438"/>
            <a:ext cx="1679575" cy="3079750"/>
          </a:xfrm>
          <a:custGeom>
            <a:avLst/>
            <a:gdLst>
              <a:gd name="T0" fmla="*/ 427 w 427"/>
              <a:gd name="T1" fmla="*/ 32 h 783"/>
              <a:gd name="T2" fmla="*/ 363 w 427"/>
              <a:gd name="T3" fmla="*/ 224 h 783"/>
              <a:gd name="T4" fmla="*/ 304 w 427"/>
              <a:gd name="T5" fmla="*/ 224 h 783"/>
              <a:gd name="T6" fmla="*/ 256 w 427"/>
              <a:gd name="T7" fmla="*/ 132 h 783"/>
              <a:gd name="T8" fmla="*/ 284 w 427"/>
              <a:gd name="T9" fmla="*/ 288 h 783"/>
              <a:gd name="T10" fmla="*/ 342 w 427"/>
              <a:gd name="T11" fmla="*/ 451 h 783"/>
              <a:gd name="T12" fmla="*/ 361 w 427"/>
              <a:gd name="T13" fmla="*/ 548 h 783"/>
              <a:gd name="T14" fmla="*/ 348 w 427"/>
              <a:gd name="T15" fmla="*/ 783 h 783"/>
              <a:gd name="T16" fmla="*/ 292 w 427"/>
              <a:gd name="T17" fmla="*/ 783 h 783"/>
              <a:gd name="T18" fmla="*/ 292 w 427"/>
              <a:gd name="T19" fmla="*/ 614 h 783"/>
              <a:gd name="T20" fmla="*/ 214 w 427"/>
              <a:gd name="T21" fmla="*/ 377 h 783"/>
              <a:gd name="T22" fmla="*/ 126 w 427"/>
              <a:gd name="T23" fmla="*/ 783 h 783"/>
              <a:gd name="T24" fmla="*/ 61 w 427"/>
              <a:gd name="T25" fmla="*/ 783 h 783"/>
              <a:gd name="T26" fmla="*/ 118 w 427"/>
              <a:gd name="T27" fmla="*/ 367 h 783"/>
              <a:gd name="T28" fmla="*/ 100 w 427"/>
              <a:gd name="T29" fmla="*/ 158 h 783"/>
              <a:gd name="T30" fmla="*/ 61 w 427"/>
              <a:gd name="T31" fmla="*/ 251 h 783"/>
              <a:gd name="T32" fmla="*/ 73 w 427"/>
              <a:gd name="T33" fmla="*/ 374 h 783"/>
              <a:gd name="T34" fmla="*/ 26 w 427"/>
              <a:gd name="T35" fmla="*/ 382 h 783"/>
              <a:gd name="T36" fmla="*/ 0 w 427"/>
              <a:gd name="T37" fmla="*/ 250 h 783"/>
              <a:gd name="T38" fmla="*/ 31 w 427"/>
              <a:gd name="T39" fmla="*/ 121 h 783"/>
              <a:gd name="T40" fmla="*/ 182 w 427"/>
              <a:gd name="T41" fmla="*/ 15 h 783"/>
              <a:gd name="T42" fmla="*/ 312 w 427"/>
              <a:gd name="T43" fmla="*/ 90 h 783"/>
              <a:gd name="T44" fmla="*/ 329 w 427"/>
              <a:gd name="T45" fmla="*/ 143 h 783"/>
              <a:gd name="T46" fmla="*/ 374 w 427"/>
              <a:gd name="T47" fmla="*/ 15 h 783"/>
              <a:gd name="T48" fmla="*/ 427 w 427"/>
              <a:gd name="T49" fmla="*/ 32 h 7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7"/>
              <a:gd name="T76" fmla="*/ 0 h 783"/>
              <a:gd name="T77" fmla="*/ 427 w 427"/>
              <a:gd name="T78" fmla="*/ 783 h 7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7" h="783">
                <a:moveTo>
                  <a:pt x="427" y="32"/>
                </a:moveTo>
                <a:cubicBezTo>
                  <a:pt x="363" y="224"/>
                  <a:pt x="363" y="224"/>
                  <a:pt x="363" y="224"/>
                </a:cubicBezTo>
                <a:cubicBezTo>
                  <a:pt x="363" y="224"/>
                  <a:pt x="335" y="282"/>
                  <a:pt x="304" y="224"/>
                </a:cubicBezTo>
                <a:cubicBezTo>
                  <a:pt x="274" y="166"/>
                  <a:pt x="256" y="132"/>
                  <a:pt x="256" y="132"/>
                </a:cubicBezTo>
                <a:cubicBezTo>
                  <a:pt x="284" y="288"/>
                  <a:pt x="284" y="288"/>
                  <a:pt x="284" y="288"/>
                </a:cubicBezTo>
                <a:cubicBezTo>
                  <a:pt x="284" y="288"/>
                  <a:pt x="316" y="388"/>
                  <a:pt x="342" y="451"/>
                </a:cubicBezTo>
                <a:cubicBezTo>
                  <a:pt x="369" y="514"/>
                  <a:pt x="361" y="548"/>
                  <a:pt x="361" y="548"/>
                </a:cubicBezTo>
                <a:cubicBezTo>
                  <a:pt x="348" y="783"/>
                  <a:pt x="348" y="783"/>
                  <a:pt x="348" y="783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2" y="783"/>
                  <a:pt x="292" y="699"/>
                  <a:pt x="292" y="614"/>
                </a:cubicBezTo>
                <a:cubicBezTo>
                  <a:pt x="292" y="530"/>
                  <a:pt x="214" y="377"/>
                  <a:pt x="214" y="377"/>
                </a:cubicBezTo>
                <a:cubicBezTo>
                  <a:pt x="126" y="783"/>
                  <a:pt x="126" y="783"/>
                  <a:pt x="126" y="783"/>
                </a:cubicBezTo>
                <a:cubicBezTo>
                  <a:pt x="61" y="783"/>
                  <a:pt x="61" y="783"/>
                  <a:pt x="61" y="783"/>
                </a:cubicBezTo>
                <a:cubicBezTo>
                  <a:pt x="61" y="783"/>
                  <a:pt x="121" y="435"/>
                  <a:pt x="118" y="367"/>
                </a:cubicBezTo>
                <a:cubicBezTo>
                  <a:pt x="116" y="298"/>
                  <a:pt x="100" y="158"/>
                  <a:pt x="100" y="158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73" y="374"/>
                  <a:pt x="73" y="374"/>
                  <a:pt x="73" y="374"/>
                </a:cubicBezTo>
                <a:cubicBezTo>
                  <a:pt x="26" y="382"/>
                  <a:pt x="26" y="382"/>
                  <a:pt x="26" y="38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50"/>
                  <a:pt x="5" y="237"/>
                  <a:pt x="31" y="121"/>
                </a:cubicBezTo>
                <a:cubicBezTo>
                  <a:pt x="58" y="6"/>
                  <a:pt x="182" y="15"/>
                  <a:pt x="182" y="15"/>
                </a:cubicBezTo>
                <a:cubicBezTo>
                  <a:pt x="182" y="15"/>
                  <a:pt x="282" y="0"/>
                  <a:pt x="312" y="90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74" y="15"/>
                  <a:pt x="374" y="15"/>
                  <a:pt x="374" y="15"/>
                </a:cubicBezTo>
                <a:lnTo>
                  <a:pt x="427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Oval 6"/>
          <p:cNvSpPr>
            <a:spLocks noChangeArrowheads="1"/>
          </p:cNvSpPr>
          <p:nvPr/>
        </p:nvSpPr>
        <p:spPr bwMode="auto">
          <a:xfrm>
            <a:off x="1651000" y="2141538"/>
            <a:ext cx="715963" cy="7159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7"/>
          <p:cNvSpPr>
            <a:spLocks noChangeArrowheads="1"/>
          </p:cNvSpPr>
          <p:nvPr/>
        </p:nvSpPr>
        <p:spPr bwMode="auto">
          <a:xfrm>
            <a:off x="3892550" y="2212975"/>
            <a:ext cx="19050" cy="22225"/>
          </a:xfrm>
          <a:custGeom>
            <a:avLst/>
            <a:gdLst>
              <a:gd name="T0" fmla="*/ 1 w 5"/>
              <a:gd name="T1" fmla="*/ 4 h 6"/>
              <a:gd name="T2" fmla="*/ 0 w 5"/>
              <a:gd name="T3" fmla="*/ 1 h 6"/>
              <a:gd name="T4" fmla="*/ 4 w 5"/>
              <a:gd name="T5" fmla="*/ 0 h 6"/>
              <a:gd name="T6" fmla="*/ 5 w 5"/>
              <a:gd name="T7" fmla="*/ 4 h 6"/>
              <a:gd name="T8" fmla="*/ 3 w 5"/>
              <a:gd name="T9" fmla="*/ 6 h 6"/>
              <a:gd name="T10" fmla="*/ 3 w 5"/>
              <a:gd name="T11" fmla="*/ 6 h 6"/>
              <a:gd name="T12" fmla="*/ 1 w 5"/>
              <a:gd name="T13" fmla="*/ 4 h 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"/>
              <a:gd name="T22" fmla="*/ 0 h 6"/>
              <a:gd name="T23" fmla="*/ 5 w 5"/>
              <a:gd name="T24" fmla="*/ 6 h 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" h="6">
                <a:moveTo>
                  <a:pt x="1" y="4"/>
                </a:move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0"/>
                  <a:pt x="4" y="0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4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1" y="5"/>
                  <a:pt x="1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8"/>
          <p:cNvSpPr>
            <a:spLocks noEditPoints="1" noChangeArrowheads="1"/>
          </p:cNvSpPr>
          <p:nvPr/>
        </p:nvSpPr>
        <p:spPr bwMode="auto">
          <a:xfrm>
            <a:off x="3836988" y="2212975"/>
            <a:ext cx="161925" cy="165100"/>
          </a:xfrm>
          <a:custGeom>
            <a:avLst/>
            <a:gdLst>
              <a:gd name="T0" fmla="*/ 20 w 41"/>
              <a:gd name="T1" fmla="*/ 6 h 42"/>
              <a:gd name="T2" fmla="*/ 5 w 41"/>
              <a:gd name="T3" fmla="*/ 21 h 42"/>
              <a:gd name="T4" fmla="*/ 20 w 41"/>
              <a:gd name="T5" fmla="*/ 36 h 42"/>
              <a:gd name="T6" fmla="*/ 35 w 41"/>
              <a:gd name="T7" fmla="*/ 21 h 42"/>
              <a:gd name="T8" fmla="*/ 20 w 41"/>
              <a:gd name="T9" fmla="*/ 6 h 42"/>
              <a:gd name="T10" fmla="*/ 17 w 41"/>
              <a:gd name="T11" fmla="*/ 6 h 42"/>
              <a:gd name="T12" fmla="*/ 17 w 41"/>
              <a:gd name="T13" fmla="*/ 6 h 42"/>
              <a:gd name="T14" fmla="*/ 19 w 41"/>
              <a:gd name="T15" fmla="*/ 4 h 42"/>
              <a:gd name="T16" fmla="*/ 18 w 41"/>
              <a:gd name="T17" fmla="*/ 0 h 42"/>
              <a:gd name="T18" fmla="*/ 20 w 41"/>
              <a:gd name="T19" fmla="*/ 0 h 42"/>
              <a:gd name="T20" fmla="*/ 41 w 41"/>
              <a:gd name="T21" fmla="*/ 21 h 42"/>
              <a:gd name="T22" fmla="*/ 20 w 41"/>
              <a:gd name="T23" fmla="*/ 42 h 42"/>
              <a:gd name="T24" fmla="*/ 0 w 41"/>
              <a:gd name="T25" fmla="*/ 21 h 42"/>
              <a:gd name="T26" fmla="*/ 14 w 41"/>
              <a:gd name="T27" fmla="*/ 1 h 42"/>
              <a:gd name="T28" fmla="*/ 15 w 41"/>
              <a:gd name="T29" fmla="*/ 4 h 42"/>
              <a:gd name="T30" fmla="*/ 17 w 41"/>
              <a:gd name="T31" fmla="*/ 6 h 4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1"/>
              <a:gd name="T49" fmla="*/ 0 h 42"/>
              <a:gd name="T50" fmla="*/ 41 w 41"/>
              <a:gd name="T51" fmla="*/ 42 h 4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1" h="42">
                <a:moveTo>
                  <a:pt x="20" y="6"/>
                </a:moveTo>
                <a:cubicBezTo>
                  <a:pt x="12" y="6"/>
                  <a:pt x="5" y="13"/>
                  <a:pt x="5" y="21"/>
                </a:cubicBezTo>
                <a:cubicBezTo>
                  <a:pt x="5" y="29"/>
                  <a:pt x="12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lose/>
                <a:moveTo>
                  <a:pt x="17" y="6"/>
                </a:move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9" y="5"/>
                  <a:pt x="19" y="4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0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12"/>
                  <a:pt x="6" y="4"/>
                  <a:pt x="14" y="1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6" y="6"/>
                  <a:pt x="17" y="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9"/>
          <p:cNvSpPr>
            <a:spLocks noEditPoints="1" noChangeArrowheads="1"/>
          </p:cNvSpPr>
          <p:nvPr/>
        </p:nvSpPr>
        <p:spPr bwMode="auto">
          <a:xfrm>
            <a:off x="3876675" y="2251075"/>
            <a:ext cx="82550" cy="82550"/>
          </a:xfrm>
          <a:custGeom>
            <a:avLst/>
            <a:gdLst>
              <a:gd name="T0" fmla="*/ 10 w 21"/>
              <a:gd name="T1" fmla="*/ 21 h 21"/>
              <a:gd name="T2" fmla="*/ 0 w 21"/>
              <a:gd name="T3" fmla="*/ 11 h 21"/>
              <a:gd name="T4" fmla="*/ 10 w 21"/>
              <a:gd name="T5" fmla="*/ 0 h 21"/>
              <a:gd name="T6" fmla="*/ 21 w 21"/>
              <a:gd name="T7" fmla="*/ 11 h 21"/>
              <a:gd name="T8" fmla="*/ 10 w 21"/>
              <a:gd name="T9" fmla="*/ 21 h 21"/>
              <a:gd name="T10" fmla="*/ 15 w 21"/>
              <a:gd name="T11" fmla="*/ 11 h 21"/>
              <a:gd name="T12" fmla="*/ 10 w 21"/>
              <a:gd name="T13" fmla="*/ 6 h 21"/>
              <a:gd name="T14" fmla="*/ 5 w 21"/>
              <a:gd name="T15" fmla="*/ 11 h 21"/>
              <a:gd name="T16" fmla="*/ 10 w 21"/>
              <a:gd name="T17" fmla="*/ 16 h 21"/>
              <a:gd name="T18" fmla="*/ 15 w 21"/>
              <a:gd name="T19" fmla="*/ 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1"/>
              <a:gd name="T32" fmla="*/ 21 w 21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1" y="5"/>
                  <a:pt x="21" y="11"/>
                </a:cubicBezTo>
                <a:cubicBezTo>
                  <a:pt x="21" y="16"/>
                  <a:pt x="16" y="21"/>
                  <a:pt x="10" y="21"/>
                </a:cubicBezTo>
                <a:close/>
                <a:moveTo>
                  <a:pt x="15" y="11"/>
                </a:moveTo>
                <a:cubicBezTo>
                  <a:pt x="15" y="8"/>
                  <a:pt x="13" y="6"/>
                  <a:pt x="10" y="6"/>
                </a:cubicBezTo>
                <a:cubicBezTo>
                  <a:pt x="7" y="6"/>
                  <a:pt x="5" y="8"/>
                  <a:pt x="5" y="11"/>
                </a:cubicBezTo>
                <a:cubicBezTo>
                  <a:pt x="5" y="13"/>
                  <a:pt x="7" y="16"/>
                  <a:pt x="10" y="16"/>
                </a:cubicBezTo>
                <a:cubicBezTo>
                  <a:pt x="13" y="16"/>
                  <a:pt x="15" y="13"/>
                  <a:pt x="15" y="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0"/>
          <p:cNvSpPr>
            <a:spLocks noChangeArrowheads="1"/>
          </p:cNvSpPr>
          <p:nvPr/>
        </p:nvSpPr>
        <p:spPr bwMode="auto">
          <a:xfrm>
            <a:off x="3857625" y="1963738"/>
            <a:ext cx="19050" cy="15875"/>
          </a:xfrm>
          <a:custGeom>
            <a:avLst/>
            <a:gdLst>
              <a:gd name="T0" fmla="*/ 5 w 5"/>
              <a:gd name="T1" fmla="*/ 2 h 4"/>
              <a:gd name="T2" fmla="*/ 5 w 5"/>
              <a:gd name="T3" fmla="*/ 3 h 4"/>
              <a:gd name="T4" fmla="*/ 1 w 5"/>
              <a:gd name="T5" fmla="*/ 4 h 4"/>
              <a:gd name="T6" fmla="*/ 1 w 5"/>
              <a:gd name="T7" fmla="*/ 2 h 4"/>
              <a:gd name="T8" fmla="*/ 2 w 5"/>
              <a:gd name="T9" fmla="*/ 1 h 4"/>
              <a:gd name="T10" fmla="*/ 3 w 5"/>
              <a:gd name="T11" fmla="*/ 0 h 4"/>
              <a:gd name="T12" fmla="*/ 3 w 5"/>
              <a:gd name="T13" fmla="*/ 0 h 4"/>
              <a:gd name="T14" fmla="*/ 5 w 5"/>
              <a:gd name="T15" fmla="*/ 2 h 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"/>
              <a:gd name="T25" fmla="*/ 0 h 4"/>
              <a:gd name="T26" fmla="*/ 5 w 5"/>
              <a:gd name="T27" fmla="*/ 4 h 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" h="4">
                <a:moveTo>
                  <a:pt x="5" y="2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2" y="4"/>
                  <a:pt x="1" y="4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1" y="1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Freeform 11"/>
          <p:cNvSpPr>
            <a:spLocks noEditPoints="1" noChangeArrowheads="1"/>
          </p:cNvSpPr>
          <p:nvPr/>
        </p:nvSpPr>
        <p:spPr bwMode="auto">
          <a:xfrm>
            <a:off x="3798888" y="1862138"/>
            <a:ext cx="82550" cy="79375"/>
          </a:xfrm>
          <a:custGeom>
            <a:avLst/>
            <a:gdLst>
              <a:gd name="T0" fmla="*/ 10 w 21"/>
              <a:gd name="T1" fmla="*/ 0 h 20"/>
              <a:gd name="T2" fmla="*/ 21 w 21"/>
              <a:gd name="T3" fmla="*/ 10 h 20"/>
              <a:gd name="T4" fmla="*/ 10 w 21"/>
              <a:gd name="T5" fmla="*/ 20 h 20"/>
              <a:gd name="T6" fmla="*/ 0 w 21"/>
              <a:gd name="T7" fmla="*/ 10 h 20"/>
              <a:gd name="T8" fmla="*/ 10 w 21"/>
              <a:gd name="T9" fmla="*/ 0 h 20"/>
              <a:gd name="T10" fmla="*/ 16 w 21"/>
              <a:gd name="T11" fmla="*/ 10 h 20"/>
              <a:gd name="T12" fmla="*/ 10 w 21"/>
              <a:gd name="T13" fmla="*/ 5 h 20"/>
              <a:gd name="T14" fmla="*/ 5 w 21"/>
              <a:gd name="T15" fmla="*/ 10 h 20"/>
              <a:gd name="T16" fmla="*/ 10 w 21"/>
              <a:gd name="T17" fmla="*/ 15 h 20"/>
              <a:gd name="T18" fmla="*/ 16 w 21"/>
              <a:gd name="T19" fmla="*/ 10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0" y="0"/>
                </a:moveTo>
                <a:cubicBezTo>
                  <a:pt x="16" y="0"/>
                  <a:pt x="21" y="4"/>
                  <a:pt x="21" y="10"/>
                </a:cubicBezTo>
                <a:cubicBezTo>
                  <a:pt x="21" y="16"/>
                  <a:pt x="16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16" y="10"/>
                </a:moveTo>
                <a:cubicBezTo>
                  <a:pt x="16" y="7"/>
                  <a:pt x="13" y="5"/>
                  <a:pt x="10" y="5"/>
                </a:cubicBezTo>
                <a:cubicBezTo>
                  <a:pt x="8" y="5"/>
                  <a:pt x="5" y="7"/>
                  <a:pt x="5" y="10"/>
                </a:cubicBezTo>
                <a:cubicBezTo>
                  <a:pt x="5" y="13"/>
                  <a:pt x="8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6" name="Freeform 12"/>
          <p:cNvSpPr>
            <a:spLocks noEditPoints="1" noChangeArrowheads="1"/>
          </p:cNvSpPr>
          <p:nvPr/>
        </p:nvSpPr>
        <p:spPr bwMode="auto">
          <a:xfrm>
            <a:off x="2393950" y="1201738"/>
            <a:ext cx="1687513" cy="1687512"/>
          </a:xfrm>
          <a:custGeom>
            <a:avLst/>
            <a:gdLst>
              <a:gd name="T0" fmla="*/ 214 w 429"/>
              <a:gd name="T1" fmla="*/ 0 h 429"/>
              <a:gd name="T2" fmla="*/ 214 w 429"/>
              <a:gd name="T3" fmla="*/ 429 h 429"/>
              <a:gd name="T4" fmla="*/ 309 w 429"/>
              <a:gd name="T5" fmla="*/ 352 h 429"/>
              <a:gd name="T6" fmla="*/ 309 w 429"/>
              <a:gd name="T7" fmla="*/ 399 h 429"/>
              <a:gd name="T8" fmla="*/ 321 w 429"/>
              <a:gd name="T9" fmla="*/ 355 h 429"/>
              <a:gd name="T10" fmla="*/ 368 w 429"/>
              <a:gd name="T11" fmla="*/ 203 h 429"/>
              <a:gd name="T12" fmla="*/ 368 w 429"/>
              <a:gd name="T13" fmla="*/ 202 h 429"/>
              <a:gd name="T14" fmla="*/ 381 w 429"/>
              <a:gd name="T15" fmla="*/ 255 h 429"/>
              <a:gd name="T16" fmla="*/ 387 w 429"/>
              <a:gd name="T17" fmla="*/ 302 h 429"/>
              <a:gd name="T18" fmla="*/ 387 w 429"/>
              <a:gd name="T19" fmla="*/ 254 h 429"/>
              <a:gd name="T20" fmla="*/ 377 w 429"/>
              <a:gd name="T21" fmla="*/ 200 h 429"/>
              <a:gd name="T22" fmla="*/ 367 w 429"/>
              <a:gd name="T23" fmla="*/ 155 h 429"/>
              <a:gd name="T24" fmla="*/ 340 w 429"/>
              <a:gd name="T25" fmla="*/ 83 h 429"/>
              <a:gd name="T26" fmla="*/ 320 w 429"/>
              <a:gd name="T27" fmla="*/ 46 h 429"/>
              <a:gd name="T28" fmla="*/ 231 w 429"/>
              <a:gd name="T29" fmla="*/ 41 h 429"/>
              <a:gd name="T30" fmla="*/ 207 w 429"/>
              <a:gd name="T31" fmla="*/ 14 h 429"/>
              <a:gd name="T32" fmla="*/ 202 w 429"/>
              <a:gd name="T33" fmla="*/ 61 h 429"/>
              <a:gd name="T34" fmla="*/ 176 w 429"/>
              <a:gd name="T35" fmla="*/ 181 h 429"/>
              <a:gd name="T36" fmla="*/ 60 w 429"/>
              <a:gd name="T37" fmla="*/ 152 h 429"/>
              <a:gd name="T38" fmla="*/ 38 w 429"/>
              <a:gd name="T39" fmla="*/ 120 h 429"/>
              <a:gd name="T40" fmla="*/ 38 w 429"/>
              <a:gd name="T41" fmla="*/ 167 h 429"/>
              <a:gd name="T42" fmla="*/ 155 w 429"/>
              <a:gd name="T43" fmla="*/ 194 h 429"/>
              <a:gd name="T44" fmla="*/ 170 w 429"/>
              <a:gd name="T45" fmla="*/ 228 h 429"/>
              <a:gd name="T46" fmla="*/ 148 w 429"/>
              <a:gd name="T47" fmla="*/ 362 h 429"/>
              <a:gd name="T48" fmla="*/ 132 w 429"/>
              <a:gd name="T49" fmla="*/ 368 h 429"/>
              <a:gd name="T50" fmla="*/ 66 w 429"/>
              <a:gd name="T51" fmla="*/ 265 h 429"/>
              <a:gd name="T52" fmla="*/ 18 w 429"/>
              <a:gd name="T53" fmla="*/ 265 h 429"/>
              <a:gd name="T54" fmla="*/ 56 w 429"/>
              <a:gd name="T55" fmla="*/ 284 h 429"/>
              <a:gd name="T56" fmla="*/ 124 w 429"/>
              <a:gd name="T57" fmla="*/ 386 h 429"/>
              <a:gd name="T58" fmla="*/ 171 w 429"/>
              <a:gd name="T59" fmla="*/ 386 h 429"/>
              <a:gd name="T60" fmla="*/ 175 w 429"/>
              <a:gd name="T61" fmla="*/ 228 h 429"/>
              <a:gd name="T62" fmla="*/ 200 w 429"/>
              <a:gd name="T63" fmla="*/ 206 h 429"/>
              <a:gd name="T64" fmla="*/ 364 w 429"/>
              <a:gd name="T65" fmla="*/ 202 h 429"/>
              <a:gd name="T66" fmla="*/ 318 w 429"/>
              <a:gd name="T67" fmla="*/ 353 h 429"/>
              <a:gd name="T68" fmla="*/ 309 w 429"/>
              <a:gd name="T69" fmla="*/ 352 h 4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29"/>
              <a:gd name="T106" fmla="*/ 0 h 429"/>
              <a:gd name="T107" fmla="*/ 429 w 429"/>
              <a:gd name="T108" fmla="*/ 429 h 42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29" h="429">
                <a:moveTo>
                  <a:pt x="0" y="214"/>
                </a:moveTo>
                <a:cubicBezTo>
                  <a:pt x="0" y="96"/>
                  <a:pt x="96" y="0"/>
                  <a:pt x="214" y="0"/>
                </a:cubicBezTo>
                <a:cubicBezTo>
                  <a:pt x="333" y="0"/>
                  <a:pt x="429" y="96"/>
                  <a:pt x="429" y="214"/>
                </a:cubicBezTo>
                <a:cubicBezTo>
                  <a:pt x="429" y="333"/>
                  <a:pt x="333" y="429"/>
                  <a:pt x="214" y="429"/>
                </a:cubicBezTo>
                <a:cubicBezTo>
                  <a:pt x="96" y="429"/>
                  <a:pt x="0" y="333"/>
                  <a:pt x="0" y="214"/>
                </a:cubicBezTo>
                <a:close/>
                <a:moveTo>
                  <a:pt x="309" y="352"/>
                </a:moveTo>
                <a:cubicBezTo>
                  <a:pt x="296" y="352"/>
                  <a:pt x="285" y="362"/>
                  <a:pt x="285" y="375"/>
                </a:cubicBezTo>
                <a:cubicBezTo>
                  <a:pt x="285" y="388"/>
                  <a:pt x="296" y="399"/>
                  <a:pt x="309" y="399"/>
                </a:cubicBezTo>
                <a:cubicBezTo>
                  <a:pt x="322" y="399"/>
                  <a:pt x="332" y="388"/>
                  <a:pt x="332" y="375"/>
                </a:cubicBezTo>
                <a:cubicBezTo>
                  <a:pt x="332" y="367"/>
                  <a:pt x="328" y="359"/>
                  <a:pt x="321" y="355"/>
                </a:cubicBezTo>
                <a:cubicBezTo>
                  <a:pt x="322" y="355"/>
                  <a:pt x="322" y="355"/>
                  <a:pt x="322" y="354"/>
                </a:cubicBezTo>
                <a:cubicBezTo>
                  <a:pt x="368" y="203"/>
                  <a:pt x="368" y="203"/>
                  <a:pt x="368" y="203"/>
                </a:cubicBezTo>
                <a:cubicBezTo>
                  <a:pt x="368" y="203"/>
                  <a:pt x="368" y="202"/>
                  <a:pt x="368" y="202"/>
                </a:cubicBezTo>
                <a:cubicBezTo>
                  <a:pt x="368" y="202"/>
                  <a:pt x="368" y="202"/>
                  <a:pt x="368" y="202"/>
                </a:cubicBezTo>
                <a:cubicBezTo>
                  <a:pt x="370" y="202"/>
                  <a:pt x="372" y="202"/>
                  <a:pt x="373" y="201"/>
                </a:cubicBezTo>
                <a:cubicBezTo>
                  <a:pt x="381" y="255"/>
                  <a:pt x="381" y="255"/>
                  <a:pt x="381" y="255"/>
                </a:cubicBezTo>
                <a:cubicBezTo>
                  <a:pt x="371" y="258"/>
                  <a:pt x="364" y="267"/>
                  <a:pt x="364" y="278"/>
                </a:cubicBezTo>
                <a:cubicBezTo>
                  <a:pt x="364" y="291"/>
                  <a:pt x="374" y="302"/>
                  <a:pt x="387" y="302"/>
                </a:cubicBezTo>
                <a:cubicBezTo>
                  <a:pt x="400" y="302"/>
                  <a:pt x="411" y="291"/>
                  <a:pt x="411" y="278"/>
                </a:cubicBezTo>
                <a:cubicBezTo>
                  <a:pt x="411" y="265"/>
                  <a:pt x="400" y="254"/>
                  <a:pt x="387" y="254"/>
                </a:cubicBezTo>
                <a:cubicBezTo>
                  <a:pt x="386" y="254"/>
                  <a:pt x="386" y="254"/>
                  <a:pt x="385" y="255"/>
                </a:cubicBezTo>
                <a:cubicBezTo>
                  <a:pt x="377" y="200"/>
                  <a:pt x="377" y="200"/>
                  <a:pt x="377" y="200"/>
                </a:cubicBezTo>
                <a:cubicBezTo>
                  <a:pt x="385" y="196"/>
                  <a:pt x="391" y="188"/>
                  <a:pt x="391" y="178"/>
                </a:cubicBezTo>
                <a:cubicBezTo>
                  <a:pt x="391" y="165"/>
                  <a:pt x="381" y="155"/>
                  <a:pt x="367" y="155"/>
                </a:cubicBezTo>
                <a:cubicBezTo>
                  <a:pt x="366" y="155"/>
                  <a:pt x="365" y="155"/>
                  <a:pt x="364" y="155"/>
                </a:cubicBezTo>
                <a:cubicBezTo>
                  <a:pt x="340" y="83"/>
                  <a:pt x="340" y="83"/>
                  <a:pt x="340" y="83"/>
                </a:cubicBezTo>
                <a:cubicBezTo>
                  <a:pt x="343" y="79"/>
                  <a:pt x="344" y="74"/>
                  <a:pt x="344" y="70"/>
                </a:cubicBezTo>
                <a:cubicBezTo>
                  <a:pt x="344" y="57"/>
                  <a:pt x="333" y="46"/>
                  <a:pt x="320" y="46"/>
                </a:cubicBezTo>
                <a:cubicBezTo>
                  <a:pt x="311" y="46"/>
                  <a:pt x="302" y="52"/>
                  <a:pt x="299" y="61"/>
                </a:cubicBezTo>
                <a:cubicBezTo>
                  <a:pt x="231" y="41"/>
                  <a:pt x="231" y="41"/>
                  <a:pt x="231" y="41"/>
                </a:cubicBezTo>
                <a:cubicBezTo>
                  <a:pt x="231" y="40"/>
                  <a:pt x="231" y="39"/>
                  <a:pt x="231" y="38"/>
                </a:cubicBezTo>
                <a:cubicBezTo>
                  <a:pt x="231" y="25"/>
                  <a:pt x="220" y="14"/>
                  <a:pt x="207" y="14"/>
                </a:cubicBezTo>
                <a:cubicBezTo>
                  <a:pt x="194" y="14"/>
                  <a:pt x="184" y="25"/>
                  <a:pt x="184" y="38"/>
                </a:cubicBezTo>
                <a:cubicBezTo>
                  <a:pt x="184" y="49"/>
                  <a:pt x="191" y="58"/>
                  <a:pt x="202" y="61"/>
                </a:cubicBezTo>
                <a:cubicBezTo>
                  <a:pt x="180" y="182"/>
                  <a:pt x="180" y="182"/>
                  <a:pt x="180" y="182"/>
                </a:cubicBezTo>
                <a:cubicBezTo>
                  <a:pt x="179" y="181"/>
                  <a:pt x="178" y="181"/>
                  <a:pt x="176" y="181"/>
                </a:cubicBezTo>
                <a:cubicBezTo>
                  <a:pt x="169" y="181"/>
                  <a:pt x="162" y="185"/>
                  <a:pt x="158" y="190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1" y="150"/>
                  <a:pt x="62" y="147"/>
                  <a:pt x="62" y="144"/>
                </a:cubicBezTo>
                <a:cubicBezTo>
                  <a:pt x="62" y="131"/>
                  <a:pt x="51" y="120"/>
                  <a:pt x="38" y="120"/>
                </a:cubicBezTo>
                <a:cubicBezTo>
                  <a:pt x="25" y="120"/>
                  <a:pt x="15" y="131"/>
                  <a:pt x="15" y="144"/>
                </a:cubicBezTo>
                <a:cubicBezTo>
                  <a:pt x="15" y="157"/>
                  <a:pt x="25" y="167"/>
                  <a:pt x="38" y="167"/>
                </a:cubicBezTo>
                <a:cubicBezTo>
                  <a:pt x="47" y="167"/>
                  <a:pt x="54" y="163"/>
                  <a:pt x="59" y="156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4" y="197"/>
                  <a:pt x="153" y="201"/>
                  <a:pt x="153" y="205"/>
                </a:cubicBezTo>
                <a:cubicBezTo>
                  <a:pt x="153" y="216"/>
                  <a:pt x="160" y="225"/>
                  <a:pt x="170" y="228"/>
                </a:cubicBezTo>
                <a:cubicBezTo>
                  <a:pt x="151" y="362"/>
                  <a:pt x="151" y="362"/>
                  <a:pt x="151" y="362"/>
                </a:cubicBezTo>
                <a:cubicBezTo>
                  <a:pt x="150" y="362"/>
                  <a:pt x="149" y="362"/>
                  <a:pt x="148" y="362"/>
                </a:cubicBezTo>
                <a:cubicBezTo>
                  <a:pt x="142" y="362"/>
                  <a:pt x="136" y="364"/>
                  <a:pt x="132" y="368"/>
                </a:cubicBezTo>
                <a:cubicBezTo>
                  <a:pt x="132" y="368"/>
                  <a:pt x="132" y="368"/>
                  <a:pt x="132" y="368"/>
                </a:cubicBezTo>
                <a:cubicBezTo>
                  <a:pt x="59" y="281"/>
                  <a:pt x="59" y="281"/>
                  <a:pt x="59" y="281"/>
                </a:cubicBezTo>
                <a:cubicBezTo>
                  <a:pt x="63" y="277"/>
                  <a:pt x="66" y="271"/>
                  <a:pt x="66" y="265"/>
                </a:cubicBezTo>
                <a:cubicBezTo>
                  <a:pt x="66" y="252"/>
                  <a:pt x="55" y="241"/>
                  <a:pt x="42" y="241"/>
                </a:cubicBezTo>
                <a:cubicBezTo>
                  <a:pt x="29" y="241"/>
                  <a:pt x="18" y="252"/>
                  <a:pt x="18" y="265"/>
                </a:cubicBezTo>
                <a:cubicBezTo>
                  <a:pt x="18" y="278"/>
                  <a:pt x="29" y="288"/>
                  <a:pt x="42" y="288"/>
                </a:cubicBezTo>
                <a:cubicBezTo>
                  <a:pt x="47" y="288"/>
                  <a:pt x="52" y="286"/>
                  <a:pt x="56" y="284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6" y="375"/>
                  <a:pt x="124" y="380"/>
                  <a:pt x="124" y="386"/>
                </a:cubicBezTo>
                <a:cubicBezTo>
                  <a:pt x="124" y="399"/>
                  <a:pt x="135" y="409"/>
                  <a:pt x="148" y="409"/>
                </a:cubicBezTo>
                <a:cubicBezTo>
                  <a:pt x="161" y="409"/>
                  <a:pt x="171" y="399"/>
                  <a:pt x="171" y="386"/>
                </a:cubicBezTo>
                <a:cubicBezTo>
                  <a:pt x="171" y="375"/>
                  <a:pt x="164" y="367"/>
                  <a:pt x="155" y="363"/>
                </a:cubicBezTo>
                <a:cubicBezTo>
                  <a:pt x="175" y="228"/>
                  <a:pt x="175" y="228"/>
                  <a:pt x="175" y="228"/>
                </a:cubicBezTo>
                <a:cubicBezTo>
                  <a:pt x="175" y="228"/>
                  <a:pt x="176" y="228"/>
                  <a:pt x="176" y="228"/>
                </a:cubicBezTo>
                <a:cubicBezTo>
                  <a:pt x="189" y="228"/>
                  <a:pt x="199" y="218"/>
                  <a:pt x="200" y="206"/>
                </a:cubicBezTo>
                <a:cubicBezTo>
                  <a:pt x="344" y="183"/>
                  <a:pt x="344" y="183"/>
                  <a:pt x="344" y="183"/>
                </a:cubicBezTo>
                <a:cubicBezTo>
                  <a:pt x="346" y="193"/>
                  <a:pt x="354" y="200"/>
                  <a:pt x="364" y="202"/>
                </a:cubicBezTo>
                <a:cubicBezTo>
                  <a:pt x="364" y="202"/>
                  <a:pt x="364" y="202"/>
                  <a:pt x="364" y="202"/>
                </a:cubicBezTo>
                <a:cubicBezTo>
                  <a:pt x="318" y="353"/>
                  <a:pt x="318" y="353"/>
                  <a:pt x="318" y="353"/>
                </a:cubicBezTo>
                <a:cubicBezTo>
                  <a:pt x="318" y="353"/>
                  <a:pt x="318" y="353"/>
                  <a:pt x="318" y="353"/>
                </a:cubicBezTo>
                <a:cubicBezTo>
                  <a:pt x="315" y="352"/>
                  <a:pt x="312" y="352"/>
                  <a:pt x="309" y="35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" name="Freeform 13"/>
          <p:cNvSpPr>
            <a:spLocks noChangeArrowheads="1"/>
          </p:cNvSpPr>
          <p:nvPr/>
        </p:nvSpPr>
        <p:spPr bwMode="auto">
          <a:xfrm>
            <a:off x="3821113" y="1822450"/>
            <a:ext cx="98425" cy="153988"/>
          </a:xfrm>
          <a:custGeom>
            <a:avLst/>
            <a:gdLst>
              <a:gd name="T0" fmla="*/ 2 w 25"/>
              <a:gd name="T1" fmla="*/ 0 h 39"/>
              <a:gd name="T2" fmla="*/ 4 w 25"/>
              <a:gd name="T3" fmla="*/ 0 h 39"/>
              <a:gd name="T4" fmla="*/ 25 w 25"/>
              <a:gd name="T5" fmla="*/ 20 h 39"/>
              <a:gd name="T6" fmla="*/ 14 w 25"/>
              <a:gd name="T7" fmla="*/ 39 h 39"/>
              <a:gd name="T8" fmla="*/ 14 w 25"/>
              <a:gd name="T9" fmla="*/ 38 h 39"/>
              <a:gd name="T10" fmla="*/ 12 w 25"/>
              <a:gd name="T11" fmla="*/ 36 h 39"/>
              <a:gd name="T12" fmla="*/ 12 w 25"/>
              <a:gd name="T13" fmla="*/ 36 h 39"/>
              <a:gd name="T14" fmla="*/ 12 w 25"/>
              <a:gd name="T15" fmla="*/ 33 h 39"/>
              <a:gd name="T16" fmla="*/ 19 w 25"/>
              <a:gd name="T17" fmla="*/ 20 h 39"/>
              <a:gd name="T18" fmla="*/ 4 w 25"/>
              <a:gd name="T19" fmla="*/ 5 h 39"/>
              <a:gd name="T20" fmla="*/ 1 w 25"/>
              <a:gd name="T21" fmla="*/ 6 h 39"/>
              <a:gd name="T22" fmla="*/ 0 w 25"/>
              <a:gd name="T23" fmla="*/ 2 h 39"/>
              <a:gd name="T24" fmla="*/ 0 w 25"/>
              <a:gd name="T25" fmla="*/ 2 h 39"/>
              <a:gd name="T26" fmla="*/ 2 w 25"/>
              <a:gd name="T27" fmla="*/ 0 h 3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"/>
              <a:gd name="T43" fmla="*/ 0 h 39"/>
              <a:gd name="T44" fmla="*/ 25 w 25"/>
              <a:gd name="T45" fmla="*/ 39 h 3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" h="39">
                <a:moveTo>
                  <a:pt x="2" y="0"/>
                </a:moveTo>
                <a:cubicBezTo>
                  <a:pt x="3" y="0"/>
                  <a:pt x="4" y="0"/>
                  <a:pt x="4" y="0"/>
                </a:cubicBezTo>
                <a:cubicBezTo>
                  <a:pt x="16" y="0"/>
                  <a:pt x="25" y="9"/>
                  <a:pt x="25" y="20"/>
                </a:cubicBezTo>
                <a:cubicBezTo>
                  <a:pt x="25" y="28"/>
                  <a:pt x="21" y="35"/>
                  <a:pt x="14" y="39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7"/>
                  <a:pt x="13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3"/>
                  <a:pt x="12" y="33"/>
                  <a:pt x="12" y="33"/>
                </a:cubicBezTo>
                <a:cubicBezTo>
                  <a:pt x="16" y="31"/>
                  <a:pt x="19" y="26"/>
                  <a:pt x="19" y="20"/>
                </a:cubicBezTo>
                <a:cubicBezTo>
                  <a:pt x="19" y="12"/>
                  <a:pt x="13" y="5"/>
                  <a:pt x="4" y="5"/>
                </a:cubicBezTo>
                <a:cubicBezTo>
                  <a:pt x="3" y="5"/>
                  <a:pt x="2" y="5"/>
                  <a:pt x="1" y="6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" name="Freeform 14"/>
          <p:cNvSpPr>
            <a:spLocks noChangeArrowheads="1"/>
          </p:cNvSpPr>
          <p:nvPr/>
        </p:nvSpPr>
        <p:spPr bwMode="auto">
          <a:xfrm>
            <a:off x="3813175" y="1822450"/>
            <a:ext cx="15875" cy="7938"/>
          </a:xfrm>
          <a:custGeom>
            <a:avLst/>
            <a:gdLst>
              <a:gd name="T0" fmla="*/ 4 w 4"/>
              <a:gd name="T1" fmla="*/ 0 h 2"/>
              <a:gd name="T2" fmla="*/ 2 w 4"/>
              <a:gd name="T3" fmla="*/ 2 h 2"/>
              <a:gd name="T4" fmla="*/ 2 w 4"/>
              <a:gd name="T5" fmla="*/ 2 h 2"/>
              <a:gd name="T6" fmla="*/ 0 w 4"/>
              <a:gd name="T7" fmla="*/ 1 h 2"/>
              <a:gd name="T8" fmla="*/ 0 w 4"/>
              <a:gd name="T9" fmla="*/ 1 h 2"/>
              <a:gd name="T10" fmla="*/ 4 w 4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"/>
              <a:gd name="T19" fmla="*/ 0 h 2"/>
              <a:gd name="T20" fmla="*/ 4 w 4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" h="2">
                <a:moveTo>
                  <a:pt x="4" y="0"/>
                </a:moveTo>
                <a:cubicBezTo>
                  <a:pt x="4" y="1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" name="Freeform 15"/>
          <p:cNvSpPr>
            <a:spLocks noChangeArrowheads="1"/>
          </p:cNvSpPr>
          <p:nvPr/>
        </p:nvSpPr>
        <p:spPr bwMode="auto">
          <a:xfrm>
            <a:off x="3117850" y="1377950"/>
            <a:ext cx="692150" cy="617538"/>
          </a:xfrm>
          <a:custGeom>
            <a:avLst/>
            <a:gdLst>
              <a:gd name="T0" fmla="*/ 153 w 176"/>
              <a:gd name="T1" fmla="*/ 41 h 157"/>
              <a:gd name="T2" fmla="*/ 176 w 176"/>
              <a:gd name="T3" fmla="*/ 111 h 157"/>
              <a:gd name="T4" fmla="*/ 160 w 176"/>
              <a:gd name="T5" fmla="*/ 133 h 157"/>
              <a:gd name="T6" fmla="*/ 160 w 176"/>
              <a:gd name="T7" fmla="*/ 134 h 157"/>
              <a:gd name="T8" fmla="*/ 16 w 176"/>
              <a:gd name="T9" fmla="*/ 157 h 157"/>
              <a:gd name="T10" fmla="*/ 0 w 176"/>
              <a:gd name="T11" fmla="*/ 138 h 157"/>
              <a:gd name="T12" fmla="*/ 22 w 176"/>
              <a:gd name="T13" fmla="*/ 16 h 157"/>
              <a:gd name="T14" fmla="*/ 23 w 176"/>
              <a:gd name="T15" fmla="*/ 16 h 157"/>
              <a:gd name="T16" fmla="*/ 46 w 176"/>
              <a:gd name="T17" fmla="*/ 0 h 157"/>
              <a:gd name="T18" fmla="*/ 113 w 176"/>
              <a:gd name="T19" fmla="*/ 20 h 157"/>
              <a:gd name="T20" fmla="*/ 113 w 176"/>
              <a:gd name="T21" fmla="*/ 25 h 157"/>
              <a:gd name="T22" fmla="*/ 136 w 176"/>
              <a:gd name="T23" fmla="*/ 48 h 157"/>
              <a:gd name="T24" fmla="*/ 153 w 176"/>
              <a:gd name="T25" fmla="*/ 41 h 1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6"/>
              <a:gd name="T40" fmla="*/ 0 h 157"/>
              <a:gd name="T41" fmla="*/ 176 w 176"/>
              <a:gd name="T42" fmla="*/ 157 h 15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6" h="157">
                <a:moveTo>
                  <a:pt x="153" y="41"/>
                </a:moveTo>
                <a:cubicBezTo>
                  <a:pt x="176" y="111"/>
                  <a:pt x="176" y="111"/>
                  <a:pt x="176" y="111"/>
                </a:cubicBezTo>
                <a:cubicBezTo>
                  <a:pt x="167" y="114"/>
                  <a:pt x="160" y="123"/>
                  <a:pt x="160" y="133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" y="157"/>
                  <a:pt x="16" y="157"/>
                  <a:pt x="16" y="157"/>
                </a:cubicBezTo>
                <a:cubicBezTo>
                  <a:pt x="14" y="148"/>
                  <a:pt x="8" y="141"/>
                  <a:pt x="0" y="138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3" y="16"/>
                  <a:pt x="23" y="16"/>
                </a:cubicBezTo>
                <a:cubicBezTo>
                  <a:pt x="34" y="16"/>
                  <a:pt x="42" y="10"/>
                  <a:pt x="46" y="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3"/>
                  <a:pt x="113" y="25"/>
                </a:cubicBezTo>
                <a:cubicBezTo>
                  <a:pt x="113" y="38"/>
                  <a:pt x="123" y="48"/>
                  <a:pt x="136" y="48"/>
                </a:cubicBezTo>
                <a:cubicBezTo>
                  <a:pt x="143" y="48"/>
                  <a:pt x="149" y="46"/>
                  <a:pt x="153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0" name="Freeform 16"/>
          <p:cNvSpPr>
            <a:spLocks noChangeArrowheads="1"/>
          </p:cNvSpPr>
          <p:nvPr/>
        </p:nvSpPr>
        <p:spPr bwMode="auto">
          <a:xfrm>
            <a:off x="3759200" y="1827213"/>
            <a:ext cx="109538" cy="157162"/>
          </a:xfrm>
          <a:custGeom>
            <a:avLst/>
            <a:gdLst>
              <a:gd name="T0" fmla="*/ 1 w 28"/>
              <a:gd name="T1" fmla="*/ 22 h 40"/>
              <a:gd name="T2" fmla="*/ 1 w 28"/>
              <a:gd name="T3" fmla="*/ 21 h 40"/>
              <a:gd name="T4" fmla="*/ 0 w 28"/>
              <a:gd name="T5" fmla="*/ 20 h 40"/>
              <a:gd name="T6" fmla="*/ 0 w 28"/>
              <a:gd name="T7" fmla="*/ 19 h 40"/>
              <a:gd name="T8" fmla="*/ 14 w 28"/>
              <a:gd name="T9" fmla="*/ 0 h 40"/>
              <a:gd name="T10" fmla="*/ 14 w 28"/>
              <a:gd name="T11" fmla="*/ 0 h 40"/>
              <a:gd name="T12" fmla="*/ 16 w 28"/>
              <a:gd name="T13" fmla="*/ 1 h 40"/>
              <a:gd name="T14" fmla="*/ 17 w 28"/>
              <a:gd name="T15" fmla="*/ 5 h 40"/>
              <a:gd name="T16" fmla="*/ 6 w 28"/>
              <a:gd name="T17" fmla="*/ 19 h 40"/>
              <a:gd name="T18" fmla="*/ 20 w 28"/>
              <a:gd name="T19" fmla="*/ 34 h 40"/>
              <a:gd name="T20" fmla="*/ 28 w 28"/>
              <a:gd name="T21" fmla="*/ 32 h 40"/>
              <a:gd name="T22" fmla="*/ 28 w 28"/>
              <a:gd name="T23" fmla="*/ 35 h 40"/>
              <a:gd name="T24" fmla="*/ 27 w 28"/>
              <a:gd name="T25" fmla="*/ 36 h 40"/>
              <a:gd name="T26" fmla="*/ 26 w 28"/>
              <a:gd name="T27" fmla="*/ 37 h 40"/>
              <a:gd name="T28" fmla="*/ 26 w 28"/>
              <a:gd name="T29" fmla="*/ 39 h 40"/>
              <a:gd name="T30" fmla="*/ 20 w 28"/>
              <a:gd name="T31" fmla="*/ 40 h 40"/>
              <a:gd name="T32" fmla="*/ 0 w 28"/>
              <a:gd name="T33" fmla="*/ 23 h 40"/>
              <a:gd name="T34" fmla="*/ 1 w 28"/>
              <a:gd name="T35" fmla="*/ 22 h 4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"/>
              <a:gd name="T55" fmla="*/ 0 h 40"/>
              <a:gd name="T56" fmla="*/ 28 w 28"/>
              <a:gd name="T57" fmla="*/ 40 h 4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" h="40">
                <a:moveTo>
                  <a:pt x="1" y="22"/>
                </a:moveTo>
                <a:cubicBezTo>
                  <a:pt x="1" y="22"/>
                  <a:pt x="1" y="22"/>
                  <a:pt x="1" y="21"/>
                </a:cubicBezTo>
                <a:cubicBezTo>
                  <a:pt x="1" y="21"/>
                  <a:pt x="1" y="20"/>
                  <a:pt x="0" y="20"/>
                </a:cubicBezTo>
                <a:cubicBezTo>
                  <a:pt x="0" y="20"/>
                  <a:pt x="0" y="20"/>
                  <a:pt x="0" y="19"/>
                </a:cubicBezTo>
                <a:cubicBezTo>
                  <a:pt x="0" y="10"/>
                  <a:pt x="6" y="2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5" y="1"/>
                  <a:pt x="16" y="1"/>
                </a:cubicBezTo>
                <a:cubicBezTo>
                  <a:pt x="17" y="5"/>
                  <a:pt x="17" y="5"/>
                  <a:pt x="17" y="5"/>
                </a:cubicBezTo>
                <a:cubicBezTo>
                  <a:pt x="10" y="6"/>
                  <a:pt x="6" y="12"/>
                  <a:pt x="6" y="19"/>
                </a:cubicBezTo>
                <a:cubicBezTo>
                  <a:pt x="6" y="27"/>
                  <a:pt x="12" y="34"/>
                  <a:pt x="20" y="34"/>
                </a:cubicBezTo>
                <a:cubicBezTo>
                  <a:pt x="23" y="34"/>
                  <a:pt x="25" y="34"/>
                  <a:pt x="28" y="32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7" y="36"/>
                </a:cubicBezTo>
                <a:cubicBezTo>
                  <a:pt x="26" y="36"/>
                  <a:pt x="25" y="36"/>
                  <a:pt x="26" y="37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0"/>
                  <a:pt x="22" y="40"/>
                  <a:pt x="20" y="40"/>
                </a:cubicBezTo>
                <a:cubicBezTo>
                  <a:pt x="10" y="40"/>
                  <a:pt x="2" y="33"/>
                  <a:pt x="0" y="23"/>
                </a:cubicBezTo>
                <a:cubicBezTo>
                  <a:pt x="1" y="23"/>
                  <a:pt x="1" y="22"/>
                  <a:pt x="1" y="2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" name="Freeform 17"/>
          <p:cNvSpPr>
            <a:spLocks noChangeArrowheads="1"/>
          </p:cNvSpPr>
          <p:nvPr/>
        </p:nvSpPr>
        <p:spPr bwMode="auto">
          <a:xfrm>
            <a:off x="3759200" y="1905000"/>
            <a:ext cx="3175" cy="12700"/>
          </a:xfrm>
          <a:custGeom>
            <a:avLst/>
            <a:gdLst>
              <a:gd name="T0" fmla="*/ 1 w 1"/>
              <a:gd name="T1" fmla="*/ 2 h 3"/>
              <a:gd name="T2" fmla="*/ 0 w 1"/>
              <a:gd name="T3" fmla="*/ 3 h 3"/>
              <a:gd name="T4" fmla="*/ 0 w 1"/>
              <a:gd name="T5" fmla="*/ 0 h 3"/>
              <a:gd name="T6" fmla="*/ 1 w 1"/>
              <a:gd name="T7" fmla="*/ 1 h 3"/>
              <a:gd name="T8" fmla="*/ 1 w 1"/>
              <a:gd name="T9" fmla="*/ 2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"/>
              <a:gd name="T16" fmla="*/ 0 h 3"/>
              <a:gd name="T17" fmla="*/ 1 w 1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" h="3">
                <a:moveTo>
                  <a:pt x="1" y="2"/>
                </a:moveTo>
                <a:cubicBezTo>
                  <a:pt x="1" y="2"/>
                  <a:pt x="1" y="3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Freeform 18"/>
          <p:cNvSpPr>
            <a:spLocks noChangeArrowheads="1"/>
          </p:cNvSpPr>
          <p:nvPr/>
        </p:nvSpPr>
        <p:spPr bwMode="auto">
          <a:xfrm>
            <a:off x="3708400" y="1503363"/>
            <a:ext cx="19050" cy="23812"/>
          </a:xfrm>
          <a:custGeom>
            <a:avLst/>
            <a:gdLst>
              <a:gd name="T0" fmla="*/ 3 w 5"/>
              <a:gd name="T1" fmla="*/ 0 h 6"/>
              <a:gd name="T2" fmla="*/ 5 w 5"/>
              <a:gd name="T3" fmla="*/ 1 h 6"/>
              <a:gd name="T4" fmla="*/ 5 w 5"/>
              <a:gd name="T5" fmla="*/ 2 h 6"/>
              <a:gd name="T6" fmla="*/ 2 w 5"/>
              <a:gd name="T7" fmla="*/ 6 h 6"/>
              <a:gd name="T8" fmla="*/ 1 w 5"/>
              <a:gd name="T9" fmla="*/ 3 h 6"/>
              <a:gd name="T10" fmla="*/ 2 w 5"/>
              <a:gd name="T11" fmla="*/ 0 h 6"/>
              <a:gd name="T12" fmla="*/ 3 w 5"/>
              <a:gd name="T13" fmla="*/ 0 h 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"/>
              <a:gd name="T22" fmla="*/ 0 h 6"/>
              <a:gd name="T23" fmla="*/ 5 w 5"/>
              <a:gd name="T24" fmla="*/ 6 h 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" h="6">
                <a:moveTo>
                  <a:pt x="3" y="0"/>
                </a:moveTo>
                <a:cubicBezTo>
                  <a:pt x="4" y="0"/>
                  <a:pt x="4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4"/>
                  <a:pt x="3" y="5"/>
                  <a:pt x="2" y="6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0"/>
                  <a:pt x="3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Freeform 19"/>
          <p:cNvSpPr>
            <a:spLocks noEditPoints="1" noChangeArrowheads="1"/>
          </p:cNvSpPr>
          <p:nvPr/>
        </p:nvSpPr>
        <p:spPr bwMode="auto">
          <a:xfrm>
            <a:off x="3573463" y="1393825"/>
            <a:ext cx="161925" cy="161925"/>
          </a:xfrm>
          <a:custGeom>
            <a:avLst/>
            <a:gdLst>
              <a:gd name="T0" fmla="*/ 20 w 41"/>
              <a:gd name="T1" fmla="*/ 6 h 41"/>
              <a:gd name="T2" fmla="*/ 5 w 41"/>
              <a:gd name="T3" fmla="*/ 21 h 41"/>
              <a:gd name="T4" fmla="*/ 20 w 41"/>
              <a:gd name="T5" fmla="*/ 36 h 41"/>
              <a:gd name="T6" fmla="*/ 35 w 41"/>
              <a:gd name="T7" fmla="*/ 21 h 41"/>
              <a:gd name="T8" fmla="*/ 20 w 41"/>
              <a:gd name="T9" fmla="*/ 6 h 41"/>
              <a:gd name="T10" fmla="*/ 1 w 41"/>
              <a:gd name="T11" fmla="*/ 13 h 41"/>
              <a:gd name="T12" fmla="*/ 1 w 41"/>
              <a:gd name="T13" fmla="*/ 13 h 41"/>
              <a:gd name="T14" fmla="*/ 20 w 41"/>
              <a:gd name="T15" fmla="*/ 0 h 41"/>
              <a:gd name="T16" fmla="*/ 41 w 41"/>
              <a:gd name="T17" fmla="*/ 21 h 41"/>
              <a:gd name="T18" fmla="*/ 39 w 41"/>
              <a:gd name="T19" fmla="*/ 30 h 41"/>
              <a:gd name="T20" fmla="*/ 39 w 41"/>
              <a:gd name="T21" fmla="*/ 29 h 41"/>
              <a:gd name="T22" fmla="*/ 37 w 41"/>
              <a:gd name="T23" fmla="*/ 28 h 41"/>
              <a:gd name="T24" fmla="*/ 36 w 41"/>
              <a:gd name="T25" fmla="*/ 28 h 41"/>
              <a:gd name="T26" fmla="*/ 35 w 41"/>
              <a:gd name="T27" fmla="*/ 31 h 41"/>
              <a:gd name="T28" fmla="*/ 36 w 41"/>
              <a:gd name="T29" fmla="*/ 34 h 41"/>
              <a:gd name="T30" fmla="*/ 20 w 41"/>
              <a:gd name="T31" fmla="*/ 41 h 41"/>
              <a:gd name="T32" fmla="*/ 0 w 41"/>
              <a:gd name="T33" fmla="*/ 21 h 41"/>
              <a:gd name="T34" fmla="*/ 0 w 41"/>
              <a:gd name="T35" fmla="*/ 17 h 41"/>
              <a:gd name="T36" fmla="*/ 0 w 41"/>
              <a:gd name="T37" fmla="*/ 17 h 41"/>
              <a:gd name="T38" fmla="*/ 1 w 41"/>
              <a:gd name="T39" fmla="*/ 17 h 41"/>
              <a:gd name="T40" fmla="*/ 2 w 41"/>
              <a:gd name="T41" fmla="*/ 15 h 41"/>
              <a:gd name="T42" fmla="*/ 1 w 41"/>
              <a:gd name="T43" fmla="*/ 13 h 4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1"/>
              <a:gd name="T67" fmla="*/ 0 h 41"/>
              <a:gd name="T68" fmla="*/ 41 w 41"/>
              <a:gd name="T69" fmla="*/ 41 h 4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1" h="41">
                <a:moveTo>
                  <a:pt x="20" y="6"/>
                </a:moveTo>
                <a:cubicBezTo>
                  <a:pt x="12" y="6"/>
                  <a:pt x="5" y="12"/>
                  <a:pt x="5" y="21"/>
                </a:cubicBezTo>
                <a:cubicBezTo>
                  <a:pt x="5" y="29"/>
                  <a:pt x="12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2"/>
                  <a:pt x="29" y="6"/>
                  <a:pt x="20" y="6"/>
                </a:cubicBezTo>
                <a:close/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4" y="5"/>
                  <a:pt x="12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24"/>
                  <a:pt x="40" y="27"/>
                  <a:pt x="39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28"/>
                  <a:pt x="37" y="28"/>
                </a:cubicBezTo>
                <a:cubicBezTo>
                  <a:pt x="37" y="28"/>
                  <a:pt x="36" y="28"/>
                  <a:pt x="36" y="28"/>
                </a:cubicBezTo>
                <a:cubicBezTo>
                  <a:pt x="35" y="29"/>
                  <a:pt x="34" y="30"/>
                  <a:pt x="35" y="31"/>
                </a:cubicBezTo>
                <a:cubicBezTo>
                  <a:pt x="36" y="34"/>
                  <a:pt x="36" y="34"/>
                  <a:pt x="36" y="34"/>
                </a:cubicBezTo>
                <a:cubicBezTo>
                  <a:pt x="32" y="39"/>
                  <a:pt x="27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19"/>
                  <a:pt x="0" y="18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cubicBezTo>
                  <a:pt x="1" y="17"/>
                  <a:pt x="2" y="16"/>
                  <a:pt x="2" y="15"/>
                </a:cubicBezTo>
                <a:cubicBezTo>
                  <a:pt x="3" y="14"/>
                  <a:pt x="2" y="13"/>
                  <a:pt x="1" y="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Freeform 20"/>
          <p:cNvSpPr>
            <a:spLocks noEditPoints="1" noChangeArrowheads="1"/>
          </p:cNvSpPr>
          <p:nvPr/>
        </p:nvSpPr>
        <p:spPr bwMode="auto">
          <a:xfrm>
            <a:off x="3613150" y="1433513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0 h 21"/>
              <a:gd name="T4" fmla="*/ 10 w 21"/>
              <a:gd name="T5" fmla="*/ 21 h 21"/>
              <a:gd name="T6" fmla="*/ 0 w 21"/>
              <a:gd name="T7" fmla="*/ 10 h 21"/>
              <a:gd name="T8" fmla="*/ 10 w 21"/>
              <a:gd name="T9" fmla="*/ 0 h 21"/>
              <a:gd name="T10" fmla="*/ 16 w 21"/>
              <a:gd name="T11" fmla="*/ 10 h 21"/>
              <a:gd name="T12" fmla="*/ 10 w 21"/>
              <a:gd name="T13" fmla="*/ 5 h 21"/>
              <a:gd name="T14" fmla="*/ 5 w 21"/>
              <a:gd name="T15" fmla="*/ 10 h 21"/>
              <a:gd name="T16" fmla="*/ 10 w 21"/>
              <a:gd name="T17" fmla="*/ 15 h 21"/>
              <a:gd name="T18" fmla="*/ 16 w 21"/>
              <a:gd name="T19" fmla="*/ 1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1"/>
              <a:gd name="T32" fmla="*/ 21 w 21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6" y="10"/>
                </a:moveTo>
                <a:cubicBezTo>
                  <a:pt x="16" y="8"/>
                  <a:pt x="13" y="5"/>
                  <a:pt x="10" y="5"/>
                </a:cubicBezTo>
                <a:cubicBezTo>
                  <a:pt x="8" y="5"/>
                  <a:pt x="5" y="8"/>
                  <a:pt x="5" y="10"/>
                </a:cubicBezTo>
                <a:cubicBezTo>
                  <a:pt x="5" y="13"/>
                  <a:pt x="8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Freeform 21"/>
          <p:cNvSpPr>
            <a:spLocks noChangeArrowheads="1"/>
          </p:cNvSpPr>
          <p:nvPr/>
        </p:nvSpPr>
        <p:spPr bwMode="auto">
          <a:xfrm>
            <a:off x="3573463" y="1444625"/>
            <a:ext cx="12700" cy="15875"/>
          </a:xfrm>
          <a:custGeom>
            <a:avLst/>
            <a:gdLst>
              <a:gd name="T0" fmla="*/ 0 w 3"/>
              <a:gd name="T1" fmla="*/ 4 h 4"/>
              <a:gd name="T2" fmla="*/ 1 w 3"/>
              <a:gd name="T3" fmla="*/ 0 h 4"/>
              <a:gd name="T4" fmla="*/ 1 w 3"/>
              <a:gd name="T5" fmla="*/ 0 h 4"/>
              <a:gd name="T6" fmla="*/ 2 w 3"/>
              <a:gd name="T7" fmla="*/ 2 h 4"/>
              <a:gd name="T8" fmla="*/ 1 w 3"/>
              <a:gd name="T9" fmla="*/ 4 h 4"/>
              <a:gd name="T10" fmla="*/ 0 w 3"/>
              <a:gd name="T11" fmla="*/ 4 h 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"/>
              <a:gd name="T19" fmla="*/ 0 h 4"/>
              <a:gd name="T20" fmla="*/ 3 w 3"/>
              <a:gd name="T21" fmla="*/ 4 h 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" h="4">
                <a:moveTo>
                  <a:pt x="0" y="4"/>
                </a:moveTo>
                <a:cubicBezTo>
                  <a:pt x="0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1"/>
                  <a:pt x="2" y="2"/>
                </a:cubicBezTo>
                <a:cubicBezTo>
                  <a:pt x="2" y="3"/>
                  <a:pt x="1" y="4"/>
                  <a:pt x="1" y="4"/>
                </a:cubicBezTo>
                <a:cubicBezTo>
                  <a:pt x="1" y="4"/>
                  <a:pt x="0" y="4"/>
                  <a:pt x="0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6" name="Freeform 22"/>
          <p:cNvSpPr>
            <a:spLocks noEditPoints="1" noChangeArrowheads="1"/>
          </p:cNvSpPr>
          <p:nvPr/>
        </p:nvSpPr>
        <p:spPr bwMode="auto">
          <a:xfrm>
            <a:off x="3565525" y="2636838"/>
            <a:ext cx="82550" cy="7937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5 h 20"/>
              <a:gd name="T12" fmla="*/ 6 w 21"/>
              <a:gd name="T13" fmla="*/ 10 h 20"/>
              <a:gd name="T14" fmla="*/ 11 w 21"/>
              <a:gd name="T15" fmla="*/ 15 h 20"/>
              <a:gd name="T16" fmla="*/ 16 w 21"/>
              <a:gd name="T17" fmla="*/ 10 h 20"/>
              <a:gd name="T18" fmla="*/ 11 w 21"/>
              <a:gd name="T19" fmla="*/ 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1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1" y="20"/>
                </a:cubicBezTo>
                <a:close/>
                <a:moveTo>
                  <a:pt x="11" y="5"/>
                </a:moveTo>
                <a:cubicBezTo>
                  <a:pt x="8" y="5"/>
                  <a:pt x="6" y="7"/>
                  <a:pt x="6" y="10"/>
                </a:cubicBezTo>
                <a:cubicBezTo>
                  <a:pt x="6" y="13"/>
                  <a:pt x="8" y="15"/>
                  <a:pt x="11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5"/>
                  <a:pt x="11" y="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7" name="Freeform 23"/>
          <p:cNvSpPr>
            <a:spLocks noEditPoints="1" noChangeArrowheads="1"/>
          </p:cNvSpPr>
          <p:nvPr/>
        </p:nvSpPr>
        <p:spPr bwMode="auto">
          <a:xfrm>
            <a:off x="3527425" y="2593975"/>
            <a:ext cx="160338" cy="165100"/>
          </a:xfrm>
          <a:custGeom>
            <a:avLst/>
            <a:gdLst>
              <a:gd name="T0" fmla="*/ 36 w 41"/>
              <a:gd name="T1" fmla="*/ 21 h 42"/>
              <a:gd name="T2" fmla="*/ 21 w 41"/>
              <a:gd name="T3" fmla="*/ 6 h 42"/>
              <a:gd name="T4" fmla="*/ 6 w 41"/>
              <a:gd name="T5" fmla="*/ 21 h 42"/>
              <a:gd name="T6" fmla="*/ 21 w 41"/>
              <a:gd name="T7" fmla="*/ 36 h 42"/>
              <a:gd name="T8" fmla="*/ 36 w 41"/>
              <a:gd name="T9" fmla="*/ 21 h 42"/>
              <a:gd name="T10" fmla="*/ 21 w 41"/>
              <a:gd name="T11" fmla="*/ 42 h 42"/>
              <a:gd name="T12" fmla="*/ 0 w 41"/>
              <a:gd name="T13" fmla="*/ 21 h 42"/>
              <a:gd name="T14" fmla="*/ 21 w 41"/>
              <a:gd name="T15" fmla="*/ 0 h 42"/>
              <a:gd name="T16" fmla="*/ 41 w 41"/>
              <a:gd name="T17" fmla="*/ 21 h 42"/>
              <a:gd name="T18" fmla="*/ 21 w 41"/>
              <a:gd name="T19" fmla="*/ 42 h 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"/>
              <a:gd name="T31" fmla="*/ 0 h 42"/>
              <a:gd name="T32" fmla="*/ 41 w 41"/>
              <a:gd name="T33" fmla="*/ 42 h 4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" h="42">
                <a:moveTo>
                  <a:pt x="36" y="21"/>
                </a:moveTo>
                <a:cubicBezTo>
                  <a:pt x="36" y="13"/>
                  <a:pt x="29" y="6"/>
                  <a:pt x="21" y="6"/>
                </a:cubicBezTo>
                <a:cubicBezTo>
                  <a:pt x="12" y="6"/>
                  <a:pt x="6" y="13"/>
                  <a:pt x="6" y="21"/>
                </a:cubicBezTo>
                <a:cubicBezTo>
                  <a:pt x="6" y="29"/>
                  <a:pt x="12" y="36"/>
                  <a:pt x="21" y="36"/>
                </a:cubicBezTo>
                <a:cubicBezTo>
                  <a:pt x="29" y="36"/>
                  <a:pt x="36" y="29"/>
                  <a:pt x="36" y="21"/>
                </a:cubicBezTo>
                <a:close/>
                <a:moveTo>
                  <a:pt x="21" y="42"/>
                </a:moveTo>
                <a:cubicBezTo>
                  <a:pt x="9" y="42"/>
                  <a:pt x="0" y="33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3"/>
                  <a:pt x="32" y="42"/>
                  <a:pt x="21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" name="Freeform 24"/>
          <p:cNvSpPr>
            <a:spLocks noChangeArrowheads="1"/>
          </p:cNvSpPr>
          <p:nvPr/>
        </p:nvSpPr>
        <p:spPr bwMode="auto">
          <a:xfrm>
            <a:off x="3278188" y="1358900"/>
            <a:ext cx="12700" cy="15875"/>
          </a:xfrm>
          <a:custGeom>
            <a:avLst/>
            <a:gdLst>
              <a:gd name="T0" fmla="*/ 0 w 3"/>
              <a:gd name="T1" fmla="*/ 2 h 4"/>
              <a:gd name="T2" fmla="*/ 2 w 3"/>
              <a:gd name="T3" fmla="*/ 0 h 4"/>
              <a:gd name="T4" fmla="*/ 2 w 3"/>
              <a:gd name="T5" fmla="*/ 0 h 4"/>
              <a:gd name="T6" fmla="*/ 3 w 3"/>
              <a:gd name="T7" fmla="*/ 0 h 4"/>
              <a:gd name="T8" fmla="*/ 2 w 3"/>
              <a:gd name="T9" fmla="*/ 4 h 4"/>
              <a:gd name="T10" fmla="*/ 1 w 3"/>
              <a:gd name="T11" fmla="*/ 4 h 4"/>
              <a:gd name="T12" fmla="*/ 0 w 3"/>
              <a:gd name="T13" fmla="*/ 2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"/>
              <a:gd name="T22" fmla="*/ 0 h 4"/>
              <a:gd name="T23" fmla="*/ 3 w 3"/>
              <a:gd name="T24" fmla="*/ 4 h 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" h="4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2" y="3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9" name="Freeform 25"/>
          <p:cNvSpPr>
            <a:spLocks noEditPoints="1" noChangeArrowheads="1"/>
          </p:cNvSpPr>
          <p:nvPr/>
        </p:nvSpPr>
        <p:spPr bwMode="auto">
          <a:xfrm>
            <a:off x="3168650" y="1308100"/>
            <a:ext cx="79375" cy="82550"/>
          </a:xfrm>
          <a:custGeom>
            <a:avLst/>
            <a:gdLst>
              <a:gd name="T0" fmla="*/ 10 w 20"/>
              <a:gd name="T1" fmla="*/ 0 h 21"/>
              <a:gd name="T2" fmla="*/ 20 w 20"/>
              <a:gd name="T3" fmla="*/ 10 h 21"/>
              <a:gd name="T4" fmla="*/ 10 w 20"/>
              <a:gd name="T5" fmla="*/ 21 h 21"/>
              <a:gd name="T6" fmla="*/ 0 w 20"/>
              <a:gd name="T7" fmla="*/ 10 h 21"/>
              <a:gd name="T8" fmla="*/ 10 w 20"/>
              <a:gd name="T9" fmla="*/ 0 h 21"/>
              <a:gd name="T10" fmla="*/ 15 w 20"/>
              <a:gd name="T11" fmla="*/ 10 h 21"/>
              <a:gd name="T12" fmla="*/ 10 w 20"/>
              <a:gd name="T13" fmla="*/ 5 h 21"/>
              <a:gd name="T14" fmla="*/ 5 w 20"/>
              <a:gd name="T15" fmla="*/ 10 h 21"/>
              <a:gd name="T16" fmla="*/ 10 w 20"/>
              <a:gd name="T17" fmla="*/ 15 h 21"/>
              <a:gd name="T18" fmla="*/ 15 w 20"/>
              <a:gd name="T19" fmla="*/ 1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0"/>
                </a:move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0"/>
                </a:moveTo>
                <a:cubicBezTo>
                  <a:pt x="15" y="8"/>
                  <a:pt x="13" y="5"/>
                  <a:pt x="10" y="5"/>
                </a:cubicBezTo>
                <a:cubicBezTo>
                  <a:pt x="7" y="5"/>
                  <a:pt x="5" y="8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" name="Freeform 26"/>
          <p:cNvSpPr>
            <a:spLocks noChangeArrowheads="1"/>
          </p:cNvSpPr>
          <p:nvPr/>
        </p:nvSpPr>
        <p:spPr bwMode="auto">
          <a:xfrm>
            <a:off x="3187700" y="1409700"/>
            <a:ext cx="20638" cy="19050"/>
          </a:xfrm>
          <a:custGeom>
            <a:avLst/>
            <a:gdLst>
              <a:gd name="T0" fmla="*/ 0 w 5"/>
              <a:gd name="T1" fmla="*/ 3 h 5"/>
              <a:gd name="T2" fmla="*/ 3 w 5"/>
              <a:gd name="T3" fmla="*/ 0 h 5"/>
              <a:gd name="T4" fmla="*/ 5 w 5"/>
              <a:gd name="T5" fmla="*/ 3 h 5"/>
              <a:gd name="T6" fmla="*/ 5 w 5"/>
              <a:gd name="T7" fmla="*/ 3 h 5"/>
              <a:gd name="T8" fmla="*/ 4 w 5"/>
              <a:gd name="T9" fmla="*/ 5 h 5"/>
              <a:gd name="T10" fmla="*/ 0 w 5"/>
              <a:gd name="T11" fmla="*/ 5 h 5"/>
              <a:gd name="T12" fmla="*/ 0 w 5"/>
              <a:gd name="T13" fmla="*/ 3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"/>
              <a:gd name="T22" fmla="*/ 0 h 5"/>
              <a:gd name="T23" fmla="*/ 5 w 5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" h="5">
                <a:moveTo>
                  <a:pt x="0" y="3"/>
                </a:moveTo>
                <a:cubicBezTo>
                  <a:pt x="1" y="1"/>
                  <a:pt x="2" y="0"/>
                  <a:pt x="3" y="0"/>
                </a:cubicBezTo>
                <a:cubicBezTo>
                  <a:pt x="4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1" y="5"/>
                  <a:pt x="0" y="5"/>
                </a:cubicBezTo>
                <a:lnTo>
                  <a:pt x="0" y="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Freeform 27"/>
          <p:cNvSpPr>
            <a:spLocks noEditPoints="1" noChangeArrowheads="1"/>
          </p:cNvSpPr>
          <p:nvPr/>
        </p:nvSpPr>
        <p:spPr bwMode="auto">
          <a:xfrm>
            <a:off x="3128963" y="1268413"/>
            <a:ext cx="161925" cy="160337"/>
          </a:xfrm>
          <a:custGeom>
            <a:avLst/>
            <a:gdLst>
              <a:gd name="T0" fmla="*/ 20 w 41"/>
              <a:gd name="T1" fmla="*/ 36 h 41"/>
              <a:gd name="T2" fmla="*/ 35 w 41"/>
              <a:gd name="T3" fmla="*/ 21 h 41"/>
              <a:gd name="T4" fmla="*/ 20 w 41"/>
              <a:gd name="T5" fmla="*/ 6 h 41"/>
              <a:gd name="T6" fmla="*/ 5 w 41"/>
              <a:gd name="T7" fmla="*/ 21 h 41"/>
              <a:gd name="T8" fmla="*/ 20 w 41"/>
              <a:gd name="T9" fmla="*/ 36 h 41"/>
              <a:gd name="T10" fmla="*/ 41 w 41"/>
              <a:gd name="T11" fmla="*/ 21 h 41"/>
              <a:gd name="T12" fmla="*/ 41 w 41"/>
              <a:gd name="T13" fmla="*/ 23 h 41"/>
              <a:gd name="T14" fmla="*/ 40 w 41"/>
              <a:gd name="T15" fmla="*/ 23 h 41"/>
              <a:gd name="T16" fmla="*/ 40 w 41"/>
              <a:gd name="T17" fmla="*/ 23 h 41"/>
              <a:gd name="T18" fmla="*/ 38 w 41"/>
              <a:gd name="T19" fmla="*/ 25 h 41"/>
              <a:gd name="T20" fmla="*/ 39 w 41"/>
              <a:gd name="T21" fmla="*/ 27 h 41"/>
              <a:gd name="T22" fmla="*/ 40 w 41"/>
              <a:gd name="T23" fmla="*/ 27 h 41"/>
              <a:gd name="T24" fmla="*/ 20 w 41"/>
              <a:gd name="T25" fmla="*/ 41 h 41"/>
              <a:gd name="T26" fmla="*/ 19 w 41"/>
              <a:gd name="T27" fmla="*/ 41 h 41"/>
              <a:gd name="T28" fmla="*/ 20 w 41"/>
              <a:gd name="T29" fmla="*/ 39 h 41"/>
              <a:gd name="T30" fmla="*/ 20 w 41"/>
              <a:gd name="T31" fmla="*/ 39 h 41"/>
              <a:gd name="T32" fmla="*/ 18 w 41"/>
              <a:gd name="T33" fmla="*/ 36 h 41"/>
              <a:gd name="T34" fmla="*/ 15 w 41"/>
              <a:gd name="T35" fmla="*/ 39 h 41"/>
              <a:gd name="T36" fmla="*/ 15 w 41"/>
              <a:gd name="T37" fmla="*/ 41 h 41"/>
              <a:gd name="T38" fmla="*/ 0 w 41"/>
              <a:gd name="T39" fmla="*/ 21 h 41"/>
              <a:gd name="T40" fmla="*/ 20 w 41"/>
              <a:gd name="T41" fmla="*/ 0 h 41"/>
              <a:gd name="T42" fmla="*/ 41 w 41"/>
              <a:gd name="T43" fmla="*/ 21 h 4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1"/>
              <a:gd name="T67" fmla="*/ 0 h 41"/>
              <a:gd name="T68" fmla="*/ 41 w 41"/>
              <a:gd name="T69" fmla="*/ 41 h 4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1" h="41">
                <a:moveTo>
                  <a:pt x="20" y="36"/>
                </a:moveTo>
                <a:cubicBezTo>
                  <a:pt x="28" y="36"/>
                  <a:pt x="35" y="29"/>
                  <a:pt x="35" y="21"/>
                </a:cubicBezTo>
                <a:cubicBezTo>
                  <a:pt x="35" y="12"/>
                  <a:pt x="28" y="6"/>
                  <a:pt x="20" y="6"/>
                </a:cubicBezTo>
                <a:cubicBezTo>
                  <a:pt x="12" y="6"/>
                  <a:pt x="5" y="12"/>
                  <a:pt x="5" y="21"/>
                </a:cubicBezTo>
                <a:cubicBezTo>
                  <a:pt x="5" y="29"/>
                  <a:pt x="12" y="36"/>
                  <a:pt x="20" y="36"/>
                </a:cubicBezTo>
                <a:close/>
                <a:moveTo>
                  <a:pt x="41" y="21"/>
                </a:moveTo>
                <a:cubicBezTo>
                  <a:pt x="41" y="22"/>
                  <a:pt x="41" y="23"/>
                  <a:pt x="41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4"/>
                  <a:pt x="38" y="25"/>
                </a:cubicBezTo>
                <a:cubicBezTo>
                  <a:pt x="38" y="26"/>
                  <a:pt x="38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7" y="36"/>
                  <a:pt x="29" y="41"/>
                  <a:pt x="20" y="41"/>
                </a:cubicBezTo>
                <a:cubicBezTo>
                  <a:pt x="20" y="41"/>
                  <a:pt x="20" y="41"/>
                  <a:pt x="19" y="41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8"/>
                  <a:pt x="19" y="37"/>
                  <a:pt x="18" y="36"/>
                </a:cubicBezTo>
                <a:cubicBezTo>
                  <a:pt x="17" y="36"/>
                  <a:pt x="16" y="37"/>
                  <a:pt x="15" y="39"/>
                </a:cubicBezTo>
                <a:cubicBezTo>
                  <a:pt x="15" y="41"/>
                  <a:pt x="15" y="41"/>
                  <a:pt x="15" y="41"/>
                </a:cubicBezTo>
                <a:cubicBezTo>
                  <a:pt x="6" y="38"/>
                  <a:pt x="0" y="30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Freeform 28"/>
          <p:cNvSpPr>
            <a:spLocks noChangeArrowheads="1"/>
          </p:cNvSpPr>
          <p:nvPr/>
        </p:nvSpPr>
        <p:spPr bwMode="auto">
          <a:xfrm>
            <a:off x="3157538" y="1995488"/>
            <a:ext cx="11112" cy="20637"/>
          </a:xfrm>
          <a:custGeom>
            <a:avLst/>
            <a:gdLst>
              <a:gd name="T0" fmla="*/ 3 w 3"/>
              <a:gd name="T1" fmla="*/ 4 h 5"/>
              <a:gd name="T2" fmla="*/ 0 w 3"/>
              <a:gd name="T3" fmla="*/ 3 h 5"/>
              <a:gd name="T4" fmla="*/ 0 w 3"/>
              <a:gd name="T5" fmla="*/ 3 h 5"/>
              <a:gd name="T6" fmla="*/ 2 w 3"/>
              <a:gd name="T7" fmla="*/ 0 h 5"/>
              <a:gd name="T8" fmla="*/ 3 w 3"/>
              <a:gd name="T9" fmla="*/ 0 h 5"/>
              <a:gd name="T10" fmla="*/ 3 w 3"/>
              <a:gd name="T11" fmla="*/ 3 h 5"/>
              <a:gd name="T12" fmla="*/ 3 w 3"/>
              <a:gd name="T13" fmla="*/ 4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"/>
              <a:gd name="T22" fmla="*/ 0 h 5"/>
              <a:gd name="T23" fmla="*/ 3 w 3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" h="5">
                <a:moveTo>
                  <a:pt x="3" y="4"/>
                </a:moveTo>
                <a:cubicBezTo>
                  <a:pt x="1" y="5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2"/>
                  <a:pt x="3" y="3"/>
                </a:cubicBezTo>
                <a:cubicBezTo>
                  <a:pt x="3" y="3"/>
                  <a:pt x="3" y="4"/>
                  <a:pt x="3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" name="Freeform 29"/>
          <p:cNvSpPr>
            <a:spLocks noEditPoints="1" noChangeArrowheads="1"/>
          </p:cNvSpPr>
          <p:nvPr/>
        </p:nvSpPr>
        <p:spPr bwMode="auto">
          <a:xfrm>
            <a:off x="3046413" y="1963738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0 h 21"/>
              <a:gd name="T4" fmla="*/ 10 w 21"/>
              <a:gd name="T5" fmla="*/ 21 h 21"/>
              <a:gd name="T6" fmla="*/ 0 w 21"/>
              <a:gd name="T7" fmla="*/ 10 h 21"/>
              <a:gd name="T8" fmla="*/ 10 w 21"/>
              <a:gd name="T9" fmla="*/ 0 h 21"/>
              <a:gd name="T10" fmla="*/ 15 w 21"/>
              <a:gd name="T11" fmla="*/ 10 h 21"/>
              <a:gd name="T12" fmla="*/ 10 w 21"/>
              <a:gd name="T13" fmla="*/ 5 h 21"/>
              <a:gd name="T14" fmla="*/ 5 w 21"/>
              <a:gd name="T15" fmla="*/ 10 h 21"/>
              <a:gd name="T16" fmla="*/ 10 w 21"/>
              <a:gd name="T17" fmla="*/ 16 h 21"/>
              <a:gd name="T18" fmla="*/ 15 w 21"/>
              <a:gd name="T19" fmla="*/ 1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1"/>
              <a:gd name="T32" fmla="*/ 21 w 21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0"/>
                </a:moveTo>
                <a:cubicBezTo>
                  <a:pt x="15" y="8"/>
                  <a:pt x="13" y="5"/>
                  <a:pt x="10" y="5"/>
                </a:cubicBezTo>
                <a:cubicBezTo>
                  <a:pt x="7" y="5"/>
                  <a:pt x="5" y="8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3" y="16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" name="Freeform 30"/>
          <p:cNvSpPr>
            <a:spLocks noChangeArrowheads="1"/>
          </p:cNvSpPr>
          <p:nvPr/>
        </p:nvSpPr>
        <p:spPr bwMode="auto">
          <a:xfrm>
            <a:off x="3101975" y="1925638"/>
            <a:ext cx="15875" cy="11112"/>
          </a:xfrm>
          <a:custGeom>
            <a:avLst/>
            <a:gdLst>
              <a:gd name="T0" fmla="*/ 0 w 4"/>
              <a:gd name="T1" fmla="*/ 1 h 3"/>
              <a:gd name="T2" fmla="*/ 0 w 4"/>
              <a:gd name="T3" fmla="*/ 0 h 3"/>
              <a:gd name="T4" fmla="*/ 4 w 4"/>
              <a:gd name="T5" fmla="*/ 1 h 3"/>
              <a:gd name="T6" fmla="*/ 1 w 4"/>
              <a:gd name="T7" fmla="*/ 3 h 3"/>
              <a:gd name="T8" fmla="*/ 0 w 4"/>
              <a:gd name="T9" fmla="*/ 1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3"/>
              <a:gd name="T17" fmla="*/ 4 w 4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3">
                <a:moveTo>
                  <a:pt x="0" y="1"/>
                </a:moveTo>
                <a:cubicBezTo>
                  <a:pt x="0" y="1"/>
                  <a:pt x="0" y="0"/>
                  <a:pt x="0" y="0"/>
                </a:cubicBezTo>
                <a:cubicBezTo>
                  <a:pt x="1" y="1"/>
                  <a:pt x="2" y="1"/>
                  <a:pt x="4" y="1"/>
                </a:cubicBezTo>
                <a:cubicBezTo>
                  <a:pt x="3" y="3"/>
                  <a:pt x="2" y="3"/>
                  <a:pt x="1" y="3"/>
                </a:cubicBezTo>
                <a:cubicBezTo>
                  <a:pt x="0" y="3"/>
                  <a:pt x="0" y="2"/>
                  <a:pt x="0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5" name="Freeform 31"/>
          <p:cNvSpPr>
            <a:spLocks noChangeArrowheads="1"/>
          </p:cNvSpPr>
          <p:nvPr/>
        </p:nvSpPr>
        <p:spPr bwMode="auto">
          <a:xfrm>
            <a:off x="3067050" y="2062163"/>
            <a:ext cx="15875" cy="23812"/>
          </a:xfrm>
          <a:custGeom>
            <a:avLst/>
            <a:gdLst>
              <a:gd name="T0" fmla="*/ 4 w 4"/>
              <a:gd name="T1" fmla="*/ 6 h 6"/>
              <a:gd name="T2" fmla="*/ 0 w 4"/>
              <a:gd name="T3" fmla="*/ 6 h 6"/>
              <a:gd name="T4" fmla="*/ 0 w 4"/>
              <a:gd name="T5" fmla="*/ 3 h 6"/>
              <a:gd name="T6" fmla="*/ 2 w 4"/>
              <a:gd name="T7" fmla="*/ 0 h 6"/>
              <a:gd name="T8" fmla="*/ 3 w 4"/>
              <a:gd name="T9" fmla="*/ 1 h 6"/>
              <a:gd name="T10" fmla="*/ 4 w 4"/>
              <a:gd name="T11" fmla="*/ 3 h 6"/>
              <a:gd name="T12" fmla="*/ 4 w 4"/>
              <a:gd name="T13" fmla="*/ 4 h 6"/>
              <a:gd name="T14" fmla="*/ 4 w 4"/>
              <a:gd name="T15" fmla="*/ 6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"/>
              <a:gd name="T25" fmla="*/ 0 h 6"/>
              <a:gd name="T26" fmla="*/ 4 w 4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" h="6">
                <a:moveTo>
                  <a:pt x="4" y="6"/>
                </a:moveTo>
                <a:cubicBezTo>
                  <a:pt x="3" y="6"/>
                  <a:pt x="1" y="6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1"/>
                  <a:pt x="3" y="1"/>
                </a:cubicBezTo>
                <a:cubicBezTo>
                  <a:pt x="4" y="1"/>
                  <a:pt x="4" y="2"/>
                  <a:pt x="4" y="3"/>
                </a:cubicBezTo>
                <a:cubicBezTo>
                  <a:pt x="4" y="3"/>
                  <a:pt x="4" y="3"/>
                  <a:pt x="4" y="4"/>
                </a:cubicBezTo>
                <a:lnTo>
                  <a:pt x="4" y="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" name="Freeform 32"/>
          <p:cNvSpPr>
            <a:spLocks noChangeArrowheads="1"/>
          </p:cNvSpPr>
          <p:nvPr/>
        </p:nvSpPr>
        <p:spPr bwMode="auto">
          <a:xfrm>
            <a:off x="3008313" y="1925638"/>
            <a:ext cx="160337" cy="165100"/>
          </a:xfrm>
          <a:custGeom>
            <a:avLst/>
            <a:gdLst>
              <a:gd name="T0" fmla="*/ 20 w 41"/>
              <a:gd name="T1" fmla="*/ 42 h 42"/>
              <a:gd name="T2" fmla="*/ 19 w 41"/>
              <a:gd name="T3" fmla="*/ 41 h 42"/>
              <a:gd name="T4" fmla="*/ 19 w 41"/>
              <a:gd name="T5" fmla="*/ 39 h 42"/>
              <a:gd name="T6" fmla="*/ 19 w 41"/>
              <a:gd name="T7" fmla="*/ 38 h 42"/>
              <a:gd name="T8" fmla="*/ 18 w 41"/>
              <a:gd name="T9" fmla="*/ 36 h 42"/>
              <a:gd name="T10" fmla="*/ 20 w 41"/>
              <a:gd name="T11" fmla="*/ 36 h 42"/>
              <a:gd name="T12" fmla="*/ 35 w 41"/>
              <a:gd name="T13" fmla="*/ 21 h 42"/>
              <a:gd name="T14" fmla="*/ 20 w 41"/>
              <a:gd name="T15" fmla="*/ 6 h 42"/>
              <a:gd name="T16" fmla="*/ 5 w 41"/>
              <a:gd name="T17" fmla="*/ 21 h 42"/>
              <a:gd name="T18" fmla="*/ 17 w 41"/>
              <a:gd name="T19" fmla="*/ 35 h 42"/>
              <a:gd name="T20" fmla="*/ 15 w 41"/>
              <a:gd name="T21" fmla="*/ 38 h 42"/>
              <a:gd name="T22" fmla="*/ 15 w 41"/>
              <a:gd name="T23" fmla="*/ 41 h 42"/>
              <a:gd name="T24" fmla="*/ 0 w 41"/>
              <a:gd name="T25" fmla="*/ 21 h 42"/>
              <a:gd name="T26" fmla="*/ 2 w 41"/>
              <a:gd name="T27" fmla="*/ 11 h 42"/>
              <a:gd name="T28" fmla="*/ 4 w 41"/>
              <a:gd name="T29" fmla="*/ 9 h 42"/>
              <a:gd name="T30" fmla="*/ 4 w 41"/>
              <a:gd name="T31" fmla="*/ 8 h 42"/>
              <a:gd name="T32" fmla="*/ 20 w 41"/>
              <a:gd name="T33" fmla="*/ 0 h 42"/>
              <a:gd name="T34" fmla="*/ 24 w 41"/>
              <a:gd name="T35" fmla="*/ 0 h 42"/>
              <a:gd name="T36" fmla="*/ 24 w 41"/>
              <a:gd name="T37" fmla="*/ 1 h 42"/>
              <a:gd name="T38" fmla="*/ 25 w 41"/>
              <a:gd name="T39" fmla="*/ 3 h 42"/>
              <a:gd name="T40" fmla="*/ 28 w 41"/>
              <a:gd name="T41" fmla="*/ 1 h 42"/>
              <a:gd name="T42" fmla="*/ 41 w 41"/>
              <a:gd name="T43" fmla="*/ 18 h 42"/>
              <a:gd name="T44" fmla="*/ 40 w 41"/>
              <a:gd name="T45" fmla="*/ 18 h 42"/>
              <a:gd name="T46" fmla="*/ 38 w 41"/>
              <a:gd name="T47" fmla="*/ 21 h 42"/>
              <a:gd name="T48" fmla="*/ 38 w 41"/>
              <a:gd name="T49" fmla="*/ 21 h 42"/>
              <a:gd name="T50" fmla="*/ 41 w 41"/>
              <a:gd name="T51" fmla="*/ 22 h 42"/>
              <a:gd name="T52" fmla="*/ 20 w 41"/>
              <a:gd name="T53" fmla="*/ 42 h 4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1"/>
              <a:gd name="T82" fmla="*/ 0 h 42"/>
              <a:gd name="T83" fmla="*/ 41 w 41"/>
              <a:gd name="T84" fmla="*/ 42 h 4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1" h="42">
                <a:moveTo>
                  <a:pt x="20" y="42"/>
                </a:moveTo>
                <a:cubicBezTo>
                  <a:pt x="20" y="42"/>
                  <a:pt x="19" y="42"/>
                  <a:pt x="19" y="41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7"/>
                  <a:pt x="19" y="36"/>
                  <a:pt x="18" y="36"/>
                </a:cubicBezTo>
                <a:cubicBezTo>
                  <a:pt x="19" y="36"/>
                  <a:pt x="20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ubicBezTo>
                  <a:pt x="12" y="6"/>
                  <a:pt x="5" y="13"/>
                  <a:pt x="5" y="21"/>
                </a:cubicBezTo>
                <a:cubicBezTo>
                  <a:pt x="5" y="28"/>
                  <a:pt x="10" y="34"/>
                  <a:pt x="17" y="35"/>
                </a:cubicBezTo>
                <a:cubicBezTo>
                  <a:pt x="16" y="36"/>
                  <a:pt x="15" y="37"/>
                  <a:pt x="15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6" y="38"/>
                  <a:pt x="0" y="30"/>
                  <a:pt x="0" y="21"/>
                </a:cubicBezTo>
                <a:cubicBezTo>
                  <a:pt x="0" y="17"/>
                  <a:pt x="0" y="14"/>
                  <a:pt x="2" y="11"/>
                </a:cubicBezTo>
                <a:cubicBezTo>
                  <a:pt x="3" y="11"/>
                  <a:pt x="4" y="10"/>
                  <a:pt x="4" y="9"/>
                </a:cubicBezTo>
                <a:cubicBezTo>
                  <a:pt x="4" y="9"/>
                  <a:pt x="4" y="8"/>
                  <a:pt x="4" y="8"/>
                </a:cubicBezTo>
                <a:cubicBezTo>
                  <a:pt x="8" y="3"/>
                  <a:pt x="14" y="0"/>
                  <a:pt x="20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2"/>
                  <a:pt x="24" y="3"/>
                  <a:pt x="25" y="3"/>
                </a:cubicBezTo>
                <a:cubicBezTo>
                  <a:pt x="26" y="3"/>
                  <a:pt x="27" y="3"/>
                  <a:pt x="28" y="1"/>
                </a:cubicBezTo>
                <a:cubicBezTo>
                  <a:pt x="35" y="4"/>
                  <a:pt x="40" y="10"/>
                  <a:pt x="41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8"/>
                  <a:pt x="38" y="19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2"/>
                  <a:pt x="39" y="23"/>
                  <a:pt x="41" y="22"/>
                </a:cubicBezTo>
                <a:cubicBezTo>
                  <a:pt x="40" y="33"/>
                  <a:pt x="31" y="42"/>
                  <a:pt x="20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7" name="Freeform 33"/>
          <p:cNvSpPr>
            <a:spLocks noChangeArrowheads="1"/>
          </p:cNvSpPr>
          <p:nvPr/>
        </p:nvSpPr>
        <p:spPr bwMode="auto">
          <a:xfrm>
            <a:off x="3014663" y="1955800"/>
            <a:ext cx="7937" cy="12700"/>
          </a:xfrm>
          <a:custGeom>
            <a:avLst/>
            <a:gdLst>
              <a:gd name="T0" fmla="*/ 2 w 2"/>
              <a:gd name="T1" fmla="*/ 1 h 3"/>
              <a:gd name="T2" fmla="*/ 0 w 2"/>
              <a:gd name="T3" fmla="*/ 3 h 3"/>
              <a:gd name="T4" fmla="*/ 2 w 2"/>
              <a:gd name="T5" fmla="*/ 0 h 3"/>
              <a:gd name="T6" fmla="*/ 2 w 2"/>
              <a:gd name="T7" fmla="*/ 1 h 3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3"/>
              <a:gd name="T14" fmla="*/ 2 w 2"/>
              <a:gd name="T15" fmla="*/ 3 h 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3">
                <a:moveTo>
                  <a:pt x="2" y="1"/>
                </a:moveTo>
                <a:cubicBezTo>
                  <a:pt x="2" y="2"/>
                  <a:pt x="1" y="3"/>
                  <a:pt x="0" y="3"/>
                </a:cubicBezTo>
                <a:cubicBezTo>
                  <a:pt x="1" y="2"/>
                  <a:pt x="1" y="1"/>
                  <a:pt x="2" y="0"/>
                </a:cubicBezTo>
                <a:cubicBezTo>
                  <a:pt x="2" y="0"/>
                  <a:pt x="2" y="1"/>
                  <a:pt x="2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8" name="Freeform 34"/>
          <p:cNvSpPr>
            <a:spLocks noEditPoints="1" noChangeArrowheads="1"/>
          </p:cNvSpPr>
          <p:nvPr/>
        </p:nvSpPr>
        <p:spPr bwMode="auto">
          <a:xfrm>
            <a:off x="2894013" y="2636838"/>
            <a:ext cx="160337" cy="165100"/>
          </a:xfrm>
          <a:custGeom>
            <a:avLst/>
            <a:gdLst>
              <a:gd name="T0" fmla="*/ 21 w 41"/>
              <a:gd name="T1" fmla="*/ 6 h 42"/>
              <a:gd name="T2" fmla="*/ 6 w 41"/>
              <a:gd name="T3" fmla="*/ 21 h 42"/>
              <a:gd name="T4" fmla="*/ 21 w 41"/>
              <a:gd name="T5" fmla="*/ 36 h 42"/>
              <a:gd name="T6" fmla="*/ 35 w 41"/>
              <a:gd name="T7" fmla="*/ 21 h 42"/>
              <a:gd name="T8" fmla="*/ 21 w 41"/>
              <a:gd name="T9" fmla="*/ 6 h 42"/>
              <a:gd name="T10" fmla="*/ 0 w 41"/>
              <a:gd name="T11" fmla="*/ 21 h 42"/>
              <a:gd name="T12" fmla="*/ 4 w 41"/>
              <a:gd name="T13" fmla="*/ 8 h 42"/>
              <a:gd name="T14" fmla="*/ 5 w 41"/>
              <a:gd name="T15" fmla="*/ 8 h 42"/>
              <a:gd name="T16" fmla="*/ 6 w 41"/>
              <a:gd name="T17" fmla="*/ 8 h 42"/>
              <a:gd name="T18" fmla="*/ 7 w 41"/>
              <a:gd name="T19" fmla="*/ 5 h 42"/>
              <a:gd name="T20" fmla="*/ 21 w 41"/>
              <a:gd name="T21" fmla="*/ 0 h 42"/>
              <a:gd name="T22" fmla="*/ 24 w 41"/>
              <a:gd name="T23" fmla="*/ 0 h 42"/>
              <a:gd name="T24" fmla="*/ 24 w 41"/>
              <a:gd name="T25" fmla="*/ 1 h 42"/>
              <a:gd name="T26" fmla="*/ 25 w 41"/>
              <a:gd name="T27" fmla="*/ 3 h 42"/>
              <a:gd name="T28" fmla="*/ 28 w 41"/>
              <a:gd name="T29" fmla="*/ 1 h 42"/>
              <a:gd name="T30" fmla="*/ 41 w 41"/>
              <a:gd name="T31" fmla="*/ 21 h 42"/>
              <a:gd name="T32" fmla="*/ 21 w 41"/>
              <a:gd name="T33" fmla="*/ 42 h 42"/>
              <a:gd name="T34" fmla="*/ 0 w 41"/>
              <a:gd name="T35" fmla="*/ 21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1"/>
              <a:gd name="T55" fmla="*/ 0 h 42"/>
              <a:gd name="T56" fmla="*/ 41 w 41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1" h="42">
                <a:moveTo>
                  <a:pt x="21" y="6"/>
                </a:moveTo>
                <a:cubicBezTo>
                  <a:pt x="12" y="6"/>
                  <a:pt x="6" y="13"/>
                  <a:pt x="6" y="21"/>
                </a:cubicBezTo>
                <a:cubicBezTo>
                  <a:pt x="6" y="29"/>
                  <a:pt x="12" y="36"/>
                  <a:pt x="21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1" y="6"/>
                </a:cubicBezTo>
                <a:close/>
                <a:moveTo>
                  <a:pt x="0" y="21"/>
                </a:moveTo>
                <a:cubicBezTo>
                  <a:pt x="0" y="16"/>
                  <a:pt x="1" y="12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6"/>
                  <a:pt x="7" y="5"/>
                </a:cubicBezTo>
                <a:cubicBezTo>
                  <a:pt x="10" y="2"/>
                  <a:pt x="15" y="0"/>
                  <a:pt x="21" y="0"/>
                </a:cubicBezTo>
                <a:cubicBezTo>
                  <a:pt x="22" y="0"/>
                  <a:pt x="23" y="0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2"/>
                  <a:pt x="24" y="3"/>
                  <a:pt x="25" y="3"/>
                </a:cubicBezTo>
                <a:cubicBezTo>
                  <a:pt x="26" y="3"/>
                  <a:pt x="27" y="3"/>
                  <a:pt x="28" y="1"/>
                </a:cubicBezTo>
                <a:cubicBezTo>
                  <a:pt x="36" y="4"/>
                  <a:pt x="41" y="12"/>
                  <a:pt x="41" y="21"/>
                </a:cubicBezTo>
                <a:cubicBezTo>
                  <a:pt x="41" y="32"/>
                  <a:pt x="32" y="42"/>
                  <a:pt x="21" y="42"/>
                </a:cubicBezTo>
                <a:cubicBezTo>
                  <a:pt x="9" y="42"/>
                  <a:pt x="0" y="32"/>
                  <a:pt x="0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9" name="Freeform 35"/>
          <p:cNvSpPr>
            <a:spLocks noChangeArrowheads="1"/>
          </p:cNvSpPr>
          <p:nvPr/>
        </p:nvSpPr>
        <p:spPr bwMode="auto">
          <a:xfrm>
            <a:off x="2987675" y="2636838"/>
            <a:ext cx="15875" cy="12700"/>
          </a:xfrm>
          <a:custGeom>
            <a:avLst/>
            <a:gdLst>
              <a:gd name="T0" fmla="*/ 1 w 4"/>
              <a:gd name="T1" fmla="*/ 3 h 3"/>
              <a:gd name="T2" fmla="*/ 0 w 4"/>
              <a:gd name="T3" fmla="*/ 1 h 3"/>
              <a:gd name="T4" fmla="*/ 0 w 4"/>
              <a:gd name="T5" fmla="*/ 0 h 3"/>
              <a:gd name="T6" fmla="*/ 4 w 4"/>
              <a:gd name="T7" fmla="*/ 1 h 3"/>
              <a:gd name="T8" fmla="*/ 1 w 4"/>
              <a:gd name="T9" fmla="*/ 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3"/>
              <a:gd name="T17" fmla="*/ 4 w 4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3">
                <a:moveTo>
                  <a:pt x="1" y="3"/>
                </a:move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2" y="1"/>
                  <a:pt x="4" y="1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" name="Freeform 36"/>
          <p:cNvSpPr>
            <a:spLocks noEditPoints="1" noChangeArrowheads="1"/>
          </p:cNvSpPr>
          <p:nvPr/>
        </p:nvSpPr>
        <p:spPr bwMode="auto">
          <a:xfrm>
            <a:off x="2932113" y="2676525"/>
            <a:ext cx="82550" cy="82550"/>
          </a:xfrm>
          <a:custGeom>
            <a:avLst/>
            <a:gdLst>
              <a:gd name="T0" fmla="*/ 16 w 21"/>
              <a:gd name="T1" fmla="*/ 10 h 21"/>
              <a:gd name="T2" fmla="*/ 11 w 21"/>
              <a:gd name="T3" fmla="*/ 5 h 21"/>
              <a:gd name="T4" fmla="*/ 5 w 21"/>
              <a:gd name="T5" fmla="*/ 10 h 21"/>
              <a:gd name="T6" fmla="*/ 11 w 21"/>
              <a:gd name="T7" fmla="*/ 16 h 21"/>
              <a:gd name="T8" fmla="*/ 16 w 21"/>
              <a:gd name="T9" fmla="*/ 10 h 21"/>
              <a:gd name="T10" fmla="*/ 11 w 21"/>
              <a:gd name="T11" fmla="*/ 21 h 21"/>
              <a:gd name="T12" fmla="*/ 0 w 21"/>
              <a:gd name="T13" fmla="*/ 10 h 21"/>
              <a:gd name="T14" fmla="*/ 11 w 21"/>
              <a:gd name="T15" fmla="*/ 0 h 21"/>
              <a:gd name="T16" fmla="*/ 21 w 21"/>
              <a:gd name="T17" fmla="*/ 10 h 21"/>
              <a:gd name="T18" fmla="*/ 11 w 21"/>
              <a:gd name="T19" fmla="*/ 2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1"/>
              <a:gd name="T32" fmla="*/ 21 w 21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1">
                <a:moveTo>
                  <a:pt x="16" y="10"/>
                </a:moveTo>
                <a:cubicBezTo>
                  <a:pt x="16" y="8"/>
                  <a:pt x="13" y="5"/>
                  <a:pt x="11" y="5"/>
                </a:cubicBezTo>
                <a:cubicBezTo>
                  <a:pt x="8" y="5"/>
                  <a:pt x="5" y="8"/>
                  <a:pt x="5" y="10"/>
                </a:cubicBezTo>
                <a:cubicBezTo>
                  <a:pt x="5" y="13"/>
                  <a:pt x="8" y="16"/>
                  <a:pt x="11" y="16"/>
                </a:cubicBezTo>
                <a:cubicBezTo>
                  <a:pt x="13" y="16"/>
                  <a:pt x="16" y="13"/>
                  <a:pt x="16" y="10"/>
                </a:cubicBezTo>
                <a:close/>
                <a:moveTo>
                  <a:pt x="11" y="21"/>
                </a:move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1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1" name="Freeform 37"/>
          <p:cNvSpPr>
            <a:spLocks noChangeArrowheads="1"/>
          </p:cNvSpPr>
          <p:nvPr/>
        </p:nvSpPr>
        <p:spPr bwMode="auto">
          <a:xfrm>
            <a:off x="2909888" y="2657475"/>
            <a:ext cx="11112" cy="11113"/>
          </a:xfrm>
          <a:custGeom>
            <a:avLst/>
            <a:gdLst>
              <a:gd name="T0" fmla="*/ 3 w 3"/>
              <a:gd name="T1" fmla="*/ 0 h 3"/>
              <a:gd name="T2" fmla="*/ 2 w 3"/>
              <a:gd name="T3" fmla="*/ 3 h 3"/>
              <a:gd name="T4" fmla="*/ 1 w 3"/>
              <a:gd name="T5" fmla="*/ 3 h 3"/>
              <a:gd name="T6" fmla="*/ 0 w 3"/>
              <a:gd name="T7" fmla="*/ 3 h 3"/>
              <a:gd name="T8" fmla="*/ 3 w 3"/>
              <a:gd name="T9" fmla="*/ 0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3"/>
              <a:gd name="T17" fmla="*/ 3 w 3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3">
                <a:moveTo>
                  <a:pt x="3" y="0"/>
                </a:moveTo>
                <a:cubicBezTo>
                  <a:pt x="3" y="1"/>
                  <a:pt x="3" y="2"/>
                  <a:pt x="2" y="3"/>
                </a:cubicBezTo>
                <a:cubicBezTo>
                  <a:pt x="2" y="3"/>
                  <a:pt x="2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1" y="2"/>
                  <a:pt x="2" y="1"/>
                  <a:pt x="3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" name="Freeform 38"/>
          <p:cNvSpPr>
            <a:spLocks noChangeArrowheads="1"/>
          </p:cNvSpPr>
          <p:nvPr/>
        </p:nvSpPr>
        <p:spPr bwMode="auto">
          <a:xfrm>
            <a:off x="2601913" y="1790700"/>
            <a:ext cx="20637" cy="20638"/>
          </a:xfrm>
          <a:custGeom>
            <a:avLst/>
            <a:gdLst>
              <a:gd name="T0" fmla="*/ 0 w 5"/>
              <a:gd name="T1" fmla="*/ 2 h 5"/>
              <a:gd name="T2" fmla="*/ 2 w 5"/>
              <a:gd name="T3" fmla="*/ 0 h 5"/>
              <a:gd name="T4" fmla="*/ 3 w 5"/>
              <a:gd name="T5" fmla="*/ 1 h 5"/>
              <a:gd name="T6" fmla="*/ 5 w 5"/>
              <a:gd name="T7" fmla="*/ 1 h 5"/>
              <a:gd name="T8" fmla="*/ 3 w 5"/>
              <a:gd name="T9" fmla="*/ 5 h 5"/>
              <a:gd name="T10" fmla="*/ 1 w 5"/>
              <a:gd name="T11" fmla="*/ 5 h 5"/>
              <a:gd name="T12" fmla="*/ 0 w 5"/>
              <a:gd name="T13" fmla="*/ 2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"/>
              <a:gd name="T22" fmla="*/ 0 h 5"/>
              <a:gd name="T23" fmla="*/ 5 w 5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" h="5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3"/>
                  <a:pt x="4" y="4"/>
                  <a:pt x="3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3" name="Freeform 39"/>
          <p:cNvSpPr>
            <a:spLocks noChangeArrowheads="1"/>
          </p:cNvSpPr>
          <p:nvPr/>
        </p:nvSpPr>
        <p:spPr bwMode="auto">
          <a:xfrm>
            <a:off x="2601913" y="2295525"/>
            <a:ext cx="15875" cy="11113"/>
          </a:xfrm>
          <a:custGeom>
            <a:avLst/>
            <a:gdLst>
              <a:gd name="T0" fmla="*/ 1 w 4"/>
              <a:gd name="T1" fmla="*/ 3 h 3"/>
              <a:gd name="T2" fmla="*/ 1 w 4"/>
              <a:gd name="T3" fmla="*/ 0 h 3"/>
              <a:gd name="T4" fmla="*/ 2 w 4"/>
              <a:gd name="T5" fmla="*/ 0 h 3"/>
              <a:gd name="T6" fmla="*/ 4 w 4"/>
              <a:gd name="T7" fmla="*/ 1 h 3"/>
              <a:gd name="T8" fmla="*/ 1 w 4"/>
              <a:gd name="T9" fmla="*/ 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3"/>
              <a:gd name="T17" fmla="*/ 4 w 4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3">
                <a:moveTo>
                  <a:pt x="1" y="3"/>
                </a:moveTo>
                <a:cubicBezTo>
                  <a:pt x="0" y="2"/>
                  <a:pt x="0" y="1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3" y="2"/>
                  <a:pt x="2" y="3"/>
                  <a:pt x="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4" name="Freeform 40"/>
          <p:cNvSpPr>
            <a:spLocks noEditPoints="1" noChangeArrowheads="1"/>
          </p:cNvSpPr>
          <p:nvPr/>
        </p:nvSpPr>
        <p:spPr bwMode="auto">
          <a:xfrm>
            <a:off x="2476500" y="2160588"/>
            <a:ext cx="165100" cy="161925"/>
          </a:xfrm>
          <a:custGeom>
            <a:avLst/>
            <a:gdLst>
              <a:gd name="T0" fmla="*/ 21 w 42"/>
              <a:gd name="T1" fmla="*/ 35 h 41"/>
              <a:gd name="T2" fmla="*/ 36 w 42"/>
              <a:gd name="T3" fmla="*/ 21 h 41"/>
              <a:gd name="T4" fmla="*/ 21 w 42"/>
              <a:gd name="T5" fmla="*/ 6 h 41"/>
              <a:gd name="T6" fmla="*/ 6 w 42"/>
              <a:gd name="T7" fmla="*/ 21 h 41"/>
              <a:gd name="T8" fmla="*/ 21 w 42"/>
              <a:gd name="T9" fmla="*/ 35 h 41"/>
              <a:gd name="T10" fmla="*/ 33 w 42"/>
              <a:gd name="T11" fmla="*/ 34 h 41"/>
              <a:gd name="T12" fmla="*/ 33 w 42"/>
              <a:gd name="T13" fmla="*/ 37 h 41"/>
              <a:gd name="T14" fmla="*/ 21 w 42"/>
              <a:gd name="T15" fmla="*/ 41 h 41"/>
              <a:gd name="T16" fmla="*/ 0 w 42"/>
              <a:gd name="T17" fmla="*/ 21 h 41"/>
              <a:gd name="T18" fmla="*/ 21 w 42"/>
              <a:gd name="T19" fmla="*/ 0 h 41"/>
              <a:gd name="T20" fmla="*/ 42 w 42"/>
              <a:gd name="T21" fmla="*/ 21 h 41"/>
              <a:gd name="T22" fmla="*/ 36 w 42"/>
              <a:gd name="T23" fmla="*/ 35 h 41"/>
              <a:gd name="T24" fmla="*/ 36 w 42"/>
              <a:gd name="T25" fmla="*/ 35 h 41"/>
              <a:gd name="T26" fmla="*/ 34 w 42"/>
              <a:gd name="T27" fmla="*/ 34 h 41"/>
              <a:gd name="T28" fmla="*/ 33 w 42"/>
              <a:gd name="T29" fmla="*/ 34 h 4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2"/>
              <a:gd name="T46" fmla="*/ 0 h 41"/>
              <a:gd name="T47" fmla="*/ 42 w 42"/>
              <a:gd name="T48" fmla="*/ 41 h 4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2" h="41">
                <a:moveTo>
                  <a:pt x="21" y="35"/>
                </a:moveTo>
                <a:cubicBezTo>
                  <a:pt x="29" y="35"/>
                  <a:pt x="36" y="29"/>
                  <a:pt x="36" y="21"/>
                </a:cubicBezTo>
                <a:cubicBezTo>
                  <a:pt x="36" y="12"/>
                  <a:pt x="29" y="6"/>
                  <a:pt x="21" y="6"/>
                </a:cubicBezTo>
                <a:cubicBezTo>
                  <a:pt x="13" y="6"/>
                  <a:pt x="6" y="12"/>
                  <a:pt x="6" y="21"/>
                </a:cubicBezTo>
                <a:cubicBezTo>
                  <a:pt x="6" y="29"/>
                  <a:pt x="13" y="35"/>
                  <a:pt x="21" y="35"/>
                </a:cubicBezTo>
                <a:close/>
                <a:moveTo>
                  <a:pt x="33" y="34"/>
                </a:moveTo>
                <a:cubicBezTo>
                  <a:pt x="32" y="35"/>
                  <a:pt x="32" y="36"/>
                  <a:pt x="33" y="37"/>
                </a:cubicBezTo>
                <a:cubicBezTo>
                  <a:pt x="30" y="40"/>
                  <a:pt x="25" y="41"/>
                  <a:pt x="21" y="41"/>
                </a:cubicBezTo>
                <a:cubicBezTo>
                  <a:pt x="10" y="41"/>
                  <a:pt x="0" y="32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2" y="9"/>
                  <a:pt x="42" y="21"/>
                </a:cubicBezTo>
                <a:cubicBezTo>
                  <a:pt x="42" y="26"/>
                  <a:pt x="40" y="31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5" y="34"/>
                  <a:pt x="34" y="34"/>
                </a:cubicBezTo>
                <a:cubicBezTo>
                  <a:pt x="34" y="34"/>
                  <a:pt x="34" y="34"/>
                  <a:pt x="33" y="3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5" name="Freeform 41"/>
          <p:cNvSpPr>
            <a:spLocks noEditPoints="1" noChangeArrowheads="1"/>
          </p:cNvSpPr>
          <p:nvPr/>
        </p:nvSpPr>
        <p:spPr bwMode="auto">
          <a:xfrm>
            <a:off x="2465388" y="1684338"/>
            <a:ext cx="160337" cy="166687"/>
          </a:xfrm>
          <a:custGeom>
            <a:avLst/>
            <a:gdLst>
              <a:gd name="T0" fmla="*/ 20 w 41"/>
              <a:gd name="T1" fmla="*/ 36 h 42"/>
              <a:gd name="T2" fmla="*/ 35 w 41"/>
              <a:gd name="T3" fmla="*/ 21 h 42"/>
              <a:gd name="T4" fmla="*/ 20 w 41"/>
              <a:gd name="T5" fmla="*/ 6 h 42"/>
              <a:gd name="T6" fmla="*/ 5 w 41"/>
              <a:gd name="T7" fmla="*/ 21 h 42"/>
              <a:gd name="T8" fmla="*/ 20 w 41"/>
              <a:gd name="T9" fmla="*/ 36 h 42"/>
              <a:gd name="T10" fmla="*/ 37 w 41"/>
              <a:gd name="T11" fmla="*/ 27 h 42"/>
              <a:gd name="T12" fmla="*/ 35 w 41"/>
              <a:gd name="T13" fmla="*/ 29 h 42"/>
              <a:gd name="T14" fmla="*/ 36 w 41"/>
              <a:gd name="T15" fmla="*/ 32 h 42"/>
              <a:gd name="T16" fmla="*/ 38 w 41"/>
              <a:gd name="T17" fmla="*/ 32 h 42"/>
              <a:gd name="T18" fmla="*/ 20 w 41"/>
              <a:gd name="T19" fmla="*/ 42 h 42"/>
              <a:gd name="T20" fmla="*/ 0 w 41"/>
              <a:gd name="T21" fmla="*/ 21 h 42"/>
              <a:gd name="T22" fmla="*/ 20 w 41"/>
              <a:gd name="T23" fmla="*/ 0 h 42"/>
              <a:gd name="T24" fmla="*/ 41 w 41"/>
              <a:gd name="T25" fmla="*/ 21 h 42"/>
              <a:gd name="T26" fmla="*/ 40 w 41"/>
              <a:gd name="T27" fmla="*/ 28 h 42"/>
              <a:gd name="T28" fmla="*/ 38 w 41"/>
              <a:gd name="T29" fmla="*/ 28 h 42"/>
              <a:gd name="T30" fmla="*/ 37 w 41"/>
              <a:gd name="T31" fmla="*/ 27 h 4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1"/>
              <a:gd name="T49" fmla="*/ 0 h 42"/>
              <a:gd name="T50" fmla="*/ 41 w 41"/>
              <a:gd name="T51" fmla="*/ 42 h 4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1" h="42">
                <a:moveTo>
                  <a:pt x="20" y="36"/>
                </a:move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ubicBezTo>
                  <a:pt x="12" y="6"/>
                  <a:pt x="5" y="13"/>
                  <a:pt x="5" y="21"/>
                </a:cubicBezTo>
                <a:cubicBezTo>
                  <a:pt x="5" y="29"/>
                  <a:pt x="12" y="36"/>
                  <a:pt x="20" y="36"/>
                </a:cubicBezTo>
                <a:close/>
                <a:moveTo>
                  <a:pt x="37" y="27"/>
                </a:moveTo>
                <a:cubicBezTo>
                  <a:pt x="36" y="27"/>
                  <a:pt x="35" y="28"/>
                  <a:pt x="35" y="29"/>
                </a:cubicBezTo>
                <a:cubicBezTo>
                  <a:pt x="35" y="30"/>
                  <a:pt x="35" y="31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4" y="38"/>
                  <a:pt x="28" y="42"/>
                  <a:pt x="20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24"/>
                  <a:pt x="41" y="26"/>
                  <a:pt x="40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7" y="27"/>
                  <a:pt x="37" y="2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6" name="Freeform 42"/>
          <p:cNvSpPr>
            <a:spLocks noEditPoints="1" noChangeArrowheads="1"/>
          </p:cNvSpPr>
          <p:nvPr/>
        </p:nvSpPr>
        <p:spPr bwMode="auto">
          <a:xfrm>
            <a:off x="2519363" y="2200275"/>
            <a:ext cx="79375" cy="79375"/>
          </a:xfrm>
          <a:custGeom>
            <a:avLst/>
            <a:gdLst>
              <a:gd name="T0" fmla="*/ 10 w 20"/>
              <a:gd name="T1" fmla="*/ 0 h 20"/>
              <a:gd name="T2" fmla="*/ 20 w 20"/>
              <a:gd name="T3" fmla="*/ 10 h 20"/>
              <a:gd name="T4" fmla="*/ 10 w 20"/>
              <a:gd name="T5" fmla="*/ 20 h 20"/>
              <a:gd name="T6" fmla="*/ 0 w 20"/>
              <a:gd name="T7" fmla="*/ 10 h 20"/>
              <a:gd name="T8" fmla="*/ 10 w 20"/>
              <a:gd name="T9" fmla="*/ 0 h 20"/>
              <a:gd name="T10" fmla="*/ 15 w 20"/>
              <a:gd name="T11" fmla="*/ 10 h 20"/>
              <a:gd name="T12" fmla="*/ 10 w 20"/>
              <a:gd name="T13" fmla="*/ 5 h 20"/>
              <a:gd name="T14" fmla="*/ 5 w 20"/>
              <a:gd name="T15" fmla="*/ 10 h 20"/>
              <a:gd name="T16" fmla="*/ 10 w 20"/>
              <a:gd name="T17" fmla="*/ 15 h 20"/>
              <a:gd name="T18" fmla="*/ 15 w 20"/>
              <a:gd name="T19" fmla="*/ 10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0"/>
                </a:move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lose/>
                <a:moveTo>
                  <a:pt x="15" y="10"/>
                </a:moveTo>
                <a:cubicBezTo>
                  <a:pt x="15" y="7"/>
                  <a:pt x="13" y="5"/>
                  <a:pt x="10" y="5"/>
                </a:cubicBezTo>
                <a:cubicBezTo>
                  <a:pt x="7" y="5"/>
                  <a:pt x="5" y="7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7" name="Freeform 43"/>
          <p:cNvSpPr>
            <a:spLocks noEditPoints="1" noChangeArrowheads="1"/>
          </p:cNvSpPr>
          <p:nvPr/>
        </p:nvSpPr>
        <p:spPr bwMode="auto">
          <a:xfrm>
            <a:off x="2503488" y="1724025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1 h 21"/>
              <a:gd name="T4" fmla="*/ 10 w 21"/>
              <a:gd name="T5" fmla="*/ 21 h 21"/>
              <a:gd name="T6" fmla="*/ 0 w 21"/>
              <a:gd name="T7" fmla="*/ 11 h 21"/>
              <a:gd name="T8" fmla="*/ 10 w 21"/>
              <a:gd name="T9" fmla="*/ 0 h 21"/>
              <a:gd name="T10" fmla="*/ 15 w 21"/>
              <a:gd name="T11" fmla="*/ 11 h 21"/>
              <a:gd name="T12" fmla="*/ 10 w 21"/>
              <a:gd name="T13" fmla="*/ 5 h 21"/>
              <a:gd name="T14" fmla="*/ 5 w 21"/>
              <a:gd name="T15" fmla="*/ 11 h 21"/>
              <a:gd name="T16" fmla="*/ 10 w 21"/>
              <a:gd name="T17" fmla="*/ 16 h 21"/>
              <a:gd name="T18" fmla="*/ 15 w 21"/>
              <a:gd name="T19" fmla="*/ 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1"/>
              <a:gd name="T32" fmla="*/ 21 w 21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1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1"/>
                </a:moveTo>
                <a:cubicBezTo>
                  <a:pt x="15" y="8"/>
                  <a:pt x="13" y="5"/>
                  <a:pt x="10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13"/>
                  <a:pt x="8" y="16"/>
                  <a:pt x="10" y="16"/>
                </a:cubicBezTo>
                <a:cubicBezTo>
                  <a:pt x="13" y="16"/>
                  <a:pt x="15" y="13"/>
                  <a:pt x="15" y="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8" name="AutoShape 45"/>
          <p:cNvSpPr>
            <a:spLocks noChangeAspect="1" noChangeArrowheads="1" noTextEdit="1"/>
          </p:cNvSpPr>
          <p:nvPr/>
        </p:nvSpPr>
        <p:spPr bwMode="auto">
          <a:xfrm>
            <a:off x="5003800" y="1300163"/>
            <a:ext cx="320675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9" name="Freeform 47"/>
          <p:cNvSpPr>
            <a:spLocks noChangeArrowheads="1"/>
          </p:cNvSpPr>
          <p:nvPr/>
        </p:nvSpPr>
        <p:spPr bwMode="auto">
          <a:xfrm>
            <a:off x="6286500" y="1962150"/>
            <a:ext cx="1924050" cy="3979863"/>
          </a:xfrm>
          <a:custGeom>
            <a:avLst/>
            <a:gdLst>
              <a:gd name="T0" fmla="*/ 450 w 450"/>
              <a:gd name="T1" fmla="*/ 409 h 931"/>
              <a:gd name="T2" fmla="*/ 450 w 450"/>
              <a:gd name="T3" fmla="*/ 562 h 931"/>
              <a:gd name="T4" fmla="*/ 410 w 450"/>
              <a:gd name="T5" fmla="*/ 562 h 931"/>
              <a:gd name="T6" fmla="*/ 400 w 450"/>
              <a:gd name="T7" fmla="*/ 419 h 931"/>
              <a:gd name="T8" fmla="*/ 341 w 450"/>
              <a:gd name="T9" fmla="*/ 292 h 931"/>
              <a:gd name="T10" fmla="*/ 336 w 450"/>
              <a:gd name="T11" fmla="*/ 526 h 931"/>
              <a:gd name="T12" fmla="*/ 374 w 450"/>
              <a:gd name="T13" fmla="*/ 931 h 931"/>
              <a:gd name="T14" fmla="*/ 324 w 450"/>
              <a:gd name="T15" fmla="*/ 931 h 931"/>
              <a:gd name="T16" fmla="*/ 262 w 450"/>
              <a:gd name="T17" fmla="*/ 511 h 931"/>
              <a:gd name="T18" fmla="*/ 238 w 450"/>
              <a:gd name="T19" fmla="*/ 511 h 931"/>
              <a:gd name="T20" fmla="*/ 215 w 450"/>
              <a:gd name="T21" fmla="*/ 931 h 931"/>
              <a:gd name="T22" fmla="*/ 165 w 450"/>
              <a:gd name="T23" fmla="*/ 931 h 931"/>
              <a:gd name="T24" fmla="*/ 165 w 450"/>
              <a:gd name="T25" fmla="*/ 423 h 931"/>
              <a:gd name="T26" fmla="*/ 188 w 450"/>
              <a:gd name="T27" fmla="*/ 285 h 931"/>
              <a:gd name="T28" fmla="*/ 31 w 450"/>
              <a:gd name="T29" fmla="*/ 114 h 931"/>
              <a:gd name="T30" fmla="*/ 0 w 450"/>
              <a:gd name="T31" fmla="*/ 16 h 931"/>
              <a:gd name="T32" fmla="*/ 44 w 450"/>
              <a:gd name="T33" fmla="*/ 0 h 931"/>
              <a:gd name="T34" fmla="*/ 179 w 450"/>
              <a:gd name="T35" fmla="*/ 197 h 931"/>
              <a:gd name="T36" fmla="*/ 225 w 450"/>
              <a:gd name="T37" fmla="*/ 197 h 931"/>
              <a:gd name="T38" fmla="*/ 255 w 450"/>
              <a:gd name="T39" fmla="*/ 240 h 931"/>
              <a:gd name="T40" fmla="*/ 200 w 450"/>
              <a:gd name="T41" fmla="*/ 411 h 931"/>
              <a:gd name="T42" fmla="*/ 225 w 450"/>
              <a:gd name="T43" fmla="*/ 450 h 931"/>
              <a:gd name="T44" fmla="*/ 266 w 450"/>
              <a:gd name="T45" fmla="*/ 416 h 931"/>
              <a:gd name="T46" fmla="*/ 255 w 450"/>
              <a:gd name="T47" fmla="*/ 240 h 931"/>
              <a:gd name="T48" fmla="*/ 307 w 450"/>
              <a:gd name="T49" fmla="*/ 195 h 931"/>
              <a:gd name="T50" fmla="*/ 400 w 450"/>
              <a:gd name="T51" fmla="*/ 257 h 931"/>
              <a:gd name="T52" fmla="*/ 450 w 450"/>
              <a:gd name="T53" fmla="*/ 409 h 93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50"/>
              <a:gd name="T82" fmla="*/ 0 h 931"/>
              <a:gd name="T83" fmla="*/ 450 w 450"/>
              <a:gd name="T84" fmla="*/ 931 h 93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50" h="931">
                <a:moveTo>
                  <a:pt x="450" y="409"/>
                </a:moveTo>
                <a:cubicBezTo>
                  <a:pt x="450" y="562"/>
                  <a:pt x="450" y="562"/>
                  <a:pt x="450" y="562"/>
                </a:cubicBezTo>
                <a:cubicBezTo>
                  <a:pt x="410" y="562"/>
                  <a:pt x="410" y="562"/>
                  <a:pt x="410" y="562"/>
                </a:cubicBezTo>
                <a:cubicBezTo>
                  <a:pt x="400" y="419"/>
                  <a:pt x="400" y="419"/>
                  <a:pt x="400" y="419"/>
                </a:cubicBezTo>
                <a:cubicBezTo>
                  <a:pt x="341" y="292"/>
                  <a:pt x="341" y="292"/>
                  <a:pt x="341" y="292"/>
                </a:cubicBezTo>
                <a:cubicBezTo>
                  <a:pt x="341" y="292"/>
                  <a:pt x="319" y="381"/>
                  <a:pt x="336" y="526"/>
                </a:cubicBezTo>
                <a:cubicBezTo>
                  <a:pt x="353" y="671"/>
                  <a:pt x="374" y="931"/>
                  <a:pt x="374" y="931"/>
                </a:cubicBezTo>
                <a:cubicBezTo>
                  <a:pt x="324" y="931"/>
                  <a:pt x="324" y="931"/>
                  <a:pt x="324" y="931"/>
                </a:cubicBezTo>
                <a:cubicBezTo>
                  <a:pt x="262" y="511"/>
                  <a:pt x="262" y="511"/>
                  <a:pt x="262" y="511"/>
                </a:cubicBezTo>
                <a:cubicBezTo>
                  <a:pt x="238" y="511"/>
                  <a:pt x="238" y="511"/>
                  <a:pt x="238" y="511"/>
                </a:cubicBezTo>
                <a:cubicBezTo>
                  <a:pt x="215" y="931"/>
                  <a:pt x="215" y="931"/>
                  <a:pt x="215" y="931"/>
                </a:cubicBezTo>
                <a:cubicBezTo>
                  <a:pt x="165" y="931"/>
                  <a:pt x="165" y="931"/>
                  <a:pt x="165" y="931"/>
                </a:cubicBezTo>
                <a:cubicBezTo>
                  <a:pt x="165" y="931"/>
                  <a:pt x="141" y="562"/>
                  <a:pt x="165" y="423"/>
                </a:cubicBezTo>
                <a:cubicBezTo>
                  <a:pt x="188" y="285"/>
                  <a:pt x="188" y="285"/>
                  <a:pt x="188" y="285"/>
                </a:cubicBezTo>
                <a:cubicBezTo>
                  <a:pt x="188" y="285"/>
                  <a:pt x="62" y="211"/>
                  <a:pt x="31" y="114"/>
                </a:cubicBezTo>
                <a:cubicBezTo>
                  <a:pt x="0" y="16"/>
                  <a:pt x="0" y="16"/>
                  <a:pt x="0" y="16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110" y="197"/>
                  <a:pt x="179" y="197"/>
                </a:cubicBezTo>
                <a:cubicBezTo>
                  <a:pt x="197" y="197"/>
                  <a:pt x="212" y="197"/>
                  <a:pt x="225" y="197"/>
                </a:cubicBezTo>
                <a:cubicBezTo>
                  <a:pt x="225" y="197"/>
                  <a:pt x="224" y="242"/>
                  <a:pt x="255" y="240"/>
                </a:cubicBezTo>
                <a:cubicBezTo>
                  <a:pt x="200" y="411"/>
                  <a:pt x="200" y="411"/>
                  <a:pt x="200" y="411"/>
                </a:cubicBezTo>
                <a:cubicBezTo>
                  <a:pt x="225" y="450"/>
                  <a:pt x="225" y="450"/>
                  <a:pt x="225" y="450"/>
                </a:cubicBezTo>
                <a:cubicBezTo>
                  <a:pt x="266" y="416"/>
                  <a:pt x="266" y="416"/>
                  <a:pt x="266" y="416"/>
                </a:cubicBezTo>
                <a:cubicBezTo>
                  <a:pt x="255" y="240"/>
                  <a:pt x="255" y="240"/>
                  <a:pt x="255" y="240"/>
                </a:cubicBezTo>
                <a:cubicBezTo>
                  <a:pt x="286" y="238"/>
                  <a:pt x="307" y="195"/>
                  <a:pt x="307" y="195"/>
                </a:cubicBezTo>
                <a:cubicBezTo>
                  <a:pt x="338" y="197"/>
                  <a:pt x="385" y="209"/>
                  <a:pt x="400" y="257"/>
                </a:cubicBezTo>
                <a:cubicBezTo>
                  <a:pt x="424" y="331"/>
                  <a:pt x="450" y="409"/>
                  <a:pt x="450" y="4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0" name="Oval 48"/>
          <p:cNvSpPr>
            <a:spLocks noChangeArrowheads="1"/>
          </p:cNvSpPr>
          <p:nvPr/>
        </p:nvSpPr>
        <p:spPr bwMode="auto">
          <a:xfrm>
            <a:off x="7158038" y="1911350"/>
            <a:ext cx="804862" cy="8032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1" name="Freeform 49"/>
          <p:cNvSpPr>
            <a:spLocks noChangeArrowheads="1"/>
          </p:cNvSpPr>
          <p:nvPr/>
        </p:nvSpPr>
        <p:spPr bwMode="auto">
          <a:xfrm>
            <a:off x="7142163" y="2989263"/>
            <a:ext cx="280987" cy="896937"/>
          </a:xfrm>
          <a:custGeom>
            <a:avLst/>
            <a:gdLst>
              <a:gd name="T0" fmla="*/ 148 w 177"/>
              <a:gd name="T1" fmla="*/ 0 h 565"/>
              <a:gd name="T2" fmla="*/ 177 w 177"/>
              <a:gd name="T3" fmla="*/ 473 h 565"/>
              <a:gd name="T4" fmla="*/ 67 w 177"/>
              <a:gd name="T5" fmla="*/ 565 h 565"/>
              <a:gd name="T6" fmla="*/ 0 w 177"/>
              <a:gd name="T7" fmla="*/ 460 h 565"/>
              <a:gd name="T8" fmla="*/ 148 w 177"/>
              <a:gd name="T9" fmla="*/ 0 h 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"/>
              <a:gd name="T16" fmla="*/ 0 h 565"/>
              <a:gd name="T17" fmla="*/ 177 w 177"/>
              <a:gd name="T18" fmla="*/ 565 h 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" h="565">
                <a:moveTo>
                  <a:pt x="148" y="0"/>
                </a:moveTo>
                <a:lnTo>
                  <a:pt x="177" y="473"/>
                </a:lnTo>
                <a:lnTo>
                  <a:pt x="67" y="565"/>
                </a:lnTo>
                <a:lnTo>
                  <a:pt x="0" y="460"/>
                </a:lnTo>
                <a:lnTo>
                  <a:pt x="14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" name="Freeform 50"/>
          <p:cNvSpPr>
            <a:spLocks noChangeArrowheads="1"/>
          </p:cNvSpPr>
          <p:nvPr/>
        </p:nvSpPr>
        <p:spPr bwMode="auto">
          <a:xfrm>
            <a:off x="6102350" y="1295400"/>
            <a:ext cx="530225" cy="403225"/>
          </a:xfrm>
          <a:custGeom>
            <a:avLst/>
            <a:gdLst>
              <a:gd name="T0" fmla="*/ 334 w 334"/>
              <a:gd name="T1" fmla="*/ 0 h 254"/>
              <a:gd name="T2" fmla="*/ 0 w 334"/>
              <a:gd name="T3" fmla="*/ 254 h 254"/>
              <a:gd name="T4" fmla="*/ 0 w 334"/>
              <a:gd name="T5" fmla="*/ 194 h 254"/>
              <a:gd name="T6" fmla="*/ 334 w 334"/>
              <a:gd name="T7" fmla="*/ 0 h 254"/>
              <a:gd name="T8" fmla="*/ 0 60000 65536"/>
              <a:gd name="T9" fmla="*/ 0 60000 65536"/>
              <a:gd name="T10" fmla="*/ 0 60000 65536"/>
              <a:gd name="T11" fmla="*/ 0 60000 65536"/>
              <a:gd name="T12" fmla="*/ 0 w 334"/>
              <a:gd name="T13" fmla="*/ 0 h 254"/>
              <a:gd name="T14" fmla="*/ 334 w 334"/>
              <a:gd name="T15" fmla="*/ 254 h 2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4" h="254">
                <a:moveTo>
                  <a:pt x="334" y="0"/>
                </a:moveTo>
                <a:lnTo>
                  <a:pt x="0" y="254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3" name="Freeform 51"/>
          <p:cNvSpPr>
            <a:spLocks noChangeArrowheads="1"/>
          </p:cNvSpPr>
          <p:nvPr/>
        </p:nvSpPr>
        <p:spPr bwMode="auto">
          <a:xfrm>
            <a:off x="6102350" y="2916238"/>
            <a:ext cx="530225" cy="406400"/>
          </a:xfrm>
          <a:custGeom>
            <a:avLst/>
            <a:gdLst>
              <a:gd name="T0" fmla="*/ 334 w 334"/>
              <a:gd name="T1" fmla="*/ 0 h 256"/>
              <a:gd name="T2" fmla="*/ 0 w 334"/>
              <a:gd name="T3" fmla="*/ 256 h 256"/>
              <a:gd name="T4" fmla="*/ 0 w 334"/>
              <a:gd name="T5" fmla="*/ 194 h 256"/>
              <a:gd name="T6" fmla="*/ 334 w 334"/>
              <a:gd name="T7" fmla="*/ 0 h 256"/>
              <a:gd name="T8" fmla="*/ 0 60000 65536"/>
              <a:gd name="T9" fmla="*/ 0 60000 65536"/>
              <a:gd name="T10" fmla="*/ 0 60000 65536"/>
              <a:gd name="T11" fmla="*/ 0 60000 65536"/>
              <a:gd name="T12" fmla="*/ 0 w 334"/>
              <a:gd name="T13" fmla="*/ 0 h 256"/>
              <a:gd name="T14" fmla="*/ 334 w 334"/>
              <a:gd name="T15" fmla="*/ 256 h 2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4" h="256">
                <a:moveTo>
                  <a:pt x="334" y="0"/>
                </a:moveTo>
                <a:lnTo>
                  <a:pt x="0" y="256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4" name="Freeform 52"/>
          <p:cNvSpPr>
            <a:spLocks noChangeArrowheads="1"/>
          </p:cNvSpPr>
          <p:nvPr/>
        </p:nvSpPr>
        <p:spPr bwMode="auto">
          <a:xfrm>
            <a:off x="6102350" y="4540250"/>
            <a:ext cx="530225" cy="401638"/>
          </a:xfrm>
          <a:custGeom>
            <a:avLst/>
            <a:gdLst>
              <a:gd name="T0" fmla="*/ 334 w 334"/>
              <a:gd name="T1" fmla="*/ 0 h 253"/>
              <a:gd name="T2" fmla="*/ 0 w 334"/>
              <a:gd name="T3" fmla="*/ 253 h 253"/>
              <a:gd name="T4" fmla="*/ 0 w 334"/>
              <a:gd name="T5" fmla="*/ 194 h 253"/>
              <a:gd name="T6" fmla="*/ 334 w 334"/>
              <a:gd name="T7" fmla="*/ 0 h 253"/>
              <a:gd name="T8" fmla="*/ 0 60000 65536"/>
              <a:gd name="T9" fmla="*/ 0 60000 65536"/>
              <a:gd name="T10" fmla="*/ 0 60000 65536"/>
              <a:gd name="T11" fmla="*/ 0 60000 65536"/>
              <a:gd name="T12" fmla="*/ 0 w 334"/>
              <a:gd name="T13" fmla="*/ 0 h 253"/>
              <a:gd name="T14" fmla="*/ 334 w 334"/>
              <a:gd name="T15" fmla="*/ 253 h 2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4" h="253">
                <a:moveTo>
                  <a:pt x="334" y="0"/>
                </a:moveTo>
                <a:lnTo>
                  <a:pt x="0" y="253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5" name="Freeform 53"/>
          <p:cNvSpPr>
            <a:spLocks noChangeArrowheads="1"/>
          </p:cNvSpPr>
          <p:nvPr/>
        </p:nvSpPr>
        <p:spPr bwMode="auto">
          <a:xfrm>
            <a:off x="5008563" y="4600575"/>
            <a:ext cx="1093787" cy="1119188"/>
          </a:xfrm>
          <a:custGeom>
            <a:avLst/>
            <a:gdLst>
              <a:gd name="T0" fmla="*/ 689 w 689"/>
              <a:gd name="T1" fmla="*/ 288 h 705"/>
              <a:gd name="T2" fmla="*/ 689 w 689"/>
              <a:gd name="T3" fmla="*/ 705 h 705"/>
              <a:gd name="T4" fmla="*/ 0 w 689"/>
              <a:gd name="T5" fmla="*/ 705 h 705"/>
              <a:gd name="T6" fmla="*/ 0 w 689"/>
              <a:gd name="T7" fmla="*/ 0 h 705"/>
              <a:gd name="T8" fmla="*/ 689 w 689"/>
              <a:gd name="T9" fmla="*/ 0 h 705"/>
              <a:gd name="T10" fmla="*/ 689 w 689"/>
              <a:gd name="T11" fmla="*/ 94 h 705"/>
              <a:gd name="T12" fmla="*/ 598 w 689"/>
              <a:gd name="T13" fmla="*/ 148 h 705"/>
              <a:gd name="T14" fmla="*/ 598 w 689"/>
              <a:gd name="T15" fmla="*/ 94 h 705"/>
              <a:gd name="T16" fmla="*/ 94 w 689"/>
              <a:gd name="T17" fmla="*/ 94 h 705"/>
              <a:gd name="T18" fmla="*/ 94 w 689"/>
              <a:gd name="T19" fmla="*/ 611 h 705"/>
              <a:gd name="T20" fmla="*/ 598 w 689"/>
              <a:gd name="T21" fmla="*/ 611 h 705"/>
              <a:gd name="T22" fmla="*/ 598 w 689"/>
              <a:gd name="T23" fmla="*/ 352 h 705"/>
              <a:gd name="T24" fmla="*/ 689 w 689"/>
              <a:gd name="T25" fmla="*/ 288 h 7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9"/>
              <a:gd name="T40" fmla="*/ 0 h 705"/>
              <a:gd name="T41" fmla="*/ 689 w 689"/>
              <a:gd name="T42" fmla="*/ 705 h 70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9" h="705">
                <a:moveTo>
                  <a:pt x="689" y="288"/>
                </a:moveTo>
                <a:lnTo>
                  <a:pt x="689" y="705"/>
                </a:lnTo>
                <a:lnTo>
                  <a:pt x="0" y="705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8"/>
                </a:lnTo>
                <a:lnTo>
                  <a:pt x="598" y="94"/>
                </a:lnTo>
                <a:lnTo>
                  <a:pt x="94" y="94"/>
                </a:lnTo>
                <a:lnTo>
                  <a:pt x="94" y="611"/>
                </a:lnTo>
                <a:lnTo>
                  <a:pt x="598" y="611"/>
                </a:lnTo>
                <a:lnTo>
                  <a:pt x="598" y="352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6" name="Freeform 54"/>
          <p:cNvSpPr>
            <a:spLocks noChangeArrowheads="1"/>
          </p:cNvSpPr>
          <p:nvPr/>
        </p:nvSpPr>
        <p:spPr bwMode="auto">
          <a:xfrm>
            <a:off x="5957888" y="4848225"/>
            <a:ext cx="144462" cy="204788"/>
          </a:xfrm>
          <a:custGeom>
            <a:avLst/>
            <a:gdLst>
              <a:gd name="T0" fmla="*/ 91 w 91"/>
              <a:gd name="T1" fmla="*/ 0 h 129"/>
              <a:gd name="T2" fmla="*/ 91 w 91"/>
              <a:gd name="T3" fmla="*/ 59 h 129"/>
              <a:gd name="T4" fmla="*/ 0 w 91"/>
              <a:gd name="T5" fmla="*/ 129 h 129"/>
              <a:gd name="T6" fmla="*/ 0 w 91"/>
              <a:gd name="T7" fmla="*/ 54 h 129"/>
              <a:gd name="T8" fmla="*/ 91 w 91"/>
              <a:gd name="T9" fmla="*/ 0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29"/>
              <a:gd name="T17" fmla="*/ 91 w 91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29">
                <a:moveTo>
                  <a:pt x="91" y="0"/>
                </a:moveTo>
                <a:lnTo>
                  <a:pt x="91" y="59"/>
                </a:lnTo>
                <a:lnTo>
                  <a:pt x="0" y="129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7" name="Freeform 55"/>
          <p:cNvSpPr>
            <a:spLocks noChangeArrowheads="1"/>
          </p:cNvSpPr>
          <p:nvPr/>
        </p:nvSpPr>
        <p:spPr bwMode="auto">
          <a:xfrm>
            <a:off x="5008563" y="2979738"/>
            <a:ext cx="1093787" cy="1120775"/>
          </a:xfrm>
          <a:custGeom>
            <a:avLst/>
            <a:gdLst>
              <a:gd name="T0" fmla="*/ 689 w 689"/>
              <a:gd name="T1" fmla="*/ 288 h 706"/>
              <a:gd name="T2" fmla="*/ 689 w 689"/>
              <a:gd name="T3" fmla="*/ 706 h 706"/>
              <a:gd name="T4" fmla="*/ 0 w 689"/>
              <a:gd name="T5" fmla="*/ 706 h 706"/>
              <a:gd name="T6" fmla="*/ 0 w 689"/>
              <a:gd name="T7" fmla="*/ 0 h 706"/>
              <a:gd name="T8" fmla="*/ 689 w 689"/>
              <a:gd name="T9" fmla="*/ 0 h 706"/>
              <a:gd name="T10" fmla="*/ 689 w 689"/>
              <a:gd name="T11" fmla="*/ 94 h 706"/>
              <a:gd name="T12" fmla="*/ 598 w 689"/>
              <a:gd name="T13" fmla="*/ 146 h 706"/>
              <a:gd name="T14" fmla="*/ 598 w 689"/>
              <a:gd name="T15" fmla="*/ 94 h 706"/>
              <a:gd name="T16" fmla="*/ 94 w 689"/>
              <a:gd name="T17" fmla="*/ 94 h 706"/>
              <a:gd name="T18" fmla="*/ 94 w 689"/>
              <a:gd name="T19" fmla="*/ 609 h 706"/>
              <a:gd name="T20" fmla="*/ 598 w 689"/>
              <a:gd name="T21" fmla="*/ 609 h 706"/>
              <a:gd name="T22" fmla="*/ 598 w 689"/>
              <a:gd name="T23" fmla="*/ 353 h 706"/>
              <a:gd name="T24" fmla="*/ 689 w 689"/>
              <a:gd name="T25" fmla="*/ 288 h 70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9"/>
              <a:gd name="T40" fmla="*/ 0 h 706"/>
              <a:gd name="T41" fmla="*/ 689 w 689"/>
              <a:gd name="T42" fmla="*/ 706 h 70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9" h="706">
                <a:moveTo>
                  <a:pt x="689" y="288"/>
                </a:moveTo>
                <a:lnTo>
                  <a:pt x="689" y="706"/>
                </a:lnTo>
                <a:lnTo>
                  <a:pt x="0" y="706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6"/>
                </a:lnTo>
                <a:lnTo>
                  <a:pt x="598" y="94"/>
                </a:lnTo>
                <a:lnTo>
                  <a:pt x="94" y="94"/>
                </a:lnTo>
                <a:lnTo>
                  <a:pt x="94" y="609"/>
                </a:lnTo>
                <a:lnTo>
                  <a:pt x="598" y="609"/>
                </a:lnTo>
                <a:lnTo>
                  <a:pt x="598" y="353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8" name="Freeform 56"/>
          <p:cNvSpPr>
            <a:spLocks noChangeArrowheads="1"/>
          </p:cNvSpPr>
          <p:nvPr/>
        </p:nvSpPr>
        <p:spPr bwMode="auto">
          <a:xfrm>
            <a:off x="5957888" y="3224213"/>
            <a:ext cx="144462" cy="209550"/>
          </a:xfrm>
          <a:custGeom>
            <a:avLst/>
            <a:gdLst>
              <a:gd name="T0" fmla="*/ 91 w 91"/>
              <a:gd name="T1" fmla="*/ 0 h 132"/>
              <a:gd name="T2" fmla="*/ 91 w 91"/>
              <a:gd name="T3" fmla="*/ 62 h 132"/>
              <a:gd name="T4" fmla="*/ 0 w 91"/>
              <a:gd name="T5" fmla="*/ 132 h 132"/>
              <a:gd name="T6" fmla="*/ 0 w 91"/>
              <a:gd name="T7" fmla="*/ 54 h 132"/>
              <a:gd name="T8" fmla="*/ 91 w 91"/>
              <a:gd name="T9" fmla="*/ 0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2"/>
              <a:gd name="T17" fmla="*/ 91 w 91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2">
                <a:moveTo>
                  <a:pt x="91" y="0"/>
                </a:moveTo>
                <a:lnTo>
                  <a:pt x="91" y="62"/>
                </a:lnTo>
                <a:lnTo>
                  <a:pt x="0" y="132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9" name="Freeform 57"/>
          <p:cNvSpPr>
            <a:spLocks noChangeArrowheads="1"/>
          </p:cNvSpPr>
          <p:nvPr/>
        </p:nvSpPr>
        <p:spPr bwMode="auto">
          <a:xfrm>
            <a:off x="5008563" y="1355725"/>
            <a:ext cx="1093787" cy="1120775"/>
          </a:xfrm>
          <a:custGeom>
            <a:avLst/>
            <a:gdLst>
              <a:gd name="T0" fmla="*/ 689 w 689"/>
              <a:gd name="T1" fmla="*/ 288 h 706"/>
              <a:gd name="T2" fmla="*/ 689 w 689"/>
              <a:gd name="T3" fmla="*/ 706 h 706"/>
              <a:gd name="T4" fmla="*/ 0 w 689"/>
              <a:gd name="T5" fmla="*/ 706 h 706"/>
              <a:gd name="T6" fmla="*/ 0 w 689"/>
              <a:gd name="T7" fmla="*/ 0 h 706"/>
              <a:gd name="T8" fmla="*/ 689 w 689"/>
              <a:gd name="T9" fmla="*/ 0 h 706"/>
              <a:gd name="T10" fmla="*/ 689 w 689"/>
              <a:gd name="T11" fmla="*/ 94 h 706"/>
              <a:gd name="T12" fmla="*/ 598 w 689"/>
              <a:gd name="T13" fmla="*/ 148 h 706"/>
              <a:gd name="T14" fmla="*/ 598 w 689"/>
              <a:gd name="T15" fmla="*/ 94 h 706"/>
              <a:gd name="T16" fmla="*/ 94 w 689"/>
              <a:gd name="T17" fmla="*/ 94 h 706"/>
              <a:gd name="T18" fmla="*/ 94 w 689"/>
              <a:gd name="T19" fmla="*/ 611 h 706"/>
              <a:gd name="T20" fmla="*/ 598 w 689"/>
              <a:gd name="T21" fmla="*/ 611 h 706"/>
              <a:gd name="T22" fmla="*/ 598 w 689"/>
              <a:gd name="T23" fmla="*/ 353 h 706"/>
              <a:gd name="T24" fmla="*/ 689 w 689"/>
              <a:gd name="T25" fmla="*/ 288 h 70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89"/>
              <a:gd name="T40" fmla="*/ 0 h 706"/>
              <a:gd name="T41" fmla="*/ 689 w 689"/>
              <a:gd name="T42" fmla="*/ 706 h 70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89" h="706">
                <a:moveTo>
                  <a:pt x="689" y="288"/>
                </a:moveTo>
                <a:lnTo>
                  <a:pt x="689" y="706"/>
                </a:lnTo>
                <a:lnTo>
                  <a:pt x="0" y="706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8"/>
                </a:lnTo>
                <a:lnTo>
                  <a:pt x="598" y="94"/>
                </a:lnTo>
                <a:lnTo>
                  <a:pt x="94" y="94"/>
                </a:lnTo>
                <a:lnTo>
                  <a:pt x="94" y="611"/>
                </a:lnTo>
                <a:lnTo>
                  <a:pt x="598" y="611"/>
                </a:lnTo>
                <a:lnTo>
                  <a:pt x="598" y="353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0" name="Freeform 58"/>
          <p:cNvSpPr>
            <a:spLocks noChangeArrowheads="1"/>
          </p:cNvSpPr>
          <p:nvPr/>
        </p:nvSpPr>
        <p:spPr bwMode="auto">
          <a:xfrm>
            <a:off x="5957888" y="1603375"/>
            <a:ext cx="144462" cy="206375"/>
          </a:xfrm>
          <a:custGeom>
            <a:avLst/>
            <a:gdLst>
              <a:gd name="T0" fmla="*/ 91 w 91"/>
              <a:gd name="T1" fmla="*/ 0 h 130"/>
              <a:gd name="T2" fmla="*/ 91 w 91"/>
              <a:gd name="T3" fmla="*/ 60 h 130"/>
              <a:gd name="T4" fmla="*/ 0 w 91"/>
              <a:gd name="T5" fmla="*/ 130 h 130"/>
              <a:gd name="T6" fmla="*/ 0 w 91"/>
              <a:gd name="T7" fmla="*/ 54 h 130"/>
              <a:gd name="T8" fmla="*/ 91 w 91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0"/>
              <a:gd name="T17" fmla="*/ 91 w 91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0">
                <a:moveTo>
                  <a:pt x="91" y="0"/>
                </a:moveTo>
                <a:lnTo>
                  <a:pt x="91" y="60"/>
                </a:lnTo>
                <a:lnTo>
                  <a:pt x="0" y="130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" name="Freeform 59"/>
          <p:cNvSpPr>
            <a:spLocks noChangeArrowheads="1"/>
          </p:cNvSpPr>
          <p:nvPr/>
        </p:nvSpPr>
        <p:spPr bwMode="auto">
          <a:xfrm>
            <a:off x="5248275" y="4933950"/>
            <a:ext cx="709613" cy="512763"/>
          </a:xfrm>
          <a:custGeom>
            <a:avLst/>
            <a:gdLst>
              <a:gd name="T0" fmla="*/ 447 w 447"/>
              <a:gd name="T1" fmla="*/ 0 h 323"/>
              <a:gd name="T2" fmla="*/ 447 w 447"/>
              <a:gd name="T3" fmla="*/ 75 h 323"/>
              <a:gd name="T4" fmla="*/ 123 w 447"/>
              <a:gd name="T5" fmla="*/ 323 h 323"/>
              <a:gd name="T6" fmla="*/ 0 w 447"/>
              <a:gd name="T7" fmla="*/ 21 h 323"/>
              <a:gd name="T8" fmla="*/ 123 w 447"/>
              <a:gd name="T9" fmla="*/ 188 h 323"/>
              <a:gd name="T10" fmla="*/ 447 w 447"/>
              <a:gd name="T11" fmla="*/ 0 h 3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7"/>
              <a:gd name="T19" fmla="*/ 0 h 323"/>
              <a:gd name="T20" fmla="*/ 447 w 447"/>
              <a:gd name="T21" fmla="*/ 323 h 3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7" h="323">
                <a:moveTo>
                  <a:pt x="447" y="0"/>
                </a:moveTo>
                <a:lnTo>
                  <a:pt x="447" y="75"/>
                </a:lnTo>
                <a:lnTo>
                  <a:pt x="123" y="323"/>
                </a:lnTo>
                <a:lnTo>
                  <a:pt x="0" y="21"/>
                </a:lnTo>
                <a:lnTo>
                  <a:pt x="123" y="188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" name="Freeform 60"/>
          <p:cNvSpPr>
            <a:spLocks noChangeArrowheads="1"/>
          </p:cNvSpPr>
          <p:nvPr/>
        </p:nvSpPr>
        <p:spPr bwMode="auto">
          <a:xfrm>
            <a:off x="5248275" y="3309938"/>
            <a:ext cx="709613" cy="512762"/>
          </a:xfrm>
          <a:custGeom>
            <a:avLst/>
            <a:gdLst>
              <a:gd name="T0" fmla="*/ 447 w 447"/>
              <a:gd name="T1" fmla="*/ 0 h 323"/>
              <a:gd name="T2" fmla="*/ 447 w 447"/>
              <a:gd name="T3" fmla="*/ 78 h 323"/>
              <a:gd name="T4" fmla="*/ 123 w 447"/>
              <a:gd name="T5" fmla="*/ 323 h 323"/>
              <a:gd name="T6" fmla="*/ 0 w 447"/>
              <a:gd name="T7" fmla="*/ 24 h 323"/>
              <a:gd name="T8" fmla="*/ 123 w 447"/>
              <a:gd name="T9" fmla="*/ 188 h 323"/>
              <a:gd name="T10" fmla="*/ 447 w 447"/>
              <a:gd name="T11" fmla="*/ 0 h 3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7"/>
              <a:gd name="T19" fmla="*/ 0 h 323"/>
              <a:gd name="T20" fmla="*/ 447 w 447"/>
              <a:gd name="T21" fmla="*/ 323 h 3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7" h="323">
                <a:moveTo>
                  <a:pt x="447" y="0"/>
                </a:moveTo>
                <a:lnTo>
                  <a:pt x="447" y="78"/>
                </a:lnTo>
                <a:lnTo>
                  <a:pt x="123" y="323"/>
                </a:lnTo>
                <a:lnTo>
                  <a:pt x="0" y="24"/>
                </a:lnTo>
                <a:lnTo>
                  <a:pt x="123" y="188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3" name="Freeform 61"/>
          <p:cNvSpPr>
            <a:spLocks noChangeArrowheads="1"/>
          </p:cNvSpPr>
          <p:nvPr/>
        </p:nvSpPr>
        <p:spPr bwMode="auto">
          <a:xfrm>
            <a:off x="5248275" y="1689100"/>
            <a:ext cx="709613" cy="509588"/>
          </a:xfrm>
          <a:custGeom>
            <a:avLst/>
            <a:gdLst>
              <a:gd name="T0" fmla="*/ 447 w 447"/>
              <a:gd name="T1" fmla="*/ 0 h 321"/>
              <a:gd name="T2" fmla="*/ 447 w 447"/>
              <a:gd name="T3" fmla="*/ 76 h 321"/>
              <a:gd name="T4" fmla="*/ 123 w 447"/>
              <a:gd name="T5" fmla="*/ 321 h 321"/>
              <a:gd name="T6" fmla="*/ 0 w 447"/>
              <a:gd name="T7" fmla="*/ 22 h 321"/>
              <a:gd name="T8" fmla="*/ 123 w 447"/>
              <a:gd name="T9" fmla="*/ 186 h 321"/>
              <a:gd name="T10" fmla="*/ 447 w 447"/>
              <a:gd name="T11" fmla="*/ 0 h 3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7"/>
              <a:gd name="T19" fmla="*/ 0 h 321"/>
              <a:gd name="T20" fmla="*/ 447 w 447"/>
              <a:gd name="T21" fmla="*/ 321 h 3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7" h="321">
                <a:moveTo>
                  <a:pt x="447" y="0"/>
                </a:moveTo>
                <a:lnTo>
                  <a:pt x="447" y="76"/>
                </a:lnTo>
                <a:lnTo>
                  <a:pt x="123" y="321"/>
                </a:lnTo>
                <a:lnTo>
                  <a:pt x="0" y="22"/>
                </a:lnTo>
                <a:lnTo>
                  <a:pt x="123" y="186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9741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2211388" y="1081088"/>
            <a:ext cx="43053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EditPoints="1" noChangeArrowheads="1"/>
          </p:cNvSpPr>
          <p:nvPr/>
        </p:nvSpPr>
        <p:spPr bwMode="auto">
          <a:xfrm>
            <a:off x="4938713" y="4919663"/>
            <a:ext cx="1581150" cy="601662"/>
          </a:xfrm>
          <a:custGeom>
            <a:avLst/>
            <a:gdLst>
              <a:gd name="T0" fmla="*/ 189 w 378"/>
              <a:gd name="T1" fmla="*/ 0 h 144"/>
              <a:gd name="T2" fmla="*/ 378 w 378"/>
              <a:gd name="T3" fmla="*/ 72 h 144"/>
              <a:gd name="T4" fmla="*/ 189 w 378"/>
              <a:gd name="T5" fmla="*/ 144 h 144"/>
              <a:gd name="T6" fmla="*/ 0 w 378"/>
              <a:gd name="T7" fmla="*/ 72 h 144"/>
              <a:gd name="T8" fmla="*/ 189 w 378"/>
              <a:gd name="T9" fmla="*/ 0 h 144"/>
              <a:gd name="T10" fmla="*/ 349 w 378"/>
              <a:gd name="T11" fmla="*/ 72 h 144"/>
              <a:gd name="T12" fmla="*/ 189 w 378"/>
              <a:gd name="T13" fmla="*/ 11 h 144"/>
              <a:gd name="T14" fmla="*/ 29 w 378"/>
              <a:gd name="T15" fmla="*/ 72 h 144"/>
              <a:gd name="T16" fmla="*/ 189 w 378"/>
              <a:gd name="T17" fmla="*/ 133 h 144"/>
              <a:gd name="T18" fmla="*/ 349 w 378"/>
              <a:gd name="T19" fmla="*/ 72 h 1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78"/>
              <a:gd name="T31" fmla="*/ 0 h 144"/>
              <a:gd name="T32" fmla="*/ 378 w 378"/>
              <a:gd name="T33" fmla="*/ 144 h 1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78" h="144">
                <a:moveTo>
                  <a:pt x="189" y="0"/>
                </a:moveTo>
                <a:cubicBezTo>
                  <a:pt x="293" y="0"/>
                  <a:pt x="378" y="32"/>
                  <a:pt x="378" y="72"/>
                </a:cubicBezTo>
                <a:cubicBezTo>
                  <a:pt x="378" y="112"/>
                  <a:pt x="293" y="144"/>
                  <a:pt x="189" y="144"/>
                </a:cubicBezTo>
                <a:cubicBezTo>
                  <a:pt x="84" y="144"/>
                  <a:pt x="0" y="112"/>
                  <a:pt x="0" y="72"/>
                </a:cubicBezTo>
                <a:cubicBezTo>
                  <a:pt x="0" y="32"/>
                  <a:pt x="84" y="0"/>
                  <a:pt x="189" y="0"/>
                </a:cubicBezTo>
                <a:close/>
                <a:moveTo>
                  <a:pt x="349" y="72"/>
                </a:moveTo>
                <a:cubicBezTo>
                  <a:pt x="349" y="38"/>
                  <a:pt x="277" y="11"/>
                  <a:pt x="189" y="11"/>
                </a:cubicBezTo>
                <a:cubicBezTo>
                  <a:pt x="100" y="11"/>
                  <a:pt x="29" y="38"/>
                  <a:pt x="29" y="72"/>
                </a:cubicBezTo>
                <a:cubicBezTo>
                  <a:pt x="29" y="106"/>
                  <a:pt x="100" y="133"/>
                  <a:pt x="189" y="133"/>
                </a:cubicBezTo>
                <a:cubicBezTo>
                  <a:pt x="277" y="133"/>
                  <a:pt x="349" y="106"/>
                  <a:pt x="349" y="7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6"/>
          <p:cNvSpPr>
            <a:spLocks noEditPoints="1" noChangeArrowheads="1"/>
          </p:cNvSpPr>
          <p:nvPr/>
        </p:nvSpPr>
        <p:spPr bwMode="auto">
          <a:xfrm>
            <a:off x="5227638" y="5027613"/>
            <a:ext cx="1004887" cy="385762"/>
          </a:xfrm>
          <a:custGeom>
            <a:avLst/>
            <a:gdLst>
              <a:gd name="T0" fmla="*/ 120 w 240"/>
              <a:gd name="T1" fmla="*/ 0 h 92"/>
              <a:gd name="T2" fmla="*/ 240 w 240"/>
              <a:gd name="T3" fmla="*/ 46 h 92"/>
              <a:gd name="T4" fmla="*/ 120 w 240"/>
              <a:gd name="T5" fmla="*/ 92 h 92"/>
              <a:gd name="T6" fmla="*/ 0 w 240"/>
              <a:gd name="T7" fmla="*/ 46 h 92"/>
              <a:gd name="T8" fmla="*/ 120 w 240"/>
              <a:gd name="T9" fmla="*/ 0 h 92"/>
              <a:gd name="T10" fmla="*/ 210 w 240"/>
              <a:gd name="T11" fmla="*/ 46 h 92"/>
              <a:gd name="T12" fmla="*/ 120 w 240"/>
              <a:gd name="T13" fmla="*/ 12 h 92"/>
              <a:gd name="T14" fmla="*/ 30 w 240"/>
              <a:gd name="T15" fmla="*/ 46 h 92"/>
              <a:gd name="T16" fmla="*/ 120 w 240"/>
              <a:gd name="T17" fmla="*/ 81 h 92"/>
              <a:gd name="T18" fmla="*/ 210 w 240"/>
              <a:gd name="T19" fmla="*/ 46 h 9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0"/>
              <a:gd name="T31" fmla="*/ 0 h 92"/>
              <a:gd name="T32" fmla="*/ 240 w 240"/>
              <a:gd name="T33" fmla="*/ 92 h 9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0" h="92">
                <a:moveTo>
                  <a:pt x="120" y="0"/>
                </a:moveTo>
                <a:cubicBezTo>
                  <a:pt x="186" y="0"/>
                  <a:pt x="240" y="21"/>
                  <a:pt x="240" y="46"/>
                </a:cubicBezTo>
                <a:cubicBezTo>
                  <a:pt x="240" y="71"/>
                  <a:pt x="186" y="92"/>
                  <a:pt x="120" y="92"/>
                </a:cubicBezTo>
                <a:cubicBezTo>
                  <a:pt x="54" y="92"/>
                  <a:pt x="0" y="71"/>
                  <a:pt x="0" y="46"/>
                </a:cubicBezTo>
                <a:cubicBezTo>
                  <a:pt x="0" y="21"/>
                  <a:pt x="54" y="0"/>
                  <a:pt x="120" y="0"/>
                </a:cubicBezTo>
                <a:close/>
                <a:moveTo>
                  <a:pt x="210" y="46"/>
                </a:moveTo>
                <a:cubicBezTo>
                  <a:pt x="210" y="27"/>
                  <a:pt x="170" y="12"/>
                  <a:pt x="120" y="12"/>
                </a:cubicBezTo>
                <a:cubicBezTo>
                  <a:pt x="70" y="12"/>
                  <a:pt x="30" y="27"/>
                  <a:pt x="30" y="46"/>
                </a:cubicBezTo>
                <a:cubicBezTo>
                  <a:pt x="30" y="65"/>
                  <a:pt x="70" y="81"/>
                  <a:pt x="120" y="81"/>
                </a:cubicBezTo>
                <a:cubicBezTo>
                  <a:pt x="170" y="81"/>
                  <a:pt x="210" y="65"/>
                  <a:pt x="210" y="4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EditPoints="1" noChangeArrowheads="1"/>
          </p:cNvSpPr>
          <p:nvPr/>
        </p:nvSpPr>
        <p:spPr bwMode="auto">
          <a:xfrm>
            <a:off x="5441950" y="5111750"/>
            <a:ext cx="576263" cy="222250"/>
          </a:xfrm>
          <a:custGeom>
            <a:avLst/>
            <a:gdLst>
              <a:gd name="T0" fmla="*/ 69 w 138"/>
              <a:gd name="T1" fmla="*/ 0 h 53"/>
              <a:gd name="T2" fmla="*/ 138 w 138"/>
              <a:gd name="T3" fmla="*/ 26 h 53"/>
              <a:gd name="T4" fmla="*/ 69 w 138"/>
              <a:gd name="T5" fmla="*/ 53 h 53"/>
              <a:gd name="T6" fmla="*/ 0 w 138"/>
              <a:gd name="T7" fmla="*/ 26 h 53"/>
              <a:gd name="T8" fmla="*/ 69 w 138"/>
              <a:gd name="T9" fmla="*/ 0 h 53"/>
              <a:gd name="T10" fmla="*/ 119 w 138"/>
              <a:gd name="T11" fmla="*/ 26 h 53"/>
              <a:gd name="T12" fmla="*/ 69 w 138"/>
              <a:gd name="T13" fmla="*/ 7 h 53"/>
              <a:gd name="T14" fmla="*/ 19 w 138"/>
              <a:gd name="T15" fmla="*/ 26 h 53"/>
              <a:gd name="T16" fmla="*/ 69 w 138"/>
              <a:gd name="T17" fmla="*/ 45 h 53"/>
              <a:gd name="T18" fmla="*/ 119 w 138"/>
              <a:gd name="T19" fmla="*/ 26 h 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53"/>
              <a:gd name="T32" fmla="*/ 138 w 138"/>
              <a:gd name="T33" fmla="*/ 53 h 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53">
                <a:moveTo>
                  <a:pt x="69" y="0"/>
                </a:moveTo>
                <a:cubicBezTo>
                  <a:pt x="107" y="0"/>
                  <a:pt x="138" y="11"/>
                  <a:pt x="138" y="26"/>
                </a:cubicBezTo>
                <a:cubicBezTo>
                  <a:pt x="138" y="41"/>
                  <a:pt x="107" y="53"/>
                  <a:pt x="69" y="53"/>
                </a:cubicBezTo>
                <a:cubicBezTo>
                  <a:pt x="31" y="53"/>
                  <a:pt x="0" y="41"/>
                  <a:pt x="0" y="26"/>
                </a:cubicBezTo>
                <a:cubicBezTo>
                  <a:pt x="0" y="11"/>
                  <a:pt x="31" y="0"/>
                  <a:pt x="69" y="0"/>
                </a:cubicBezTo>
                <a:close/>
                <a:moveTo>
                  <a:pt x="119" y="26"/>
                </a:moveTo>
                <a:cubicBezTo>
                  <a:pt x="119" y="16"/>
                  <a:pt x="96" y="7"/>
                  <a:pt x="69" y="7"/>
                </a:cubicBezTo>
                <a:cubicBezTo>
                  <a:pt x="41" y="7"/>
                  <a:pt x="19" y="16"/>
                  <a:pt x="19" y="26"/>
                </a:cubicBezTo>
                <a:cubicBezTo>
                  <a:pt x="19" y="37"/>
                  <a:pt x="41" y="45"/>
                  <a:pt x="69" y="45"/>
                </a:cubicBezTo>
                <a:cubicBezTo>
                  <a:pt x="96" y="45"/>
                  <a:pt x="119" y="37"/>
                  <a:pt x="119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5624513" y="5183188"/>
            <a:ext cx="209550" cy="7461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EditPoints="1" noChangeArrowheads="1"/>
          </p:cNvSpPr>
          <p:nvPr/>
        </p:nvSpPr>
        <p:spPr bwMode="auto">
          <a:xfrm>
            <a:off x="2216150" y="4864100"/>
            <a:ext cx="2376488" cy="912813"/>
          </a:xfrm>
          <a:custGeom>
            <a:avLst/>
            <a:gdLst>
              <a:gd name="T0" fmla="*/ 284 w 568"/>
              <a:gd name="T1" fmla="*/ 0 h 218"/>
              <a:gd name="T2" fmla="*/ 568 w 568"/>
              <a:gd name="T3" fmla="*/ 109 h 218"/>
              <a:gd name="T4" fmla="*/ 284 w 568"/>
              <a:gd name="T5" fmla="*/ 218 h 218"/>
              <a:gd name="T6" fmla="*/ 0 w 568"/>
              <a:gd name="T7" fmla="*/ 109 h 218"/>
              <a:gd name="T8" fmla="*/ 284 w 568"/>
              <a:gd name="T9" fmla="*/ 0 h 218"/>
              <a:gd name="T10" fmla="*/ 525 w 568"/>
              <a:gd name="T11" fmla="*/ 109 h 218"/>
              <a:gd name="T12" fmla="*/ 284 w 568"/>
              <a:gd name="T13" fmla="*/ 17 h 218"/>
              <a:gd name="T14" fmla="*/ 44 w 568"/>
              <a:gd name="T15" fmla="*/ 109 h 218"/>
              <a:gd name="T16" fmla="*/ 284 w 568"/>
              <a:gd name="T17" fmla="*/ 201 h 218"/>
              <a:gd name="T18" fmla="*/ 525 w 568"/>
              <a:gd name="T19" fmla="*/ 109 h 2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8"/>
              <a:gd name="T31" fmla="*/ 0 h 218"/>
              <a:gd name="T32" fmla="*/ 568 w 568"/>
              <a:gd name="T33" fmla="*/ 218 h 21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8" h="218">
                <a:moveTo>
                  <a:pt x="284" y="0"/>
                </a:moveTo>
                <a:cubicBezTo>
                  <a:pt x="441" y="0"/>
                  <a:pt x="568" y="49"/>
                  <a:pt x="568" y="109"/>
                </a:cubicBezTo>
                <a:cubicBezTo>
                  <a:pt x="568" y="169"/>
                  <a:pt x="441" y="218"/>
                  <a:pt x="284" y="218"/>
                </a:cubicBezTo>
                <a:cubicBezTo>
                  <a:pt x="128" y="218"/>
                  <a:pt x="0" y="169"/>
                  <a:pt x="0" y="109"/>
                </a:cubicBezTo>
                <a:cubicBezTo>
                  <a:pt x="0" y="49"/>
                  <a:pt x="128" y="0"/>
                  <a:pt x="284" y="0"/>
                </a:cubicBezTo>
                <a:close/>
                <a:moveTo>
                  <a:pt x="525" y="109"/>
                </a:moveTo>
                <a:cubicBezTo>
                  <a:pt x="525" y="58"/>
                  <a:pt x="417" y="17"/>
                  <a:pt x="284" y="17"/>
                </a:cubicBezTo>
                <a:cubicBezTo>
                  <a:pt x="152" y="17"/>
                  <a:pt x="44" y="58"/>
                  <a:pt x="44" y="109"/>
                </a:cubicBezTo>
                <a:cubicBezTo>
                  <a:pt x="44" y="160"/>
                  <a:pt x="152" y="201"/>
                  <a:pt x="284" y="201"/>
                </a:cubicBezTo>
                <a:cubicBezTo>
                  <a:pt x="417" y="201"/>
                  <a:pt x="525" y="160"/>
                  <a:pt x="525" y="10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3546475" y="2608263"/>
            <a:ext cx="542925" cy="577850"/>
          </a:xfrm>
          <a:custGeom>
            <a:avLst/>
            <a:gdLst>
              <a:gd name="T0" fmla="*/ 130 w 130"/>
              <a:gd name="T1" fmla="*/ 102 h 138"/>
              <a:gd name="T2" fmla="*/ 115 w 130"/>
              <a:gd name="T3" fmla="*/ 138 h 138"/>
              <a:gd name="T4" fmla="*/ 0 w 130"/>
              <a:gd name="T5" fmla="*/ 77 h 138"/>
              <a:gd name="T6" fmla="*/ 12 w 130"/>
              <a:gd name="T7" fmla="*/ 1 h 138"/>
              <a:gd name="T8" fmla="*/ 13 w 130"/>
              <a:gd name="T9" fmla="*/ 0 h 138"/>
              <a:gd name="T10" fmla="*/ 130 w 130"/>
              <a:gd name="T11" fmla="*/ 102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0"/>
              <a:gd name="T19" fmla="*/ 0 h 138"/>
              <a:gd name="T20" fmla="*/ 130 w 130"/>
              <a:gd name="T21" fmla="*/ 138 h 1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0" h="138">
                <a:moveTo>
                  <a:pt x="130" y="102"/>
                </a:moveTo>
                <a:cubicBezTo>
                  <a:pt x="115" y="138"/>
                  <a:pt x="115" y="138"/>
                  <a:pt x="115" y="138"/>
                </a:cubicBezTo>
                <a:cubicBezTo>
                  <a:pt x="115" y="138"/>
                  <a:pt x="38" y="127"/>
                  <a:pt x="0" y="77"/>
                </a:cubicBezTo>
                <a:cubicBezTo>
                  <a:pt x="9" y="49"/>
                  <a:pt x="12" y="1"/>
                  <a:pt x="12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43" y="46"/>
                  <a:pt x="80" y="72"/>
                  <a:pt x="130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EditPoints="1" noChangeArrowheads="1"/>
          </p:cNvSpPr>
          <p:nvPr/>
        </p:nvSpPr>
        <p:spPr bwMode="auto">
          <a:xfrm>
            <a:off x="2654300" y="5032375"/>
            <a:ext cx="1501775" cy="577850"/>
          </a:xfrm>
          <a:custGeom>
            <a:avLst/>
            <a:gdLst>
              <a:gd name="T0" fmla="*/ 179 w 359"/>
              <a:gd name="T1" fmla="*/ 0 h 138"/>
              <a:gd name="T2" fmla="*/ 359 w 359"/>
              <a:gd name="T3" fmla="*/ 69 h 138"/>
              <a:gd name="T4" fmla="*/ 179 w 359"/>
              <a:gd name="T5" fmla="*/ 138 h 138"/>
              <a:gd name="T6" fmla="*/ 0 w 359"/>
              <a:gd name="T7" fmla="*/ 69 h 138"/>
              <a:gd name="T8" fmla="*/ 179 w 359"/>
              <a:gd name="T9" fmla="*/ 0 h 138"/>
              <a:gd name="T10" fmla="*/ 315 w 359"/>
              <a:gd name="T11" fmla="*/ 69 h 138"/>
              <a:gd name="T12" fmla="*/ 179 w 359"/>
              <a:gd name="T13" fmla="*/ 17 h 138"/>
              <a:gd name="T14" fmla="*/ 44 w 359"/>
              <a:gd name="T15" fmla="*/ 69 h 138"/>
              <a:gd name="T16" fmla="*/ 179 w 359"/>
              <a:gd name="T17" fmla="*/ 121 h 138"/>
              <a:gd name="T18" fmla="*/ 315 w 359"/>
              <a:gd name="T19" fmla="*/ 69 h 1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9"/>
              <a:gd name="T31" fmla="*/ 0 h 138"/>
              <a:gd name="T32" fmla="*/ 359 w 359"/>
              <a:gd name="T33" fmla="*/ 138 h 1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9" h="138">
                <a:moveTo>
                  <a:pt x="179" y="0"/>
                </a:moveTo>
                <a:cubicBezTo>
                  <a:pt x="279" y="0"/>
                  <a:pt x="359" y="31"/>
                  <a:pt x="359" y="69"/>
                </a:cubicBezTo>
                <a:cubicBezTo>
                  <a:pt x="359" y="107"/>
                  <a:pt x="279" y="138"/>
                  <a:pt x="179" y="138"/>
                </a:cubicBezTo>
                <a:cubicBezTo>
                  <a:pt x="80" y="138"/>
                  <a:pt x="0" y="107"/>
                  <a:pt x="0" y="69"/>
                </a:cubicBezTo>
                <a:cubicBezTo>
                  <a:pt x="0" y="31"/>
                  <a:pt x="80" y="0"/>
                  <a:pt x="179" y="0"/>
                </a:cubicBezTo>
                <a:close/>
                <a:moveTo>
                  <a:pt x="315" y="69"/>
                </a:moveTo>
                <a:cubicBezTo>
                  <a:pt x="315" y="41"/>
                  <a:pt x="254" y="17"/>
                  <a:pt x="179" y="17"/>
                </a:cubicBezTo>
                <a:cubicBezTo>
                  <a:pt x="105" y="17"/>
                  <a:pt x="44" y="41"/>
                  <a:pt x="44" y="69"/>
                </a:cubicBezTo>
                <a:cubicBezTo>
                  <a:pt x="44" y="98"/>
                  <a:pt x="105" y="121"/>
                  <a:pt x="179" y="121"/>
                </a:cubicBezTo>
                <a:cubicBezTo>
                  <a:pt x="254" y="121"/>
                  <a:pt x="315" y="98"/>
                  <a:pt x="315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EditPoints="1" noChangeArrowheads="1"/>
          </p:cNvSpPr>
          <p:nvPr/>
        </p:nvSpPr>
        <p:spPr bwMode="auto">
          <a:xfrm>
            <a:off x="2973388" y="5157788"/>
            <a:ext cx="865187" cy="330200"/>
          </a:xfrm>
          <a:custGeom>
            <a:avLst/>
            <a:gdLst>
              <a:gd name="T0" fmla="*/ 103 w 207"/>
              <a:gd name="T1" fmla="*/ 0 h 79"/>
              <a:gd name="T2" fmla="*/ 207 w 207"/>
              <a:gd name="T3" fmla="*/ 39 h 79"/>
              <a:gd name="T4" fmla="*/ 103 w 207"/>
              <a:gd name="T5" fmla="*/ 79 h 79"/>
              <a:gd name="T6" fmla="*/ 0 w 207"/>
              <a:gd name="T7" fmla="*/ 39 h 79"/>
              <a:gd name="T8" fmla="*/ 103 w 207"/>
              <a:gd name="T9" fmla="*/ 0 h 79"/>
              <a:gd name="T10" fmla="*/ 178 w 207"/>
              <a:gd name="T11" fmla="*/ 39 h 79"/>
              <a:gd name="T12" fmla="*/ 103 w 207"/>
              <a:gd name="T13" fmla="*/ 11 h 79"/>
              <a:gd name="T14" fmla="*/ 29 w 207"/>
              <a:gd name="T15" fmla="*/ 39 h 79"/>
              <a:gd name="T16" fmla="*/ 103 w 207"/>
              <a:gd name="T17" fmla="*/ 68 h 79"/>
              <a:gd name="T18" fmla="*/ 178 w 207"/>
              <a:gd name="T19" fmla="*/ 39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7"/>
              <a:gd name="T31" fmla="*/ 0 h 79"/>
              <a:gd name="T32" fmla="*/ 207 w 207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7" h="79">
                <a:moveTo>
                  <a:pt x="103" y="0"/>
                </a:moveTo>
                <a:cubicBezTo>
                  <a:pt x="161" y="0"/>
                  <a:pt x="207" y="17"/>
                  <a:pt x="207" y="39"/>
                </a:cubicBezTo>
                <a:cubicBezTo>
                  <a:pt x="207" y="61"/>
                  <a:pt x="161" y="79"/>
                  <a:pt x="103" y="79"/>
                </a:cubicBezTo>
                <a:cubicBezTo>
                  <a:pt x="46" y="79"/>
                  <a:pt x="0" y="61"/>
                  <a:pt x="0" y="39"/>
                </a:cubicBezTo>
                <a:cubicBezTo>
                  <a:pt x="0" y="17"/>
                  <a:pt x="46" y="0"/>
                  <a:pt x="103" y="0"/>
                </a:cubicBezTo>
                <a:close/>
                <a:moveTo>
                  <a:pt x="178" y="39"/>
                </a:moveTo>
                <a:cubicBezTo>
                  <a:pt x="178" y="23"/>
                  <a:pt x="145" y="11"/>
                  <a:pt x="103" y="11"/>
                </a:cubicBezTo>
                <a:cubicBezTo>
                  <a:pt x="62" y="11"/>
                  <a:pt x="29" y="23"/>
                  <a:pt x="29" y="39"/>
                </a:cubicBezTo>
                <a:cubicBezTo>
                  <a:pt x="29" y="55"/>
                  <a:pt x="62" y="68"/>
                  <a:pt x="103" y="68"/>
                </a:cubicBezTo>
                <a:cubicBezTo>
                  <a:pt x="145" y="68"/>
                  <a:pt x="178" y="55"/>
                  <a:pt x="178" y="3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3249613" y="5262563"/>
            <a:ext cx="309562" cy="117475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901950" y="1085850"/>
            <a:ext cx="693738" cy="6937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5"/>
          <p:cNvSpPr>
            <a:spLocks noChangeArrowheads="1"/>
          </p:cNvSpPr>
          <p:nvPr/>
        </p:nvSpPr>
        <p:spPr bwMode="auto">
          <a:xfrm>
            <a:off x="3168650" y="2055813"/>
            <a:ext cx="293688" cy="874712"/>
          </a:xfrm>
          <a:custGeom>
            <a:avLst/>
            <a:gdLst>
              <a:gd name="T0" fmla="*/ 132 w 185"/>
              <a:gd name="T1" fmla="*/ 0 h 551"/>
              <a:gd name="T2" fmla="*/ 185 w 185"/>
              <a:gd name="T3" fmla="*/ 412 h 551"/>
              <a:gd name="T4" fmla="*/ 87 w 185"/>
              <a:gd name="T5" fmla="*/ 551 h 551"/>
              <a:gd name="T6" fmla="*/ 0 w 185"/>
              <a:gd name="T7" fmla="*/ 396 h 551"/>
              <a:gd name="T8" fmla="*/ 132 w 185"/>
              <a:gd name="T9" fmla="*/ 0 h 5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551"/>
              <a:gd name="T17" fmla="*/ 185 w 185"/>
              <a:gd name="T18" fmla="*/ 551 h 5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551">
                <a:moveTo>
                  <a:pt x="132" y="0"/>
                </a:moveTo>
                <a:lnTo>
                  <a:pt x="185" y="412"/>
                </a:lnTo>
                <a:lnTo>
                  <a:pt x="87" y="551"/>
                </a:lnTo>
                <a:lnTo>
                  <a:pt x="0" y="396"/>
                </a:lnTo>
                <a:lnTo>
                  <a:pt x="13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6"/>
          <p:cNvSpPr>
            <a:spLocks noEditPoints="1" noChangeArrowheads="1"/>
          </p:cNvSpPr>
          <p:nvPr/>
        </p:nvSpPr>
        <p:spPr bwMode="auto">
          <a:xfrm>
            <a:off x="2428875" y="1847850"/>
            <a:ext cx="1485900" cy="3016250"/>
          </a:xfrm>
          <a:custGeom>
            <a:avLst/>
            <a:gdLst>
              <a:gd name="T0" fmla="*/ 227 w 355"/>
              <a:gd name="T1" fmla="*/ 50 h 721"/>
              <a:gd name="T2" fmla="*/ 177 w 355"/>
              <a:gd name="T3" fmla="*/ 200 h 721"/>
              <a:gd name="T4" fmla="*/ 210 w 355"/>
              <a:gd name="T5" fmla="*/ 259 h 721"/>
              <a:gd name="T6" fmla="*/ 247 w 355"/>
              <a:gd name="T7" fmla="*/ 206 h 721"/>
              <a:gd name="T8" fmla="*/ 227 w 355"/>
              <a:gd name="T9" fmla="*/ 50 h 721"/>
              <a:gd name="T10" fmla="*/ 171 w 355"/>
              <a:gd name="T11" fmla="*/ 447 h 721"/>
              <a:gd name="T12" fmla="*/ 113 w 355"/>
              <a:gd name="T13" fmla="*/ 370 h 721"/>
              <a:gd name="T14" fmla="*/ 147 w 355"/>
              <a:gd name="T15" fmla="*/ 137 h 721"/>
              <a:gd name="T16" fmla="*/ 82 w 355"/>
              <a:gd name="T17" fmla="*/ 198 h 721"/>
              <a:gd name="T18" fmla="*/ 48 w 355"/>
              <a:gd name="T19" fmla="*/ 343 h 721"/>
              <a:gd name="T20" fmla="*/ 0 w 355"/>
              <a:gd name="T21" fmla="*/ 332 h 721"/>
              <a:gd name="T22" fmla="*/ 33 w 355"/>
              <a:gd name="T23" fmla="*/ 187 h 721"/>
              <a:gd name="T24" fmla="*/ 113 w 355"/>
              <a:gd name="T25" fmla="*/ 47 h 721"/>
              <a:gd name="T26" fmla="*/ 196 w 355"/>
              <a:gd name="T27" fmla="*/ 2 h 721"/>
              <a:gd name="T28" fmla="*/ 214 w 355"/>
              <a:gd name="T29" fmla="*/ 45 h 721"/>
              <a:gd name="T30" fmla="*/ 237 w 355"/>
              <a:gd name="T31" fmla="*/ 24 h 721"/>
              <a:gd name="T32" fmla="*/ 268 w 355"/>
              <a:gd name="T33" fmla="*/ 154 h 721"/>
              <a:gd name="T34" fmla="*/ 268 w 355"/>
              <a:gd name="T35" fmla="*/ 164 h 721"/>
              <a:gd name="T36" fmla="*/ 257 w 355"/>
              <a:gd name="T37" fmla="*/ 242 h 721"/>
              <a:gd name="T38" fmla="*/ 229 w 355"/>
              <a:gd name="T39" fmla="*/ 337 h 721"/>
              <a:gd name="T40" fmla="*/ 303 w 355"/>
              <a:gd name="T41" fmla="*/ 438 h 721"/>
              <a:gd name="T42" fmla="*/ 342 w 355"/>
              <a:gd name="T43" fmla="*/ 590 h 721"/>
              <a:gd name="T44" fmla="*/ 355 w 355"/>
              <a:gd name="T45" fmla="*/ 721 h 721"/>
              <a:gd name="T46" fmla="*/ 304 w 355"/>
              <a:gd name="T47" fmla="*/ 721 h 721"/>
              <a:gd name="T48" fmla="*/ 284 w 355"/>
              <a:gd name="T49" fmla="*/ 622 h 721"/>
              <a:gd name="T50" fmla="*/ 251 w 355"/>
              <a:gd name="T51" fmla="*/ 530 h 721"/>
              <a:gd name="T52" fmla="*/ 207 w 355"/>
              <a:gd name="T53" fmla="*/ 484 h 721"/>
              <a:gd name="T54" fmla="*/ 171 w 355"/>
              <a:gd name="T55" fmla="*/ 447 h 72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55"/>
              <a:gd name="T85" fmla="*/ 0 h 721"/>
              <a:gd name="T86" fmla="*/ 355 w 355"/>
              <a:gd name="T87" fmla="*/ 721 h 72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55" h="721">
                <a:moveTo>
                  <a:pt x="227" y="50"/>
                </a:moveTo>
                <a:cubicBezTo>
                  <a:pt x="177" y="200"/>
                  <a:pt x="177" y="200"/>
                  <a:pt x="177" y="200"/>
                </a:cubicBezTo>
                <a:cubicBezTo>
                  <a:pt x="210" y="259"/>
                  <a:pt x="210" y="259"/>
                  <a:pt x="210" y="259"/>
                </a:cubicBezTo>
                <a:cubicBezTo>
                  <a:pt x="247" y="206"/>
                  <a:pt x="247" y="206"/>
                  <a:pt x="247" y="206"/>
                </a:cubicBezTo>
                <a:lnTo>
                  <a:pt x="227" y="50"/>
                </a:lnTo>
                <a:close/>
                <a:moveTo>
                  <a:pt x="171" y="447"/>
                </a:moveTo>
                <a:cubicBezTo>
                  <a:pt x="149" y="423"/>
                  <a:pt x="128" y="398"/>
                  <a:pt x="113" y="370"/>
                </a:cubicBezTo>
                <a:cubicBezTo>
                  <a:pt x="86" y="318"/>
                  <a:pt x="146" y="139"/>
                  <a:pt x="147" y="137"/>
                </a:cubicBezTo>
                <a:cubicBezTo>
                  <a:pt x="82" y="198"/>
                  <a:pt x="82" y="198"/>
                  <a:pt x="82" y="198"/>
                </a:cubicBezTo>
                <a:cubicBezTo>
                  <a:pt x="48" y="343"/>
                  <a:pt x="48" y="343"/>
                  <a:pt x="48" y="343"/>
                </a:cubicBezTo>
                <a:cubicBezTo>
                  <a:pt x="0" y="332"/>
                  <a:pt x="0" y="332"/>
                  <a:pt x="0" y="33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3" y="187"/>
                  <a:pt x="73" y="114"/>
                  <a:pt x="113" y="47"/>
                </a:cubicBezTo>
                <a:cubicBezTo>
                  <a:pt x="139" y="4"/>
                  <a:pt x="174" y="0"/>
                  <a:pt x="196" y="2"/>
                </a:cubicBezTo>
                <a:cubicBezTo>
                  <a:pt x="196" y="3"/>
                  <a:pt x="187" y="26"/>
                  <a:pt x="214" y="45"/>
                </a:cubicBezTo>
                <a:cubicBezTo>
                  <a:pt x="241" y="64"/>
                  <a:pt x="237" y="24"/>
                  <a:pt x="237" y="24"/>
                </a:cubicBezTo>
                <a:cubicBezTo>
                  <a:pt x="264" y="51"/>
                  <a:pt x="268" y="92"/>
                  <a:pt x="268" y="154"/>
                </a:cubicBezTo>
                <a:cubicBezTo>
                  <a:pt x="268" y="157"/>
                  <a:pt x="268" y="161"/>
                  <a:pt x="268" y="164"/>
                </a:cubicBezTo>
                <a:cubicBezTo>
                  <a:pt x="267" y="189"/>
                  <a:pt x="262" y="216"/>
                  <a:pt x="257" y="242"/>
                </a:cubicBezTo>
                <a:cubicBezTo>
                  <a:pt x="245" y="293"/>
                  <a:pt x="229" y="337"/>
                  <a:pt x="229" y="337"/>
                </a:cubicBezTo>
                <a:cubicBezTo>
                  <a:pt x="255" y="369"/>
                  <a:pt x="282" y="402"/>
                  <a:pt x="303" y="438"/>
                </a:cubicBezTo>
                <a:cubicBezTo>
                  <a:pt x="330" y="485"/>
                  <a:pt x="337" y="537"/>
                  <a:pt x="342" y="590"/>
                </a:cubicBezTo>
                <a:cubicBezTo>
                  <a:pt x="346" y="634"/>
                  <a:pt x="350" y="677"/>
                  <a:pt x="355" y="721"/>
                </a:cubicBezTo>
                <a:cubicBezTo>
                  <a:pt x="304" y="721"/>
                  <a:pt x="304" y="721"/>
                  <a:pt x="304" y="721"/>
                </a:cubicBezTo>
                <a:cubicBezTo>
                  <a:pt x="299" y="721"/>
                  <a:pt x="285" y="633"/>
                  <a:pt x="284" y="622"/>
                </a:cubicBezTo>
                <a:cubicBezTo>
                  <a:pt x="278" y="590"/>
                  <a:pt x="273" y="555"/>
                  <a:pt x="251" y="530"/>
                </a:cubicBezTo>
                <a:cubicBezTo>
                  <a:pt x="238" y="513"/>
                  <a:pt x="221" y="499"/>
                  <a:pt x="207" y="484"/>
                </a:cubicBezTo>
                <a:cubicBezTo>
                  <a:pt x="195" y="472"/>
                  <a:pt x="183" y="460"/>
                  <a:pt x="171" y="4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7"/>
          <p:cNvSpPr>
            <a:spLocks noChangeArrowheads="1"/>
          </p:cNvSpPr>
          <p:nvPr/>
        </p:nvSpPr>
        <p:spPr bwMode="auto">
          <a:xfrm>
            <a:off x="2244725" y="3500438"/>
            <a:ext cx="866775" cy="1363662"/>
          </a:xfrm>
          <a:custGeom>
            <a:avLst/>
            <a:gdLst>
              <a:gd name="T0" fmla="*/ 382 w 546"/>
              <a:gd name="T1" fmla="*/ 0 h 859"/>
              <a:gd name="T2" fmla="*/ 546 w 546"/>
              <a:gd name="T3" fmla="*/ 174 h 859"/>
              <a:gd name="T4" fmla="*/ 155 w 546"/>
              <a:gd name="T5" fmla="*/ 859 h 859"/>
              <a:gd name="T6" fmla="*/ 0 w 546"/>
              <a:gd name="T7" fmla="*/ 780 h 859"/>
              <a:gd name="T8" fmla="*/ 382 w 546"/>
              <a:gd name="T9" fmla="*/ 0 h 8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6"/>
              <a:gd name="T16" fmla="*/ 0 h 859"/>
              <a:gd name="T17" fmla="*/ 546 w 546"/>
              <a:gd name="T18" fmla="*/ 859 h 8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6" h="859">
                <a:moveTo>
                  <a:pt x="382" y="0"/>
                </a:moveTo>
                <a:lnTo>
                  <a:pt x="546" y="174"/>
                </a:lnTo>
                <a:lnTo>
                  <a:pt x="155" y="859"/>
                </a:lnTo>
                <a:lnTo>
                  <a:pt x="0" y="780"/>
                </a:lnTo>
                <a:lnTo>
                  <a:pt x="3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772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2301875" y="1436688"/>
            <a:ext cx="45402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840163" y="1431925"/>
            <a:ext cx="817562" cy="8143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2997200" y="2189163"/>
            <a:ext cx="1301750" cy="3538537"/>
          </a:xfrm>
          <a:custGeom>
            <a:avLst/>
            <a:gdLst>
              <a:gd name="T0" fmla="*/ 305 w 320"/>
              <a:gd name="T1" fmla="*/ 76 h 870"/>
              <a:gd name="T2" fmla="*/ 216 w 320"/>
              <a:gd name="T3" fmla="*/ 266 h 870"/>
              <a:gd name="T4" fmla="*/ 207 w 320"/>
              <a:gd name="T5" fmla="*/ 345 h 870"/>
              <a:gd name="T6" fmla="*/ 260 w 320"/>
              <a:gd name="T7" fmla="*/ 581 h 870"/>
              <a:gd name="T8" fmla="*/ 260 w 320"/>
              <a:gd name="T9" fmla="*/ 870 h 870"/>
              <a:gd name="T10" fmla="*/ 207 w 320"/>
              <a:gd name="T11" fmla="*/ 870 h 870"/>
              <a:gd name="T12" fmla="*/ 185 w 320"/>
              <a:gd name="T13" fmla="*/ 555 h 870"/>
              <a:gd name="T14" fmla="*/ 131 w 320"/>
              <a:gd name="T15" fmla="*/ 423 h 870"/>
              <a:gd name="T16" fmla="*/ 168 w 320"/>
              <a:gd name="T17" fmla="*/ 394 h 870"/>
              <a:gd name="T18" fmla="*/ 97 w 320"/>
              <a:gd name="T19" fmla="*/ 237 h 870"/>
              <a:gd name="T20" fmla="*/ 138 w 320"/>
              <a:gd name="T21" fmla="*/ 159 h 870"/>
              <a:gd name="T22" fmla="*/ 128 w 320"/>
              <a:gd name="T23" fmla="*/ 147 h 870"/>
              <a:gd name="T24" fmla="*/ 82 w 320"/>
              <a:gd name="T25" fmla="*/ 237 h 870"/>
              <a:gd name="T26" fmla="*/ 148 w 320"/>
              <a:gd name="T27" fmla="*/ 387 h 870"/>
              <a:gd name="T28" fmla="*/ 110 w 320"/>
              <a:gd name="T29" fmla="*/ 416 h 870"/>
              <a:gd name="T30" fmla="*/ 24 w 320"/>
              <a:gd name="T31" fmla="*/ 291 h 870"/>
              <a:gd name="T32" fmla="*/ 24 w 320"/>
              <a:gd name="T33" fmla="*/ 195 h 870"/>
              <a:gd name="T34" fmla="*/ 80 w 320"/>
              <a:gd name="T35" fmla="*/ 65 h 870"/>
              <a:gd name="T36" fmla="*/ 204 w 320"/>
              <a:gd name="T37" fmla="*/ 1 h 870"/>
              <a:gd name="T38" fmla="*/ 232 w 320"/>
              <a:gd name="T39" fmla="*/ 2 h 870"/>
              <a:gd name="T40" fmla="*/ 245 w 320"/>
              <a:gd name="T41" fmla="*/ 56 h 870"/>
              <a:gd name="T42" fmla="*/ 160 w 320"/>
              <a:gd name="T43" fmla="*/ 169 h 870"/>
              <a:gd name="T44" fmla="*/ 183 w 320"/>
              <a:gd name="T45" fmla="*/ 237 h 870"/>
              <a:gd name="T46" fmla="*/ 232 w 320"/>
              <a:gd name="T47" fmla="*/ 211 h 870"/>
              <a:gd name="T48" fmla="*/ 245 w 320"/>
              <a:gd name="T49" fmla="*/ 56 h 870"/>
              <a:gd name="T50" fmla="*/ 279 w 320"/>
              <a:gd name="T51" fmla="*/ 29 h 870"/>
              <a:gd name="T52" fmla="*/ 279 w 320"/>
              <a:gd name="T53" fmla="*/ 29 h 870"/>
              <a:gd name="T54" fmla="*/ 305 w 320"/>
              <a:gd name="T55" fmla="*/ 76 h 87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20"/>
              <a:gd name="T85" fmla="*/ 0 h 870"/>
              <a:gd name="T86" fmla="*/ 320 w 320"/>
              <a:gd name="T87" fmla="*/ 870 h 87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20" h="870">
                <a:moveTo>
                  <a:pt x="305" y="76"/>
                </a:moveTo>
                <a:cubicBezTo>
                  <a:pt x="320" y="129"/>
                  <a:pt x="216" y="266"/>
                  <a:pt x="216" y="266"/>
                </a:cubicBezTo>
                <a:cubicBezTo>
                  <a:pt x="216" y="266"/>
                  <a:pt x="194" y="301"/>
                  <a:pt x="207" y="345"/>
                </a:cubicBezTo>
                <a:cubicBezTo>
                  <a:pt x="221" y="389"/>
                  <a:pt x="260" y="519"/>
                  <a:pt x="260" y="581"/>
                </a:cubicBezTo>
                <a:cubicBezTo>
                  <a:pt x="260" y="643"/>
                  <a:pt x="260" y="870"/>
                  <a:pt x="260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85" y="555"/>
                  <a:pt x="185" y="555"/>
                  <a:pt x="185" y="555"/>
                </a:cubicBezTo>
                <a:cubicBezTo>
                  <a:pt x="131" y="423"/>
                  <a:pt x="131" y="423"/>
                  <a:pt x="131" y="423"/>
                </a:cubicBezTo>
                <a:cubicBezTo>
                  <a:pt x="168" y="394"/>
                  <a:pt x="168" y="394"/>
                  <a:pt x="168" y="394"/>
                </a:cubicBezTo>
                <a:cubicBezTo>
                  <a:pt x="97" y="237"/>
                  <a:pt x="97" y="237"/>
                  <a:pt x="97" y="237"/>
                </a:cubicBezTo>
                <a:cubicBezTo>
                  <a:pt x="138" y="159"/>
                  <a:pt x="138" y="159"/>
                  <a:pt x="138" y="159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82" y="237"/>
                  <a:pt x="82" y="237"/>
                  <a:pt x="82" y="237"/>
                </a:cubicBezTo>
                <a:cubicBezTo>
                  <a:pt x="148" y="387"/>
                  <a:pt x="148" y="387"/>
                  <a:pt x="148" y="387"/>
                </a:cubicBezTo>
                <a:cubicBezTo>
                  <a:pt x="110" y="416"/>
                  <a:pt x="110" y="416"/>
                  <a:pt x="110" y="416"/>
                </a:cubicBezTo>
                <a:cubicBezTo>
                  <a:pt x="110" y="416"/>
                  <a:pt x="49" y="332"/>
                  <a:pt x="24" y="291"/>
                </a:cubicBezTo>
                <a:cubicBezTo>
                  <a:pt x="0" y="249"/>
                  <a:pt x="24" y="195"/>
                  <a:pt x="24" y="195"/>
                </a:cubicBezTo>
                <a:cubicBezTo>
                  <a:pt x="80" y="65"/>
                  <a:pt x="80" y="65"/>
                  <a:pt x="80" y="65"/>
                </a:cubicBezTo>
                <a:cubicBezTo>
                  <a:pt x="102" y="20"/>
                  <a:pt x="157" y="4"/>
                  <a:pt x="204" y="1"/>
                </a:cubicBezTo>
                <a:cubicBezTo>
                  <a:pt x="214" y="0"/>
                  <a:pt x="223" y="1"/>
                  <a:pt x="232" y="2"/>
                </a:cubicBezTo>
                <a:cubicBezTo>
                  <a:pt x="232" y="4"/>
                  <a:pt x="232" y="35"/>
                  <a:pt x="245" y="56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232" y="211"/>
                  <a:pt x="232" y="211"/>
                  <a:pt x="232" y="211"/>
                </a:cubicBezTo>
                <a:cubicBezTo>
                  <a:pt x="245" y="56"/>
                  <a:pt x="245" y="56"/>
                  <a:pt x="245" y="56"/>
                </a:cubicBezTo>
                <a:cubicBezTo>
                  <a:pt x="258" y="77"/>
                  <a:pt x="279" y="29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91" y="41"/>
                  <a:pt x="299" y="57"/>
                  <a:pt x="305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3648075" y="2417763"/>
            <a:ext cx="346075" cy="735012"/>
          </a:xfrm>
          <a:custGeom>
            <a:avLst/>
            <a:gdLst>
              <a:gd name="T0" fmla="*/ 218 w 218"/>
              <a:gd name="T1" fmla="*/ 0 h 463"/>
              <a:gd name="T2" fmla="*/ 185 w 218"/>
              <a:gd name="T3" fmla="*/ 397 h 463"/>
              <a:gd name="T4" fmla="*/ 59 w 218"/>
              <a:gd name="T5" fmla="*/ 463 h 463"/>
              <a:gd name="T6" fmla="*/ 0 w 218"/>
              <a:gd name="T7" fmla="*/ 289 h 463"/>
              <a:gd name="T8" fmla="*/ 218 w 218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"/>
              <a:gd name="T16" fmla="*/ 0 h 463"/>
              <a:gd name="T17" fmla="*/ 218 w 218"/>
              <a:gd name="T18" fmla="*/ 463 h 4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" h="463">
                <a:moveTo>
                  <a:pt x="218" y="0"/>
                </a:moveTo>
                <a:lnTo>
                  <a:pt x="185" y="397"/>
                </a:lnTo>
                <a:lnTo>
                  <a:pt x="59" y="463"/>
                </a:lnTo>
                <a:lnTo>
                  <a:pt x="0" y="289"/>
                </a:lnTo>
                <a:lnTo>
                  <a:pt x="21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3017838" y="3636963"/>
            <a:ext cx="447675" cy="2090737"/>
          </a:xfrm>
          <a:custGeom>
            <a:avLst/>
            <a:gdLst>
              <a:gd name="T0" fmla="*/ 44 w 110"/>
              <a:gd name="T1" fmla="*/ 0 h 514"/>
              <a:gd name="T2" fmla="*/ 110 w 110"/>
              <a:gd name="T3" fmla="*/ 85 h 514"/>
              <a:gd name="T4" fmla="*/ 75 w 110"/>
              <a:gd name="T5" fmla="*/ 232 h 514"/>
              <a:gd name="T6" fmla="*/ 48 w 110"/>
              <a:gd name="T7" fmla="*/ 514 h 514"/>
              <a:gd name="T8" fmla="*/ 0 w 110"/>
              <a:gd name="T9" fmla="*/ 514 h 514"/>
              <a:gd name="T10" fmla="*/ 0 w 110"/>
              <a:gd name="T11" fmla="*/ 234 h 514"/>
              <a:gd name="T12" fmla="*/ 44 w 110"/>
              <a:gd name="T13" fmla="*/ 0 h 5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514"/>
              <a:gd name="T23" fmla="*/ 110 w 110"/>
              <a:gd name="T24" fmla="*/ 514 h 5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514">
                <a:moveTo>
                  <a:pt x="44" y="0"/>
                </a:moveTo>
                <a:cubicBezTo>
                  <a:pt x="110" y="85"/>
                  <a:pt x="110" y="85"/>
                  <a:pt x="110" y="8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48" y="514"/>
                  <a:pt x="48" y="514"/>
                  <a:pt x="48" y="514"/>
                </a:cubicBezTo>
                <a:cubicBezTo>
                  <a:pt x="0" y="514"/>
                  <a:pt x="0" y="514"/>
                  <a:pt x="0" y="514"/>
                </a:cubicBezTo>
                <a:cubicBezTo>
                  <a:pt x="0" y="514"/>
                  <a:pt x="0" y="324"/>
                  <a:pt x="0" y="234"/>
                </a:cubicBezTo>
                <a:cubicBezTo>
                  <a:pt x="0" y="144"/>
                  <a:pt x="44" y="0"/>
                  <a:pt x="4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EditPoints="1" noChangeArrowheads="1"/>
          </p:cNvSpPr>
          <p:nvPr/>
        </p:nvSpPr>
        <p:spPr bwMode="auto">
          <a:xfrm>
            <a:off x="4319588" y="1981200"/>
            <a:ext cx="2522537" cy="1912938"/>
          </a:xfrm>
          <a:custGeom>
            <a:avLst/>
            <a:gdLst>
              <a:gd name="T0" fmla="*/ 310 w 620"/>
              <a:gd name="T1" fmla="*/ 0 h 470"/>
              <a:gd name="T2" fmla="*/ 620 w 620"/>
              <a:gd name="T3" fmla="*/ 235 h 470"/>
              <a:gd name="T4" fmla="*/ 310 w 620"/>
              <a:gd name="T5" fmla="*/ 470 h 470"/>
              <a:gd name="T6" fmla="*/ 36 w 620"/>
              <a:gd name="T7" fmla="*/ 345 h 470"/>
              <a:gd name="T8" fmla="*/ 44 w 620"/>
              <a:gd name="T9" fmla="*/ 319 h 470"/>
              <a:gd name="T10" fmla="*/ 38 w 620"/>
              <a:gd name="T11" fmla="*/ 294 h 470"/>
              <a:gd name="T12" fmla="*/ 4 w 620"/>
              <a:gd name="T13" fmla="*/ 274 h 470"/>
              <a:gd name="T14" fmla="*/ 0 w 620"/>
              <a:gd name="T15" fmla="*/ 235 h 470"/>
              <a:gd name="T16" fmla="*/ 310 w 620"/>
              <a:gd name="T17" fmla="*/ 0 h 470"/>
              <a:gd name="T18" fmla="*/ 547 w 620"/>
              <a:gd name="T19" fmla="*/ 235 h 470"/>
              <a:gd name="T20" fmla="*/ 310 w 620"/>
              <a:gd name="T21" fmla="*/ 56 h 470"/>
              <a:gd name="T22" fmla="*/ 73 w 620"/>
              <a:gd name="T23" fmla="*/ 235 h 470"/>
              <a:gd name="T24" fmla="*/ 310 w 620"/>
              <a:gd name="T25" fmla="*/ 415 h 470"/>
              <a:gd name="T26" fmla="*/ 547 w 620"/>
              <a:gd name="T27" fmla="*/ 235 h 47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20"/>
              <a:gd name="T43" fmla="*/ 0 h 470"/>
              <a:gd name="T44" fmla="*/ 620 w 620"/>
              <a:gd name="T45" fmla="*/ 470 h 47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20" h="470">
                <a:moveTo>
                  <a:pt x="310" y="0"/>
                </a:moveTo>
                <a:cubicBezTo>
                  <a:pt x="481" y="0"/>
                  <a:pt x="620" y="106"/>
                  <a:pt x="620" y="235"/>
                </a:cubicBezTo>
                <a:cubicBezTo>
                  <a:pt x="620" y="365"/>
                  <a:pt x="481" y="470"/>
                  <a:pt x="310" y="470"/>
                </a:cubicBezTo>
                <a:cubicBezTo>
                  <a:pt x="191" y="470"/>
                  <a:pt x="88" y="420"/>
                  <a:pt x="36" y="345"/>
                </a:cubicBezTo>
                <a:cubicBezTo>
                  <a:pt x="43" y="339"/>
                  <a:pt x="46" y="329"/>
                  <a:pt x="44" y="319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4" y="279"/>
                  <a:pt x="19" y="271"/>
                  <a:pt x="4" y="274"/>
                </a:cubicBezTo>
                <a:cubicBezTo>
                  <a:pt x="2" y="262"/>
                  <a:pt x="0" y="249"/>
                  <a:pt x="0" y="235"/>
                </a:cubicBezTo>
                <a:cubicBezTo>
                  <a:pt x="0" y="106"/>
                  <a:pt x="139" y="0"/>
                  <a:pt x="310" y="0"/>
                </a:cubicBezTo>
                <a:close/>
                <a:moveTo>
                  <a:pt x="547" y="235"/>
                </a:moveTo>
                <a:cubicBezTo>
                  <a:pt x="547" y="136"/>
                  <a:pt x="441" y="56"/>
                  <a:pt x="310" y="56"/>
                </a:cubicBezTo>
                <a:cubicBezTo>
                  <a:pt x="179" y="56"/>
                  <a:pt x="73" y="136"/>
                  <a:pt x="73" y="235"/>
                </a:cubicBezTo>
                <a:cubicBezTo>
                  <a:pt x="73" y="335"/>
                  <a:pt x="179" y="415"/>
                  <a:pt x="310" y="415"/>
                </a:cubicBezTo>
                <a:cubicBezTo>
                  <a:pt x="441" y="415"/>
                  <a:pt x="547" y="335"/>
                  <a:pt x="547" y="2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4335463" y="3084513"/>
            <a:ext cx="171450" cy="300037"/>
          </a:xfrm>
          <a:custGeom>
            <a:avLst/>
            <a:gdLst>
              <a:gd name="T0" fmla="*/ 40 w 42"/>
              <a:gd name="T1" fmla="*/ 48 h 74"/>
              <a:gd name="T2" fmla="*/ 32 w 42"/>
              <a:gd name="T3" fmla="*/ 74 h 74"/>
              <a:gd name="T4" fmla="*/ 0 w 42"/>
              <a:gd name="T5" fmla="*/ 3 h 74"/>
              <a:gd name="T6" fmla="*/ 34 w 42"/>
              <a:gd name="T7" fmla="*/ 23 h 74"/>
              <a:gd name="T8" fmla="*/ 40 w 42"/>
              <a:gd name="T9" fmla="*/ 48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74"/>
              <a:gd name="T17" fmla="*/ 42 w 42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74">
                <a:moveTo>
                  <a:pt x="40" y="48"/>
                </a:moveTo>
                <a:cubicBezTo>
                  <a:pt x="42" y="58"/>
                  <a:pt x="39" y="68"/>
                  <a:pt x="32" y="74"/>
                </a:cubicBezTo>
                <a:cubicBezTo>
                  <a:pt x="17" y="52"/>
                  <a:pt x="6" y="29"/>
                  <a:pt x="0" y="3"/>
                </a:cubicBezTo>
                <a:cubicBezTo>
                  <a:pt x="15" y="0"/>
                  <a:pt x="30" y="8"/>
                  <a:pt x="34" y="23"/>
                </a:cubicBezTo>
                <a:lnTo>
                  <a:pt x="40" y="4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2643188" y="3095625"/>
            <a:ext cx="1822450" cy="749300"/>
          </a:xfrm>
          <a:custGeom>
            <a:avLst/>
            <a:gdLst>
              <a:gd name="T0" fmla="*/ 448 w 448"/>
              <a:gd name="T1" fmla="*/ 71 h 184"/>
              <a:gd name="T2" fmla="*/ 436 w 448"/>
              <a:gd name="T3" fmla="*/ 78 h 184"/>
              <a:gd name="T4" fmla="*/ 19 w 448"/>
              <a:gd name="T5" fmla="*/ 184 h 184"/>
              <a:gd name="T6" fmla="*/ 0 w 448"/>
              <a:gd name="T7" fmla="*/ 107 h 184"/>
              <a:gd name="T8" fmla="*/ 416 w 448"/>
              <a:gd name="T9" fmla="*/ 0 h 184"/>
              <a:gd name="T10" fmla="*/ 416 w 448"/>
              <a:gd name="T11" fmla="*/ 0 h 184"/>
              <a:gd name="T12" fmla="*/ 448 w 448"/>
              <a:gd name="T13" fmla="*/ 71 h 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48"/>
              <a:gd name="T22" fmla="*/ 0 h 184"/>
              <a:gd name="T23" fmla="*/ 448 w 448"/>
              <a:gd name="T24" fmla="*/ 184 h 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48" h="184">
                <a:moveTo>
                  <a:pt x="448" y="71"/>
                </a:moveTo>
                <a:cubicBezTo>
                  <a:pt x="445" y="74"/>
                  <a:pt x="441" y="77"/>
                  <a:pt x="436" y="78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0" y="107"/>
                  <a:pt x="0" y="107"/>
                  <a:pt x="0" y="107"/>
                </a:cubicBezTo>
                <a:cubicBezTo>
                  <a:pt x="416" y="0"/>
                  <a:pt x="416" y="0"/>
                  <a:pt x="416" y="0"/>
                </a:cubicBezTo>
                <a:cubicBezTo>
                  <a:pt x="416" y="0"/>
                  <a:pt x="416" y="0"/>
                  <a:pt x="416" y="0"/>
                </a:cubicBezTo>
                <a:cubicBezTo>
                  <a:pt x="422" y="26"/>
                  <a:pt x="433" y="49"/>
                  <a:pt x="448" y="7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2289175" y="3551238"/>
            <a:ext cx="350838" cy="374650"/>
          </a:xfrm>
          <a:custGeom>
            <a:avLst/>
            <a:gdLst>
              <a:gd name="T0" fmla="*/ 66 w 86"/>
              <a:gd name="T1" fmla="*/ 0 h 92"/>
              <a:gd name="T2" fmla="*/ 86 w 86"/>
              <a:gd name="T3" fmla="*/ 78 h 92"/>
              <a:gd name="T4" fmla="*/ 44 w 86"/>
              <a:gd name="T5" fmla="*/ 88 h 92"/>
              <a:gd name="T6" fmla="*/ 10 w 86"/>
              <a:gd name="T7" fmla="*/ 69 h 92"/>
              <a:gd name="T8" fmla="*/ 4 w 86"/>
              <a:gd name="T9" fmla="*/ 44 h 92"/>
              <a:gd name="T10" fmla="*/ 24 w 86"/>
              <a:gd name="T11" fmla="*/ 11 h 92"/>
              <a:gd name="T12" fmla="*/ 66 w 86"/>
              <a:gd name="T13" fmla="*/ 0 h 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"/>
              <a:gd name="T22" fmla="*/ 0 h 92"/>
              <a:gd name="T23" fmla="*/ 86 w 86"/>
              <a:gd name="T24" fmla="*/ 92 h 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" h="92">
                <a:moveTo>
                  <a:pt x="66" y="0"/>
                </a:moveTo>
                <a:cubicBezTo>
                  <a:pt x="86" y="78"/>
                  <a:pt x="86" y="78"/>
                  <a:pt x="86" y="78"/>
                </a:cubicBezTo>
                <a:cubicBezTo>
                  <a:pt x="44" y="88"/>
                  <a:pt x="44" y="88"/>
                  <a:pt x="44" y="88"/>
                </a:cubicBezTo>
                <a:cubicBezTo>
                  <a:pt x="29" y="92"/>
                  <a:pt x="14" y="83"/>
                  <a:pt x="10" y="69"/>
                </a:cubicBezTo>
                <a:cubicBezTo>
                  <a:pt x="4" y="44"/>
                  <a:pt x="4" y="44"/>
                  <a:pt x="4" y="44"/>
                </a:cubicBezTo>
                <a:cubicBezTo>
                  <a:pt x="0" y="29"/>
                  <a:pt x="9" y="15"/>
                  <a:pt x="24" y="11"/>
                </a:cubicBezTo>
                <a:lnTo>
                  <a:pt x="6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3"/>
          <p:cNvSpPr>
            <a:spLocks noEditPoints="1" noChangeArrowheads="1"/>
          </p:cNvSpPr>
          <p:nvPr/>
        </p:nvSpPr>
        <p:spPr bwMode="auto">
          <a:xfrm>
            <a:off x="4710113" y="4352925"/>
            <a:ext cx="1497012" cy="1335088"/>
          </a:xfrm>
          <a:custGeom>
            <a:avLst/>
            <a:gdLst>
              <a:gd name="T0" fmla="*/ 140 w 368"/>
              <a:gd name="T1" fmla="*/ 85 h 328"/>
              <a:gd name="T2" fmla="*/ 121 w 368"/>
              <a:gd name="T3" fmla="*/ 145 h 328"/>
              <a:gd name="T4" fmla="*/ 70 w 368"/>
              <a:gd name="T5" fmla="*/ 165 h 328"/>
              <a:gd name="T6" fmla="*/ 34 w 368"/>
              <a:gd name="T7" fmla="*/ 156 h 328"/>
              <a:gd name="T8" fmla="*/ 9 w 368"/>
              <a:gd name="T9" fmla="*/ 130 h 328"/>
              <a:gd name="T10" fmla="*/ 0 w 368"/>
              <a:gd name="T11" fmla="*/ 86 h 328"/>
              <a:gd name="T12" fmla="*/ 7 w 368"/>
              <a:gd name="T13" fmla="*/ 40 h 328"/>
              <a:gd name="T14" fmla="*/ 30 w 368"/>
              <a:gd name="T15" fmla="*/ 12 h 328"/>
              <a:gd name="T16" fmla="*/ 69 w 368"/>
              <a:gd name="T17" fmla="*/ 3 h 328"/>
              <a:gd name="T18" fmla="*/ 100 w 368"/>
              <a:gd name="T19" fmla="*/ 8 h 328"/>
              <a:gd name="T20" fmla="*/ 122 w 368"/>
              <a:gd name="T21" fmla="*/ 23 h 328"/>
              <a:gd name="T22" fmla="*/ 135 w 368"/>
              <a:gd name="T23" fmla="*/ 49 h 328"/>
              <a:gd name="T24" fmla="*/ 140 w 368"/>
              <a:gd name="T25" fmla="*/ 85 h 328"/>
              <a:gd name="T26" fmla="*/ 98 w 368"/>
              <a:gd name="T27" fmla="*/ 82 h 328"/>
              <a:gd name="T28" fmla="*/ 92 w 368"/>
              <a:gd name="T29" fmla="*/ 42 h 328"/>
              <a:gd name="T30" fmla="*/ 70 w 368"/>
              <a:gd name="T31" fmla="*/ 29 h 328"/>
              <a:gd name="T32" fmla="*/ 53 w 368"/>
              <a:gd name="T33" fmla="*/ 35 h 328"/>
              <a:gd name="T34" fmla="*/ 44 w 368"/>
              <a:gd name="T35" fmla="*/ 53 h 328"/>
              <a:gd name="T36" fmla="*/ 42 w 368"/>
              <a:gd name="T37" fmla="*/ 83 h 328"/>
              <a:gd name="T38" fmla="*/ 44 w 368"/>
              <a:gd name="T39" fmla="*/ 114 h 328"/>
              <a:gd name="T40" fmla="*/ 53 w 368"/>
              <a:gd name="T41" fmla="*/ 132 h 328"/>
              <a:gd name="T42" fmla="*/ 70 w 368"/>
              <a:gd name="T43" fmla="*/ 138 h 328"/>
              <a:gd name="T44" fmla="*/ 92 w 368"/>
              <a:gd name="T45" fmla="*/ 125 h 328"/>
              <a:gd name="T46" fmla="*/ 98 w 368"/>
              <a:gd name="T47" fmla="*/ 82 h 328"/>
              <a:gd name="T48" fmla="*/ 288 w 368"/>
              <a:gd name="T49" fmla="*/ 31 h 328"/>
              <a:gd name="T50" fmla="*/ 103 w 368"/>
              <a:gd name="T51" fmla="*/ 316 h 328"/>
              <a:gd name="T52" fmla="*/ 87 w 368"/>
              <a:gd name="T53" fmla="*/ 328 h 328"/>
              <a:gd name="T54" fmla="*/ 77 w 368"/>
              <a:gd name="T55" fmla="*/ 324 h 328"/>
              <a:gd name="T56" fmla="*/ 72 w 368"/>
              <a:gd name="T57" fmla="*/ 315 h 328"/>
              <a:gd name="T58" fmla="*/ 76 w 368"/>
              <a:gd name="T59" fmla="*/ 304 h 328"/>
              <a:gd name="T60" fmla="*/ 263 w 368"/>
              <a:gd name="T61" fmla="*/ 16 h 328"/>
              <a:gd name="T62" fmla="*/ 271 w 368"/>
              <a:gd name="T63" fmla="*/ 4 h 328"/>
              <a:gd name="T64" fmla="*/ 282 w 368"/>
              <a:gd name="T65" fmla="*/ 0 h 328"/>
              <a:gd name="T66" fmla="*/ 292 w 368"/>
              <a:gd name="T67" fmla="*/ 4 h 328"/>
              <a:gd name="T68" fmla="*/ 297 w 368"/>
              <a:gd name="T69" fmla="*/ 14 h 328"/>
              <a:gd name="T70" fmla="*/ 288 w 368"/>
              <a:gd name="T71" fmla="*/ 31 h 328"/>
              <a:gd name="T72" fmla="*/ 368 w 368"/>
              <a:gd name="T73" fmla="*/ 238 h 328"/>
              <a:gd name="T74" fmla="*/ 349 w 368"/>
              <a:gd name="T75" fmla="*/ 299 h 328"/>
              <a:gd name="T76" fmla="*/ 298 w 368"/>
              <a:gd name="T77" fmla="*/ 319 h 328"/>
              <a:gd name="T78" fmla="*/ 262 w 368"/>
              <a:gd name="T79" fmla="*/ 310 h 328"/>
              <a:gd name="T80" fmla="*/ 237 w 368"/>
              <a:gd name="T81" fmla="*/ 284 h 328"/>
              <a:gd name="T82" fmla="*/ 228 w 368"/>
              <a:gd name="T83" fmla="*/ 240 h 328"/>
              <a:gd name="T84" fmla="*/ 244 w 368"/>
              <a:gd name="T85" fmla="*/ 178 h 328"/>
              <a:gd name="T86" fmla="*/ 297 w 368"/>
              <a:gd name="T87" fmla="*/ 157 h 328"/>
              <a:gd name="T88" fmla="*/ 327 w 368"/>
              <a:gd name="T89" fmla="*/ 162 h 328"/>
              <a:gd name="T90" fmla="*/ 350 w 368"/>
              <a:gd name="T91" fmla="*/ 177 h 328"/>
              <a:gd name="T92" fmla="*/ 363 w 368"/>
              <a:gd name="T93" fmla="*/ 203 h 328"/>
              <a:gd name="T94" fmla="*/ 368 w 368"/>
              <a:gd name="T95" fmla="*/ 238 h 328"/>
              <a:gd name="T96" fmla="*/ 326 w 368"/>
              <a:gd name="T97" fmla="*/ 236 h 328"/>
              <a:gd name="T98" fmla="*/ 320 w 368"/>
              <a:gd name="T99" fmla="*/ 196 h 328"/>
              <a:gd name="T100" fmla="*/ 298 w 368"/>
              <a:gd name="T101" fmla="*/ 183 h 328"/>
              <a:gd name="T102" fmla="*/ 281 w 368"/>
              <a:gd name="T103" fmla="*/ 189 h 328"/>
              <a:gd name="T104" fmla="*/ 272 w 368"/>
              <a:gd name="T105" fmla="*/ 207 h 328"/>
              <a:gd name="T106" fmla="*/ 269 w 368"/>
              <a:gd name="T107" fmla="*/ 237 h 328"/>
              <a:gd name="T108" fmla="*/ 276 w 368"/>
              <a:gd name="T109" fmla="*/ 279 h 328"/>
              <a:gd name="T110" fmla="*/ 298 w 368"/>
              <a:gd name="T111" fmla="*/ 292 h 328"/>
              <a:gd name="T112" fmla="*/ 320 w 368"/>
              <a:gd name="T113" fmla="*/ 278 h 328"/>
              <a:gd name="T114" fmla="*/ 326 w 368"/>
              <a:gd name="T115" fmla="*/ 236 h 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68"/>
              <a:gd name="T175" fmla="*/ 0 h 328"/>
              <a:gd name="T176" fmla="*/ 368 w 368"/>
              <a:gd name="T177" fmla="*/ 328 h 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68" h="328">
                <a:moveTo>
                  <a:pt x="140" y="85"/>
                </a:moveTo>
                <a:cubicBezTo>
                  <a:pt x="140" y="112"/>
                  <a:pt x="134" y="132"/>
                  <a:pt x="121" y="145"/>
                </a:cubicBezTo>
                <a:cubicBezTo>
                  <a:pt x="109" y="158"/>
                  <a:pt x="92" y="165"/>
                  <a:pt x="70" y="165"/>
                </a:cubicBezTo>
                <a:cubicBezTo>
                  <a:pt x="57" y="165"/>
                  <a:pt x="45" y="162"/>
                  <a:pt x="34" y="156"/>
                </a:cubicBezTo>
                <a:cubicBezTo>
                  <a:pt x="23" y="151"/>
                  <a:pt x="15" y="142"/>
                  <a:pt x="9" y="130"/>
                </a:cubicBezTo>
                <a:cubicBezTo>
                  <a:pt x="3" y="118"/>
                  <a:pt x="0" y="104"/>
                  <a:pt x="0" y="86"/>
                </a:cubicBezTo>
                <a:cubicBezTo>
                  <a:pt x="0" y="68"/>
                  <a:pt x="3" y="53"/>
                  <a:pt x="7" y="40"/>
                </a:cubicBezTo>
                <a:cubicBezTo>
                  <a:pt x="12" y="28"/>
                  <a:pt x="19" y="19"/>
                  <a:pt x="30" y="12"/>
                </a:cubicBezTo>
                <a:cubicBezTo>
                  <a:pt x="40" y="6"/>
                  <a:pt x="53" y="3"/>
                  <a:pt x="69" y="3"/>
                </a:cubicBezTo>
                <a:cubicBezTo>
                  <a:pt x="81" y="3"/>
                  <a:pt x="91" y="4"/>
                  <a:pt x="100" y="8"/>
                </a:cubicBezTo>
                <a:cubicBezTo>
                  <a:pt x="108" y="11"/>
                  <a:pt x="116" y="16"/>
                  <a:pt x="122" y="23"/>
                </a:cubicBezTo>
                <a:cubicBezTo>
                  <a:pt x="128" y="30"/>
                  <a:pt x="132" y="39"/>
                  <a:pt x="135" y="49"/>
                </a:cubicBezTo>
                <a:cubicBezTo>
                  <a:pt x="138" y="59"/>
                  <a:pt x="140" y="71"/>
                  <a:pt x="140" y="85"/>
                </a:cubicBezTo>
                <a:close/>
                <a:moveTo>
                  <a:pt x="98" y="82"/>
                </a:moveTo>
                <a:cubicBezTo>
                  <a:pt x="98" y="64"/>
                  <a:pt x="96" y="50"/>
                  <a:pt x="92" y="42"/>
                </a:cubicBezTo>
                <a:cubicBezTo>
                  <a:pt x="88" y="33"/>
                  <a:pt x="81" y="29"/>
                  <a:pt x="70" y="29"/>
                </a:cubicBezTo>
                <a:cubicBezTo>
                  <a:pt x="63" y="29"/>
                  <a:pt x="57" y="31"/>
                  <a:pt x="53" y="35"/>
                </a:cubicBezTo>
                <a:cubicBezTo>
                  <a:pt x="49" y="39"/>
                  <a:pt x="46" y="45"/>
                  <a:pt x="44" y="53"/>
                </a:cubicBezTo>
                <a:cubicBezTo>
                  <a:pt x="43" y="61"/>
                  <a:pt x="42" y="71"/>
                  <a:pt x="42" y="83"/>
                </a:cubicBezTo>
                <a:cubicBezTo>
                  <a:pt x="42" y="96"/>
                  <a:pt x="43" y="106"/>
                  <a:pt x="44" y="114"/>
                </a:cubicBezTo>
                <a:cubicBezTo>
                  <a:pt x="46" y="122"/>
                  <a:pt x="49" y="128"/>
                  <a:pt x="53" y="132"/>
                </a:cubicBezTo>
                <a:cubicBezTo>
                  <a:pt x="57" y="136"/>
                  <a:pt x="63" y="138"/>
                  <a:pt x="70" y="138"/>
                </a:cubicBezTo>
                <a:cubicBezTo>
                  <a:pt x="81" y="138"/>
                  <a:pt x="88" y="134"/>
                  <a:pt x="92" y="125"/>
                </a:cubicBezTo>
                <a:cubicBezTo>
                  <a:pt x="96" y="116"/>
                  <a:pt x="98" y="102"/>
                  <a:pt x="98" y="82"/>
                </a:cubicBezTo>
                <a:close/>
                <a:moveTo>
                  <a:pt x="288" y="31"/>
                </a:moveTo>
                <a:cubicBezTo>
                  <a:pt x="103" y="316"/>
                  <a:pt x="103" y="316"/>
                  <a:pt x="103" y="316"/>
                </a:cubicBezTo>
                <a:cubicBezTo>
                  <a:pt x="98" y="324"/>
                  <a:pt x="93" y="328"/>
                  <a:pt x="87" y="328"/>
                </a:cubicBezTo>
                <a:cubicBezTo>
                  <a:pt x="84" y="328"/>
                  <a:pt x="80" y="327"/>
                  <a:pt x="77" y="324"/>
                </a:cubicBezTo>
                <a:cubicBezTo>
                  <a:pt x="73" y="322"/>
                  <a:pt x="72" y="319"/>
                  <a:pt x="72" y="315"/>
                </a:cubicBezTo>
                <a:cubicBezTo>
                  <a:pt x="72" y="312"/>
                  <a:pt x="73" y="308"/>
                  <a:pt x="76" y="304"/>
                </a:cubicBezTo>
                <a:cubicBezTo>
                  <a:pt x="263" y="16"/>
                  <a:pt x="263" y="16"/>
                  <a:pt x="263" y="16"/>
                </a:cubicBezTo>
                <a:cubicBezTo>
                  <a:pt x="266" y="11"/>
                  <a:pt x="269" y="7"/>
                  <a:pt x="271" y="4"/>
                </a:cubicBezTo>
                <a:cubicBezTo>
                  <a:pt x="274" y="1"/>
                  <a:pt x="277" y="0"/>
                  <a:pt x="282" y="0"/>
                </a:cubicBezTo>
                <a:cubicBezTo>
                  <a:pt x="286" y="0"/>
                  <a:pt x="290" y="1"/>
                  <a:pt x="292" y="4"/>
                </a:cubicBezTo>
                <a:cubicBezTo>
                  <a:pt x="295" y="6"/>
                  <a:pt x="297" y="10"/>
                  <a:pt x="297" y="14"/>
                </a:cubicBezTo>
                <a:cubicBezTo>
                  <a:pt x="297" y="17"/>
                  <a:pt x="294" y="22"/>
                  <a:pt x="288" y="31"/>
                </a:cubicBezTo>
                <a:close/>
                <a:moveTo>
                  <a:pt x="368" y="238"/>
                </a:moveTo>
                <a:cubicBezTo>
                  <a:pt x="368" y="265"/>
                  <a:pt x="362" y="286"/>
                  <a:pt x="349" y="299"/>
                </a:cubicBezTo>
                <a:cubicBezTo>
                  <a:pt x="337" y="312"/>
                  <a:pt x="320" y="319"/>
                  <a:pt x="298" y="319"/>
                </a:cubicBezTo>
                <a:cubicBezTo>
                  <a:pt x="284" y="319"/>
                  <a:pt x="272" y="316"/>
                  <a:pt x="262" y="310"/>
                </a:cubicBezTo>
                <a:cubicBezTo>
                  <a:pt x="251" y="304"/>
                  <a:pt x="243" y="296"/>
                  <a:pt x="237" y="284"/>
                </a:cubicBezTo>
                <a:cubicBezTo>
                  <a:pt x="231" y="272"/>
                  <a:pt x="228" y="258"/>
                  <a:pt x="228" y="240"/>
                </a:cubicBezTo>
                <a:cubicBezTo>
                  <a:pt x="228" y="213"/>
                  <a:pt x="233" y="192"/>
                  <a:pt x="244" y="178"/>
                </a:cubicBezTo>
                <a:cubicBezTo>
                  <a:pt x="255" y="164"/>
                  <a:pt x="273" y="157"/>
                  <a:pt x="297" y="157"/>
                </a:cubicBezTo>
                <a:cubicBezTo>
                  <a:pt x="309" y="157"/>
                  <a:pt x="319" y="159"/>
                  <a:pt x="327" y="162"/>
                </a:cubicBezTo>
                <a:cubicBezTo>
                  <a:pt x="336" y="165"/>
                  <a:pt x="344" y="170"/>
                  <a:pt x="350" y="177"/>
                </a:cubicBezTo>
                <a:cubicBezTo>
                  <a:pt x="356" y="184"/>
                  <a:pt x="360" y="193"/>
                  <a:pt x="363" y="203"/>
                </a:cubicBezTo>
                <a:cubicBezTo>
                  <a:pt x="366" y="213"/>
                  <a:pt x="368" y="225"/>
                  <a:pt x="368" y="238"/>
                </a:cubicBezTo>
                <a:close/>
                <a:moveTo>
                  <a:pt x="326" y="236"/>
                </a:moveTo>
                <a:cubicBezTo>
                  <a:pt x="326" y="218"/>
                  <a:pt x="324" y="205"/>
                  <a:pt x="320" y="196"/>
                </a:cubicBezTo>
                <a:cubicBezTo>
                  <a:pt x="316" y="188"/>
                  <a:pt x="308" y="183"/>
                  <a:pt x="298" y="183"/>
                </a:cubicBezTo>
                <a:cubicBezTo>
                  <a:pt x="290" y="183"/>
                  <a:pt x="285" y="185"/>
                  <a:pt x="281" y="189"/>
                </a:cubicBezTo>
                <a:cubicBezTo>
                  <a:pt x="276" y="193"/>
                  <a:pt x="273" y="199"/>
                  <a:pt x="272" y="207"/>
                </a:cubicBezTo>
                <a:cubicBezTo>
                  <a:pt x="270" y="215"/>
                  <a:pt x="269" y="225"/>
                  <a:pt x="269" y="237"/>
                </a:cubicBezTo>
                <a:cubicBezTo>
                  <a:pt x="269" y="256"/>
                  <a:pt x="271" y="270"/>
                  <a:pt x="276" y="279"/>
                </a:cubicBezTo>
                <a:cubicBezTo>
                  <a:pt x="280" y="288"/>
                  <a:pt x="287" y="292"/>
                  <a:pt x="298" y="292"/>
                </a:cubicBezTo>
                <a:cubicBezTo>
                  <a:pt x="309" y="292"/>
                  <a:pt x="316" y="287"/>
                  <a:pt x="320" y="278"/>
                </a:cubicBezTo>
                <a:cubicBezTo>
                  <a:pt x="324" y="269"/>
                  <a:pt x="326" y="255"/>
                  <a:pt x="326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1461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908175" y="1204913"/>
            <a:ext cx="5472113" cy="469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5037138" y="2173288"/>
            <a:ext cx="2343150" cy="3725862"/>
          </a:xfrm>
          <a:custGeom>
            <a:avLst/>
            <a:gdLst>
              <a:gd name="T0" fmla="*/ 443 w 496"/>
              <a:gd name="T1" fmla="*/ 290 h 788"/>
              <a:gd name="T2" fmla="*/ 496 w 496"/>
              <a:gd name="T3" fmla="*/ 375 h 788"/>
              <a:gd name="T4" fmla="*/ 458 w 496"/>
              <a:gd name="T5" fmla="*/ 394 h 788"/>
              <a:gd name="T6" fmla="*/ 392 w 496"/>
              <a:gd name="T7" fmla="*/ 295 h 788"/>
              <a:gd name="T8" fmla="*/ 359 w 496"/>
              <a:gd name="T9" fmla="*/ 203 h 788"/>
              <a:gd name="T10" fmla="*/ 374 w 496"/>
              <a:gd name="T11" fmla="*/ 394 h 788"/>
              <a:gd name="T12" fmla="*/ 392 w 496"/>
              <a:gd name="T13" fmla="*/ 554 h 788"/>
              <a:gd name="T14" fmla="*/ 374 w 496"/>
              <a:gd name="T15" fmla="*/ 788 h 788"/>
              <a:gd name="T16" fmla="*/ 320 w 496"/>
              <a:gd name="T17" fmla="*/ 788 h 788"/>
              <a:gd name="T18" fmla="*/ 320 w 496"/>
              <a:gd name="T19" fmla="*/ 577 h 788"/>
              <a:gd name="T20" fmla="*/ 287 w 496"/>
              <a:gd name="T21" fmla="*/ 412 h 788"/>
              <a:gd name="T22" fmla="*/ 262 w 496"/>
              <a:gd name="T23" fmla="*/ 412 h 788"/>
              <a:gd name="T24" fmla="*/ 262 w 496"/>
              <a:gd name="T25" fmla="*/ 567 h 788"/>
              <a:gd name="T26" fmla="*/ 229 w 496"/>
              <a:gd name="T27" fmla="*/ 788 h 788"/>
              <a:gd name="T28" fmla="*/ 165 w 496"/>
              <a:gd name="T29" fmla="*/ 788 h 788"/>
              <a:gd name="T30" fmla="*/ 183 w 496"/>
              <a:gd name="T31" fmla="*/ 549 h 788"/>
              <a:gd name="T32" fmla="*/ 181 w 496"/>
              <a:gd name="T33" fmla="*/ 262 h 788"/>
              <a:gd name="T34" fmla="*/ 165 w 496"/>
              <a:gd name="T35" fmla="*/ 208 h 788"/>
              <a:gd name="T36" fmla="*/ 112 w 496"/>
              <a:gd name="T37" fmla="*/ 208 h 788"/>
              <a:gd name="T38" fmla="*/ 41 w 496"/>
              <a:gd name="T39" fmla="*/ 157 h 788"/>
              <a:gd name="T40" fmla="*/ 0 w 496"/>
              <a:gd name="T41" fmla="*/ 12 h 788"/>
              <a:gd name="T42" fmla="*/ 46 w 496"/>
              <a:gd name="T43" fmla="*/ 0 h 788"/>
              <a:gd name="T44" fmla="*/ 81 w 496"/>
              <a:gd name="T45" fmla="*/ 109 h 788"/>
              <a:gd name="T46" fmla="*/ 226 w 496"/>
              <a:gd name="T47" fmla="*/ 140 h 788"/>
              <a:gd name="T48" fmla="*/ 226 w 496"/>
              <a:gd name="T49" fmla="*/ 141 h 788"/>
              <a:gd name="T50" fmla="*/ 265 w 496"/>
              <a:gd name="T51" fmla="*/ 162 h 788"/>
              <a:gd name="T52" fmla="*/ 251 w 496"/>
              <a:gd name="T53" fmla="*/ 300 h 788"/>
              <a:gd name="T54" fmla="*/ 285 w 496"/>
              <a:gd name="T55" fmla="*/ 338 h 788"/>
              <a:gd name="T56" fmla="*/ 305 w 496"/>
              <a:gd name="T57" fmla="*/ 300 h 788"/>
              <a:gd name="T58" fmla="*/ 265 w 496"/>
              <a:gd name="T59" fmla="*/ 162 h 788"/>
              <a:gd name="T60" fmla="*/ 293 w 496"/>
              <a:gd name="T61" fmla="*/ 131 h 788"/>
              <a:gd name="T62" fmla="*/ 293 w 496"/>
              <a:gd name="T63" fmla="*/ 131 h 788"/>
              <a:gd name="T64" fmla="*/ 410 w 496"/>
              <a:gd name="T65" fmla="*/ 183 h 788"/>
              <a:gd name="T66" fmla="*/ 443 w 496"/>
              <a:gd name="T67" fmla="*/ 290 h 7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96"/>
              <a:gd name="T103" fmla="*/ 0 h 788"/>
              <a:gd name="T104" fmla="*/ 496 w 496"/>
              <a:gd name="T105" fmla="*/ 788 h 7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96" h="788">
                <a:moveTo>
                  <a:pt x="443" y="290"/>
                </a:moveTo>
                <a:cubicBezTo>
                  <a:pt x="496" y="375"/>
                  <a:pt x="496" y="375"/>
                  <a:pt x="496" y="375"/>
                </a:cubicBezTo>
                <a:cubicBezTo>
                  <a:pt x="458" y="394"/>
                  <a:pt x="458" y="394"/>
                  <a:pt x="458" y="394"/>
                </a:cubicBezTo>
                <a:cubicBezTo>
                  <a:pt x="392" y="295"/>
                  <a:pt x="392" y="295"/>
                  <a:pt x="392" y="295"/>
                </a:cubicBezTo>
                <a:cubicBezTo>
                  <a:pt x="359" y="203"/>
                  <a:pt x="359" y="203"/>
                  <a:pt x="359" y="203"/>
                </a:cubicBezTo>
                <a:cubicBezTo>
                  <a:pt x="374" y="394"/>
                  <a:pt x="374" y="394"/>
                  <a:pt x="374" y="394"/>
                </a:cubicBezTo>
                <a:cubicBezTo>
                  <a:pt x="392" y="554"/>
                  <a:pt x="392" y="554"/>
                  <a:pt x="392" y="554"/>
                </a:cubicBezTo>
                <a:cubicBezTo>
                  <a:pt x="374" y="788"/>
                  <a:pt x="374" y="788"/>
                  <a:pt x="374" y="788"/>
                </a:cubicBezTo>
                <a:cubicBezTo>
                  <a:pt x="320" y="788"/>
                  <a:pt x="320" y="788"/>
                  <a:pt x="320" y="788"/>
                </a:cubicBezTo>
                <a:cubicBezTo>
                  <a:pt x="320" y="577"/>
                  <a:pt x="320" y="577"/>
                  <a:pt x="320" y="577"/>
                </a:cubicBezTo>
                <a:cubicBezTo>
                  <a:pt x="287" y="412"/>
                  <a:pt x="287" y="412"/>
                  <a:pt x="287" y="412"/>
                </a:cubicBezTo>
                <a:cubicBezTo>
                  <a:pt x="262" y="412"/>
                  <a:pt x="262" y="412"/>
                  <a:pt x="262" y="412"/>
                </a:cubicBezTo>
                <a:cubicBezTo>
                  <a:pt x="262" y="567"/>
                  <a:pt x="262" y="567"/>
                  <a:pt x="262" y="567"/>
                </a:cubicBezTo>
                <a:cubicBezTo>
                  <a:pt x="229" y="788"/>
                  <a:pt x="229" y="788"/>
                  <a:pt x="229" y="788"/>
                </a:cubicBezTo>
                <a:cubicBezTo>
                  <a:pt x="165" y="788"/>
                  <a:pt x="165" y="788"/>
                  <a:pt x="165" y="788"/>
                </a:cubicBezTo>
                <a:cubicBezTo>
                  <a:pt x="183" y="549"/>
                  <a:pt x="183" y="549"/>
                  <a:pt x="183" y="549"/>
                </a:cubicBezTo>
                <a:cubicBezTo>
                  <a:pt x="183" y="549"/>
                  <a:pt x="178" y="310"/>
                  <a:pt x="181" y="262"/>
                </a:cubicBezTo>
                <a:cubicBezTo>
                  <a:pt x="183" y="213"/>
                  <a:pt x="165" y="208"/>
                  <a:pt x="165" y="208"/>
                </a:cubicBezTo>
                <a:cubicBezTo>
                  <a:pt x="165" y="208"/>
                  <a:pt x="160" y="208"/>
                  <a:pt x="112" y="208"/>
                </a:cubicBezTo>
                <a:cubicBezTo>
                  <a:pt x="64" y="208"/>
                  <a:pt x="41" y="157"/>
                  <a:pt x="41" y="157"/>
                </a:cubicBezTo>
                <a:cubicBezTo>
                  <a:pt x="0" y="12"/>
                  <a:pt x="0" y="12"/>
                  <a:pt x="0" y="12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53" y="51"/>
                  <a:pt x="81" y="109"/>
                </a:cubicBezTo>
                <a:cubicBezTo>
                  <a:pt x="101" y="149"/>
                  <a:pt x="179" y="146"/>
                  <a:pt x="226" y="140"/>
                </a:cubicBezTo>
                <a:cubicBezTo>
                  <a:pt x="226" y="141"/>
                  <a:pt x="226" y="141"/>
                  <a:pt x="226" y="141"/>
                </a:cubicBezTo>
                <a:cubicBezTo>
                  <a:pt x="226" y="141"/>
                  <a:pt x="237" y="162"/>
                  <a:pt x="265" y="162"/>
                </a:cubicBezTo>
                <a:cubicBezTo>
                  <a:pt x="251" y="300"/>
                  <a:pt x="251" y="300"/>
                  <a:pt x="251" y="300"/>
                </a:cubicBezTo>
                <a:cubicBezTo>
                  <a:pt x="285" y="338"/>
                  <a:pt x="285" y="338"/>
                  <a:pt x="285" y="338"/>
                </a:cubicBezTo>
                <a:cubicBezTo>
                  <a:pt x="305" y="300"/>
                  <a:pt x="305" y="300"/>
                  <a:pt x="305" y="300"/>
                </a:cubicBezTo>
                <a:cubicBezTo>
                  <a:pt x="265" y="162"/>
                  <a:pt x="265" y="162"/>
                  <a:pt x="265" y="162"/>
                </a:cubicBezTo>
                <a:cubicBezTo>
                  <a:pt x="293" y="162"/>
                  <a:pt x="293" y="131"/>
                  <a:pt x="293" y="131"/>
                </a:cubicBezTo>
                <a:cubicBezTo>
                  <a:pt x="293" y="131"/>
                  <a:pt x="293" y="131"/>
                  <a:pt x="293" y="131"/>
                </a:cubicBezTo>
                <a:cubicBezTo>
                  <a:pt x="331" y="128"/>
                  <a:pt x="394" y="133"/>
                  <a:pt x="410" y="183"/>
                </a:cubicBezTo>
                <a:cubicBezTo>
                  <a:pt x="432" y="257"/>
                  <a:pt x="443" y="290"/>
                  <a:pt x="443" y="2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830888" y="1947863"/>
            <a:ext cx="755650" cy="7604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5367338" y="2065338"/>
            <a:ext cx="165100" cy="198437"/>
          </a:xfrm>
          <a:custGeom>
            <a:avLst/>
            <a:gdLst>
              <a:gd name="T0" fmla="*/ 104 w 104"/>
              <a:gd name="T1" fmla="*/ 21 h 125"/>
              <a:gd name="T2" fmla="*/ 27 w 104"/>
              <a:gd name="T3" fmla="*/ 125 h 125"/>
              <a:gd name="T4" fmla="*/ 0 w 104"/>
              <a:gd name="T5" fmla="*/ 104 h 125"/>
              <a:gd name="T6" fmla="*/ 77 w 104"/>
              <a:gd name="T7" fmla="*/ 0 h 125"/>
              <a:gd name="T8" fmla="*/ 104 w 104"/>
              <a:gd name="T9" fmla="*/ 21 h 1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"/>
              <a:gd name="T16" fmla="*/ 0 h 125"/>
              <a:gd name="T17" fmla="*/ 104 w 104"/>
              <a:gd name="T18" fmla="*/ 125 h 1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" h="125">
                <a:moveTo>
                  <a:pt x="104" y="21"/>
                </a:moveTo>
                <a:lnTo>
                  <a:pt x="27" y="125"/>
                </a:lnTo>
                <a:lnTo>
                  <a:pt x="0" y="104"/>
                </a:lnTo>
                <a:lnTo>
                  <a:pt x="77" y="0"/>
                </a:lnTo>
                <a:lnTo>
                  <a:pt x="104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4652963" y="1535113"/>
            <a:ext cx="800100" cy="666750"/>
          </a:xfrm>
          <a:custGeom>
            <a:avLst/>
            <a:gdLst>
              <a:gd name="T0" fmla="*/ 504 w 504"/>
              <a:gd name="T1" fmla="*/ 319 h 420"/>
              <a:gd name="T2" fmla="*/ 426 w 504"/>
              <a:gd name="T3" fmla="*/ 420 h 420"/>
              <a:gd name="T4" fmla="*/ 0 w 504"/>
              <a:gd name="T5" fmla="*/ 105 h 420"/>
              <a:gd name="T6" fmla="*/ 78 w 504"/>
              <a:gd name="T7" fmla="*/ 0 h 420"/>
              <a:gd name="T8" fmla="*/ 504 w 504"/>
              <a:gd name="T9" fmla="*/ 319 h 4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4"/>
              <a:gd name="T16" fmla="*/ 0 h 420"/>
              <a:gd name="T17" fmla="*/ 504 w 504"/>
              <a:gd name="T18" fmla="*/ 420 h 4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4" h="420">
                <a:moveTo>
                  <a:pt x="504" y="319"/>
                </a:moveTo>
                <a:lnTo>
                  <a:pt x="426" y="420"/>
                </a:lnTo>
                <a:lnTo>
                  <a:pt x="0" y="105"/>
                </a:lnTo>
                <a:lnTo>
                  <a:pt x="78" y="0"/>
                </a:lnTo>
                <a:lnTo>
                  <a:pt x="504" y="3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4540250" y="1493838"/>
            <a:ext cx="198438" cy="179387"/>
          </a:xfrm>
          <a:custGeom>
            <a:avLst/>
            <a:gdLst>
              <a:gd name="T0" fmla="*/ 125 w 125"/>
              <a:gd name="T1" fmla="*/ 12 h 113"/>
              <a:gd name="T2" fmla="*/ 48 w 125"/>
              <a:gd name="T3" fmla="*/ 113 h 113"/>
              <a:gd name="T4" fmla="*/ 0 w 125"/>
              <a:gd name="T5" fmla="*/ 0 h 113"/>
              <a:gd name="T6" fmla="*/ 125 w 125"/>
              <a:gd name="T7" fmla="*/ 12 h 113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113"/>
              <a:gd name="T14" fmla="*/ 125 w 125"/>
              <a:gd name="T15" fmla="*/ 113 h 1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113">
                <a:moveTo>
                  <a:pt x="125" y="12"/>
                </a:moveTo>
                <a:lnTo>
                  <a:pt x="48" y="113"/>
                </a:lnTo>
                <a:lnTo>
                  <a:pt x="0" y="0"/>
                </a:lnTo>
                <a:lnTo>
                  <a:pt x="125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995613" y="2325688"/>
            <a:ext cx="1587500" cy="72231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297238" y="1209675"/>
            <a:ext cx="987425" cy="44926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3297238" y="3440113"/>
            <a:ext cx="987425" cy="44926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006600" y="3067050"/>
            <a:ext cx="989013" cy="44926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908175" y="1876425"/>
            <a:ext cx="987425" cy="44926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5"/>
          <p:cNvSpPr>
            <a:spLocks noChangeArrowheads="1"/>
          </p:cNvSpPr>
          <p:nvPr/>
        </p:nvSpPr>
        <p:spPr bwMode="auto">
          <a:xfrm>
            <a:off x="3713163" y="1658938"/>
            <a:ext cx="150812" cy="666750"/>
          </a:xfrm>
          <a:custGeom>
            <a:avLst/>
            <a:gdLst>
              <a:gd name="T0" fmla="*/ 16 w 32"/>
              <a:gd name="T1" fmla="*/ 141 h 141"/>
              <a:gd name="T2" fmla="*/ 32 w 32"/>
              <a:gd name="T3" fmla="*/ 122 h 141"/>
              <a:gd name="T4" fmla="*/ 32 w 32"/>
              <a:gd name="T5" fmla="*/ 71 h 141"/>
              <a:gd name="T6" fmla="*/ 32 w 32"/>
              <a:gd name="T7" fmla="*/ 19 h 141"/>
              <a:gd name="T8" fmla="*/ 16 w 32"/>
              <a:gd name="T9" fmla="*/ 0 h 141"/>
              <a:gd name="T10" fmla="*/ 1 w 32"/>
              <a:gd name="T11" fmla="*/ 19 h 141"/>
              <a:gd name="T12" fmla="*/ 1 w 32"/>
              <a:gd name="T13" fmla="*/ 71 h 141"/>
              <a:gd name="T14" fmla="*/ 1 w 32"/>
              <a:gd name="T15" fmla="*/ 122 h 141"/>
              <a:gd name="T16" fmla="*/ 16 w 32"/>
              <a:gd name="T17" fmla="*/ 141 h 1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141"/>
              <a:gd name="T29" fmla="*/ 32 w 32"/>
              <a:gd name="T30" fmla="*/ 141 h 1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141">
                <a:moveTo>
                  <a:pt x="16" y="141"/>
                </a:moveTo>
                <a:cubicBezTo>
                  <a:pt x="26" y="135"/>
                  <a:pt x="32" y="130"/>
                  <a:pt x="32" y="122"/>
                </a:cubicBezTo>
                <a:cubicBezTo>
                  <a:pt x="32" y="114"/>
                  <a:pt x="32" y="71"/>
                  <a:pt x="32" y="71"/>
                </a:cubicBezTo>
                <a:cubicBezTo>
                  <a:pt x="32" y="71"/>
                  <a:pt x="32" y="28"/>
                  <a:pt x="32" y="19"/>
                </a:cubicBezTo>
                <a:cubicBezTo>
                  <a:pt x="32" y="11"/>
                  <a:pt x="26" y="7"/>
                  <a:pt x="16" y="0"/>
                </a:cubicBezTo>
                <a:cubicBezTo>
                  <a:pt x="6" y="7"/>
                  <a:pt x="1" y="11"/>
                  <a:pt x="1" y="19"/>
                </a:cubicBezTo>
                <a:cubicBezTo>
                  <a:pt x="0" y="28"/>
                  <a:pt x="1" y="71"/>
                  <a:pt x="1" y="71"/>
                </a:cubicBezTo>
                <a:cubicBezTo>
                  <a:pt x="1" y="71"/>
                  <a:pt x="0" y="114"/>
                  <a:pt x="1" y="122"/>
                </a:cubicBezTo>
                <a:cubicBezTo>
                  <a:pt x="1" y="130"/>
                  <a:pt x="6" y="135"/>
                  <a:pt x="16" y="1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6"/>
          <p:cNvSpPr>
            <a:spLocks noChangeArrowheads="1"/>
          </p:cNvSpPr>
          <p:nvPr/>
        </p:nvSpPr>
        <p:spPr bwMode="auto">
          <a:xfrm>
            <a:off x="2782888" y="2197100"/>
            <a:ext cx="368300" cy="327025"/>
          </a:xfrm>
          <a:custGeom>
            <a:avLst/>
            <a:gdLst>
              <a:gd name="T0" fmla="*/ 74 w 78"/>
              <a:gd name="T1" fmla="*/ 61 h 69"/>
              <a:gd name="T2" fmla="*/ 74 w 78"/>
              <a:gd name="T3" fmla="*/ 41 h 69"/>
              <a:gd name="T4" fmla="*/ 48 w 78"/>
              <a:gd name="T5" fmla="*/ 22 h 69"/>
              <a:gd name="T6" fmla="*/ 22 w 78"/>
              <a:gd name="T7" fmla="*/ 3 h 69"/>
              <a:gd name="T8" fmla="*/ 3 w 78"/>
              <a:gd name="T9" fmla="*/ 9 h 69"/>
              <a:gd name="T10" fmla="*/ 4 w 78"/>
              <a:gd name="T11" fmla="*/ 28 h 69"/>
              <a:gd name="T12" fmla="*/ 30 w 78"/>
              <a:gd name="T13" fmla="*/ 47 h 69"/>
              <a:gd name="T14" fmla="*/ 56 w 78"/>
              <a:gd name="T15" fmla="*/ 66 h 69"/>
              <a:gd name="T16" fmla="*/ 74 w 78"/>
              <a:gd name="T17" fmla="*/ 61 h 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8"/>
              <a:gd name="T28" fmla="*/ 0 h 69"/>
              <a:gd name="T29" fmla="*/ 78 w 78"/>
              <a:gd name="T30" fmla="*/ 69 h 6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8" h="69">
                <a:moveTo>
                  <a:pt x="74" y="61"/>
                </a:moveTo>
                <a:cubicBezTo>
                  <a:pt x="77" y="50"/>
                  <a:pt x="78" y="44"/>
                  <a:pt x="74" y="41"/>
                </a:cubicBezTo>
                <a:cubicBezTo>
                  <a:pt x="70" y="38"/>
                  <a:pt x="48" y="22"/>
                  <a:pt x="48" y="22"/>
                </a:cubicBezTo>
                <a:cubicBezTo>
                  <a:pt x="48" y="22"/>
                  <a:pt x="26" y="6"/>
                  <a:pt x="22" y="3"/>
                </a:cubicBezTo>
                <a:cubicBezTo>
                  <a:pt x="18" y="0"/>
                  <a:pt x="12" y="3"/>
                  <a:pt x="3" y="9"/>
                </a:cubicBezTo>
                <a:cubicBezTo>
                  <a:pt x="1" y="19"/>
                  <a:pt x="0" y="25"/>
                  <a:pt x="4" y="28"/>
                </a:cubicBezTo>
                <a:cubicBezTo>
                  <a:pt x="8" y="32"/>
                  <a:pt x="30" y="47"/>
                  <a:pt x="30" y="47"/>
                </a:cubicBezTo>
                <a:cubicBezTo>
                  <a:pt x="30" y="47"/>
                  <a:pt x="51" y="63"/>
                  <a:pt x="56" y="66"/>
                </a:cubicBezTo>
                <a:cubicBezTo>
                  <a:pt x="60" y="69"/>
                  <a:pt x="65" y="67"/>
                  <a:pt x="74" y="6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7"/>
          <p:cNvSpPr>
            <a:spLocks noChangeArrowheads="1"/>
          </p:cNvSpPr>
          <p:nvPr/>
        </p:nvSpPr>
        <p:spPr bwMode="auto">
          <a:xfrm>
            <a:off x="3713163" y="3048000"/>
            <a:ext cx="150812" cy="392113"/>
          </a:xfrm>
          <a:custGeom>
            <a:avLst/>
            <a:gdLst>
              <a:gd name="T0" fmla="*/ 16 w 32"/>
              <a:gd name="T1" fmla="*/ 0 h 83"/>
              <a:gd name="T2" fmla="*/ 1 w 32"/>
              <a:gd name="T3" fmla="*/ 11 h 83"/>
              <a:gd name="T4" fmla="*/ 1 w 32"/>
              <a:gd name="T5" fmla="*/ 42 h 83"/>
              <a:gd name="T6" fmla="*/ 1 w 32"/>
              <a:gd name="T7" fmla="*/ 72 h 83"/>
              <a:gd name="T8" fmla="*/ 16 w 32"/>
              <a:gd name="T9" fmla="*/ 83 h 83"/>
              <a:gd name="T10" fmla="*/ 32 w 32"/>
              <a:gd name="T11" fmla="*/ 72 h 83"/>
              <a:gd name="T12" fmla="*/ 32 w 32"/>
              <a:gd name="T13" fmla="*/ 42 h 83"/>
              <a:gd name="T14" fmla="*/ 32 w 32"/>
              <a:gd name="T15" fmla="*/ 11 h 83"/>
              <a:gd name="T16" fmla="*/ 16 w 32"/>
              <a:gd name="T17" fmla="*/ 0 h 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83"/>
              <a:gd name="T29" fmla="*/ 32 w 32"/>
              <a:gd name="T30" fmla="*/ 83 h 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83">
                <a:moveTo>
                  <a:pt x="16" y="0"/>
                </a:moveTo>
                <a:cubicBezTo>
                  <a:pt x="6" y="4"/>
                  <a:pt x="1" y="7"/>
                  <a:pt x="1" y="11"/>
                </a:cubicBezTo>
                <a:cubicBezTo>
                  <a:pt x="0" y="17"/>
                  <a:pt x="1" y="42"/>
                  <a:pt x="1" y="42"/>
                </a:cubicBezTo>
                <a:cubicBezTo>
                  <a:pt x="1" y="42"/>
                  <a:pt x="0" y="67"/>
                  <a:pt x="1" y="72"/>
                </a:cubicBezTo>
                <a:cubicBezTo>
                  <a:pt x="1" y="76"/>
                  <a:pt x="6" y="79"/>
                  <a:pt x="16" y="83"/>
                </a:cubicBezTo>
                <a:cubicBezTo>
                  <a:pt x="26" y="79"/>
                  <a:pt x="32" y="76"/>
                  <a:pt x="32" y="72"/>
                </a:cubicBezTo>
                <a:cubicBezTo>
                  <a:pt x="32" y="67"/>
                  <a:pt x="32" y="42"/>
                  <a:pt x="32" y="42"/>
                </a:cubicBezTo>
                <a:cubicBezTo>
                  <a:pt x="32" y="42"/>
                  <a:pt x="32" y="17"/>
                  <a:pt x="32" y="11"/>
                </a:cubicBezTo>
                <a:cubicBezTo>
                  <a:pt x="32" y="7"/>
                  <a:pt x="26" y="4"/>
                  <a:pt x="16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18"/>
          <p:cNvSpPr>
            <a:spLocks noChangeArrowheads="1"/>
          </p:cNvSpPr>
          <p:nvPr/>
        </p:nvSpPr>
        <p:spPr bwMode="auto">
          <a:xfrm>
            <a:off x="2881313" y="2897188"/>
            <a:ext cx="354012" cy="303212"/>
          </a:xfrm>
          <a:custGeom>
            <a:avLst/>
            <a:gdLst>
              <a:gd name="T0" fmla="*/ 72 w 75"/>
              <a:gd name="T1" fmla="*/ 9 h 64"/>
              <a:gd name="T2" fmla="*/ 54 w 75"/>
              <a:gd name="T3" fmla="*/ 3 h 64"/>
              <a:gd name="T4" fmla="*/ 29 w 75"/>
              <a:gd name="T5" fmla="*/ 19 h 64"/>
              <a:gd name="T6" fmla="*/ 4 w 75"/>
              <a:gd name="T7" fmla="*/ 36 h 64"/>
              <a:gd name="T8" fmla="*/ 3 w 75"/>
              <a:gd name="T9" fmla="*/ 55 h 64"/>
              <a:gd name="T10" fmla="*/ 21 w 75"/>
              <a:gd name="T11" fmla="*/ 62 h 64"/>
              <a:gd name="T12" fmla="*/ 46 w 75"/>
              <a:gd name="T13" fmla="*/ 45 h 64"/>
              <a:gd name="T14" fmla="*/ 72 w 75"/>
              <a:gd name="T15" fmla="*/ 29 h 64"/>
              <a:gd name="T16" fmla="*/ 72 w 75"/>
              <a:gd name="T17" fmla="*/ 9 h 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5"/>
              <a:gd name="T28" fmla="*/ 0 h 64"/>
              <a:gd name="T29" fmla="*/ 75 w 75"/>
              <a:gd name="T30" fmla="*/ 64 h 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5" h="64">
                <a:moveTo>
                  <a:pt x="72" y="9"/>
                </a:moveTo>
                <a:cubicBezTo>
                  <a:pt x="64" y="3"/>
                  <a:pt x="58" y="0"/>
                  <a:pt x="54" y="3"/>
                </a:cubicBezTo>
                <a:cubicBezTo>
                  <a:pt x="50" y="5"/>
                  <a:pt x="29" y="19"/>
                  <a:pt x="29" y="19"/>
                </a:cubicBezTo>
                <a:cubicBezTo>
                  <a:pt x="29" y="19"/>
                  <a:pt x="8" y="33"/>
                  <a:pt x="4" y="36"/>
                </a:cubicBezTo>
                <a:cubicBezTo>
                  <a:pt x="0" y="38"/>
                  <a:pt x="1" y="44"/>
                  <a:pt x="3" y="55"/>
                </a:cubicBezTo>
                <a:cubicBezTo>
                  <a:pt x="12" y="61"/>
                  <a:pt x="17" y="64"/>
                  <a:pt x="21" y="62"/>
                </a:cubicBezTo>
                <a:cubicBezTo>
                  <a:pt x="26" y="59"/>
                  <a:pt x="46" y="45"/>
                  <a:pt x="46" y="45"/>
                </a:cubicBezTo>
                <a:cubicBezTo>
                  <a:pt x="46" y="45"/>
                  <a:pt x="68" y="32"/>
                  <a:pt x="72" y="29"/>
                </a:cubicBezTo>
                <a:cubicBezTo>
                  <a:pt x="75" y="26"/>
                  <a:pt x="75" y="20"/>
                  <a:pt x="72" y="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277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2051050" y="1628775"/>
            <a:ext cx="5689600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3471863" y="1628775"/>
            <a:ext cx="4268787" cy="3321050"/>
          </a:xfrm>
          <a:custGeom>
            <a:avLst/>
            <a:gdLst>
              <a:gd name="T0" fmla="*/ 952 w 952"/>
              <a:gd name="T1" fmla="*/ 0 h 741"/>
              <a:gd name="T2" fmla="*/ 927 w 952"/>
              <a:gd name="T3" fmla="*/ 208 h 741"/>
              <a:gd name="T4" fmla="*/ 888 w 952"/>
              <a:gd name="T5" fmla="*/ 149 h 741"/>
              <a:gd name="T6" fmla="*/ 234 w 952"/>
              <a:gd name="T7" fmla="*/ 673 h 741"/>
              <a:gd name="T8" fmla="*/ 125 w 952"/>
              <a:gd name="T9" fmla="*/ 720 h 741"/>
              <a:gd name="T10" fmla="*/ 125 w 952"/>
              <a:gd name="T11" fmla="*/ 720 h 741"/>
              <a:gd name="T12" fmla="*/ 103 w 952"/>
              <a:gd name="T13" fmla="*/ 729 h 741"/>
              <a:gd name="T14" fmla="*/ 103 w 952"/>
              <a:gd name="T15" fmla="*/ 729 h 741"/>
              <a:gd name="T16" fmla="*/ 95 w 952"/>
              <a:gd name="T17" fmla="*/ 732 h 741"/>
              <a:gd name="T18" fmla="*/ 74 w 952"/>
              <a:gd name="T19" fmla="*/ 741 h 741"/>
              <a:gd name="T20" fmla="*/ 74 w 952"/>
              <a:gd name="T21" fmla="*/ 741 h 741"/>
              <a:gd name="T22" fmla="*/ 0 w 952"/>
              <a:gd name="T23" fmla="*/ 621 h 741"/>
              <a:gd name="T24" fmla="*/ 46 w 952"/>
              <a:gd name="T25" fmla="*/ 608 h 741"/>
              <a:gd name="T26" fmla="*/ 218 w 952"/>
              <a:gd name="T27" fmla="*/ 547 h 741"/>
              <a:gd name="T28" fmla="*/ 218 w 952"/>
              <a:gd name="T29" fmla="*/ 547 h 741"/>
              <a:gd name="T30" fmla="*/ 837 w 952"/>
              <a:gd name="T31" fmla="*/ 97 h 741"/>
              <a:gd name="T32" fmla="*/ 767 w 952"/>
              <a:gd name="T33" fmla="*/ 87 h 741"/>
              <a:gd name="T34" fmla="*/ 952 w 952"/>
              <a:gd name="T35" fmla="*/ 0 h 74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52"/>
              <a:gd name="T55" fmla="*/ 0 h 741"/>
              <a:gd name="T56" fmla="*/ 952 w 952"/>
              <a:gd name="T57" fmla="*/ 741 h 74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52" h="741">
                <a:moveTo>
                  <a:pt x="952" y="0"/>
                </a:moveTo>
                <a:cubicBezTo>
                  <a:pt x="927" y="208"/>
                  <a:pt x="927" y="208"/>
                  <a:pt x="927" y="208"/>
                </a:cubicBezTo>
                <a:cubicBezTo>
                  <a:pt x="888" y="149"/>
                  <a:pt x="888" y="149"/>
                  <a:pt x="888" y="149"/>
                </a:cubicBezTo>
                <a:cubicBezTo>
                  <a:pt x="712" y="400"/>
                  <a:pt x="460" y="566"/>
                  <a:pt x="234" y="673"/>
                </a:cubicBezTo>
                <a:cubicBezTo>
                  <a:pt x="196" y="690"/>
                  <a:pt x="160" y="706"/>
                  <a:pt x="125" y="720"/>
                </a:cubicBezTo>
                <a:cubicBezTo>
                  <a:pt x="125" y="720"/>
                  <a:pt x="125" y="720"/>
                  <a:pt x="125" y="720"/>
                </a:cubicBezTo>
                <a:cubicBezTo>
                  <a:pt x="117" y="723"/>
                  <a:pt x="110" y="726"/>
                  <a:pt x="103" y="729"/>
                </a:cubicBezTo>
                <a:cubicBezTo>
                  <a:pt x="103" y="729"/>
                  <a:pt x="103" y="729"/>
                  <a:pt x="103" y="729"/>
                </a:cubicBezTo>
                <a:cubicBezTo>
                  <a:pt x="100" y="730"/>
                  <a:pt x="98" y="731"/>
                  <a:pt x="95" y="732"/>
                </a:cubicBezTo>
                <a:cubicBezTo>
                  <a:pt x="88" y="735"/>
                  <a:pt x="81" y="738"/>
                  <a:pt x="74" y="741"/>
                </a:cubicBezTo>
                <a:cubicBezTo>
                  <a:pt x="74" y="741"/>
                  <a:pt x="74" y="741"/>
                  <a:pt x="74" y="741"/>
                </a:cubicBezTo>
                <a:cubicBezTo>
                  <a:pt x="46" y="707"/>
                  <a:pt x="1" y="668"/>
                  <a:pt x="0" y="621"/>
                </a:cubicBezTo>
                <a:cubicBezTo>
                  <a:pt x="15" y="617"/>
                  <a:pt x="30" y="612"/>
                  <a:pt x="46" y="608"/>
                </a:cubicBezTo>
                <a:cubicBezTo>
                  <a:pt x="100" y="591"/>
                  <a:pt x="159" y="571"/>
                  <a:pt x="218" y="547"/>
                </a:cubicBezTo>
                <a:cubicBezTo>
                  <a:pt x="218" y="547"/>
                  <a:pt x="218" y="547"/>
                  <a:pt x="218" y="547"/>
                </a:cubicBezTo>
                <a:cubicBezTo>
                  <a:pt x="440" y="459"/>
                  <a:pt x="681" y="318"/>
                  <a:pt x="837" y="97"/>
                </a:cubicBezTo>
                <a:cubicBezTo>
                  <a:pt x="767" y="87"/>
                  <a:pt x="767" y="87"/>
                  <a:pt x="767" y="87"/>
                </a:cubicBezTo>
                <a:lnTo>
                  <a:pt x="95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4032250" y="4645025"/>
            <a:ext cx="1319213" cy="1196975"/>
          </a:xfrm>
          <a:custGeom>
            <a:avLst/>
            <a:gdLst>
              <a:gd name="T0" fmla="*/ 294 w 294"/>
              <a:gd name="T1" fmla="*/ 253 h 267"/>
              <a:gd name="T2" fmla="*/ 247 w 294"/>
              <a:gd name="T3" fmla="*/ 267 h 267"/>
              <a:gd name="T4" fmla="*/ 186 w 294"/>
              <a:gd name="T5" fmla="*/ 114 h 267"/>
              <a:gd name="T6" fmla="*/ 47 w 294"/>
              <a:gd name="T7" fmla="*/ 56 h 267"/>
              <a:gd name="T8" fmla="*/ 0 w 294"/>
              <a:gd name="T9" fmla="*/ 47 h 267"/>
              <a:gd name="T10" fmla="*/ 109 w 294"/>
              <a:gd name="T11" fmla="*/ 0 h 267"/>
              <a:gd name="T12" fmla="*/ 181 w 294"/>
              <a:gd name="T13" fmla="*/ 24 h 267"/>
              <a:gd name="T14" fmla="*/ 232 w 294"/>
              <a:gd name="T15" fmla="*/ 68 h 267"/>
              <a:gd name="T16" fmla="*/ 294 w 294"/>
              <a:gd name="T17" fmla="*/ 253 h 2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4"/>
              <a:gd name="T28" fmla="*/ 0 h 267"/>
              <a:gd name="T29" fmla="*/ 294 w 294"/>
              <a:gd name="T30" fmla="*/ 267 h 26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4" h="267">
                <a:moveTo>
                  <a:pt x="294" y="253"/>
                </a:moveTo>
                <a:cubicBezTo>
                  <a:pt x="247" y="267"/>
                  <a:pt x="247" y="267"/>
                  <a:pt x="247" y="267"/>
                </a:cubicBezTo>
                <a:cubicBezTo>
                  <a:pt x="247" y="267"/>
                  <a:pt x="209" y="156"/>
                  <a:pt x="186" y="114"/>
                </a:cubicBezTo>
                <a:cubicBezTo>
                  <a:pt x="172" y="87"/>
                  <a:pt x="98" y="67"/>
                  <a:pt x="47" y="56"/>
                </a:cubicBezTo>
                <a:cubicBezTo>
                  <a:pt x="20" y="51"/>
                  <a:pt x="0" y="48"/>
                  <a:pt x="0" y="47"/>
                </a:cubicBezTo>
                <a:cubicBezTo>
                  <a:pt x="35" y="33"/>
                  <a:pt x="71" y="17"/>
                  <a:pt x="109" y="0"/>
                </a:cubicBezTo>
                <a:cubicBezTo>
                  <a:pt x="181" y="24"/>
                  <a:pt x="181" y="24"/>
                  <a:pt x="181" y="24"/>
                </a:cubicBezTo>
                <a:cubicBezTo>
                  <a:pt x="181" y="24"/>
                  <a:pt x="218" y="33"/>
                  <a:pt x="232" y="68"/>
                </a:cubicBezTo>
                <a:cubicBezTo>
                  <a:pt x="246" y="102"/>
                  <a:pt x="294" y="253"/>
                  <a:pt x="294" y="2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3100388" y="3317875"/>
            <a:ext cx="1349375" cy="1189038"/>
          </a:xfrm>
          <a:custGeom>
            <a:avLst/>
            <a:gdLst>
              <a:gd name="T0" fmla="*/ 301 w 301"/>
              <a:gd name="T1" fmla="*/ 170 h 265"/>
              <a:gd name="T2" fmla="*/ 301 w 301"/>
              <a:gd name="T3" fmla="*/ 170 h 265"/>
              <a:gd name="T4" fmla="*/ 129 w 301"/>
              <a:gd name="T5" fmla="*/ 231 h 265"/>
              <a:gd name="T6" fmla="*/ 92 w 301"/>
              <a:gd name="T7" fmla="*/ 135 h 265"/>
              <a:gd name="T8" fmla="*/ 66 w 301"/>
              <a:gd name="T9" fmla="*/ 208 h 265"/>
              <a:gd name="T10" fmla="*/ 64 w 301"/>
              <a:gd name="T11" fmla="*/ 249 h 265"/>
              <a:gd name="T12" fmla="*/ 4 w 301"/>
              <a:gd name="T13" fmla="*/ 265 h 265"/>
              <a:gd name="T14" fmla="*/ 37 w 301"/>
              <a:gd name="T15" fmla="*/ 120 h 265"/>
              <a:gd name="T16" fmla="*/ 135 w 301"/>
              <a:gd name="T17" fmla="*/ 16 h 265"/>
              <a:gd name="T18" fmla="*/ 186 w 301"/>
              <a:gd name="T19" fmla="*/ 31 h 265"/>
              <a:gd name="T20" fmla="*/ 194 w 301"/>
              <a:gd name="T21" fmla="*/ 30 h 265"/>
              <a:gd name="T22" fmla="*/ 211 w 301"/>
              <a:gd name="T23" fmla="*/ 147 h 265"/>
              <a:gd name="T24" fmla="*/ 255 w 301"/>
              <a:gd name="T25" fmla="*/ 175 h 265"/>
              <a:gd name="T26" fmla="*/ 259 w 301"/>
              <a:gd name="T27" fmla="*/ 129 h 265"/>
              <a:gd name="T28" fmla="*/ 194 w 301"/>
              <a:gd name="T29" fmla="*/ 30 h 265"/>
              <a:gd name="T30" fmla="*/ 208 w 301"/>
              <a:gd name="T31" fmla="*/ 0 h 265"/>
              <a:gd name="T32" fmla="*/ 208 w 301"/>
              <a:gd name="T33" fmla="*/ 0 h 265"/>
              <a:gd name="T34" fmla="*/ 271 w 301"/>
              <a:gd name="T35" fmla="*/ 36 h 265"/>
              <a:gd name="T36" fmla="*/ 301 w 301"/>
              <a:gd name="T37" fmla="*/ 170 h 2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1"/>
              <a:gd name="T58" fmla="*/ 0 h 265"/>
              <a:gd name="T59" fmla="*/ 301 w 301"/>
              <a:gd name="T60" fmla="*/ 265 h 2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1" h="265">
                <a:moveTo>
                  <a:pt x="301" y="170"/>
                </a:moveTo>
                <a:cubicBezTo>
                  <a:pt x="301" y="170"/>
                  <a:pt x="301" y="170"/>
                  <a:pt x="301" y="170"/>
                </a:cubicBezTo>
                <a:cubicBezTo>
                  <a:pt x="242" y="194"/>
                  <a:pt x="183" y="214"/>
                  <a:pt x="129" y="231"/>
                </a:cubicBezTo>
                <a:cubicBezTo>
                  <a:pt x="128" y="178"/>
                  <a:pt x="92" y="135"/>
                  <a:pt x="92" y="135"/>
                </a:cubicBezTo>
                <a:cubicBezTo>
                  <a:pt x="92" y="135"/>
                  <a:pt x="92" y="135"/>
                  <a:pt x="66" y="208"/>
                </a:cubicBezTo>
                <a:cubicBezTo>
                  <a:pt x="61" y="221"/>
                  <a:pt x="61" y="235"/>
                  <a:pt x="64" y="249"/>
                </a:cubicBezTo>
                <a:cubicBezTo>
                  <a:pt x="43" y="255"/>
                  <a:pt x="23" y="260"/>
                  <a:pt x="4" y="265"/>
                </a:cubicBezTo>
                <a:cubicBezTo>
                  <a:pt x="0" y="227"/>
                  <a:pt x="16" y="182"/>
                  <a:pt x="37" y="120"/>
                </a:cubicBezTo>
                <a:cubicBezTo>
                  <a:pt x="56" y="61"/>
                  <a:pt x="104" y="30"/>
                  <a:pt x="135" y="16"/>
                </a:cubicBezTo>
                <a:cubicBezTo>
                  <a:pt x="135" y="16"/>
                  <a:pt x="156" y="33"/>
                  <a:pt x="186" y="31"/>
                </a:cubicBezTo>
                <a:cubicBezTo>
                  <a:pt x="189" y="31"/>
                  <a:pt x="191" y="31"/>
                  <a:pt x="194" y="30"/>
                </a:cubicBezTo>
                <a:cubicBezTo>
                  <a:pt x="211" y="147"/>
                  <a:pt x="211" y="147"/>
                  <a:pt x="211" y="147"/>
                </a:cubicBezTo>
                <a:cubicBezTo>
                  <a:pt x="255" y="175"/>
                  <a:pt x="255" y="175"/>
                  <a:pt x="255" y="175"/>
                </a:cubicBezTo>
                <a:cubicBezTo>
                  <a:pt x="259" y="129"/>
                  <a:pt x="259" y="129"/>
                  <a:pt x="259" y="129"/>
                </a:cubicBezTo>
                <a:cubicBezTo>
                  <a:pt x="194" y="30"/>
                  <a:pt x="194" y="30"/>
                  <a:pt x="194" y="30"/>
                </a:cubicBezTo>
                <a:cubicBezTo>
                  <a:pt x="214" y="24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31" y="1"/>
                  <a:pt x="257" y="9"/>
                  <a:pt x="271" y="36"/>
                </a:cubicBezTo>
                <a:cubicBezTo>
                  <a:pt x="299" y="91"/>
                  <a:pt x="301" y="169"/>
                  <a:pt x="301" y="1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3970338" y="3452813"/>
            <a:ext cx="290512" cy="649287"/>
          </a:xfrm>
          <a:custGeom>
            <a:avLst/>
            <a:gdLst>
              <a:gd name="T0" fmla="*/ 0 w 183"/>
              <a:gd name="T1" fmla="*/ 0 h 409"/>
              <a:gd name="T2" fmla="*/ 183 w 183"/>
              <a:gd name="T3" fmla="*/ 280 h 409"/>
              <a:gd name="T4" fmla="*/ 172 w 183"/>
              <a:gd name="T5" fmla="*/ 409 h 409"/>
              <a:gd name="T6" fmla="*/ 48 w 183"/>
              <a:gd name="T7" fmla="*/ 330 h 409"/>
              <a:gd name="T8" fmla="*/ 0 w 183"/>
              <a:gd name="T9" fmla="*/ 0 h 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409"/>
              <a:gd name="T17" fmla="*/ 183 w 183"/>
              <a:gd name="T18" fmla="*/ 409 h 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409">
                <a:moveTo>
                  <a:pt x="0" y="0"/>
                </a:moveTo>
                <a:lnTo>
                  <a:pt x="183" y="280"/>
                </a:lnTo>
                <a:lnTo>
                  <a:pt x="172" y="409"/>
                </a:lnTo>
                <a:lnTo>
                  <a:pt x="48" y="330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2781300" y="4895850"/>
            <a:ext cx="1435100" cy="830263"/>
          </a:xfrm>
          <a:custGeom>
            <a:avLst/>
            <a:gdLst>
              <a:gd name="T0" fmla="*/ 320 w 320"/>
              <a:gd name="T1" fmla="*/ 12 h 185"/>
              <a:gd name="T2" fmla="*/ 250 w 320"/>
              <a:gd name="T3" fmla="*/ 145 h 185"/>
              <a:gd name="T4" fmla="*/ 172 w 320"/>
              <a:gd name="T5" fmla="*/ 180 h 185"/>
              <a:gd name="T6" fmla="*/ 0 w 320"/>
              <a:gd name="T7" fmla="*/ 155 h 185"/>
              <a:gd name="T8" fmla="*/ 8 w 320"/>
              <a:gd name="T9" fmla="*/ 110 h 185"/>
              <a:gd name="T10" fmla="*/ 191 w 320"/>
              <a:gd name="T11" fmla="*/ 119 h 185"/>
              <a:gd name="T12" fmla="*/ 249 w 320"/>
              <a:gd name="T13" fmla="*/ 3 h 185"/>
              <a:gd name="T14" fmla="*/ 257 w 320"/>
              <a:gd name="T15" fmla="*/ 0 h 185"/>
              <a:gd name="T16" fmla="*/ 257 w 320"/>
              <a:gd name="T17" fmla="*/ 0 h 185"/>
              <a:gd name="T18" fmla="*/ 320 w 320"/>
              <a:gd name="T19" fmla="*/ 12 h 1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0"/>
              <a:gd name="T31" fmla="*/ 0 h 185"/>
              <a:gd name="T32" fmla="*/ 320 w 320"/>
              <a:gd name="T33" fmla="*/ 185 h 18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0" h="185">
                <a:moveTo>
                  <a:pt x="320" y="12"/>
                </a:moveTo>
                <a:cubicBezTo>
                  <a:pt x="250" y="145"/>
                  <a:pt x="250" y="145"/>
                  <a:pt x="250" y="145"/>
                </a:cubicBezTo>
                <a:cubicBezTo>
                  <a:pt x="250" y="145"/>
                  <a:pt x="231" y="185"/>
                  <a:pt x="172" y="180"/>
                </a:cubicBezTo>
                <a:cubicBezTo>
                  <a:pt x="113" y="174"/>
                  <a:pt x="0" y="155"/>
                  <a:pt x="0" y="155"/>
                </a:cubicBezTo>
                <a:cubicBezTo>
                  <a:pt x="8" y="110"/>
                  <a:pt x="8" y="110"/>
                  <a:pt x="8" y="110"/>
                </a:cubicBezTo>
                <a:cubicBezTo>
                  <a:pt x="191" y="119"/>
                  <a:pt x="191" y="119"/>
                  <a:pt x="191" y="119"/>
                </a:cubicBezTo>
                <a:cubicBezTo>
                  <a:pt x="249" y="3"/>
                  <a:pt x="249" y="3"/>
                  <a:pt x="249" y="3"/>
                </a:cubicBezTo>
                <a:cubicBezTo>
                  <a:pt x="252" y="2"/>
                  <a:pt x="254" y="1"/>
                  <a:pt x="257" y="0"/>
                </a:cubicBezTo>
                <a:cubicBezTo>
                  <a:pt x="257" y="0"/>
                  <a:pt x="257" y="0"/>
                  <a:pt x="257" y="0"/>
                </a:cubicBezTo>
                <a:lnTo>
                  <a:pt x="32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486150" y="2678113"/>
            <a:ext cx="604838" cy="6048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3494088" y="4976813"/>
            <a:ext cx="301625" cy="179387"/>
          </a:xfrm>
          <a:custGeom>
            <a:avLst/>
            <a:gdLst>
              <a:gd name="T0" fmla="*/ 67 w 67"/>
              <a:gd name="T1" fmla="*/ 16 h 40"/>
              <a:gd name="T2" fmla="*/ 23 w 67"/>
              <a:gd name="T3" fmla="*/ 40 h 40"/>
              <a:gd name="T4" fmla="*/ 0 w 67"/>
              <a:gd name="T5" fmla="*/ 19 h 40"/>
              <a:gd name="T6" fmla="*/ 51 w 67"/>
              <a:gd name="T7" fmla="*/ 0 h 40"/>
              <a:gd name="T8" fmla="*/ 67 w 67"/>
              <a:gd name="T9" fmla="*/ 16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40"/>
              <a:gd name="T17" fmla="*/ 67 w 67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40">
                <a:moveTo>
                  <a:pt x="67" y="16"/>
                </a:move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14" y="32"/>
                  <a:pt x="0" y="19"/>
                </a:cubicBezTo>
                <a:cubicBezTo>
                  <a:pt x="17" y="13"/>
                  <a:pt x="34" y="7"/>
                  <a:pt x="51" y="0"/>
                </a:cubicBezTo>
                <a:cubicBezTo>
                  <a:pt x="60" y="10"/>
                  <a:pt x="67" y="16"/>
                  <a:pt x="67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3117850" y="4433888"/>
            <a:ext cx="604838" cy="628650"/>
          </a:xfrm>
          <a:custGeom>
            <a:avLst/>
            <a:gdLst>
              <a:gd name="T0" fmla="*/ 135 w 135"/>
              <a:gd name="T1" fmla="*/ 121 h 140"/>
              <a:gd name="T2" fmla="*/ 84 w 135"/>
              <a:gd name="T3" fmla="*/ 140 h 140"/>
              <a:gd name="T4" fmla="*/ 19 w 135"/>
              <a:gd name="T5" fmla="*/ 65 h 140"/>
              <a:gd name="T6" fmla="*/ 0 w 135"/>
              <a:gd name="T7" fmla="*/ 16 h 140"/>
              <a:gd name="T8" fmla="*/ 60 w 135"/>
              <a:gd name="T9" fmla="*/ 0 h 140"/>
              <a:gd name="T10" fmla="*/ 135 w 135"/>
              <a:gd name="T11" fmla="*/ 121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5"/>
              <a:gd name="T19" fmla="*/ 0 h 140"/>
              <a:gd name="T20" fmla="*/ 135 w 135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5" h="140">
                <a:moveTo>
                  <a:pt x="135" y="121"/>
                </a:moveTo>
                <a:cubicBezTo>
                  <a:pt x="118" y="128"/>
                  <a:pt x="101" y="134"/>
                  <a:pt x="84" y="140"/>
                </a:cubicBezTo>
                <a:cubicBezTo>
                  <a:pt x="65" y="122"/>
                  <a:pt x="39" y="95"/>
                  <a:pt x="19" y="65"/>
                </a:cubicBezTo>
                <a:cubicBezTo>
                  <a:pt x="7" y="49"/>
                  <a:pt x="2" y="33"/>
                  <a:pt x="0" y="16"/>
                </a:cubicBezTo>
                <a:cubicBezTo>
                  <a:pt x="19" y="11"/>
                  <a:pt x="39" y="6"/>
                  <a:pt x="60" y="0"/>
                </a:cubicBezTo>
                <a:cubicBezTo>
                  <a:pt x="70" y="47"/>
                  <a:pt x="112" y="97"/>
                  <a:pt x="135" y="1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2046288" y="4529138"/>
            <a:ext cx="1358900" cy="900112"/>
          </a:xfrm>
          <a:custGeom>
            <a:avLst/>
            <a:gdLst>
              <a:gd name="T0" fmla="*/ 245 w 303"/>
              <a:gd name="T1" fmla="*/ 62 h 201"/>
              <a:gd name="T2" fmla="*/ 303 w 303"/>
              <a:gd name="T3" fmla="*/ 126 h 201"/>
              <a:gd name="T4" fmla="*/ 19 w 303"/>
              <a:gd name="T5" fmla="*/ 201 h 201"/>
              <a:gd name="T6" fmla="*/ 0 w 303"/>
              <a:gd name="T7" fmla="*/ 41 h 201"/>
              <a:gd name="T8" fmla="*/ 220 w 303"/>
              <a:gd name="T9" fmla="*/ 0 h 201"/>
              <a:gd name="T10" fmla="*/ 245 w 303"/>
              <a:gd name="T11" fmla="*/ 62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3"/>
              <a:gd name="T19" fmla="*/ 0 h 201"/>
              <a:gd name="T20" fmla="*/ 303 w 303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3" h="201">
                <a:moveTo>
                  <a:pt x="245" y="62"/>
                </a:moveTo>
                <a:cubicBezTo>
                  <a:pt x="266" y="88"/>
                  <a:pt x="303" y="126"/>
                  <a:pt x="303" y="126"/>
                </a:cubicBezTo>
                <a:cubicBezTo>
                  <a:pt x="136" y="182"/>
                  <a:pt x="19" y="201"/>
                  <a:pt x="19" y="20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89" y="31"/>
                  <a:pt x="220" y="0"/>
                </a:cubicBezTo>
                <a:cubicBezTo>
                  <a:pt x="221" y="1"/>
                  <a:pt x="225" y="36"/>
                  <a:pt x="245" y="6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802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611313" y="1162050"/>
            <a:ext cx="2816225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1606550" y="3022600"/>
            <a:ext cx="2825750" cy="2909888"/>
          </a:xfrm>
          <a:custGeom>
            <a:avLst/>
            <a:gdLst>
              <a:gd name="T0" fmla="*/ 631 w 653"/>
              <a:gd name="T1" fmla="*/ 0 h 673"/>
              <a:gd name="T2" fmla="*/ 653 w 653"/>
              <a:gd name="T3" fmla="*/ 40 h 673"/>
              <a:gd name="T4" fmla="*/ 559 w 653"/>
              <a:gd name="T5" fmla="*/ 92 h 673"/>
              <a:gd name="T6" fmla="*/ 492 w 653"/>
              <a:gd name="T7" fmla="*/ 98 h 673"/>
              <a:gd name="T8" fmla="*/ 424 w 653"/>
              <a:gd name="T9" fmla="*/ 72 h 673"/>
              <a:gd name="T10" fmla="*/ 434 w 653"/>
              <a:gd name="T11" fmla="*/ 266 h 673"/>
              <a:gd name="T12" fmla="*/ 392 w 653"/>
              <a:gd name="T13" fmla="*/ 342 h 673"/>
              <a:gd name="T14" fmla="*/ 353 w 653"/>
              <a:gd name="T15" fmla="*/ 271 h 673"/>
              <a:gd name="T16" fmla="*/ 335 w 653"/>
              <a:gd name="T17" fmla="*/ 275 h 673"/>
              <a:gd name="T18" fmla="*/ 383 w 653"/>
              <a:gd name="T19" fmla="*/ 346 h 673"/>
              <a:gd name="T20" fmla="*/ 426 w 653"/>
              <a:gd name="T21" fmla="*/ 410 h 673"/>
              <a:gd name="T22" fmla="*/ 439 w 653"/>
              <a:gd name="T23" fmla="*/ 479 h 673"/>
              <a:gd name="T24" fmla="*/ 378 w 653"/>
              <a:gd name="T25" fmla="*/ 673 h 673"/>
              <a:gd name="T26" fmla="*/ 316 w 653"/>
              <a:gd name="T27" fmla="*/ 673 h 673"/>
              <a:gd name="T28" fmla="*/ 362 w 653"/>
              <a:gd name="T29" fmla="*/ 500 h 673"/>
              <a:gd name="T30" fmla="*/ 282 w 653"/>
              <a:gd name="T31" fmla="*/ 371 h 673"/>
              <a:gd name="T32" fmla="*/ 246 w 653"/>
              <a:gd name="T33" fmla="*/ 317 h 673"/>
              <a:gd name="T34" fmla="*/ 244 w 653"/>
              <a:gd name="T35" fmla="*/ 105 h 673"/>
              <a:gd name="T36" fmla="*/ 108 w 653"/>
              <a:gd name="T37" fmla="*/ 175 h 673"/>
              <a:gd name="T38" fmla="*/ 37 w 653"/>
              <a:gd name="T39" fmla="*/ 284 h 673"/>
              <a:gd name="T40" fmla="*/ 0 w 653"/>
              <a:gd name="T41" fmla="*/ 247 h 673"/>
              <a:gd name="T42" fmla="*/ 119 w 653"/>
              <a:gd name="T43" fmla="*/ 73 h 673"/>
              <a:gd name="T44" fmla="*/ 282 w 653"/>
              <a:gd name="T45" fmla="*/ 2 h 673"/>
              <a:gd name="T46" fmla="*/ 333 w 653"/>
              <a:gd name="T47" fmla="*/ 21 h 673"/>
              <a:gd name="T48" fmla="*/ 352 w 653"/>
              <a:gd name="T49" fmla="*/ 24 h 673"/>
              <a:gd name="T50" fmla="*/ 335 w 653"/>
              <a:gd name="T51" fmla="*/ 159 h 673"/>
              <a:gd name="T52" fmla="*/ 380 w 653"/>
              <a:gd name="T53" fmla="*/ 201 h 673"/>
              <a:gd name="T54" fmla="*/ 407 w 653"/>
              <a:gd name="T55" fmla="*/ 162 h 673"/>
              <a:gd name="T56" fmla="*/ 352 w 653"/>
              <a:gd name="T57" fmla="*/ 24 h 673"/>
              <a:gd name="T58" fmla="*/ 365 w 653"/>
              <a:gd name="T59" fmla="*/ 7 h 673"/>
              <a:gd name="T60" fmla="*/ 442 w 653"/>
              <a:gd name="T61" fmla="*/ 23 h 673"/>
              <a:gd name="T62" fmla="*/ 533 w 653"/>
              <a:gd name="T63" fmla="*/ 53 h 673"/>
              <a:gd name="T64" fmla="*/ 631 w 653"/>
              <a:gd name="T65" fmla="*/ 0 h 6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53"/>
              <a:gd name="T100" fmla="*/ 0 h 673"/>
              <a:gd name="T101" fmla="*/ 653 w 653"/>
              <a:gd name="T102" fmla="*/ 673 h 67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53" h="673">
                <a:moveTo>
                  <a:pt x="631" y="0"/>
                </a:moveTo>
                <a:cubicBezTo>
                  <a:pt x="653" y="40"/>
                  <a:pt x="653" y="40"/>
                  <a:pt x="653" y="40"/>
                </a:cubicBezTo>
                <a:cubicBezTo>
                  <a:pt x="559" y="92"/>
                  <a:pt x="559" y="92"/>
                  <a:pt x="559" y="92"/>
                </a:cubicBezTo>
                <a:cubicBezTo>
                  <a:pt x="559" y="92"/>
                  <a:pt x="521" y="110"/>
                  <a:pt x="492" y="98"/>
                </a:cubicBezTo>
                <a:cubicBezTo>
                  <a:pt x="464" y="87"/>
                  <a:pt x="424" y="72"/>
                  <a:pt x="424" y="72"/>
                </a:cubicBezTo>
                <a:cubicBezTo>
                  <a:pt x="434" y="266"/>
                  <a:pt x="434" y="266"/>
                  <a:pt x="434" y="266"/>
                </a:cubicBezTo>
                <a:cubicBezTo>
                  <a:pt x="434" y="312"/>
                  <a:pt x="407" y="334"/>
                  <a:pt x="392" y="342"/>
                </a:cubicBezTo>
                <a:cubicBezTo>
                  <a:pt x="353" y="271"/>
                  <a:pt x="353" y="271"/>
                  <a:pt x="353" y="271"/>
                </a:cubicBezTo>
                <a:cubicBezTo>
                  <a:pt x="335" y="275"/>
                  <a:pt x="335" y="275"/>
                  <a:pt x="335" y="275"/>
                </a:cubicBezTo>
                <a:cubicBezTo>
                  <a:pt x="335" y="275"/>
                  <a:pt x="359" y="310"/>
                  <a:pt x="383" y="346"/>
                </a:cubicBezTo>
                <a:cubicBezTo>
                  <a:pt x="400" y="371"/>
                  <a:pt x="416" y="395"/>
                  <a:pt x="426" y="410"/>
                </a:cubicBezTo>
                <a:cubicBezTo>
                  <a:pt x="450" y="447"/>
                  <a:pt x="439" y="479"/>
                  <a:pt x="439" y="479"/>
                </a:cubicBezTo>
                <a:cubicBezTo>
                  <a:pt x="378" y="673"/>
                  <a:pt x="378" y="673"/>
                  <a:pt x="378" y="673"/>
                </a:cubicBezTo>
                <a:cubicBezTo>
                  <a:pt x="316" y="673"/>
                  <a:pt x="316" y="673"/>
                  <a:pt x="316" y="673"/>
                </a:cubicBezTo>
                <a:cubicBezTo>
                  <a:pt x="362" y="500"/>
                  <a:pt x="362" y="500"/>
                  <a:pt x="362" y="500"/>
                </a:cubicBezTo>
                <a:cubicBezTo>
                  <a:pt x="362" y="500"/>
                  <a:pt x="322" y="433"/>
                  <a:pt x="282" y="371"/>
                </a:cubicBezTo>
                <a:cubicBezTo>
                  <a:pt x="269" y="352"/>
                  <a:pt x="257" y="333"/>
                  <a:pt x="246" y="317"/>
                </a:cubicBezTo>
                <a:cubicBezTo>
                  <a:pt x="200" y="247"/>
                  <a:pt x="235" y="156"/>
                  <a:pt x="244" y="105"/>
                </a:cubicBezTo>
                <a:cubicBezTo>
                  <a:pt x="253" y="54"/>
                  <a:pt x="108" y="175"/>
                  <a:pt x="108" y="175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47"/>
                  <a:pt x="49" y="152"/>
                  <a:pt x="119" y="73"/>
                </a:cubicBezTo>
                <a:cubicBezTo>
                  <a:pt x="165" y="20"/>
                  <a:pt x="239" y="5"/>
                  <a:pt x="282" y="2"/>
                </a:cubicBezTo>
                <a:cubicBezTo>
                  <a:pt x="283" y="2"/>
                  <a:pt x="301" y="10"/>
                  <a:pt x="333" y="21"/>
                </a:cubicBezTo>
                <a:cubicBezTo>
                  <a:pt x="342" y="24"/>
                  <a:pt x="348" y="25"/>
                  <a:pt x="352" y="24"/>
                </a:cubicBezTo>
                <a:cubicBezTo>
                  <a:pt x="335" y="159"/>
                  <a:pt x="335" y="159"/>
                  <a:pt x="335" y="159"/>
                </a:cubicBezTo>
                <a:cubicBezTo>
                  <a:pt x="380" y="201"/>
                  <a:pt x="380" y="201"/>
                  <a:pt x="380" y="201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352" y="24"/>
                  <a:pt x="352" y="24"/>
                  <a:pt x="352" y="24"/>
                </a:cubicBezTo>
                <a:cubicBezTo>
                  <a:pt x="366" y="22"/>
                  <a:pt x="365" y="7"/>
                  <a:pt x="365" y="7"/>
                </a:cubicBezTo>
                <a:cubicBezTo>
                  <a:pt x="390" y="11"/>
                  <a:pt x="420" y="16"/>
                  <a:pt x="442" y="23"/>
                </a:cubicBezTo>
                <a:cubicBezTo>
                  <a:pt x="487" y="38"/>
                  <a:pt x="533" y="53"/>
                  <a:pt x="533" y="53"/>
                </a:cubicBezTo>
                <a:lnTo>
                  <a:pt x="63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Freeform 6"/>
          <p:cNvSpPr>
            <a:spLocks noEditPoints="1" noChangeArrowheads="1"/>
          </p:cNvSpPr>
          <p:nvPr/>
        </p:nvSpPr>
        <p:spPr bwMode="auto">
          <a:xfrm>
            <a:off x="2074863" y="1157288"/>
            <a:ext cx="1781175" cy="1782762"/>
          </a:xfrm>
          <a:custGeom>
            <a:avLst/>
            <a:gdLst>
              <a:gd name="T0" fmla="*/ 206 w 412"/>
              <a:gd name="T1" fmla="*/ 0 h 412"/>
              <a:gd name="T2" fmla="*/ 412 w 412"/>
              <a:gd name="T3" fmla="*/ 206 h 412"/>
              <a:gd name="T4" fmla="*/ 206 w 412"/>
              <a:gd name="T5" fmla="*/ 412 h 412"/>
              <a:gd name="T6" fmla="*/ 0 w 412"/>
              <a:gd name="T7" fmla="*/ 206 h 412"/>
              <a:gd name="T8" fmla="*/ 206 w 412"/>
              <a:gd name="T9" fmla="*/ 0 h 412"/>
              <a:gd name="T10" fmla="*/ 364 w 412"/>
              <a:gd name="T11" fmla="*/ 206 h 412"/>
              <a:gd name="T12" fmla="*/ 206 w 412"/>
              <a:gd name="T13" fmla="*/ 49 h 412"/>
              <a:gd name="T14" fmla="*/ 49 w 412"/>
              <a:gd name="T15" fmla="*/ 206 h 412"/>
              <a:gd name="T16" fmla="*/ 206 w 412"/>
              <a:gd name="T17" fmla="*/ 364 h 412"/>
              <a:gd name="T18" fmla="*/ 364 w 412"/>
              <a:gd name="T19" fmla="*/ 206 h 4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2"/>
              <a:gd name="T31" fmla="*/ 0 h 412"/>
              <a:gd name="T32" fmla="*/ 412 w 412"/>
              <a:gd name="T33" fmla="*/ 412 h 4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2" h="412">
                <a:moveTo>
                  <a:pt x="206" y="0"/>
                </a:moveTo>
                <a:cubicBezTo>
                  <a:pt x="320" y="0"/>
                  <a:pt x="412" y="93"/>
                  <a:pt x="412" y="206"/>
                </a:cubicBezTo>
                <a:cubicBezTo>
                  <a:pt x="412" y="320"/>
                  <a:pt x="320" y="412"/>
                  <a:pt x="206" y="412"/>
                </a:cubicBezTo>
                <a:cubicBezTo>
                  <a:pt x="93" y="412"/>
                  <a:pt x="0" y="320"/>
                  <a:pt x="0" y="206"/>
                </a:cubicBezTo>
                <a:cubicBezTo>
                  <a:pt x="0" y="93"/>
                  <a:pt x="93" y="0"/>
                  <a:pt x="206" y="0"/>
                </a:cubicBezTo>
                <a:close/>
                <a:moveTo>
                  <a:pt x="364" y="206"/>
                </a:moveTo>
                <a:cubicBezTo>
                  <a:pt x="364" y="119"/>
                  <a:pt x="293" y="49"/>
                  <a:pt x="206" y="49"/>
                </a:cubicBezTo>
                <a:cubicBezTo>
                  <a:pt x="119" y="49"/>
                  <a:pt x="49" y="119"/>
                  <a:pt x="49" y="206"/>
                </a:cubicBezTo>
                <a:cubicBezTo>
                  <a:pt x="49" y="293"/>
                  <a:pt x="119" y="364"/>
                  <a:pt x="206" y="364"/>
                </a:cubicBezTo>
                <a:cubicBezTo>
                  <a:pt x="293" y="364"/>
                  <a:pt x="364" y="293"/>
                  <a:pt x="364" y="2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EditPoints="1" noChangeArrowheads="1"/>
          </p:cNvSpPr>
          <p:nvPr/>
        </p:nvSpPr>
        <p:spPr bwMode="auto">
          <a:xfrm>
            <a:off x="2286000" y="1370013"/>
            <a:ext cx="1362075" cy="1362075"/>
          </a:xfrm>
          <a:custGeom>
            <a:avLst/>
            <a:gdLst>
              <a:gd name="T0" fmla="*/ 157 w 315"/>
              <a:gd name="T1" fmla="*/ 0 h 315"/>
              <a:gd name="T2" fmla="*/ 315 w 315"/>
              <a:gd name="T3" fmla="*/ 157 h 315"/>
              <a:gd name="T4" fmla="*/ 157 w 315"/>
              <a:gd name="T5" fmla="*/ 315 h 315"/>
              <a:gd name="T6" fmla="*/ 0 w 315"/>
              <a:gd name="T7" fmla="*/ 157 h 315"/>
              <a:gd name="T8" fmla="*/ 157 w 315"/>
              <a:gd name="T9" fmla="*/ 0 h 315"/>
              <a:gd name="T10" fmla="*/ 178 w 315"/>
              <a:gd name="T11" fmla="*/ 169 h 315"/>
              <a:gd name="T12" fmla="*/ 178 w 315"/>
              <a:gd name="T13" fmla="*/ 57 h 315"/>
              <a:gd name="T14" fmla="*/ 175 w 315"/>
              <a:gd name="T15" fmla="*/ 50 h 315"/>
              <a:gd name="T16" fmla="*/ 169 w 315"/>
              <a:gd name="T17" fmla="*/ 47 h 315"/>
              <a:gd name="T18" fmla="*/ 159 w 315"/>
              <a:gd name="T19" fmla="*/ 57 h 315"/>
              <a:gd name="T20" fmla="*/ 159 w 315"/>
              <a:gd name="T21" fmla="*/ 161 h 315"/>
              <a:gd name="T22" fmla="*/ 56 w 315"/>
              <a:gd name="T23" fmla="*/ 178 h 315"/>
              <a:gd name="T24" fmla="*/ 49 w 315"/>
              <a:gd name="T25" fmla="*/ 187 h 315"/>
              <a:gd name="T26" fmla="*/ 49 w 315"/>
              <a:gd name="T27" fmla="*/ 189 h 315"/>
              <a:gd name="T28" fmla="*/ 59 w 315"/>
              <a:gd name="T29" fmla="*/ 196 h 315"/>
              <a:gd name="T30" fmla="*/ 169 w 315"/>
              <a:gd name="T31" fmla="*/ 178 h 315"/>
              <a:gd name="T32" fmla="*/ 170 w 315"/>
              <a:gd name="T33" fmla="*/ 178 h 315"/>
              <a:gd name="T34" fmla="*/ 171 w 315"/>
              <a:gd name="T35" fmla="*/ 178 h 315"/>
              <a:gd name="T36" fmla="*/ 172 w 315"/>
              <a:gd name="T37" fmla="*/ 177 h 315"/>
              <a:gd name="T38" fmla="*/ 172 w 315"/>
              <a:gd name="T39" fmla="*/ 177 h 315"/>
              <a:gd name="T40" fmla="*/ 175 w 315"/>
              <a:gd name="T41" fmla="*/ 175 h 315"/>
              <a:gd name="T42" fmla="*/ 176 w 315"/>
              <a:gd name="T43" fmla="*/ 174 h 315"/>
              <a:gd name="T44" fmla="*/ 177 w 315"/>
              <a:gd name="T45" fmla="*/ 173 h 315"/>
              <a:gd name="T46" fmla="*/ 177 w 315"/>
              <a:gd name="T47" fmla="*/ 173 h 315"/>
              <a:gd name="T48" fmla="*/ 177 w 315"/>
              <a:gd name="T49" fmla="*/ 172 h 315"/>
              <a:gd name="T50" fmla="*/ 177 w 315"/>
              <a:gd name="T51" fmla="*/ 172 h 315"/>
              <a:gd name="T52" fmla="*/ 177 w 315"/>
              <a:gd name="T53" fmla="*/ 171 h 315"/>
              <a:gd name="T54" fmla="*/ 178 w 315"/>
              <a:gd name="T55" fmla="*/ 170 h 315"/>
              <a:gd name="T56" fmla="*/ 178 w 315"/>
              <a:gd name="T57" fmla="*/ 169 h 315"/>
              <a:gd name="T58" fmla="*/ 178 w 315"/>
              <a:gd name="T59" fmla="*/ 169 h 31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5"/>
              <a:gd name="T91" fmla="*/ 0 h 315"/>
              <a:gd name="T92" fmla="*/ 315 w 315"/>
              <a:gd name="T93" fmla="*/ 315 h 31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5" h="315">
                <a:moveTo>
                  <a:pt x="157" y="0"/>
                </a:moveTo>
                <a:cubicBezTo>
                  <a:pt x="244" y="0"/>
                  <a:pt x="315" y="70"/>
                  <a:pt x="315" y="157"/>
                </a:cubicBezTo>
                <a:cubicBezTo>
                  <a:pt x="315" y="244"/>
                  <a:pt x="244" y="315"/>
                  <a:pt x="157" y="315"/>
                </a:cubicBezTo>
                <a:cubicBezTo>
                  <a:pt x="70" y="315"/>
                  <a:pt x="0" y="244"/>
                  <a:pt x="0" y="157"/>
                </a:cubicBezTo>
                <a:cubicBezTo>
                  <a:pt x="0" y="70"/>
                  <a:pt x="70" y="0"/>
                  <a:pt x="157" y="0"/>
                </a:cubicBezTo>
                <a:close/>
                <a:moveTo>
                  <a:pt x="178" y="169"/>
                </a:moveTo>
                <a:cubicBezTo>
                  <a:pt x="178" y="57"/>
                  <a:pt x="178" y="57"/>
                  <a:pt x="178" y="57"/>
                </a:cubicBezTo>
                <a:cubicBezTo>
                  <a:pt x="178" y="54"/>
                  <a:pt x="177" y="52"/>
                  <a:pt x="175" y="50"/>
                </a:cubicBezTo>
                <a:cubicBezTo>
                  <a:pt x="173" y="48"/>
                  <a:pt x="171" y="47"/>
                  <a:pt x="169" y="47"/>
                </a:cubicBezTo>
                <a:cubicBezTo>
                  <a:pt x="163" y="47"/>
                  <a:pt x="159" y="51"/>
                  <a:pt x="159" y="57"/>
                </a:cubicBezTo>
                <a:cubicBezTo>
                  <a:pt x="159" y="161"/>
                  <a:pt x="159" y="161"/>
                  <a:pt x="159" y="161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2" y="179"/>
                  <a:pt x="49" y="183"/>
                  <a:pt x="49" y="187"/>
                </a:cubicBezTo>
                <a:cubicBezTo>
                  <a:pt x="49" y="188"/>
                  <a:pt x="49" y="188"/>
                  <a:pt x="49" y="189"/>
                </a:cubicBezTo>
                <a:cubicBezTo>
                  <a:pt x="50" y="194"/>
                  <a:pt x="54" y="197"/>
                  <a:pt x="59" y="196"/>
                </a:cubicBezTo>
                <a:cubicBezTo>
                  <a:pt x="169" y="178"/>
                  <a:pt x="169" y="178"/>
                  <a:pt x="169" y="178"/>
                </a:cubicBezTo>
                <a:cubicBezTo>
                  <a:pt x="170" y="178"/>
                  <a:pt x="170" y="178"/>
                  <a:pt x="170" y="178"/>
                </a:cubicBezTo>
                <a:cubicBezTo>
                  <a:pt x="170" y="178"/>
                  <a:pt x="170" y="178"/>
                  <a:pt x="171" y="178"/>
                </a:cubicBezTo>
                <a:cubicBezTo>
                  <a:pt x="171" y="177"/>
                  <a:pt x="172" y="177"/>
                  <a:pt x="172" y="177"/>
                </a:cubicBezTo>
                <a:cubicBezTo>
                  <a:pt x="172" y="177"/>
                  <a:pt x="172" y="177"/>
                  <a:pt x="172" y="177"/>
                </a:cubicBezTo>
                <a:cubicBezTo>
                  <a:pt x="173" y="177"/>
                  <a:pt x="174" y="176"/>
                  <a:pt x="175" y="175"/>
                </a:cubicBezTo>
                <a:cubicBezTo>
                  <a:pt x="175" y="175"/>
                  <a:pt x="176" y="174"/>
                  <a:pt x="176" y="174"/>
                </a:cubicBezTo>
                <a:cubicBezTo>
                  <a:pt x="176" y="174"/>
                  <a:pt x="176" y="174"/>
                  <a:pt x="177" y="173"/>
                </a:cubicBezTo>
                <a:cubicBezTo>
                  <a:pt x="177" y="173"/>
                  <a:pt x="177" y="173"/>
                  <a:pt x="177" y="173"/>
                </a:cubicBezTo>
                <a:cubicBezTo>
                  <a:pt x="177" y="173"/>
                  <a:pt x="177" y="173"/>
                  <a:pt x="17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77" y="172"/>
                  <a:pt x="177" y="171"/>
                  <a:pt x="177" y="171"/>
                </a:cubicBezTo>
                <a:cubicBezTo>
                  <a:pt x="178" y="171"/>
                  <a:pt x="178" y="170"/>
                  <a:pt x="178" y="170"/>
                </a:cubicBezTo>
                <a:cubicBezTo>
                  <a:pt x="178" y="169"/>
                  <a:pt x="178" y="169"/>
                  <a:pt x="178" y="169"/>
                </a:cubicBezTo>
                <a:cubicBezTo>
                  <a:pt x="178" y="169"/>
                  <a:pt x="178" y="169"/>
                  <a:pt x="178" y="1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3055938" y="3125788"/>
            <a:ext cx="311150" cy="765175"/>
          </a:xfrm>
          <a:custGeom>
            <a:avLst/>
            <a:gdLst>
              <a:gd name="T0" fmla="*/ 46 w 196"/>
              <a:gd name="T1" fmla="*/ 0 h 482"/>
              <a:gd name="T2" fmla="*/ 196 w 196"/>
              <a:gd name="T3" fmla="*/ 376 h 482"/>
              <a:gd name="T4" fmla="*/ 123 w 196"/>
              <a:gd name="T5" fmla="*/ 482 h 482"/>
              <a:gd name="T6" fmla="*/ 0 w 196"/>
              <a:gd name="T7" fmla="*/ 368 h 482"/>
              <a:gd name="T8" fmla="*/ 46 w 19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"/>
              <a:gd name="T16" fmla="*/ 0 h 482"/>
              <a:gd name="T17" fmla="*/ 196 w 196"/>
              <a:gd name="T18" fmla="*/ 482 h 4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" h="482">
                <a:moveTo>
                  <a:pt x="46" y="0"/>
                </a:moveTo>
                <a:lnTo>
                  <a:pt x="196" y="376"/>
                </a:lnTo>
                <a:lnTo>
                  <a:pt x="123" y="482"/>
                </a:lnTo>
                <a:lnTo>
                  <a:pt x="0" y="368"/>
                </a:lnTo>
                <a:lnTo>
                  <a:pt x="4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1982788" y="4449763"/>
            <a:ext cx="809625" cy="687387"/>
          </a:xfrm>
          <a:custGeom>
            <a:avLst/>
            <a:gdLst>
              <a:gd name="T0" fmla="*/ 152 w 187"/>
              <a:gd name="T1" fmla="*/ 0 h 159"/>
              <a:gd name="T2" fmla="*/ 187 w 187"/>
              <a:gd name="T3" fmla="*/ 53 h 159"/>
              <a:gd name="T4" fmla="*/ 159 w 187"/>
              <a:gd name="T5" fmla="*/ 95 h 159"/>
              <a:gd name="T6" fmla="*/ 109 w 187"/>
              <a:gd name="T7" fmla="*/ 135 h 159"/>
              <a:gd name="T8" fmla="*/ 10 w 187"/>
              <a:gd name="T9" fmla="*/ 159 h 159"/>
              <a:gd name="T10" fmla="*/ 0 w 187"/>
              <a:gd name="T11" fmla="*/ 110 h 159"/>
              <a:gd name="T12" fmla="*/ 107 w 187"/>
              <a:gd name="T13" fmla="*/ 83 h 159"/>
              <a:gd name="T14" fmla="*/ 152 w 187"/>
              <a:gd name="T15" fmla="*/ 0 h 1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7"/>
              <a:gd name="T25" fmla="*/ 0 h 159"/>
              <a:gd name="T26" fmla="*/ 187 w 187"/>
              <a:gd name="T27" fmla="*/ 159 h 1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7" h="159">
                <a:moveTo>
                  <a:pt x="152" y="0"/>
                </a:moveTo>
                <a:cubicBezTo>
                  <a:pt x="187" y="53"/>
                  <a:pt x="187" y="53"/>
                  <a:pt x="187" y="53"/>
                </a:cubicBezTo>
                <a:cubicBezTo>
                  <a:pt x="181" y="63"/>
                  <a:pt x="171" y="77"/>
                  <a:pt x="159" y="95"/>
                </a:cubicBezTo>
                <a:cubicBezTo>
                  <a:pt x="138" y="127"/>
                  <a:pt x="109" y="135"/>
                  <a:pt x="109" y="135"/>
                </a:cubicBezTo>
                <a:cubicBezTo>
                  <a:pt x="10" y="159"/>
                  <a:pt x="10" y="159"/>
                  <a:pt x="10" y="159"/>
                </a:cubicBezTo>
                <a:cubicBezTo>
                  <a:pt x="0" y="110"/>
                  <a:pt x="0" y="110"/>
                  <a:pt x="0" y="110"/>
                </a:cubicBezTo>
                <a:cubicBezTo>
                  <a:pt x="107" y="83"/>
                  <a:pt x="107" y="83"/>
                  <a:pt x="107" y="83"/>
                </a:cubicBezTo>
                <a:lnTo>
                  <a:pt x="1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973388" y="2044700"/>
            <a:ext cx="65087" cy="682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AutoShape 12"/>
          <p:cNvSpPr>
            <a:spLocks noChangeAspect="1" noChangeArrowheads="1" noTextEdit="1"/>
          </p:cNvSpPr>
          <p:nvPr/>
        </p:nvSpPr>
        <p:spPr bwMode="auto">
          <a:xfrm>
            <a:off x="5292725" y="1104900"/>
            <a:ext cx="2416175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4"/>
          <p:cNvSpPr>
            <a:spLocks noEditPoints="1" noChangeArrowheads="1"/>
          </p:cNvSpPr>
          <p:nvPr/>
        </p:nvSpPr>
        <p:spPr bwMode="auto">
          <a:xfrm>
            <a:off x="5719763" y="3827463"/>
            <a:ext cx="1706562" cy="2109787"/>
          </a:xfrm>
          <a:custGeom>
            <a:avLst/>
            <a:gdLst>
              <a:gd name="T0" fmla="*/ 428 w 428"/>
              <a:gd name="T1" fmla="*/ 168 h 529"/>
              <a:gd name="T2" fmla="*/ 296 w 428"/>
              <a:gd name="T3" fmla="*/ 168 h 529"/>
              <a:gd name="T4" fmla="*/ 367 w 428"/>
              <a:gd name="T5" fmla="*/ 529 h 529"/>
              <a:gd name="T6" fmla="*/ 266 w 428"/>
              <a:gd name="T7" fmla="*/ 529 h 529"/>
              <a:gd name="T8" fmla="*/ 162 w 428"/>
              <a:gd name="T9" fmla="*/ 529 h 529"/>
              <a:gd name="T10" fmla="*/ 60 w 428"/>
              <a:gd name="T11" fmla="*/ 529 h 529"/>
              <a:gd name="T12" fmla="*/ 132 w 428"/>
              <a:gd name="T13" fmla="*/ 168 h 529"/>
              <a:gd name="T14" fmla="*/ 0 w 428"/>
              <a:gd name="T15" fmla="*/ 168 h 529"/>
              <a:gd name="T16" fmla="*/ 214 w 428"/>
              <a:gd name="T17" fmla="*/ 0 h 529"/>
              <a:gd name="T18" fmla="*/ 428 w 428"/>
              <a:gd name="T19" fmla="*/ 168 h 529"/>
              <a:gd name="T20" fmla="*/ 305 w 428"/>
              <a:gd name="T21" fmla="*/ 381 h 529"/>
              <a:gd name="T22" fmla="*/ 295 w 428"/>
              <a:gd name="T23" fmla="*/ 355 h 529"/>
              <a:gd name="T24" fmla="*/ 268 w 428"/>
              <a:gd name="T25" fmla="*/ 345 h 529"/>
              <a:gd name="T26" fmla="*/ 247 w 428"/>
              <a:gd name="T27" fmla="*/ 350 h 529"/>
              <a:gd name="T28" fmla="*/ 235 w 428"/>
              <a:gd name="T29" fmla="*/ 363 h 529"/>
              <a:gd name="T30" fmla="*/ 231 w 428"/>
              <a:gd name="T31" fmla="*/ 381 h 529"/>
              <a:gd name="T32" fmla="*/ 235 w 428"/>
              <a:gd name="T33" fmla="*/ 399 h 529"/>
              <a:gd name="T34" fmla="*/ 247 w 428"/>
              <a:gd name="T35" fmla="*/ 413 h 529"/>
              <a:gd name="T36" fmla="*/ 268 w 428"/>
              <a:gd name="T37" fmla="*/ 417 h 529"/>
              <a:gd name="T38" fmla="*/ 295 w 428"/>
              <a:gd name="T39" fmla="*/ 407 h 529"/>
              <a:gd name="T40" fmla="*/ 305 w 428"/>
              <a:gd name="T41" fmla="*/ 381 h 529"/>
              <a:gd name="T42" fmla="*/ 189 w 428"/>
              <a:gd name="T43" fmla="*/ 417 h 529"/>
              <a:gd name="T44" fmla="*/ 268 w 428"/>
              <a:gd name="T45" fmla="*/ 271 h 529"/>
              <a:gd name="T46" fmla="*/ 248 w 428"/>
              <a:gd name="T47" fmla="*/ 271 h 529"/>
              <a:gd name="T48" fmla="*/ 169 w 428"/>
              <a:gd name="T49" fmla="*/ 417 h 529"/>
              <a:gd name="T50" fmla="*/ 189 w 428"/>
              <a:gd name="T51" fmla="*/ 417 h 529"/>
              <a:gd name="T52" fmla="*/ 206 w 428"/>
              <a:gd name="T53" fmla="*/ 307 h 529"/>
              <a:gd name="T54" fmla="*/ 196 w 428"/>
              <a:gd name="T55" fmla="*/ 281 h 529"/>
              <a:gd name="T56" fmla="*/ 169 w 428"/>
              <a:gd name="T57" fmla="*/ 271 h 529"/>
              <a:gd name="T58" fmla="*/ 149 w 428"/>
              <a:gd name="T59" fmla="*/ 276 h 529"/>
              <a:gd name="T60" fmla="*/ 136 w 428"/>
              <a:gd name="T61" fmla="*/ 289 h 529"/>
              <a:gd name="T62" fmla="*/ 132 w 428"/>
              <a:gd name="T63" fmla="*/ 307 h 529"/>
              <a:gd name="T64" fmla="*/ 136 w 428"/>
              <a:gd name="T65" fmla="*/ 325 h 529"/>
              <a:gd name="T66" fmla="*/ 149 w 428"/>
              <a:gd name="T67" fmla="*/ 339 h 529"/>
              <a:gd name="T68" fmla="*/ 169 w 428"/>
              <a:gd name="T69" fmla="*/ 343 h 529"/>
              <a:gd name="T70" fmla="*/ 196 w 428"/>
              <a:gd name="T71" fmla="*/ 333 h 529"/>
              <a:gd name="T72" fmla="*/ 206 w 428"/>
              <a:gd name="T73" fmla="*/ 307 h 52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28"/>
              <a:gd name="T112" fmla="*/ 0 h 529"/>
              <a:gd name="T113" fmla="*/ 428 w 428"/>
              <a:gd name="T114" fmla="*/ 529 h 52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28" h="529">
                <a:moveTo>
                  <a:pt x="428" y="168"/>
                </a:moveTo>
                <a:cubicBezTo>
                  <a:pt x="296" y="168"/>
                  <a:pt x="296" y="168"/>
                  <a:pt x="296" y="168"/>
                </a:cubicBezTo>
                <a:cubicBezTo>
                  <a:pt x="367" y="529"/>
                  <a:pt x="367" y="529"/>
                  <a:pt x="367" y="529"/>
                </a:cubicBezTo>
                <a:cubicBezTo>
                  <a:pt x="266" y="529"/>
                  <a:pt x="266" y="529"/>
                  <a:pt x="266" y="529"/>
                </a:cubicBezTo>
                <a:cubicBezTo>
                  <a:pt x="162" y="529"/>
                  <a:pt x="162" y="529"/>
                  <a:pt x="162" y="529"/>
                </a:cubicBezTo>
                <a:cubicBezTo>
                  <a:pt x="60" y="529"/>
                  <a:pt x="60" y="529"/>
                  <a:pt x="60" y="529"/>
                </a:cubicBezTo>
                <a:cubicBezTo>
                  <a:pt x="132" y="168"/>
                  <a:pt x="132" y="168"/>
                  <a:pt x="132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214" y="0"/>
                  <a:pt x="214" y="0"/>
                  <a:pt x="214" y="0"/>
                </a:cubicBezTo>
                <a:lnTo>
                  <a:pt x="428" y="168"/>
                </a:lnTo>
                <a:close/>
                <a:moveTo>
                  <a:pt x="305" y="381"/>
                </a:moveTo>
                <a:cubicBezTo>
                  <a:pt x="305" y="370"/>
                  <a:pt x="301" y="362"/>
                  <a:pt x="295" y="355"/>
                </a:cubicBezTo>
                <a:cubicBezTo>
                  <a:pt x="288" y="349"/>
                  <a:pt x="279" y="345"/>
                  <a:pt x="268" y="345"/>
                </a:cubicBezTo>
                <a:cubicBezTo>
                  <a:pt x="260" y="345"/>
                  <a:pt x="253" y="347"/>
                  <a:pt x="247" y="350"/>
                </a:cubicBezTo>
                <a:cubicBezTo>
                  <a:pt x="242" y="353"/>
                  <a:pt x="237" y="357"/>
                  <a:pt x="235" y="363"/>
                </a:cubicBezTo>
                <a:cubicBezTo>
                  <a:pt x="232" y="369"/>
                  <a:pt x="231" y="375"/>
                  <a:pt x="231" y="381"/>
                </a:cubicBezTo>
                <a:cubicBezTo>
                  <a:pt x="231" y="388"/>
                  <a:pt x="232" y="394"/>
                  <a:pt x="235" y="399"/>
                </a:cubicBezTo>
                <a:cubicBezTo>
                  <a:pt x="237" y="405"/>
                  <a:pt x="242" y="410"/>
                  <a:pt x="247" y="413"/>
                </a:cubicBezTo>
                <a:cubicBezTo>
                  <a:pt x="253" y="416"/>
                  <a:pt x="260" y="417"/>
                  <a:pt x="268" y="417"/>
                </a:cubicBezTo>
                <a:cubicBezTo>
                  <a:pt x="279" y="417"/>
                  <a:pt x="288" y="414"/>
                  <a:pt x="295" y="407"/>
                </a:cubicBezTo>
                <a:cubicBezTo>
                  <a:pt x="301" y="401"/>
                  <a:pt x="305" y="392"/>
                  <a:pt x="305" y="381"/>
                </a:cubicBezTo>
                <a:close/>
                <a:moveTo>
                  <a:pt x="189" y="417"/>
                </a:moveTo>
                <a:cubicBezTo>
                  <a:pt x="268" y="271"/>
                  <a:pt x="268" y="271"/>
                  <a:pt x="268" y="271"/>
                </a:cubicBezTo>
                <a:cubicBezTo>
                  <a:pt x="248" y="271"/>
                  <a:pt x="248" y="271"/>
                  <a:pt x="248" y="271"/>
                </a:cubicBezTo>
                <a:cubicBezTo>
                  <a:pt x="169" y="417"/>
                  <a:pt x="169" y="417"/>
                  <a:pt x="169" y="417"/>
                </a:cubicBezTo>
                <a:lnTo>
                  <a:pt x="189" y="417"/>
                </a:lnTo>
                <a:close/>
                <a:moveTo>
                  <a:pt x="206" y="307"/>
                </a:moveTo>
                <a:cubicBezTo>
                  <a:pt x="206" y="296"/>
                  <a:pt x="203" y="288"/>
                  <a:pt x="196" y="281"/>
                </a:cubicBezTo>
                <a:cubicBezTo>
                  <a:pt x="190" y="275"/>
                  <a:pt x="180" y="271"/>
                  <a:pt x="169" y="271"/>
                </a:cubicBezTo>
                <a:cubicBezTo>
                  <a:pt x="161" y="271"/>
                  <a:pt x="155" y="273"/>
                  <a:pt x="149" y="276"/>
                </a:cubicBezTo>
                <a:cubicBezTo>
                  <a:pt x="143" y="279"/>
                  <a:pt x="139" y="283"/>
                  <a:pt x="136" y="289"/>
                </a:cubicBezTo>
                <a:cubicBezTo>
                  <a:pt x="133" y="295"/>
                  <a:pt x="132" y="301"/>
                  <a:pt x="132" y="307"/>
                </a:cubicBezTo>
                <a:cubicBezTo>
                  <a:pt x="132" y="314"/>
                  <a:pt x="133" y="320"/>
                  <a:pt x="136" y="325"/>
                </a:cubicBezTo>
                <a:cubicBezTo>
                  <a:pt x="139" y="331"/>
                  <a:pt x="143" y="336"/>
                  <a:pt x="149" y="339"/>
                </a:cubicBezTo>
                <a:cubicBezTo>
                  <a:pt x="155" y="342"/>
                  <a:pt x="161" y="343"/>
                  <a:pt x="169" y="343"/>
                </a:cubicBezTo>
                <a:cubicBezTo>
                  <a:pt x="180" y="343"/>
                  <a:pt x="190" y="340"/>
                  <a:pt x="196" y="333"/>
                </a:cubicBezTo>
                <a:cubicBezTo>
                  <a:pt x="203" y="327"/>
                  <a:pt x="206" y="318"/>
                  <a:pt x="206" y="3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5"/>
          <p:cNvSpPr>
            <a:spLocks noChangeArrowheads="1"/>
          </p:cNvSpPr>
          <p:nvPr/>
        </p:nvSpPr>
        <p:spPr bwMode="auto">
          <a:xfrm>
            <a:off x="6743700" y="5267325"/>
            <a:ext cx="84138" cy="163513"/>
          </a:xfrm>
          <a:custGeom>
            <a:avLst/>
            <a:gdLst>
              <a:gd name="T0" fmla="*/ 18 w 21"/>
              <a:gd name="T1" fmla="*/ 4 h 41"/>
              <a:gd name="T2" fmla="*/ 21 w 21"/>
              <a:gd name="T3" fmla="*/ 20 h 41"/>
              <a:gd name="T4" fmla="*/ 18 w 21"/>
              <a:gd name="T5" fmla="*/ 37 h 41"/>
              <a:gd name="T6" fmla="*/ 11 w 21"/>
              <a:gd name="T7" fmla="*/ 41 h 41"/>
              <a:gd name="T8" fmla="*/ 4 w 21"/>
              <a:gd name="T9" fmla="*/ 37 h 41"/>
              <a:gd name="T10" fmla="*/ 0 w 21"/>
              <a:gd name="T11" fmla="*/ 20 h 41"/>
              <a:gd name="T12" fmla="*/ 4 w 21"/>
              <a:gd name="T13" fmla="*/ 4 h 41"/>
              <a:gd name="T14" fmla="*/ 11 w 21"/>
              <a:gd name="T15" fmla="*/ 0 h 41"/>
              <a:gd name="T16" fmla="*/ 18 w 21"/>
              <a:gd name="T17" fmla="*/ 4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"/>
              <a:gd name="T28" fmla="*/ 0 h 41"/>
              <a:gd name="T29" fmla="*/ 21 w 21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" h="41">
                <a:moveTo>
                  <a:pt x="18" y="4"/>
                </a:moveTo>
                <a:cubicBezTo>
                  <a:pt x="20" y="7"/>
                  <a:pt x="21" y="13"/>
                  <a:pt x="21" y="20"/>
                </a:cubicBezTo>
                <a:cubicBezTo>
                  <a:pt x="21" y="28"/>
                  <a:pt x="20" y="34"/>
                  <a:pt x="18" y="37"/>
                </a:cubicBezTo>
                <a:cubicBezTo>
                  <a:pt x="16" y="40"/>
                  <a:pt x="14" y="41"/>
                  <a:pt x="11" y="41"/>
                </a:cubicBezTo>
                <a:cubicBezTo>
                  <a:pt x="7" y="41"/>
                  <a:pt x="5" y="40"/>
                  <a:pt x="4" y="37"/>
                </a:cubicBezTo>
                <a:cubicBezTo>
                  <a:pt x="1" y="34"/>
                  <a:pt x="0" y="28"/>
                  <a:pt x="0" y="20"/>
                </a:cubicBezTo>
                <a:cubicBezTo>
                  <a:pt x="0" y="13"/>
                  <a:pt x="1" y="7"/>
                  <a:pt x="4" y="4"/>
                </a:cubicBezTo>
                <a:cubicBezTo>
                  <a:pt x="5" y="1"/>
                  <a:pt x="7" y="0"/>
                  <a:pt x="11" y="0"/>
                </a:cubicBezTo>
                <a:cubicBezTo>
                  <a:pt x="14" y="0"/>
                  <a:pt x="16" y="1"/>
                  <a:pt x="18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6"/>
          <p:cNvSpPr>
            <a:spLocks noChangeArrowheads="1"/>
          </p:cNvSpPr>
          <p:nvPr/>
        </p:nvSpPr>
        <p:spPr bwMode="auto">
          <a:xfrm>
            <a:off x="6496050" y="1770063"/>
            <a:ext cx="152400" cy="587375"/>
          </a:xfrm>
          <a:custGeom>
            <a:avLst/>
            <a:gdLst>
              <a:gd name="T0" fmla="*/ 0 w 96"/>
              <a:gd name="T1" fmla="*/ 0 h 370"/>
              <a:gd name="T2" fmla="*/ 96 w 96"/>
              <a:gd name="T3" fmla="*/ 254 h 370"/>
              <a:gd name="T4" fmla="*/ 71 w 96"/>
              <a:gd name="T5" fmla="*/ 370 h 370"/>
              <a:gd name="T6" fmla="*/ 0 w 96"/>
              <a:gd name="T7" fmla="*/ 277 h 370"/>
              <a:gd name="T8" fmla="*/ 0 w 96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370"/>
              <a:gd name="T17" fmla="*/ 96 w 96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370">
                <a:moveTo>
                  <a:pt x="0" y="0"/>
                </a:moveTo>
                <a:lnTo>
                  <a:pt x="96" y="254"/>
                </a:lnTo>
                <a:lnTo>
                  <a:pt x="71" y="370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6081713" y="1104900"/>
            <a:ext cx="550862" cy="546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8"/>
          <p:cNvSpPr>
            <a:spLocks noChangeArrowheads="1"/>
          </p:cNvSpPr>
          <p:nvPr/>
        </p:nvSpPr>
        <p:spPr bwMode="auto">
          <a:xfrm>
            <a:off x="5287963" y="1651000"/>
            <a:ext cx="2416175" cy="2125663"/>
          </a:xfrm>
          <a:custGeom>
            <a:avLst/>
            <a:gdLst>
              <a:gd name="T0" fmla="*/ 341 w 606"/>
              <a:gd name="T1" fmla="*/ 131 h 533"/>
              <a:gd name="T2" fmla="*/ 303 w 606"/>
              <a:gd name="T3" fmla="*/ 30 h 533"/>
              <a:gd name="T4" fmla="*/ 319 w 606"/>
              <a:gd name="T5" fmla="*/ 3 h 533"/>
              <a:gd name="T6" fmla="*/ 319 w 606"/>
              <a:gd name="T7" fmla="*/ 3 h 533"/>
              <a:gd name="T8" fmla="*/ 397 w 606"/>
              <a:gd name="T9" fmla="*/ 11 h 533"/>
              <a:gd name="T10" fmla="*/ 477 w 606"/>
              <a:gd name="T11" fmla="*/ 41 h 533"/>
              <a:gd name="T12" fmla="*/ 596 w 606"/>
              <a:gd name="T13" fmla="*/ 21 h 533"/>
              <a:gd name="T14" fmla="*/ 606 w 606"/>
              <a:gd name="T15" fmla="*/ 53 h 533"/>
              <a:gd name="T16" fmla="*/ 525 w 606"/>
              <a:gd name="T17" fmla="*/ 84 h 533"/>
              <a:gd name="T18" fmla="*/ 460 w 606"/>
              <a:gd name="T19" fmla="*/ 90 h 533"/>
              <a:gd name="T20" fmla="*/ 395 w 606"/>
              <a:gd name="T21" fmla="*/ 75 h 533"/>
              <a:gd name="T22" fmla="*/ 391 w 606"/>
              <a:gd name="T23" fmla="*/ 201 h 533"/>
              <a:gd name="T24" fmla="*/ 434 w 606"/>
              <a:gd name="T25" fmla="*/ 226 h 533"/>
              <a:gd name="T26" fmla="*/ 445 w 606"/>
              <a:gd name="T27" fmla="*/ 300 h 533"/>
              <a:gd name="T28" fmla="*/ 391 w 606"/>
              <a:gd name="T29" fmla="*/ 423 h 533"/>
              <a:gd name="T30" fmla="*/ 350 w 606"/>
              <a:gd name="T31" fmla="*/ 403 h 533"/>
              <a:gd name="T32" fmla="*/ 395 w 606"/>
              <a:gd name="T33" fmla="*/ 291 h 533"/>
              <a:gd name="T34" fmla="*/ 335 w 606"/>
              <a:gd name="T35" fmla="*/ 248 h 533"/>
              <a:gd name="T36" fmla="*/ 341 w 606"/>
              <a:gd name="T37" fmla="*/ 283 h 533"/>
              <a:gd name="T38" fmla="*/ 303 w 606"/>
              <a:gd name="T39" fmla="*/ 533 h 533"/>
              <a:gd name="T40" fmla="*/ 246 w 606"/>
              <a:gd name="T41" fmla="*/ 533 h 533"/>
              <a:gd name="T42" fmla="*/ 266 w 606"/>
              <a:gd name="T43" fmla="*/ 173 h 533"/>
              <a:gd name="T44" fmla="*/ 216 w 606"/>
              <a:gd name="T45" fmla="*/ 119 h 533"/>
              <a:gd name="T46" fmla="*/ 188 w 606"/>
              <a:gd name="T47" fmla="*/ 140 h 533"/>
              <a:gd name="T48" fmla="*/ 119 w 606"/>
              <a:gd name="T49" fmla="*/ 155 h 533"/>
              <a:gd name="T50" fmla="*/ 0 w 606"/>
              <a:gd name="T51" fmla="*/ 131 h 533"/>
              <a:gd name="T52" fmla="*/ 5 w 606"/>
              <a:gd name="T53" fmla="*/ 93 h 533"/>
              <a:gd name="T54" fmla="*/ 132 w 606"/>
              <a:gd name="T55" fmla="*/ 103 h 533"/>
              <a:gd name="T56" fmla="*/ 175 w 606"/>
              <a:gd name="T57" fmla="*/ 67 h 533"/>
              <a:gd name="T58" fmla="*/ 261 w 606"/>
              <a:gd name="T59" fmla="*/ 17 h 533"/>
              <a:gd name="T60" fmla="*/ 261 w 606"/>
              <a:gd name="T61" fmla="*/ 17 h 533"/>
              <a:gd name="T62" fmla="*/ 303 w 606"/>
              <a:gd name="T63" fmla="*/ 30 h 533"/>
              <a:gd name="T64" fmla="*/ 303 w 606"/>
              <a:gd name="T65" fmla="*/ 140 h 533"/>
              <a:gd name="T66" fmla="*/ 331 w 606"/>
              <a:gd name="T67" fmla="*/ 177 h 533"/>
              <a:gd name="T68" fmla="*/ 341 w 606"/>
              <a:gd name="T69" fmla="*/ 131 h 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06"/>
              <a:gd name="T106" fmla="*/ 0 h 533"/>
              <a:gd name="T107" fmla="*/ 606 w 606"/>
              <a:gd name="T108" fmla="*/ 533 h 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06" h="533">
                <a:moveTo>
                  <a:pt x="341" y="131"/>
                </a:moveTo>
                <a:cubicBezTo>
                  <a:pt x="303" y="30"/>
                  <a:pt x="303" y="30"/>
                  <a:pt x="303" y="30"/>
                </a:cubicBezTo>
                <a:cubicBezTo>
                  <a:pt x="331" y="26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47" y="0"/>
                  <a:pt x="373" y="2"/>
                  <a:pt x="397" y="11"/>
                </a:cubicBezTo>
                <a:cubicBezTo>
                  <a:pt x="460" y="32"/>
                  <a:pt x="477" y="41"/>
                  <a:pt x="477" y="41"/>
                </a:cubicBezTo>
                <a:cubicBezTo>
                  <a:pt x="596" y="21"/>
                  <a:pt x="596" y="21"/>
                  <a:pt x="596" y="21"/>
                </a:cubicBezTo>
                <a:cubicBezTo>
                  <a:pt x="606" y="53"/>
                  <a:pt x="606" y="53"/>
                  <a:pt x="606" y="53"/>
                </a:cubicBezTo>
                <a:cubicBezTo>
                  <a:pt x="606" y="53"/>
                  <a:pt x="551" y="73"/>
                  <a:pt x="525" y="84"/>
                </a:cubicBezTo>
                <a:cubicBezTo>
                  <a:pt x="499" y="95"/>
                  <a:pt x="460" y="90"/>
                  <a:pt x="460" y="90"/>
                </a:cubicBezTo>
                <a:cubicBezTo>
                  <a:pt x="395" y="75"/>
                  <a:pt x="395" y="75"/>
                  <a:pt x="395" y="75"/>
                </a:cubicBezTo>
                <a:cubicBezTo>
                  <a:pt x="391" y="201"/>
                  <a:pt x="391" y="201"/>
                  <a:pt x="391" y="201"/>
                </a:cubicBezTo>
                <a:cubicBezTo>
                  <a:pt x="391" y="201"/>
                  <a:pt x="391" y="201"/>
                  <a:pt x="434" y="226"/>
                </a:cubicBezTo>
                <a:cubicBezTo>
                  <a:pt x="477" y="252"/>
                  <a:pt x="445" y="300"/>
                  <a:pt x="445" y="300"/>
                </a:cubicBezTo>
                <a:cubicBezTo>
                  <a:pt x="391" y="423"/>
                  <a:pt x="391" y="423"/>
                  <a:pt x="391" y="423"/>
                </a:cubicBezTo>
                <a:cubicBezTo>
                  <a:pt x="350" y="403"/>
                  <a:pt x="350" y="403"/>
                  <a:pt x="350" y="403"/>
                </a:cubicBezTo>
                <a:cubicBezTo>
                  <a:pt x="350" y="403"/>
                  <a:pt x="385" y="332"/>
                  <a:pt x="395" y="291"/>
                </a:cubicBezTo>
                <a:cubicBezTo>
                  <a:pt x="406" y="250"/>
                  <a:pt x="335" y="248"/>
                  <a:pt x="335" y="248"/>
                </a:cubicBezTo>
                <a:cubicBezTo>
                  <a:pt x="335" y="248"/>
                  <a:pt x="335" y="248"/>
                  <a:pt x="341" y="283"/>
                </a:cubicBezTo>
                <a:cubicBezTo>
                  <a:pt x="347" y="317"/>
                  <a:pt x="303" y="533"/>
                  <a:pt x="303" y="533"/>
                </a:cubicBezTo>
                <a:cubicBezTo>
                  <a:pt x="246" y="533"/>
                  <a:pt x="246" y="533"/>
                  <a:pt x="246" y="533"/>
                </a:cubicBezTo>
                <a:cubicBezTo>
                  <a:pt x="246" y="533"/>
                  <a:pt x="261" y="231"/>
                  <a:pt x="266" y="173"/>
                </a:cubicBezTo>
                <a:cubicBezTo>
                  <a:pt x="270" y="114"/>
                  <a:pt x="216" y="119"/>
                  <a:pt x="216" y="119"/>
                </a:cubicBezTo>
                <a:cubicBezTo>
                  <a:pt x="216" y="119"/>
                  <a:pt x="216" y="119"/>
                  <a:pt x="188" y="140"/>
                </a:cubicBezTo>
                <a:cubicBezTo>
                  <a:pt x="160" y="162"/>
                  <a:pt x="119" y="155"/>
                  <a:pt x="119" y="155"/>
                </a:cubicBezTo>
                <a:cubicBezTo>
                  <a:pt x="0" y="131"/>
                  <a:pt x="0" y="131"/>
                  <a:pt x="0" y="131"/>
                </a:cubicBezTo>
                <a:cubicBezTo>
                  <a:pt x="5" y="93"/>
                  <a:pt x="5" y="93"/>
                  <a:pt x="5" y="9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23" y="114"/>
                  <a:pt x="175" y="67"/>
                </a:cubicBezTo>
                <a:cubicBezTo>
                  <a:pt x="198" y="46"/>
                  <a:pt x="228" y="28"/>
                  <a:pt x="261" y="17"/>
                </a:cubicBezTo>
                <a:cubicBezTo>
                  <a:pt x="261" y="17"/>
                  <a:pt x="261" y="17"/>
                  <a:pt x="261" y="17"/>
                </a:cubicBezTo>
                <a:cubicBezTo>
                  <a:pt x="261" y="17"/>
                  <a:pt x="274" y="34"/>
                  <a:pt x="303" y="30"/>
                </a:cubicBezTo>
                <a:cubicBezTo>
                  <a:pt x="303" y="140"/>
                  <a:pt x="303" y="140"/>
                  <a:pt x="303" y="140"/>
                </a:cubicBezTo>
                <a:cubicBezTo>
                  <a:pt x="331" y="177"/>
                  <a:pt x="331" y="177"/>
                  <a:pt x="331" y="177"/>
                </a:cubicBezTo>
                <a:lnTo>
                  <a:pt x="341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9"/>
          <p:cNvSpPr>
            <a:spLocks noChangeArrowheads="1"/>
          </p:cNvSpPr>
          <p:nvPr/>
        </p:nvSpPr>
        <p:spPr bwMode="auto">
          <a:xfrm>
            <a:off x="6350000" y="4972050"/>
            <a:ext cx="87313" cy="163513"/>
          </a:xfrm>
          <a:custGeom>
            <a:avLst/>
            <a:gdLst>
              <a:gd name="T0" fmla="*/ 18 w 22"/>
              <a:gd name="T1" fmla="*/ 4 h 41"/>
              <a:gd name="T2" fmla="*/ 22 w 22"/>
              <a:gd name="T3" fmla="*/ 20 h 41"/>
              <a:gd name="T4" fmla="*/ 18 w 22"/>
              <a:gd name="T5" fmla="*/ 37 h 41"/>
              <a:gd name="T6" fmla="*/ 11 w 22"/>
              <a:gd name="T7" fmla="*/ 41 h 41"/>
              <a:gd name="T8" fmla="*/ 4 w 22"/>
              <a:gd name="T9" fmla="*/ 37 h 41"/>
              <a:gd name="T10" fmla="*/ 0 w 22"/>
              <a:gd name="T11" fmla="*/ 20 h 41"/>
              <a:gd name="T12" fmla="*/ 4 w 22"/>
              <a:gd name="T13" fmla="*/ 4 h 41"/>
              <a:gd name="T14" fmla="*/ 11 w 22"/>
              <a:gd name="T15" fmla="*/ 0 h 41"/>
              <a:gd name="T16" fmla="*/ 18 w 22"/>
              <a:gd name="T17" fmla="*/ 4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"/>
              <a:gd name="T28" fmla="*/ 0 h 41"/>
              <a:gd name="T29" fmla="*/ 22 w 22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" h="41">
                <a:moveTo>
                  <a:pt x="18" y="4"/>
                </a:moveTo>
                <a:cubicBezTo>
                  <a:pt x="21" y="7"/>
                  <a:pt x="22" y="13"/>
                  <a:pt x="22" y="20"/>
                </a:cubicBezTo>
                <a:cubicBezTo>
                  <a:pt x="22" y="28"/>
                  <a:pt x="21" y="34"/>
                  <a:pt x="18" y="37"/>
                </a:cubicBezTo>
                <a:cubicBezTo>
                  <a:pt x="16" y="40"/>
                  <a:pt x="14" y="41"/>
                  <a:pt x="11" y="41"/>
                </a:cubicBezTo>
                <a:cubicBezTo>
                  <a:pt x="8" y="41"/>
                  <a:pt x="6" y="40"/>
                  <a:pt x="4" y="37"/>
                </a:cubicBezTo>
                <a:cubicBezTo>
                  <a:pt x="1" y="34"/>
                  <a:pt x="0" y="28"/>
                  <a:pt x="0" y="20"/>
                </a:cubicBezTo>
                <a:cubicBezTo>
                  <a:pt x="0" y="13"/>
                  <a:pt x="1" y="7"/>
                  <a:pt x="4" y="4"/>
                </a:cubicBezTo>
                <a:cubicBezTo>
                  <a:pt x="6" y="1"/>
                  <a:pt x="8" y="0"/>
                  <a:pt x="11" y="0"/>
                </a:cubicBezTo>
                <a:cubicBezTo>
                  <a:pt x="14" y="0"/>
                  <a:pt x="16" y="1"/>
                  <a:pt x="18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85565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2295525" y="1417638"/>
            <a:ext cx="455295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5"/>
          <p:cNvSpPr>
            <a:spLocks noEditPoints="1" noChangeArrowheads="1"/>
          </p:cNvSpPr>
          <p:nvPr/>
        </p:nvSpPr>
        <p:spPr bwMode="auto">
          <a:xfrm>
            <a:off x="2295525" y="1412875"/>
            <a:ext cx="4557713" cy="4510088"/>
          </a:xfrm>
          <a:custGeom>
            <a:avLst/>
            <a:gdLst>
              <a:gd name="T0" fmla="*/ 145 w 1009"/>
              <a:gd name="T1" fmla="*/ 264 h 998"/>
              <a:gd name="T2" fmla="*/ 86 w 1009"/>
              <a:gd name="T3" fmla="*/ 207 h 998"/>
              <a:gd name="T4" fmla="*/ 214 w 1009"/>
              <a:gd name="T5" fmla="*/ 75 h 998"/>
              <a:gd name="T6" fmla="*/ 277 w 1009"/>
              <a:gd name="T7" fmla="*/ 136 h 998"/>
              <a:gd name="T8" fmla="*/ 414 w 1009"/>
              <a:gd name="T9" fmla="*/ 81 h 998"/>
              <a:gd name="T10" fmla="*/ 414 w 1009"/>
              <a:gd name="T11" fmla="*/ 0 h 998"/>
              <a:gd name="T12" fmla="*/ 504 w 1009"/>
              <a:gd name="T13" fmla="*/ 0 h 998"/>
              <a:gd name="T14" fmla="*/ 595 w 1009"/>
              <a:gd name="T15" fmla="*/ 0 h 998"/>
              <a:gd name="T16" fmla="*/ 595 w 1009"/>
              <a:gd name="T17" fmla="*/ 81 h 998"/>
              <a:gd name="T18" fmla="*/ 732 w 1009"/>
              <a:gd name="T19" fmla="*/ 136 h 998"/>
              <a:gd name="T20" fmla="*/ 795 w 1009"/>
              <a:gd name="T21" fmla="*/ 75 h 998"/>
              <a:gd name="T22" fmla="*/ 923 w 1009"/>
              <a:gd name="T23" fmla="*/ 207 h 998"/>
              <a:gd name="T24" fmla="*/ 864 w 1009"/>
              <a:gd name="T25" fmla="*/ 264 h 998"/>
              <a:gd name="T26" fmla="*/ 923 w 1009"/>
              <a:gd name="T27" fmla="*/ 409 h 998"/>
              <a:gd name="T28" fmla="*/ 1009 w 1009"/>
              <a:gd name="T29" fmla="*/ 409 h 998"/>
              <a:gd name="T30" fmla="*/ 1009 w 1009"/>
              <a:gd name="T31" fmla="*/ 499 h 998"/>
              <a:gd name="T32" fmla="*/ 1009 w 1009"/>
              <a:gd name="T33" fmla="*/ 500 h 998"/>
              <a:gd name="T34" fmla="*/ 1009 w 1009"/>
              <a:gd name="T35" fmla="*/ 589 h 998"/>
              <a:gd name="T36" fmla="*/ 923 w 1009"/>
              <a:gd name="T37" fmla="*/ 589 h 998"/>
              <a:gd name="T38" fmla="*/ 864 w 1009"/>
              <a:gd name="T39" fmla="*/ 734 h 998"/>
              <a:gd name="T40" fmla="*/ 923 w 1009"/>
              <a:gd name="T41" fmla="*/ 791 h 998"/>
              <a:gd name="T42" fmla="*/ 795 w 1009"/>
              <a:gd name="T43" fmla="*/ 923 h 998"/>
              <a:gd name="T44" fmla="*/ 732 w 1009"/>
              <a:gd name="T45" fmla="*/ 863 h 998"/>
              <a:gd name="T46" fmla="*/ 595 w 1009"/>
              <a:gd name="T47" fmla="*/ 918 h 998"/>
              <a:gd name="T48" fmla="*/ 595 w 1009"/>
              <a:gd name="T49" fmla="*/ 998 h 998"/>
              <a:gd name="T50" fmla="*/ 504 w 1009"/>
              <a:gd name="T51" fmla="*/ 998 h 998"/>
              <a:gd name="T52" fmla="*/ 414 w 1009"/>
              <a:gd name="T53" fmla="*/ 998 h 998"/>
              <a:gd name="T54" fmla="*/ 414 w 1009"/>
              <a:gd name="T55" fmla="*/ 918 h 998"/>
              <a:gd name="T56" fmla="*/ 277 w 1009"/>
              <a:gd name="T57" fmla="*/ 863 h 998"/>
              <a:gd name="T58" fmla="*/ 214 w 1009"/>
              <a:gd name="T59" fmla="*/ 923 h 998"/>
              <a:gd name="T60" fmla="*/ 86 w 1009"/>
              <a:gd name="T61" fmla="*/ 791 h 998"/>
              <a:gd name="T62" fmla="*/ 145 w 1009"/>
              <a:gd name="T63" fmla="*/ 734 h 998"/>
              <a:gd name="T64" fmla="*/ 86 w 1009"/>
              <a:gd name="T65" fmla="*/ 589 h 998"/>
              <a:gd name="T66" fmla="*/ 0 w 1009"/>
              <a:gd name="T67" fmla="*/ 589 h 998"/>
              <a:gd name="T68" fmla="*/ 0 w 1009"/>
              <a:gd name="T69" fmla="*/ 500 h 998"/>
              <a:gd name="T70" fmla="*/ 0 w 1009"/>
              <a:gd name="T71" fmla="*/ 499 h 998"/>
              <a:gd name="T72" fmla="*/ 0 w 1009"/>
              <a:gd name="T73" fmla="*/ 409 h 998"/>
              <a:gd name="T74" fmla="*/ 86 w 1009"/>
              <a:gd name="T75" fmla="*/ 409 h 998"/>
              <a:gd name="T76" fmla="*/ 145 w 1009"/>
              <a:gd name="T77" fmla="*/ 264 h 998"/>
              <a:gd name="T78" fmla="*/ 504 w 1009"/>
              <a:gd name="T79" fmla="*/ 174 h 998"/>
              <a:gd name="T80" fmla="*/ 179 w 1009"/>
              <a:gd name="T81" fmla="*/ 500 h 998"/>
              <a:gd name="T82" fmla="*/ 504 w 1009"/>
              <a:gd name="T83" fmla="*/ 826 h 998"/>
              <a:gd name="T84" fmla="*/ 830 w 1009"/>
              <a:gd name="T85" fmla="*/ 500 h 998"/>
              <a:gd name="T86" fmla="*/ 504 w 1009"/>
              <a:gd name="T87" fmla="*/ 174 h 99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09"/>
              <a:gd name="T133" fmla="*/ 0 h 998"/>
              <a:gd name="T134" fmla="*/ 1009 w 1009"/>
              <a:gd name="T135" fmla="*/ 998 h 99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09" h="998">
                <a:moveTo>
                  <a:pt x="145" y="264"/>
                </a:moveTo>
                <a:cubicBezTo>
                  <a:pt x="86" y="207"/>
                  <a:pt x="86" y="207"/>
                  <a:pt x="86" y="207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277" y="136"/>
                  <a:pt x="277" y="136"/>
                  <a:pt x="277" y="136"/>
                </a:cubicBezTo>
                <a:cubicBezTo>
                  <a:pt x="414" y="81"/>
                  <a:pt x="414" y="81"/>
                  <a:pt x="414" y="81"/>
                </a:cubicBezTo>
                <a:cubicBezTo>
                  <a:pt x="414" y="0"/>
                  <a:pt x="414" y="0"/>
                  <a:pt x="414" y="0"/>
                </a:cubicBezTo>
                <a:cubicBezTo>
                  <a:pt x="504" y="0"/>
                  <a:pt x="504" y="0"/>
                  <a:pt x="504" y="0"/>
                </a:cubicBezTo>
                <a:cubicBezTo>
                  <a:pt x="595" y="0"/>
                  <a:pt x="595" y="0"/>
                  <a:pt x="595" y="0"/>
                </a:cubicBezTo>
                <a:cubicBezTo>
                  <a:pt x="595" y="81"/>
                  <a:pt x="595" y="81"/>
                  <a:pt x="595" y="81"/>
                </a:cubicBezTo>
                <a:cubicBezTo>
                  <a:pt x="732" y="136"/>
                  <a:pt x="732" y="136"/>
                  <a:pt x="732" y="136"/>
                </a:cubicBezTo>
                <a:cubicBezTo>
                  <a:pt x="795" y="75"/>
                  <a:pt x="795" y="75"/>
                  <a:pt x="795" y="75"/>
                </a:cubicBezTo>
                <a:cubicBezTo>
                  <a:pt x="923" y="207"/>
                  <a:pt x="923" y="207"/>
                  <a:pt x="923" y="207"/>
                </a:cubicBezTo>
                <a:cubicBezTo>
                  <a:pt x="864" y="264"/>
                  <a:pt x="864" y="264"/>
                  <a:pt x="864" y="264"/>
                </a:cubicBezTo>
                <a:cubicBezTo>
                  <a:pt x="923" y="409"/>
                  <a:pt x="923" y="409"/>
                  <a:pt x="923" y="409"/>
                </a:cubicBezTo>
                <a:cubicBezTo>
                  <a:pt x="1009" y="409"/>
                  <a:pt x="1009" y="409"/>
                  <a:pt x="1009" y="409"/>
                </a:cubicBezTo>
                <a:cubicBezTo>
                  <a:pt x="1009" y="499"/>
                  <a:pt x="1009" y="499"/>
                  <a:pt x="1009" y="499"/>
                </a:cubicBezTo>
                <a:cubicBezTo>
                  <a:pt x="1009" y="500"/>
                  <a:pt x="1009" y="500"/>
                  <a:pt x="1009" y="500"/>
                </a:cubicBezTo>
                <a:cubicBezTo>
                  <a:pt x="1009" y="589"/>
                  <a:pt x="1009" y="589"/>
                  <a:pt x="1009" y="589"/>
                </a:cubicBezTo>
                <a:cubicBezTo>
                  <a:pt x="923" y="589"/>
                  <a:pt x="923" y="589"/>
                  <a:pt x="923" y="589"/>
                </a:cubicBezTo>
                <a:cubicBezTo>
                  <a:pt x="864" y="734"/>
                  <a:pt x="864" y="734"/>
                  <a:pt x="864" y="734"/>
                </a:cubicBezTo>
                <a:cubicBezTo>
                  <a:pt x="923" y="791"/>
                  <a:pt x="923" y="791"/>
                  <a:pt x="923" y="791"/>
                </a:cubicBezTo>
                <a:cubicBezTo>
                  <a:pt x="795" y="923"/>
                  <a:pt x="795" y="923"/>
                  <a:pt x="795" y="923"/>
                </a:cubicBezTo>
                <a:cubicBezTo>
                  <a:pt x="732" y="863"/>
                  <a:pt x="732" y="863"/>
                  <a:pt x="732" y="863"/>
                </a:cubicBezTo>
                <a:cubicBezTo>
                  <a:pt x="595" y="918"/>
                  <a:pt x="595" y="918"/>
                  <a:pt x="595" y="918"/>
                </a:cubicBezTo>
                <a:cubicBezTo>
                  <a:pt x="595" y="998"/>
                  <a:pt x="595" y="998"/>
                  <a:pt x="595" y="998"/>
                </a:cubicBezTo>
                <a:cubicBezTo>
                  <a:pt x="504" y="998"/>
                  <a:pt x="504" y="998"/>
                  <a:pt x="504" y="998"/>
                </a:cubicBezTo>
                <a:cubicBezTo>
                  <a:pt x="414" y="998"/>
                  <a:pt x="414" y="998"/>
                  <a:pt x="414" y="998"/>
                </a:cubicBezTo>
                <a:cubicBezTo>
                  <a:pt x="414" y="918"/>
                  <a:pt x="414" y="918"/>
                  <a:pt x="414" y="918"/>
                </a:cubicBezTo>
                <a:cubicBezTo>
                  <a:pt x="277" y="863"/>
                  <a:pt x="277" y="863"/>
                  <a:pt x="277" y="863"/>
                </a:cubicBezTo>
                <a:cubicBezTo>
                  <a:pt x="214" y="923"/>
                  <a:pt x="214" y="923"/>
                  <a:pt x="214" y="923"/>
                </a:cubicBezTo>
                <a:cubicBezTo>
                  <a:pt x="86" y="791"/>
                  <a:pt x="86" y="791"/>
                  <a:pt x="86" y="791"/>
                </a:cubicBezTo>
                <a:cubicBezTo>
                  <a:pt x="145" y="734"/>
                  <a:pt x="145" y="734"/>
                  <a:pt x="145" y="734"/>
                </a:cubicBezTo>
                <a:cubicBezTo>
                  <a:pt x="86" y="589"/>
                  <a:pt x="86" y="589"/>
                  <a:pt x="86" y="589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499"/>
                  <a:pt x="0" y="499"/>
                  <a:pt x="0" y="499"/>
                </a:cubicBezTo>
                <a:cubicBezTo>
                  <a:pt x="0" y="409"/>
                  <a:pt x="0" y="409"/>
                  <a:pt x="0" y="409"/>
                </a:cubicBezTo>
                <a:cubicBezTo>
                  <a:pt x="86" y="409"/>
                  <a:pt x="86" y="409"/>
                  <a:pt x="86" y="409"/>
                </a:cubicBezTo>
                <a:lnTo>
                  <a:pt x="145" y="264"/>
                </a:lnTo>
                <a:close/>
                <a:moveTo>
                  <a:pt x="504" y="174"/>
                </a:moveTo>
                <a:cubicBezTo>
                  <a:pt x="324" y="174"/>
                  <a:pt x="179" y="320"/>
                  <a:pt x="179" y="500"/>
                </a:cubicBezTo>
                <a:cubicBezTo>
                  <a:pt x="179" y="680"/>
                  <a:pt x="324" y="826"/>
                  <a:pt x="504" y="826"/>
                </a:cubicBezTo>
                <a:cubicBezTo>
                  <a:pt x="684" y="826"/>
                  <a:pt x="830" y="680"/>
                  <a:pt x="830" y="500"/>
                </a:cubicBezTo>
                <a:cubicBezTo>
                  <a:pt x="830" y="320"/>
                  <a:pt x="684" y="174"/>
                  <a:pt x="504" y="17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6"/>
          <p:cNvSpPr>
            <a:spLocks noEditPoints="1" noChangeArrowheads="1"/>
          </p:cNvSpPr>
          <p:nvPr/>
        </p:nvSpPr>
        <p:spPr bwMode="auto">
          <a:xfrm>
            <a:off x="3668713" y="2908300"/>
            <a:ext cx="1811337" cy="1771650"/>
          </a:xfrm>
          <a:custGeom>
            <a:avLst/>
            <a:gdLst>
              <a:gd name="T0" fmla="*/ 223 w 401"/>
              <a:gd name="T1" fmla="*/ 29 h 392"/>
              <a:gd name="T2" fmla="*/ 231 w 401"/>
              <a:gd name="T3" fmla="*/ 95 h 392"/>
              <a:gd name="T4" fmla="*/ 254 w 401"/>
              <a:gd name="T5" fmla="*/ 124 h 392"/>
              <a:gd name="T6" fmla="*/ 254 w 401"/>
              <a:gd name="T7" fmla="*/ 91 h 392"/>
              <a:gd name="T8" fmla="*/ 223 w 401"/>
              <a:gd name="T9" fmla="*/ 29 h 392"/>
              <a:gd name="T10" fmla="*/ 187 w 401"/>
              <a:gd name="T11" fmla="*/ 7 h 392"/>
              <a:gd name="T12" fmla="*/ 272 w 401"/>
              <a:gd name="T13" fmla="*/ 89 h 392"/>
              <a:gd name="T14" fmla="*/ 275 w 401"/>
              <a:gd name="T15" fmla="*/ 124 h 392"/>
              <a:gd name="T16" fmla="*/ 281 w 401"/>
              <a:gd name="T17" fmla="*/ 173 h 392"/>
              <a:gd name="T18" fmla="*/ 387 w 401"/>
              <a:gd name="T19" fmla="*/ 255 h 392"/>
              <a:gd name="T20" fmla="*/ 401 w 401"/>
              <a:gd name="T21" fmla="*/ 385 h 392"/>
              <a:gd name="T22" fmla="*/ 351 w 401"/>
              <a:gd name="T23" fmla="*/ 392 h 392"/>
              <a:gd name="T24" fmla="*/ 325 w 401"/>
              <a:gd name="T25" fmla="*/ 268 h 392"/>
              <a:gd name="T26" fmla="*/ 236 w 401"/>
              <a:gd name="T27" fmla="*/ 215 h 392"/>
              <a:gd name="T28" fmla="*/ 216 w 401"/>
              <a:gd name="T29" fmla="*/ 283 h 392"/>
              <a:gd name="T30" fmla="*/ 119 w 401"/>
              <a:gd name="T31" fmla="*/ 360 h 392"/>
              <a:gd name="T32" fmla="*/ 3 w 401"/>
              <a:gd name="T33" fmla="*/ 360 h 392"/>
              <a:gd name="T34" fmla="*/ 0 w 401"/>
              <a:gd name="T35" fmla="*/ 319 h 392"/>
              <a:gd name="T36" fmla="*/ 81 w 401"/>
              <a:gd name="T37" fmla="*/ 312 h 392"/>
              <a:gd name="T38" fmla="*/ 137 w 401"/>
              <a:gd name="T39" fmla="*/ 279 h 392"/>
              <a:gd name="T40" fmla="*/ 161 w 401"/>
              <a:gd name="T41" fmla="*/ 175 h 392"/>
              <a:gd name="T42" fmla="*/ 228 w 401"/>
              <a:gd name="T43" fmla="*/ 175 h 392"/>
              <a:gd name="T44" fmla="*/ 228 w 401"/>
              <a:gd name="T45" fmla="*/ 113 h 392"/>
              <a:gd name="T46" fmla="*/ 155 w 401"/>
              <a:gd name="T47" fmla="*/ 113 h 392"/>
              <a:gd name="T48" fmla="*/ 166 w 401"/>
              <a:gd name="T49" fmla="*/ 62 h 392"/>
              <a:gd name="T50" fmla="*/ 137 w 401"/>
              <a:gd name="T51" fmla="*/ 124 h 392"/>
              <a:gd name="T52" fmla="*/ 214 w 401"/>
              <a:gd name="T53" fmla="*/ 124 h 392"/>
              <a:gd name="T54" fmla="*/ 214 w 401"/>
              <a:gd name="T55" fmla="*/ 160 h 392"/>
              <a:gd name="T56" fmla="*/ 119 w 401"/>
              <a:gd name="T57" fmla="*/ 160 h 392"/>
              <a:gd name="T58" fmla="*/ 99 w 401"/>
              <a:gd name="T59" fmla="*/ 111 h 392"/>
              <a:gd name="T60" fmla="*/ 119 w 401"/>
              <a:gd name="T61" fmla="*/ 56 h 392"/>
              <a:gd name="T62" fmla="*/ 187 w 401"/>
              <a:gd name="T63" fmla="*/ 7 h 3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01"/>
              <a:gd name="T97" fmla="*/ 0 h 392"/>
              <a:gd name="T98" fmla="*/ 401 w 401"/>
              <a:gd name="T99" fmla="*/ 392 h 39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01" h="392">
                <a:moveTo>
                  <a:pt x="223" y="29"/>
                </a:moveTo>
                <a:cubicBezTo>
                  <a:pt x="231" y="95"/>
                  <a:pt x="231" y="95"/>
                  <a:pt x="231" y="95"/>
                </a:cubicBezTo>
                <a:cubicBezTo>
                  <a:pt x="254" y="124"/>
                  <a:pt x="254" y="124"/>
                  <a:pt x="254" y="124"/>
                </a:cubicBezTo>
                <a:cubicBezTo>
                  <a:pt x="254" y="91"/>
                  <a:pt x="254" y="91"/>
                  <a:pt x="254" y="91"/>
                </a:cubicBezTo>
                <a:lnTo>
                  <a:pt x="223" y="29"/>
                </a:lnTo>
                <a:close/>
                <a:moveTo>
                  <a:pt x="187" y="7"/>
                </a:moveTo>
                <a:cubicBezTo>
                  <a:pt x="187" y="7"/>
                  <a:pt x="252" y="3"/>
                  <a:pt x="272" y="89"/>
                </a:cubicBezTo>
                <a:cubicBezTo>
                  <a:pt x="275" y="124"/>
                  <a:pt x="275" y="124"/>
                  <a:pt x="275" y="124"/>
                </a:cubicBezTo>
                <a:cubicBezTo>
                  <a:pt x="281" y="173"/>
                  <a:pt x="281" y="173"/>
                  <a:pt x="281" y="173"/>
                </a:cubicBezTo>
                <a:cubicBezTo>
                  <a:pt x="281" y="173"/>
                  <a:pt x="376" y="193"/>
                  <a:pt x="387" y="255"/>
                </a:cubicBezTo>
                <a:cubicBezTo>
                  <a:pt x="398" y="317"/>
                  <a:pt x="401" y="385"/>
                  <a:pt x="401" y="385"/>
                </a:cubicBezTo>
                <a:cubicBezTo>
                  <a:pt x="351" y="392"/>
                  <a:pt x="351" y="392"/>
                  <a:pt x="351" y="392"/>
                </a:cubicBezTo>
                <a:cubicBezTo>
                  <a:pt x="351" y="392"/>
                  <a:pt x="336" y="306"/>
                  <a:pt x="325" y="268"/>
                </a:cubicBezTo>
                <a:cubicBezTo>
                  <a:pt x="314" y="230"/>
                  <a:pt x="236" y="215"/>
                  <a:pt x="236" y="215"/>
                </a:cubicBezTo>
                <a:cubicBezTo>
                  <a:pt x="236" y="215"/>
                  <a:pt x="236" y="215"/>
                  <a:pt x="216" y="283"/>
                </a:cubicBezTo>
                <a:cubicBezTo>
                  <a:pt x="196" y="352"/>
                  <a:pt x="119" y="360"/>
                  <a:pt x="119" y="360"/>
                </a:cubicBezTo>
                <a:cubicBezTo>
                  <a:pt x="3" y="360"/>
                  <a:pt x="3" y="360"/>
                  <a:pt x="3" y="360"/>
                </a:cubicBezTo>
                <a:cubicBezTo>
                  <a:pt x="0" y="319"/>
                  <a:pt x="0" y="319"/>
                  <a:pt x="0" y="319"/>
                </a:cubicBezTo>
                <a:cubicBezTo>
                  <a:pt x="81" y="312"/>
                  <a:pt x="81" y="312"/>
                  <a:pt x="81" y="312"/>
                </a:cubicBezTo>
                <a:cubicBezTo>
                  <a:pt x="130" y="312"/>
                  <a:pt x="137" y="279"/>
                  <a:pt x="137" y="279"/>
                </a:cubicBezTo>
                <a:cubicBezTo>
                  <a:pt x="161" y="175"/>
                  <a:pt x="161" y="175"/>
                  <a:pt x="161" y="175"/>
                </a:cubicBezTo>
                <a:cubicBezTo>
                  <a:pt x="228" y="175"/>
                  <a:pt x="228" y="175"/>
                  <a:pt x="228" y="175"/>
                </a:cubicBezTo>
                <a:cubicBezTo>
                  <a:pt x="228" y="113"/>
                  <a:pt x="228" y="113"/>
                  <a:pt x="228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37" y="124"/>
                  <a:pt x="137" y="124"/>
                  <a:pt x="137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0"/>
                  <a:pt x="157" y="160"/>
                  <a:pt x="119" y="160"/>
                </a:cubicBezTo>
                <a:cubicBezTo>
                  <a:pt x="81" y="160"/>
                  <a:pt x="99" y="111"/>
                  <a:pt x="99" y="111"/>
                </a:cubicBezTo>
                <a:cubicBezTo>
                  <a:pt x="99" y="111"/>
                  <a:pt x="99" y="111"/>
                  <a:pt x="119" y="56"/>
                </a:cubicBezTo>
                <a:cubicBezTo>
                  <a:pt x="139" y="0"/>
                  <a:pt x="187" y="7"/>
                  <a:pt x="187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7"/>
          <p:cNvSpPr>
            <a:spLocks noChangeArrowheads="1"/>
          </p:cNvSpPr>
          <p:nvPr/>
        </p:nvSpPr>
        <p:spPr bwMode="auto">
          <a:xfrm>
            <a:off x="4941888" y="3333750"/>
            <a:ext cx="312737" cy="185738"/>
          </a:xfrm>
          <a:custGeom>
            <a:avLst/>
            <a:gdLst>
              <a:gd name="T0" fmla="*/ 69 w 69"/>
              <a:gd name="T1" fmla="*/ 8 h 41"/>
              <a:gd name="T2" fmla="*/ 69 w 69"/>
              <a:gd name="T3" fmla="*/ 35 h 41"/>
              <a:gd name="T4" fmla="*/ 6 w 69"/>
              <a:gd name="T5" fmla="*/ 35 h 41"/>
              <a:gd name="T6" fmla="*/ 6 w 69"/>
              <a:gd name="T7" fmla="*/ 35 h 41"/>
              <a:gd name="T8" fmla="*/ 0 w 69"/>
              <a:gd name="T9" fmla="*/ 0 h 41"/>
              <a:gd name="T10" fmla="*/ 52 w 69"/>
              <a:gd name="T11" fmla="*/ 8 h 41"/>
              <a:gd name="T12" fmla="*/ 69 w 69"/>
              <a:gd name="T13" fmla="*/ 8 h 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41"/>
              <a:gd name="T23" fmla="*/ 69 w 69"/>
              <a:gd name="T24" fmla="*/ 41 h 4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41">
                <a:moveTo>
                  <a:pt x="69" y="8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35"/>
                  <a:pt x="31" y="4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0"/>
                  <a:pt x="0" y="0"/>
                  <a:pt x="0" y="0"/>
                </a:cubicBezTo>
                <a:cubicBezTo>
                  <a:pt x="10" y="4"/>
                  <a:pt x="26" y="8"/>
                  <a:pt x="52" y="8"/>
                </a:cubicBezTo>
                <a:lnTo>
                  <a:pt x="69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8"/>
          <p:cNvSpPr>
            <a:spLocks noChangeArrowheads="1"/>
          </p:cNvSpPr>
          <p:nvPr/>
        </p:nvSpPr>
        <p:spPr bwMode="auto">
          <a:xfrm>
            <a:off x="4675188" y="3040063"/>
            <a:ext cx="141287" cy="428625"/>
          </a:xfrm>
          <a:custGeom>
            <a:avLst/>
            <a:gdLst>
              <a:gd name="T0" fmla="*/ 89 w 89"/>
              <a:gd name="T1" fmla="*/ 176 h 270"/>
              <a:gd name="T2" fmla="*/ 89 w 89"/>
              <a:gd name="T3" fmla="*/ 270 h 270"/>
              <a:gd name="T4" fmla="*/ 23 w 89"/>
              <a:gd name="T5" fmla="*/ 188 h 270"/>
              <a:gd name="T6" fmla="*/ 0 w 89"/>
              <a:gd name="T7" fmla="*/ 0 h 270"/>
              <a:gd name="T8" fmla="*/ 89 w 89"/>
              <a:gd name="T9" fmla="*/ 176 h 2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270"/>
              <a:gd name="T17" fmla="*/ 89 w 89"/>
              <a:gd name="T18" fmla="*/ 270 h 2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270">
                <a:moveTo>
                  <a:pt x="89" y="176"/>
                </a:moveTo>
                <a:lnTo>
                  <a:pt x="89" y="270"/>
                </a:lnTo>
                <a:lnTo>
                  <a:pt x="23" y="188"/>
                </a:lnTo>
                <a:lnTo>
                  <a:pt x="0" y="0"/>
                </a:lnTo>
                <a:lnTo>
                  <a:pt x="89" y="17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4354513" y="2425700"/>
            <a:ext cx="493712" cy="4921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02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2051050" y="1296988"/>
            <a:ext cx="4249738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5"/>
          <p:cNvSpPr>
            <a:spLocks noChangeArrowheads="1"/>
          </p:cNvSpPr>
          <p:nvPr/>
        </p:nvSpPr>
        <p:spPr bwMode="auto">
          <a:xfrm>
            <a:off x="4313238" y="1292225"/>
            <a:ext cx="1992312" cy="4371975"/>
          </a:xfrm>
          <a:custGeom>
            <a:avLst/>
            <a:gdLst>
              <a:gd name="T0" fmla="*/ 405 w 405"/>
              <a:gd name="T1" fmla="*/ 396 h 889"/>
              <a:gd name="T2" fmla="*/ 365 w 405"/>
              <a:gd name="T3" fmla="*/ 501 h 889"/>
              <a:gd name="T4" fmla="*/ 327 w 405"/>
              <a:gd name="T5" fmla="*/ 501 h 889"/>
              <a:gd name="T6" fmla="*/ 348 w 405"/>
              <a:gd name="T7" fmla="*/ 396 h 889"/>
              <a:gd name="T8" fmla="*/ 321 w 405"/>
              <a:gd name="T9" fmla="*/ 315 h 889"/>
              <a:gd name="T10" fmla="*/ 302 w 405"/>
              <a:gd name="T11" fmla="*/ 519 h 889"/>
              <a:gd name="T12" fmla="*/ 302 w 405"/>
              <a:gd name="T13" fmla="*/ 889 h 889"/>
              <a:gd name="T14" fmla="*/ 255 w 405"/>
              <a:gd name="T15" fmla="*/ 889 h 889"/>
              <a:gd name="T16" fmla="*/ 200 w 405"/>
              <a:gd name="T17" fmla="*/ 542 h 889"/>
              <a:gd name="T18" fmla="*/ 149 w 405"/>
              <a:gd name="T19" fmla="*/ 877 h 889"/>
              <a:gd name="T20" fmla="*/ 102 w 405"/>
              <a:gd name="T21" fmla="*/ 877 h 889"/>
              <a:gd name="T22" fmla="*/ 123 w 405"/>
              <a:gd name="T23" fmla="*/ 519 h 889"/>
              <a:gd name="T24" fmla="*/ 102 w 405"/>
              <a:gd name="T25" fmla="*/ 283 h 889"/>
              <a:gd name="T26" fmla="*/ 17 w 405"/>
              <a:gd name="T27" fmla="*/ 172 h 889"/>
              <a:gd name="T28" fmla="*/ 0 w 405"/>
              <a:gd name="T29" fmla="*/ 113 h 889"/>
              <a:gd name="T30" fmla="*/ 0 w 405"/>
              <a:gd name="T31" fmla="*/ 0 h 889"/>
              <a:gd name="T32" fmla="*/ 51 w 405"/>
              <a:gd name="T33" fmla="*/ 0 h 889"/>
              <a:gd name="T34" fmla="*/ 51 w 405"/>
              <a:gd name="T35" fmla="*/ 113 h 889"/>
              <a:gd name="T36" fmla="*/ 132 w 405"/>
              <a:gd name="T37" fmla="*/ 217 h 889"/>
              <a:gd name="T38" fmla="*/ 175 w 405"/>
              <a:gd name="T39" fmla="*/ 205 h 889"/>
              <a:gd name="T40" fmla="*/ 238 w 405"/>
              <a:gd name="T41" fmla="*/ 257 h 889"/>
              <a:gd name="T42" fmla="*/ 203 w 405"/>
              <a:gd name="T43" fmla="*/ 381 h 889"/>
              <a:gd name="T44" fmla="*/ 230 w 405"/>
              <a:gd name="T45" fmla="*/ 417 h 889"/>
              <a:gd name="T46" fmla="*/ 259 w 405"/>
              <a:gd name="T47" fmla="*/ 381 h 889"/>
              <a:gd name="T48" fmla="*/ 238 w 405"/>
              <a:gd name="T49" fmla="*/ 257 h 889"/>
              <a:gd name="T50" fmla="*/ 286 w 405"/>
              <a:gd name="T51" fmla="*/ 205 h 889"/>
              <a:gd name="T52" fmla="*/ 374 w 405"/>
              <a:gd name="T53" fmla="*/ 268 h 889"/>
              <a:gd name="T54" fmla="*/ 405 w 405"/>
              <a:gd name="T55" fmla="*/ 396 h 88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05"/>
              <a:gd name="T85" fmla="*/ 0 h 889"/>
              <a:gd name="T86" fmla="*/ 405 w 405"/>
              <a:gd name="T87" fmla="*/ 889 h 88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05" h="889">
                <a:moveTo>
                  <a:pt x="405" y="396"/>
                </a:moveTo>
                <a:cubicBezTo>
                  <a:pt x="365" y="501"/>
                  <a:pt x="365" y="501"/>
                  <a:pt x="365" y="501"/>
                </a:cubicBezTo>
                <a:cubicBezTo>
                  <a:pt x="327" y="501"/>
                  <a:pt x="327" y="501"/>
                  <a:pt x="327" y="501"/>
                </a:cubicBezTo>
                <a:cubicBezTo>
                  <a:pt x="348" y="396"/>
                  <a:pt x="348" y="396"/>
                  <a:pt x="348" y="396"/>
                </a:cubicBezTo>
                <a:cubicBezTo>
                  <a:pt x="321" y="315"/>
                  <a:pt x="321" y="315"/>
                  <a:pt x="321" y="315"/>
                </a:cubicBezTo>
                <a:cubicBezTo>
                  <a:pt x="302" y="519"/>
                  <a:pt x="302" y="519"/>
                  <a:pt x="302" y="51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255" y="889"/>
                  <a:pt x="255" y="889"/>
                  <a:pt x="255" y="889"/>
                </a:cubicBezTo>
                <a:cubicBezTo>
                  <a:pt x="200" y="542"/>
                  <a:pt x="200" y="542"/>
                  <a:pt x="200" y="542"/>
                </a:cubicBezTo>
                <a:cubicBezTo>
                  <a:pt x="149" y="877"/>
                  <a:pt x="149" y="877"/>
                  <a:pt x="149" y="877"/>
                </a:cubicBezTo>
                <a:cubicBezTo>
                  <a:pt x="102" y="877"/>
                  <a:pt x="102" y="877"/>
                  <a:pt x="102" y="877"/>
                </a:cubicBezTo>
                <a:cubicBezTo>
                  <a:pt x="123" y="519"/>
                  <a:pt x="123" y="519"/>
                  <a:pt x="123" y="519"/>
                </a:cubicBezTo>
                <a:cubicBezTo>
                  <a:pt x="102" y="283"/>
                  <a:pt x="102" y="283"/>
                  <a:pt x="102" y="283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2"/>
                  <a:pt x="0" y="149"/>
                  <a:pt x="0" y="113"/>
                </a:cubicBezTo>
                <a:cubicBezTo>
                  <a:pt x="0" y="77"/>
                  <a:pt x="0" y="0"/>
                  <a:pt x="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32" y="217"/>
                  <a:pt x="151" y="211"/>
                  <a:pt x="175" y="205"/>
                </a:cubicBezTo>
                <a:cubicBezTo>
                  <a:pt x="238" y="257"/>
                  <a:pt x="238" y="257"/>
                  <a:pt x="238" y="257"/>
                </a:cubicBezTo>
                <a:cubicBezTo>
                  <a:pt x="203" y="381"/>
                  <a:pt x="203" y="381"/>
                  <a:pt x="203" y="381"/>
                </a:cubicBezTo>
                <a:cubicBezTo>
                  <a:pt x="230" y="417"/>
                  <a:pt x="230" y="417"/>
                  <a:pt x="230" y="417"/>
                </a:cubicBezTo>
                <a:cubicBezTo>
                  <a:pt x="259" y="381"/>
                  <a:pt x="259" y="381"/>
                  <a:pt x="259" y="381"/>
                </a:cubicBezTo>
                <a:cubicBezTo>
                  <a:pt x="238" y="257"/>
                  <a:pt x="238" y="257"/>
                  <a:pt x="238" y="257"/>
                </a:cubicBezTo>
                <a:cubicBezTo>
                  <a:pt x="286" y="205"/>
                  <a:pt x="286" y="205"/>
                  <a:pt x="286" y="205"/>
                </a:cubicBezTo>
                <a:cubicBezTo>
                  <a:pt x="320" y="215"/>
                  <a:pt x="362" y="234"/>
                  <a:pt x="374" y="268"/>
                </a:cubicBezTo>
                <a:cubicBezTo>
                  <a:pt x="395" y="327"/>
                  <a:pt x="405" y="396"/>
                  <a:pt x="405" y="3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046663" y="1331913"/>
            <a:ext cx="874712" cy="8747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7"/>
          <p:cNvSpPr>
            <a:spLocks noChangeArrowheads="1"/>
          </p:cNvSpPr>
          <p:nvPr/>
        </p:nvSpPr>
        <p:spPr bwMode="auto">
          <a:xfrm>
            <a:off x="5311775" y="2555875"/>
            <a:ext cx="276225" cy="787400"/>
          </a:xfrm>
          <a:custGeom>
            <a:avLst/>
            <a:gdLst>
              <a:gd name="T0" fmla="*/ 109 w 174"/>
              <a:gd name="T1" fmla="*/ 0 h 496"/>
              <a:gd name="T2" fmla="*/ 174 w 174"/>
              <a:gd name="T3" fmla="*/ 384 h 496"/>
              <a:gd name="T4" fmla="*/ 84 w 174"/>
              <a:gd name="T5" fmla="*/ 496 h 496"/>
              <a:gd name="T6" fmla="*/ 0 w 174"/>
              <a:gd name="T7" fmla="*/ 384 h 496"/>
              <a:gd name="T8" fmla="*/ 109 w 174"/>
              <a:gd name="T9" fmla="*/ 0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496"/>
              <a:gd name="T17" fmla="*/ 174 w 174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496">
                <a:moveTo>
                  <a:pt x="109" y="0"/>
                </a:moveTo>
                <a:lnTo>
                  <a:pt x="174" y="384"/>
                </a:lnTo>
                <a:lnTo>
                  <a:pt x="84" y="496"/>
                </a:lnTo>
                <a:lnTo>
                  <a:pt x="0" y="384"/>
                </a:lnTo>
                <a:lnTo>
                  <a:pt x="10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8"/>
          <p:cNvSpPr>
            <a:spLocks noChangeArrowheads="1"/>
          </p:cNvSpPr>
          <p:nvPr/>
        </p:nvSpPr>
        <p:spPr bwMode="auto">
          <a:xfrm>
            <a:off x="3570288" y="2989263"/>
            <a:ext cx="1230312" cy="658812"/>
          </a:xfrm>
          <a:custGeom>
            <a:avLst/>
            <a:gdLst>
              <a:gd name="T0" fmla="*/ 775 w 775"/>
              <a:gd name="T1" fmla="*/ 170 h 415"/>
              <a:gd name="T2" fmla="*/ 536 w 775"/>
              <a:gd name="T3" fmla="*/ 415 h 415"/>
              <a:gd name="T4" fmla="*/ 0 w 775"/>
              <a:gd name="T5" fmla="*/ 210 h 415"/>
              <a:gd name="T6" fmla="*/ 261 w 775"/>
              <a:gd name="T7" fmla="*/ 0 h 415"/>
              <a:gd name="T8" fmla="*/ 775 w 775"/>
              <a:gd name="T9" fmla="*/ 170 h 4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5"/>
              <a:gd name="T16" fmla="*/ 0 h 415"/>
              <a:gd name="T17" fmla="*/ 775 w 775"/>
              <a:gd name="T18" fmla="*/ 415 h 4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5" h="415">
                <a:moveTo>
                  <a:pt x="775" y="170"/>
                </a:moveTo>
                <a:lnTo>
                  <a:pt x="536" y="415"/>
                </a:lnTo>
                <a:lnTo>
                  <a:pt x="0" y="210"/>
                </a:lnTo>
                <a:lnTo>
                  <a:pt x="261" y="0"/>
                </a:lnTo>
                <a:lnTo>
                  <a:pt x="775" y="17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9"/>
          <p:cNvSpPr>
            <a:spLocks noChangeArrowheads="1"/>
          </p:cNvSpPr>
          <p:nvPr/>
        </p:nvSpPr>
        <p:spPr bwMode="auto">
          <a:xfrm>
            <a:off x="2901950" y="2624138"/>
            <a:ext cx="850900" cy="1106487"/>
          </a:xfrm>
          <a:custGeom>
            <a:avLst/>
            <a:gdLst>
              <a:gd name="T0" fmla="*/ 173 w 173"/>
              <a:gd name="T1" fmla="*/ 186 h 225"/>
              <a:gd name="T2" fmla="*/ 163 w 173"/>
              <a:gd name="T3" fmla="*/ 225 h 225"/>
              <a:gd name="T4" fmla="*/ 55 w 173"/>
              <a:gd name="T5" fmla="*/ 208 h 225"/>
              <a:gd name="T6" fmla="*/ 9 w 173"/>
              <a:gd name="T7" fmla="*/ 121 h 225"/>
              <a:gd name="T8" fmla="*/ 6 w 173"/>
              <a:gd name="T9" fmla="*/ 131 h 225"/>
              <a:gd name="T10" fmla="*/ 0 w 173"/>
              <a:gd name="T11" fmla="*/ 56 h 225"/>
              <a:gd name="T12" fmla="*/ 22 w 173"/>
              <a:gd name="T13" fmla="*/ 0 h 225"/>
              <a:gd name="T14" fmla="*/ 22 w 173"/>
              <a:gd name="T15" fmla="*/ 0 h 225"/>
              <a:gd name="T16" fmla="*/ 75 w 173"/>
              <a:gd name="T17" fmla="*/ 112 h 225"/>
              <a:gd name="T18" fmla="*/ 173 w 173"/>
              <a:gd name="T19" fmla="*/ 186 h 2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"/>
              <a:gd name="T31" fmla="*/ 0 h 225"/>
              <a:gd name="T32" fmla="*/ 173 w 173"/>
              <a:gd name="T33" fmla="*/ 225 h 22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" h="225">
                <a:moveTo>
                  <a:pt x="173" y="186"/>
                </a:moveTo>
                <a:cubicBezTo>
                  <a:pt x="171" y="198"/>
                  <a:pt x="167" y="213"/>
                  <a:pt x="163" y="225"/>
                </a:cubicBezTo>
                <a:cubicBezTo>
                  <a:pt x="135" y="221"/>
                  <a:pt x="78" y="223"/>
                  <a:pt x="55" y="208"/>
                </a:cubicBezTo>
                <a:cubicBezTo>
                  <a:pt x="35" y="194"/>
                  <a:pt x="21" y="144"/>
                  <a:pt x="9" y="121"/>
                </a:cubicBezTo>
                <a:cubicBezTo>
                  <a:pt x="8" y="124"/>
                  <a:pt x="7" y="127"/>
                  <a:pt x="6" y="131"/>
                </a:cubicBezTo>
                <a:cubicBezTo>
                  <a:pt x="0" y="56"/>
                  <a:pt x="0" y="56"/>
                  <a:pt x="0" y="56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45" y="32"/>
                  <a:pt x="60" y="79"/>
                  <a:pt x="75" y="112"/>
                </a:cubicBezTo>
                <a:cubicBezTo>
                  <a:pt x="102" y="167"/>
                  <a:pt x="113" y="166"/>
                  <a:pt x="173" y="18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2513013" y="1562100"/>
            <a:ext cx="885825" cy="885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2833688" y="3268663"/>
            <a:ext cx="122237" cy="393700"/>
          </a:xfrm>
          <a:custGeom>
            <a:avLst/>
            <a:gdLst>
              <a:gd name="T0" fmla="*/ 20 w 25"/>
              <a:gd name="T1" fmla="*/ 0 h 80"/>
              <a:gd name="T2" fmla="*/ 25 w 25"/>
              <a:gd name="T3" fmla="*/ 53 h 80"/>
              <a:gd name="T4" fmla="*/ 14 w 25"/>
              <a:gd name="T5" fmla="*/ 80 h 80"/>
              <a:gd name="T6" fmla="*/ 0 w 25"/>
              <a:gd name="T7" fmla="*/ 59 h 80"/>
              <a:gd name="T8" fmla="*/ 20 w 25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80"/>
              <a:gd name="T17" fmla="*/ 25 w 25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80">
                <a:moveTo>
                  <a:pt x="20" y="0"/>
                </a:moveTo>
                <a:cubicBezTo>
                  <a:pt x="25" y="53"/>
                  <a:pt x="25" y="53"/>
                  <a:pt x="25" y="53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59"/>
                  <a:pt x="0" y="59"/>
                  <a:pt x="0" y="59"/>
                </a:cubicBezTo>
                <a:cubicBezTo>
                  <a:pt x="7" y="39"/>
                  <a:pt x="14" y="19"/>
                  <a:pt x="2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12"/>
          <p:cNvSpPr>
            <a:spLocks noChangeArrowheads="1"/>
          </p:cNvSpPr>
          <p:nvPr/>
        </p:nvSpPr>
        <p:spPr bwMode="auto">
          <a:xfrm>
            <a:off x="2041525" y="2443163"/>
            <a:ext cx="944563" cy="3697287"/>
          </a:xfrm>
          <a:custGeom>
            <a:avLst/>
            <a:gdLst>
              <a:gd name="T0" fmla="*/ 184 w 192"/>
              <a:gd name="T1" fmla="*/ 523 h 752"/>
              <a:gd name="T2" fmla="*/ 184 w 192"/>
              <a:gd name="T3" fmla="*/ 752 h 752"/>
              <a:gd name="T4" fmla="*/ 126 w 192"/>
              <a:gd name="T5" fmla="*/ 752 h 752"/>
              <a:gd name="T6" fmla="*/ 105 w 192"/>
              <a:gd name="T7" fmla="*/ 617 h 752"/>
              <a:gd name="T8" fmla="*/ 2 w 192"/>
              <a:gd name="T9" fmla="*/ 248 h 752"/>
              <a:gd name="T10" fmla="*/ 89 w 192"/>
              <a:gd name="T11" fmla="*/ 21 h 752"/>
              <a:gd name="T12" fmla="*/ 168 w 192"/>
              <a:gd name="T13" fmla="*/ 11 h 752"/>
              <a:gd name="T14" fmla="*/ 175 w 192"/>
              <a:gd name="T15" fmla="*/ 93 h 752"/>
              <a:gd name="T16" fmla="*/ 143 w 192"/>
              <a:gd name="T17" fmla="*/ 199 h 752"/>
              <a:gd name="T18" fmla="*/ 161 w 192"/>
              <a:gd name="T19" fmla="*/ 227 h 752"/>
              <a:gd name="T20" fmla="*/ 142 w 192"/>
              <a:gd name="T21" fmla="*/ 301 h 752"/>
              <a:gd name="T22" fmla="*/ 184 w 192"/>
              <a:gd name="T23" fmla="*/ 523 h 7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92"/>
              <a:gd name="T37" fmla="*/ 0 h 752"/>
              <a:gd name="T38" fmla="*/ 192 w 192"/>
              <a:gd name="T39" fmla="*/ 752 h 7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92" h="752">
                <a:moveTo>
                  <a:pt x="184" y="523"/>
                </a:moveTo>
                <a:cubicBezTo>
                  <a:pt x="192" y="598"/>
                  <a:pt x="184" y="677"/>
                  <a:pt x="184" y="752"/>
                </a:cubicBezTo>
                <a:cubicBezTo>
                  <a:pt x="165" y="752"/>
                  <a:pt x="145" y="752"/>
                  <a:pt x="126" y="752"/>
                </a:cubicBezTo>
                <a:cubicBezTo>
                  <a:pt x="123" y="707"/>
                  <a:pt x="113" y="662"/>
                  <a:pt x="105" y="617"/>
                </a:cubicBezTo>
                <a:cubicBezTo>
                  <a:pt x="85" y="497"/>
                  <a:pt x="0" y="369"/>
                  <a:pt x="2" y="248"/>
                </a:cubicBezTo>
                <a:cubicBezTo>
                  <a:pt x="3" y="173"/>
                  <a:pt x="18" y="63"/>
                  <a:pt x="89" y="21"/>
                </a:cubicBezTo>
                <a:cubicBezTo>
                  <a:pt x="122" y="1"/>
                  <a:pt x="148" y="0"/>
                  <a:pt x="168" y="11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61" y="227"/>
                  <a:pt x="161" y="227"/>
                  <a:pt x="161" y="227"/>
                </a:cubicBezTo>
                <a:cubicBezTo>
                  <a:pt x="152" y="252"/>
                  <a:pt x="145" y="277"/>
                  <a:pt x="142" y="301"/>
                </a:cubicBezTo>
                <a:cubicBezTo>
                  <a:pt x="135" y="373"/>
                  <a:pt x="176" y="451"/>
                  <a:pt x="184" y="5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13"/>
          <p:cNvSpPr>
            <a:spLocks noChangeArrowheads="1"/>
          </p:cNvSpPr>
          <p:nvPr/>
        </p:nvSpPr>
        <p:spPr bwMode="auto">
          <a:xfrm>
            <a:off x="2744788" y="2900363"/>
            <a:ext cx="187325" cy="658812"/>
          </a:xfrm>
          <a:custGeom>
            <a:avLst/>
            <a:gdLst>
              <a:gd name="T0" fmla="*/ 32 w 38"/>
              <a:gd name="T1" fmla="*/ 0 h 134"/>
              <a:gd name="T2" fmla="*/ 38 w 38"/>
              <a:gd name="T3" fmla="*/ 75 h 134"/>
              <a:gd name="T4" fmla="*/ 18 w 38"/>
              <a:gd name="T5" fmla="*/ 134 h 134"/>
              <a:gd name="T6" fmla="*/ 0 w 38"/>
              <a:gd name="T7" fmla="*/ 106 h 134"/>
              <a:gd name="T8" fmla="*/ 32 w 38"/>
              <a:gd name="T9" fmla="*/ 0 h 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34"/>
              <a:gd name="T17" fmla="*/ 38 w 38"/>
              <a:gd name="T18" fmla="*/ 134 h 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34">
                <a:moveTo>
                  <a:pt x="32" y="0"/>
                </a:moveTo>
                <a:cubicBezTo>
                  <a:pt x="38" y="75"/>
                  <a:pt x="38" y="75"/>
                  <a:pt x="38" y="75"/>
                </a:cubicBezTo>
                <a:cubicBezTo>
                  <a:pt x="32" y="94"/>
                  <a:pt x="25" y="114"/>
                  <a:pt x="18" y="134"/>
                </a:cubicBezTo>
                <a:cubicBezTo>
                  <a:pt x="0" y="106"/>
                  <a:pt x="0" y="106"/>
                  <a:pt x="0" y="106"/>
                </a:cubicBezTo>
                <a:lnTo>
                  <a:pt x="3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3132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>
            <a:off x="2309813" y="1101725"/>
            <a:ext cx="432117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5"/>
          <p:cNvSpPr>
            <a:spLocks noChangeArrowheads="1"/>
          </p:cNvSpPr>
          <p:nvPr/>
        </p:nvSpPr>
        <p:spPr bwMode="auto">
          <a:xfrm>
            <a:off x="6534150" y="2170113"/>
            <a:ext cx="96838" cy="257175"/>
          </a:xfrm>
          <a:custGeom>
            <a:avLst/>
            <a:gdLst>
              <a:gd name="T0" fmla="*/ 61 w 61"/>
              <a:gd name="T1" fmla="*/ 0 h 162"/>
              <a:gd name="T2" fmla="*/ 61 w 61"/>
              <a:gd name="T3" fmla="*/ 53 h 162"/>
              <a:gd name="T4" fmla="*/ 47 w 61"/>
              <a:gd name="T5" fmla="*/ 162 h 162"/>
              <a:gd name="T6" fmla="*/ 11 w 61"/>
              <a:gd name="T7" fmla="*/ 162 h 162"/>
              <a:gd name="T8" fmla="*/ 0 w 61"/>
              <a:gd name="T9" fmla="*/ 53 h 162"/>
              <a:gd name="T10" fmla="*/ 0 w 61"/>
              <a:gd name="T11" fmla="*/ 0 h 162"/>
              <a:gd name="T12" fmla="*/ 61 w 61"/>
              <a:gd name="T13" fmla="*/ 0 h 1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"/>
              <a:gd name="T22" fmla="*/ 0 h 162"/>
              <a:gd name="T23" fmla="*/ 61 w 61"/>
              <a:gd name="T24" fmla="*/ 162 h 1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" h="162">
                <a:moveTo>
                  <a:pt x="61" y="0"/>
                </a:moveTo>
                <a:lnTo>
                  <a:pt x="61" y="53"/>
                </a:lnTo>
                <a:lnTo>
                  <a:pt x="47" y="162"/>
                </a:lnTo>
                <a:lnTo>
                  <a:pt x="11" y="162"/>
                </a:lnTo>
                <a:lnTo>
                  <a:pt x="0" y="53"/>
                </a:lnTo>
                <a:lnTo>
                  <a:pt x="0" y="0"/>
                </a:lnTo>
                <a:lnTo>
                  <a:pt x="6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537325" y="2449513"/>
            <a:ext cx="88900" cy="920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7"/>
          <p:cNvSpPr>
            <a:spLocks noEditPoints="1" noChangeArrowheads="1"/>
          </p:cNvSpPr>
          <p:nvPr/>
        </p:nvSpPr>
        <p:spPr bwMode="auto">
          <a:xfrm>
            <a:off x="6161088" y="2160588"/>
            <a:ext cx="328612" cy="385762"/>
          </a:xfrm>
          <a:custGeom>
            <a:avLst/>
            <a:gdLst>
              <a:gd name="T0" fmla="*/ 74 w 74"/>
              <a:gd name="T1" fmla="*/ 43 h 87"/>
              <a:gd name="T2" fmla="*/ 70 w 74"/>
              <a:gd name="T3" fmla="*/ 67 h 87"/>
              <a:gd name="T4" fmla="*/ 58 w 74"/>
              <a:gd name="T5" fmla="*/ 82 h 87"/>
              <a:gd name="T6" fmla="*/ 38 w 74"/>
              <a:gd name="T7" fmla="*/ 87 h 87"/>
              <a:gd name="T8" fmla="*/ 18 w 74"/>
              <a:gd name="T9" fmla="*/ 83 h 87"/>
              <a:gd name="T10" fmla="*/ 5 w 74"/>
              <a:gd name="T11" fmla="*/ 69 h 87"/>
              <a:gd name="T12" fmla="*/ 0 w 74"/>
              <a:gd name="T13" fmla="*/ 44 h 87"/>
              <a:gd name="T14" fmla="*/ 10 w 74"/>
              <a:gd name="T15" fmla="*/ 12 h 87"/>
              <a:gd name="T16" fmla="*/ 37 w 74"/>
              <a:gd name="T17" fmla="*/ 0 h 87"/>
              <a:gd name="T18" fmla="*/ 64 w 74"/>
              <a:gd name="T19" fmla="*/ 12 h 87"/>
              <a:gd name="T20" fmla="*/ 74 w 74"/>
              <a:gd name="T21" fmla="*/ 43 h 87"/>
              <a:gd name="T22" fmla="*/ 48 w 74"/>
              <a:gd name="T23" fmla="*/ 63 h 87"/>
              <a:gd name="T24" fmla="*/ 52 w 74"/>
              <a:gd name="T25" fmla="*/ 43 h 87"/>
              <a:gd name="T26" fmla="*/ 48 w 74"/>
              <a:gd name="T27" fmla="*/ 26 h 87"/>
              <a:gd name="T28" fmla="*/ 37 w 74"/>
              <a:gd name="T29" fmla="*/ 20 h 87"/>
              <a:gd name="T30" fmla="*/ 26 w 74"/>
              <a:gd name="T31" fmla="*/ 26 h 87"/>
              <a:gd name="T32" fmla="*/ 22 w 74"/>
              <a:gd name="T33" fmla="*/ 44 h 87"/>
              <a:gd name="T34" fmla="*/ 26 w 74"/>
              <a:gd name="T35" fmla="*/ 62 h 87"/>
              <a:gd name="T36" fmla="*/ 37 w 74"/>
              <a:gd name="T37" fmla="*/ 68 h 87"/>
              <a:gd name="T38" fmla="*/ 48 w 74"/>
              <a:gd name="T39" fmla="*/ 63 h 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"/>
              <a:gd name="T61" fmla="*/ 0 h 87"/>
              <a:gd name="T62" fmla="*/ 74 w 74"/>
              <a:gd name="T63" fmla="*/ 87 h 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" h="87">
                <a:moveTo>
                  <a:pt x="74" y="43"/>
                </a:moveTo>
                <a:cubicBezTo>
                  <a:pt x="74" y="53"/>
                  <a:pt x="72" y="61"/>
                  <a:pt x="70" y="67"/>
                </a:cubicBezTo>
                <a:cubicBezTo>
                  <a:pt x="67" y="74"/>
                  <a:pt x="63" y="79"/>
                  <a:pt x="58" y="82"/>
                </a:cubicBezTo>
                <a:cubicBezTo>
                  <a:pt x="52" y="86"/>
                  <a:pt x="46" y="87"/>
                  <a:pt x="38" y="87"/>
                </a:cubicBezTo>
                <a:cubicBezTo>
                  <a:pt x="30" y="87"/>
                  <a:pt x="23" y="86"/>
                  <a:pt x="18" y="83"/>
                </a:cubicBezTo>
                <a:cubicBezTo>
                  <a:pt x="13" y="80"/>
                  <a:pt x="8" y="75"/>
                  <a:pt x="5" y="69"/>
                </a:cubicBezTo>
                <a:cubicBezTo>
                  <a:pt x="2" y="62"/>
                  <a:pt x="0" y="54"/>
                  <a:pt x="0" y="44"/>
                </a:cubicBezTo>
                <a:cubicBezTo>
                  <a:pt x="0" y="30"/>
                  <a:pt x="3" y="19"/>
                  <a:pt x="10" y="12"/>
                </a:cubicBezTo>
                <a:cubicBezTo>
                  <a:pt x="16" y="4"/>
                  <a:pt x="25" y="0"/>
                  <a:pt x="37" y="0"/>
                </a:cubicBezTo>
                <a:cubicBezTo>
                  <a:pt x="49" y="0"/>
                  <a:pt x="58" y="4"/>
                  <a:pt x="64" y="12"/>
                </a:cubicBezTo>
                <a:cubicBezTo>
                  <a:pt x="71" y="19"/>
                  <a:pt x="74" y="30"/>
                  <a:pt x="74" y="43"/>
                </a:cubicBezTo>
                <a:close/>
                <a:moveTo>
                  <a:pt x="48" y="63"/>
                </a:moveTo>
                <a:cubicBezTo>
                  <a:pt x="51" y="59"/>
                  <a:pt x="52" y="52"/>
                  <a:pt x="52" y="43"/>
                </a:cubicBezTo>
                <a:cubicBezTo>
                  <a:pt x="52" y="35"/>
                  <a:pt x="51" y="29"/>
                  <a:pt x="48" y="26"/>
                </a:cubicBezTo>
                <a:cubicBezTo>
                  <a:pt x="45" y="22"/>
                  <a:pt x="41" y="20"/>
                  <a:pt x="37" y="20"/>
                </a:cubicBezTo>
                <a:cubicBezTo>
                  <a:pt x="32" y="20"/>
                  <a:pt x="29" y="22"/>
                  <a:pt x="26" y="26"/>
                </a:cubicBezTo>
                <a:cubicBezTo>
                  <a:pt x="24" y="29"/>
                  <a:pt x="22" y="35"/>
                  <a:pt x="22" y="44"/>
                </a:cubicBezTo>
                <a:cubicBezTo>
                  <a:pt x="22" y="53"/>
                  <a:pt x="24" y="59"/>
                  <a:pt x="26" y="62"/>
                </a:cubicBezTo>
                <a:cubicBezTo>
                  <a:pt x="29" y="66"/>
                  <a:pt x="32" y="68"/>
                  <a:pt x="37" y="68"/>
                </a:cubicBezTo>
                <a:cubicBezTo>
                  <a:pt x="42" y="68"/>
                  <a:pt x="45" y="66"/>
                  <a:pt x="48" y="6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8"/>
          <p:cNvSpPr>
            <a:spLocks noChangeArrowheads="1"/>
          </p:cNvSpPr>
          <p:nvPr/>
        </p:nvSpPr>
        <p:spPr bwMode="auto">
          <a:xfrm>
            <a:off x="5807075" y="2170113"/>
            <a:ext cx="301625" cy="371475"/>
          </a:xfrm>
          <a:custGeom>
            <a:avLst/>
            <a:gdLst>
              <a:gd name="T0" fmla="*/ 190 w 190"/>
              <a:gd name="T1" fmla="*/ 0 h 234"/>
              <a:gd name="T2" fmla="*/ 190 w 190"/>
              <a:gd name="T3" fmla="*/ 234 h 234"/>
              <a:gd name="T4" fmla="*/ 134 w 190"/>
              <a:gd name="T5" fmla="*/ 234 h 234"/>
              <a:gd name="T6" fmla="*/ 58 w 190"/>
              <a:gd name="T7" fmla="*/ 106 h 234"/>
              <a:gd name="T8" fmla="*/ 58 w 190"/>
              <a:gd name="T9" fmla="*/ 234 h 234"/>
              <a:gd name="T10" fmla="*/ 0 w 190"/>
              <a:gd name="T11" fmla="*/ 234 h 234"/>
              <a:gd name="T12" fmla="*/ 0 w 190"/>
              <a:gd name="T13" fmla="*/ 0 h 234"/>
              <a:gd name="T14" fmla="*/ 58 w 190"/>
              <a:gd name="T15" fmla="*/ 0 h 234"/>
              <a:gd name="T16" fmla="*/ 134 w 190"/>
              <a:gd name="T17" fmla="*/ 128 h 234"/>
              <a:gd name="T18" fmla="*/ 134 w 190"/>
              <a:gd name="T19" fmla="*/ 0 h 234"/>
              <a:gd name="T20" fmla="*/ 190 w 190"/>
              <a:gd name="T21" fmla="*/ 0 h 2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0"/>
              <a:gd name="T34" fmla="*/ 0 h 234"/>
              <a:gd name="T35" fmla="*/ 190 w 190"/>
              <a:gd name="T36" fmla="*/ 234 h 2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0" h="234">
                <a:moveTo>
                  <a:pt x="190" y="0"/>
                </a:moveTo>
                <a:lnTo>
                  <a:pt x="190" y="234"/>
                </a:lnTo>
                <a:lnTo>
                  <a:pt x="134" y="234"/>
                </a:lnTo>
                <a:lnTo>
                  <a:pt x="58" y="106"/>
                </a:lnTo>
                <a:lnTo>
                  <a:pt x="58" y="234"/>
                </a:lnTo>
                <a:lnTo>
                  <a:pt x="0" y="234"/>
                </a:lnTo>
                <a:lnTo>
                  <a:pt x="0" y="0"/>
                </a:lnTo>
                <a:lnTo>
                  <a:pt x="58" y="0"/>
                </a:lnTo>
                <a:lnTo>
                  <a:pt x="134" y="128"/>
                </a:lnTo>
                <a:lnTo>
                  <a:pt x="134" y="0"/>
                </a:lnTo>
                <a:lnTo>
                  <a:pt x="19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9"/>
          <p:cNvSpPr>
            <a:spLocks noChangeArrowheads="1"/>
          </p:cNvSpPr>
          <p:nvPr/>
        </p:nvSpPr>
        <p:spPr bwMode="auto">
          <a:xfrm>
            <a:off x="2717800" y="2098675"/>
            <a:ext cx="3705225" cy="3741738"/>
          </a:xfrm>
          <a:custGeom>
            <a:avLst/>
            <a:gdLst>
              <a:gd name="T0" fmla="*/ 836 w 836"/>
              <a:gd name="T1" fmla="*/ 178 h 844"/>
              <a:gd name="T2" fmla="*/ 674 w 836"/>
              <a:gd name="T3" fmla="*/ 230 h 844"/>
              <a:gd name="T4" fmla="*/ 602 w 836"/>
              <a:gd name="T5" fmla="*/ 209 h 844"/>
              <a:gd name="T6" fmla="*/ 526 w 836"/>
              <a:gd name="T7" fmla="*/ 142 h 844"/>
              <a:gd name="T8" fmla="*/ 584 w 836"/>
              <a:gd name="T9" fmla="*/ 417 h 844"/>
              <a:gd name="T10" fmla="*/ 553 w 836"/>
              <a:gd name="T11" fmla="*/ 844 h 844"/>
              <a:gd name="T12" fmla="*/ 490 w 836"/>
              <a:gd name="T13" fmla="*/ 844 h 844"/>
              <a:gd name="T14" fmla="*/ 488 w 836"/>
              <a:gd name="T15" fmla="*/ 440 h 844"/>
              <a:gd name="T16" fmla="*/ 426 w 836"/>
              <a:gd name="T17" fmla="*/ 402 h 844"/>
              <a:gd name="T18" fmla="*/ 410 w 836"/>
              <a:gd name="T19" fmla="*/ 402 h 844"/>
              <a:gd name="T20" fmla="*/ 348 w 836"/>
              <a:gd name="T21" fmla="*/ 440 h 844"/>
              <a:gd name="T22" fmla="*/ 346 w 836"/>
              <a:gd name="T23" fmla="*/ 844 h 844"/>
              <a:gd name="T24" fmla="*/ 283 w 836"/>
              <a:gd name="T25" fmla="*/ 844 h 844"/>
              <a:gd name="T26" fmla="*/ 252 w 836"/>
              <a:gd name="T27" fmla="*/ 417 h 844"/>
              <a:gd name="T28" fmla="*/ 310 w 836"/>
              <a:gd name="T29" fmla="*/ 142 h 844"/>
              <a:gd name="T30" fmla="*/ 234 w 836"/>
              <a:gd name="T31" fmla="*/ 209 h 844"/>
              <a:gd name="T32" fmla="*/ 162 w 836"/>
              <a:gd name="T33" fmla="*/ 230 h 844"/>
              <a:gd name="T34" fmla="*/ 0 w 836"/>
              <a:gd name="T35" fmla="*/ 178 h 844"/>
              <a:gd name="T36" fmla="*/ 8 w 836"/>
              <a:gd name="T37" fmla="*/ 136 h 844"/>
              <a:gd name="T38" fmla="*/ 178 w 836"/>
              <a:gd name="T39" fmla="*/ 167 h 844"/>
              <a:gd name="T40" fmla="*/ 234 w 836"/>
              <a:gd name="T41" fmla="*/ 75 h 844"/>
              <a:gd name="T42" fmla="*/ 381 w 836"/>
              <a:gd name="T43" fmla="*/ 0 h 844"/>
              <a:gd name="T44" fmla="*/ 418 w 836"/>
              <a:gd name="T45" fmla="*/ 28 h 844"/>
              <a:gd name="T46" fmla="*/ 381 w 836"/>
              <a:gd name="T47" fmla="*/ 265 h 844"/>
              <a:gd name="T48" fmla="*/ 418 w 836"/>
              <a:gd name="T49" fmla="*/ 317 h 844"/>
              <a:gd name="T50" fmla="*/ 455 w 836"/>
              <a:gd name="T51" fmla="*/ 265 h 844"/>
              <a:gd name="T52" fmla="*/ 418 w 836"/>
              <a:gd name="T53" fmla="*/ 28 h 844"/>
              <a:gd name="T54" fmla="*/ 455 w 836"/>
              <a:gd name="T55" fmla="*/ 0 h 844"/>
              <a:gd name="T56" fmla="*/ 602 w 836"/>
              <a:gd name="T57" fmla="*/ 75 h 844"/>
              <a:gd name="T58" fmla="*/ 658 w 836"/>
              <a:gd name="T59" fmla="*/ 167 h 844"/>
              <a:gd name="T60" fmla="*/ 828 w 836"/>
              <a:gd name="T61" fmla="*/ 136 h 844"/>
              <a:gd name="T62" fmla="*/ 836 w 836"/>
              <a:gd name="T63" fmla="*/ 178 h 8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36"/>
              <a:gd name="T97" fmla="*/ 0 h 844"/>
              <a:gd name="T98" fmla="*/ 836 w 836"/>
              <a:gd name="T99" fmla="*/ 844 h 84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36" h="844">
                <a:moveTo>
                  <a:pt x="836" y="178"/>
                </a:moveTo>
                <a:cubicBezTo>
                  <a:pt x="674" y="230"/>
                  <a:pt x="674" y="230"/>
                  <a:pt x="674" y="230"/>
                </a:cubicBezTo>
                <a:cubicBezTo>
                  <a:pt x="674" y="230"/>
                  <a:pt x="640" y="243"/>
                  <a:pt x="602" y="209"/>
                </a:cubicBezTo>
                <a:cubicBezTo>
                  <a:pt x="565" y="176"/>
                  <a:pt x="527" y="143"/>
                  <a:pt x="526" y="142"/>
                </a:cubicBezTo>
                <a:cubicBezTo>
                  <a:pt x="527" y="145"/>
                  <a:pt x="584" y="333"/>
                  <a:pt x="584" y="417"/>
                </a:cubicBezTo>
                <a:cubicBezTo>
                  <a:pt x="584" y="502"/>
                  <a:pt x="553" y="844"/>
                  <a:pt x="553" y="844"/>
                </a:cubicBezTo>
                <a:cubicBezTo>
                  <a:pt x="490" y="844"/>
                  <a:pt x="490" y="844"/>
                  <a:pt x="490" y="844"/>
                </a:cubicBezTo>
                <a:cubicBezTo>
                  <a:pt x="488" y="440"/>
                  <a:pt x="488" y="440"/>
                  <a:pt x="488" y="440"/>
                </a:cubicBezTo>
                <a:cubicBezTo>
                  <a:pt x="488" y="440"/>
                  <a:pt x="490" y="402"/>
                  <a:pt x="426" y="402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346" y="402"/>
                  <a:pt x="348" y="440"/>
                  <a:pt x="348" y="440"/>
                </a:cubicBezTo>
                <a:cubicBezTo>
                  <a:pt x="346" y="844"/>
                  <a:pt x="346" y="844"/>
                  <a:pt x="346" y="844"/>
                </a:cubicBezTo>
                <a:cubicBezTo>
                  <a:pt x="283" y="844"/>
                  <a:pt x="283" y="844"/>
                  <a:pt x="283" y="844"/>
                </a:cubicBezTo>
                <a:cubicBezTo>
                  <a:pt x="283" y="844"/>
                  <a:pt x="252" y="502"/>
                  <a:pt x="252" y="417"/>
                </a:cubicBezTo>
                <a:cubicBezTo>
                  <a:pt x="252" y="333"/>
                  <a:pt x="309" y="145"/>
                  <a:pt x="310" y="142"/>
                </a:cubicBezTo>
                <a:cubicBezTo>
                  <a:pt x="309" y="143"/>
                  <a:pt x="271" y="176"/>
                  <a:pt x="234" y="209"/>
                </a:cubicBezTo>
                <a:cubicBezTo>
                  <a:pt x="196" y="243"/>
                  <a:pt x="162" y="230"/>
                  <a:pt x="162" y="230"/>
                </a:cubicBezTo>
                <a:cubicBezTo>
                  <a:pt x="0" y="178"/>
                  <a:pt x="0" y="178"/>
                  <a:pt x="0" y="178"/>
                </a:cubicBezTo>
                <a:cubicBezTo>
                  <a:pt x="8" y="136"/>
                  <a:pt x="8" y="136"/>
                  <a:pt x="8" y="136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78" y="167"/>
                  <a:pt x="178" y="167"/>
                  <a:pt x="234" y="75"/>
                </a:cubicBezTo>
                <a:cubicBezTo>
                  <a:pt x="272" y="12"/>
                  <a:pt x="341" y="1"/>
                  <a:pt x="381" y="0"/>
                </a:cubicBezTo>
                <a:cubicBezTo>
                  <a:pt x="381" y="0"/>
                  <a:pt x="379" y="28"/>
                  <a:pt x="418" y="28"/>
                </a:cubicBezTo>
                <a:cubicBezTo>
                  <a:pt x="381" y="265"/>
                  <a:pt x="381" y="265"/>
                  <a:pt x="381" y="265"/>
                </a:cubicBezTo>
                <a:cubicBezTo>
                  <a:pt x="418" y="317"/>
                  <a:pt x="418" y="317"/>
                  <a:pt x="418" y="317"/>
                </a:cubicBezTo>
                <a:cubicBezTo>
                  <a:pt x="455" y="265"/>
                  <a:pt x="455" y="265"/>
                  <a:pt x="455" y="265"/>
                </a:cubicBezTo>
                <a:cubicBezTo>
                  <a:pt x="418" y="28"/>
                  <a:pt x="418" y="28"/>
                  <a:pt x="418" y="28"/>
                </a:cubicBezTo>
                <a:cubicBezTo>
                  <a:pt x="457" y="28"/>
                  <a:pt x="455" y="0"/>
                  <a:pt x="455" y="0"/>
                </a:cubicBezTo>
                <a:cubicBezTo>
                  <a:pt x="494" y="1"/>
                  <a:pt x="564" y="12"/>
                  <a:pt x="602" y="75"/>
                </a:cubicBezTo>
                <a:cubicBezTo>
                  <a:pt x="658" y="167"/>
                  <a:pt x="658" y="167"/>
                  <a:pt x="658" y="167"/>
                </a:cubicBezTo>
                <a:cubicBezTo>
                  <a:pt x="828" y="136"/>
                  <a:pt x="828" y="136"/>
                  <a:pt x="828" y="136"/>
                </a:cubicBezTo>
                <a:lnTo>
                  <a:pt x="836" y="1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10"/>
          <p:cNvSpPr>
            <a:spLocks noChangeArrowheads="1"/>
          </p:cNvSpPr>
          <p:nvPr/>
        </p:nvSpPr>
        <p:spPr bwMode="auto">
          <a:xfrm>
            <a:off x="4405313" y="2222500"/>
            <a:ext cx="328612" cy="1281113"/>
          </a:xfrm>
          <a:custGeom>
            <a:avLst/>
            <a:gdLst>
              <a:gd name="T0" fmla="*/ 104 w 207"/>
              <a:gd name="T1" fmla="*/ 0 h 807"/>
              <a:gd name="T2" fmla="*/ 207 w 207"/>
              <a:gd name="T3" fmla="*/ 662 h 807"/>
              <a:gd name="T4" fmla="*/ 104 w 207"/>
              <a:gd name="T5" fmla="*/ 807 h 807"/>
              <a:gd name="T6" fmla="*/ 0 w 207"/>
              <a:gd name="T7" fmla="*/ 662 h 807"/>
              <a:gd name="T8" fmla="*/ 104 w 207"/>
              <a:gd name="T9" fmla="*/ 0 h 807"/>
              <a:gd name="T10" fmla="*/ 104 w 207"/>
              <a:gd name="T11" fmla="*/ 0 h 8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7"/>
              <a:gd name="T19" fmla="*/ 0 h 807"/>
              <a:gd name="T20" fmla="*/ 207 w 207"/>
              <a:gd name="T21" fmla="*/ 807 h 8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7" h="807">
                <a:moveTo>
                  <a:pt x="104" y="0"/>
                </a:moveTo>
                <a:lnTo>
                  <a:pt x="207" y="662"/>
                </a:lnTo>
                <a:lnTo>
                  <a:pt x="104" y="807"/>
                </a:lnTo>
                <a:lnTo>
                  <a:pt x="0" y="662"/>
                </a:lnTo>
                <a:lnTo>
                  <a:pt x="104" y="0"/>
                </a:lnTo>
                <a:lnTo>
                  <a:pt x="10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4157663" y="1106488"/>
            <a:ext cx="890587" cy="8905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3316288" y="2479675"/>
            <a:ext cx="84137" cy="93663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3"/>
          <p:cNvSpPr>
            <a:spLocks noChangeArrowheads="1"/>
          </p:cNvSpPr>
          <p:nvPr/>
        </p:nvSpPr>
        <p:spPr bwMode="auto">
          <a:xfrm>
            <a:off x="3311525" y="2200275"/>
            <a:ext cx="92075" cy="257175"/>
          </a:xfrm>
          <a:custGeom>
            <a:avLst/>
            <a:gdLst>
              <a:gd name="T0" fmla="*/ 47 w 58"/>
              <a:gd name="T1" fmla="*/ 162 h 162"/>
              <a:gd name="T2" fmla="*/ 11 w 58"/>
              <a:gd name="T3" fmla="*/ 162 h 162"/>
              <a:gd name="T4" fmla="*/ 0 w 58"/>
              <a:gd name="T5" fmla="*/ 53 h 162"/>
              <a:gd name="T6" fmla="*/ 0 w 58"/>
              <a:gd name="T7" fmla="*/ 0 h 162"/>
              <a:gd name="T8" fmla="*/ 58 w 58"/>
              <a:gd name="T9" fmla="*/ 0 h 162"/>
              <a:gd name="T10" fmla="*/ 58 w 58"/>
              <a:gd name="T11" fmla="*/ 53 h 162"/>
              <a:gd name="T12" fmla="*/ 47 w 58"/>
              <a:gd name="T13" fmla="*/ 162 h 1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8"/>
              <a:gd name="T22" fmla="*/ 0 h 162"/>
              <a:gd name="T23" fmla="*/ 58 w 58"/>
              <a:gd name="T24" fmla="*/ 162 h 1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8" h="162">
                <a:moveTo>
                  <a:pt x="47" y="162"/>
                </a:moveTo>
                <a:lnTo>
                  <a:pt x="11" y="162"/>
                </a:lnTo>
                <a:lnTo>
                  <a:pt x="0" y="53"/>
                </a:lnTo>
                <a:lnTo>
                  <a:pt x="0" y="0"/>
                </a:lnTo>
                <a:lnTo>
                  <a:pt x="58" y="0"/>
                </a:lnTo>
                <a:lnTo>
                  <a:pt x="58" y="53"/>
                </a:lnTo>
                <a:lnTo>
                  <a:pt x="47" y="16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4"/>
          <p:cNvSpPr>
            <a:spLocks noChangeArrowheads="1"/>
          </p:cNvSpPr>
          <p:nvPr/>
        </p:nvSpPr>
        <p:spPr bwMode="auto">
          <a:xfrm>
            <a:off x="2978150" y="2192338"/>
            <a:ext cx="288925" cy="390525"/>
          </a:xfrm>
          <a:custGeom>
            <a:avLst/>
            <a:gdLst>
              <a:gd name="T0" fmla="*/ 25 w 65"/>
              <a:gd name="T1" fmla="*/ 18 h 88"/>
              <a:gd name="T2" fmla="*/ 23 w 65"/>
              <a:gd name="T3" fmla="*/ 23 h 88"/>
              <a:gd name="T4" fmla="*/ 25 w 65"/>
              <a:gd name="T5" fmla="*/ 26 h 88"/>
              <a:gd name="T6" fmla="*/ 32 w 65"/>
              <a:gd name="T7" fmla="*/ 29 h 88"/>
              <a:gd name="T8" fmla="*/ 53 w 65"/>
              <a:gd name="T9" fmla="*/ 37 h 88"/>
              <a:gd name="T10" fmla="*/ 62 w 65"/>
              <a:gd name="T11" fmla="*/ 46 h 88"/>
              <a:gd name="T12" fmla="*/ 65 w 65"/>
              <a:gd name="T13" fmla="*/ 59 h 88"/>
              <a:gd name="T14" fmla="*/ 61 w 65"/>
              <a:gd name="T15" fmla="*/ 74 h 88"/>
              <a:gd name="T16" fmla="*/ 51 w 65"/>
              <a:gd name="T17" fmla="*/ 84 h 88"/>
              <a:gd name="T18" fmla="*/ 34 w 65"/>
              <a:gd name="T19" fmla="*/ 88 h 88"/>
              <a:gd name="T20" fmla="*/ 8 w 65"/>
              <a:gd name="T21" fmla="*/ 79 h 88"/>
              <a:gd name="T22" fmla="*/ 0 w 65"/>
              <a:gd name="T23" fmla="*/ 58 h 88"/>
              <a:gd name="T24" fmla="*/ 21 w 65"/>
              <a:gd name="T25" fmla="*/ 57 h 88"/>
              <a:gd name="T26" fmla="*/ 24 w 65"/>
              <a:gd name="T27" fmla="*/ 66 h 88"/>
              <a:gd name="T28" fmla="*/ 34 w 65"/>
              <a:gd name="T29" fmla="*/ 71 h 88"/>
              <a:gd name="T30" fmla="*/ 41 w 65"/>
              <a:gd name="T31" fmla="*/ 68 h 88"/>
              <a:gd name="T32" fmla="*/ 44 w 65"/>
              <a:gd name="T33" fmla="*/ 62 h 88"/>
              <a:gd name="T34" fmla="*/ 41 w 65"/>
              <a:gd name="T35" fmla="*/ 56 h 88"/>
              <a:gd name="T36" fmla="*/ 30 w 65"/>
              <a:gd name="T37" fmla="*/ 52 h 88"/>
              <a:gd name="T38" fmla="*/ 9 w 65"/>
              <a:gd name="T39" fmla="*/ 41 h 88"/>
              <a:gd name="T40" fmla="*/ 3 w 65"/>
              <a:gd name="T41" fmla="*/ 25 h 88"/>
              <a:gd name="T42" fmla="*/ 6 w 65"/>
              <a:gd name="T43" fmla="*/ 13 h 88"/>
              <a:gd name="T44" fmla="*/ 16 w 65"/>
              <a:gd name="T45" fmla="*/ 4 h 88"/>
              <a:gd name="T46" fmla="*/ 33 w 65"/>
              <a:gd name="T47" fmla="*/ 0 h 88"/>
              <a:gd name="T48" fmla="*/ 54 w 65"/>
              <a:gd name="T49" fmla="*/ 6 h 88"/>
              <a:gd name="T50" fmla="*/ 63 w 65"/>
              <a:gd name="T51" fmla="*/ 26 h 88"/>
              <a:gd name="T52" fmla="*/ 42 w 65"/>
              <a:gd name="T53" fmla="*/ 27 h 88"/>
              <a:gd name="T54" fmla="*/ 38 w 65"/>
              <a:gd name="T55" fmla="*/ 19 h 88"/>
              <a:gd name="T56" fmla="*/ 31 w 65"/>
              <a:gd name="T57" fmla="*/ 16 h 88"/>
              <a:gd name="T58" fmla="*/ 25 w 65"/>
              <a:gd name="T59" fmla="*/ 18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5"/>
              <a:gd name="T91" fmla="*/ 0 h 88"/>
              <a:gd name="T92" fmla="*/ 65 w 65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5" h="88">
                <a:moveTo>
                  <a:pt x="25" y="18"/>
                </a:moveTo>
                <a:cubicBezTo>
                  <a:pt x="24" y="19"/>
                  <a:pt x="23" y="21"/>
                  <a:pt x="23" y="23"/>
                </a:cubicBezTo>
                <a:cubicBezTo>
                  <a:pt x="23" y="24"/>
                  <a:pt x="24" y="25"/>
                  <a:pt x="25" y="26"/>
                </a:cubicBezTo>
                <a:cubicBezTo>
                  <a:pt x="26" y="27"/>
                  <a:pt x="29" y="28"/>
                  <a:pt x="32" y="29"/>
                </a:cubicBezTo>
                <a:cubicBezTo>
                  <a:pt x="42" y="32"/>
                  <a:pt x="49" y="34"/>
                  <a:pt x="53" y="37"/>
                </a:cubicBezTo>
                <a:cubicBezTo>
                  <a:pt x="57" y="39"/>
                  <a:pt x="60" y="43"/>
                  <a:pt x="62" y="46"/>
                </a:cubicBezTo>
                <a:cubicBezTo>
                  <a:pt x="64" y="50"/>
                  <a:pt x="65" y="54"/>
                  <a:pt x="65" y="59"/>
                </a:cubicBezTo>
                <a:cubicBezTo>
                  <a:pt x="65" y="64"/>
                  <a:pt x="64" y="69"/>
                  <a:pt x="61" y="74"/>
                </a:cubicBezTo>
                <a:cubicBezTo>
                  <a:pt x="59" y="78"/>
                  <a:pt x="55" y="82"/>
                  <a:pt x="51" y="84"/>
                </a:cubicBezTo>
                <a:cubicBezTo>
                  <a:pt x="46" y="86"/>
                  <a:pt x="40" y="88"/>
                  <a:pt x="34" y="88"/>
                </a:cubicBezTo>
                <a:cubicBezTo>
                  <a:pt x="21" y="88"/>
                  <a:pt x="13" y="85"/>
                  <a:pt x="8" y="79"/>
                </a:cubicBezTo>
                <a:cubicBezTo>
                  <a:pt x="4" y="74"/>
                  <a:pt x="1" y="67"/>
                  <a:pt x="0" y="58"/>
                </a:cubicBezTo>
                <a:cubicBezTo>
                  <a:pt x="21" y="57"/>
                  <a:pt x="21" y="57"/>
                  <a:pt x="21" y="57"/>
                </a:cubicBezTo>
                <a:cubicBezTo>
                  <a:pt x="22" y="61"/>
                  <a:pt x="23" y="64"/>
                  <a:pt x="24" y="66"/>
                </a:cubicBezTo>
                <a:cubicBezTo>
                  <a:pt x="26" y="69"/>
                  <a:pt x="30" y="71"/>
                  <a:pt x="34" y="71"/>
                </a:cubicBezTo>
                <a:cubicBezTo>
                  <a:pt x="37" y="71"/>
                  <a:pt x="39" y="70"/>
                  <a:pt x="41" y="68"/>
                </a:cubicBezTo>
                <a:cubicBezTo>
                  <a:pt x="43" y="67"/>
                  <a:pt x="44" y="65"/>
                  <a:pt x="44" y="62"/>
                </a:cubicBezTo>
                <a:cubicBezTo>
                  <a:pt x="44" y="60"/>
                  <a:pt x="43" y="58"/>
                  <a:pt x="41" y="56"/>
                </a:cubicBezTo>
                <a:cubicBezTo>
                  <a:pt x="40" y="55"/>
                  <a:pt x="36" y="53"/>
                  <a:pt x="30" y="52"/>
                </a:cubicBezTo>
                <a:cubicBezTo>
                  <a:pt x="20" y="49"/>
                  <a:pt x="13" y="46"/>
                  <a:pt x="9" y="41"/>
                </a:cubicBezTo>
                <a:cubicBezTo>
                  <a:pt x="5" y="37"/>
                  <a:pt x="3" y="32"/>
                  <a:pt x="3" y="25"/>
                </a:cubicBezTo>
                <a:cubicBezTo>
                  <a:pt x="3" y="21"/>
                  <a:pt x="4" y="17"/>
                  <a:pt x="6" y="13"/>
                </a:cubicBezTo>
                <a:cubicBezTo>
                  <a:pt x="8" y="9"/>
                  <a:pt x="12" y="6"/>
                  <a:pt x="16" y="4"/>
                </a:cubicBezTo>
                <a:cubicBezTo>
                  <a:pt x="20" y="2"/>
                  <a:pt x="26" y="0"/>
                  <a:pt x="33" y="0"/>
                </a:cubicBezTo>
                <a:cubicBezTo>
                  <a:pt x="42" y="0"/>
                  <a:pt x="49" y="2"/>
                  <a:pt x="54" y="6"/>
                </a:cubicBezTo>
                <a:cubicBezTo>
                  <a:pt x="59" y="10"/>
                  <a:pt x="62" y="17"/>
                  <a:pt x="63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1" y="23"/>
                  <a:pt x="40" y="20"/>
                  <a:pt x="38" y="19"/>
                </a:cubicBezTo>
                <a:cubicBezTo>
                  <a:pt x="37" y="17"/>
                  <a:pt x="34" y="16"/>
                  <a:pt x="31" y="16"/>
                </a:cubicBezTo>
                <a:cubicBezTo>
                  <a:pt x="29" y="16"/>
                  <a:pt x="27" y="17"/>
                  <a:pt x="25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5"/>
          <p:cNvSpPr>
            <a:spLocks noChangeArrowheads="1"/>
          </p:cNvSpPr>
          <p:nvPr/>
        </p:nvSpPr>
        <p:spPr bwMode="auto">
          <a:xfrm>
            <a:off x="2681288" y="2200275"/>
            <a:ext cx="261937" cy="373063"/>
          </a:xfrm>
          <a:custGeom>
            <a:avLst/>
            <a:gdLst>
              <a:gd name="T0" fmla="*/ 165 w 165"/>
              <a:gd name="T1" fmla="*/ 182 h 235"/>
              <a:gd name="T2" fmla="*/ 165 w 165"/>
              <a:gd name="T3" fmla="*/ 235 h 235"/>
              <a:gd name="T4" fmla="*/ 0 w 165"/>
              <a:gd name="T5" fmla="*/ 235 h 235"/>
              <a:gd name="T6" fmla="*/ 0 w 165"/>
              <a:gd name="T7" fmla="*/ 0 h 235"/>
              <a:gd name="T8" fmla="*/ 162 w 165"/>
              <a:gd name="T9" fmla="*/ 0 h 235"/>
              <a:gd name="T10" fmla="*/ 162 w 165"/>
              <a:gd name="T11" fmla="*/ 51 h 235"/>
              <a:gd name="T12" fmla="*/ 62 w 165"/>
              <a:gd name="T13" fmla="*/ 51 h 235"/>
              <a:gd name="T14" fmla="*/ 62 w 165"/>
              <a:gd name="T15" fmla="*/ 87 h 235"/>
              <a:gd name="T16" fmla="*/ 157 w 165"/>
              <a:gd name="T17" fmla="*/ 87 h 235"/>
              <a:gd name="T18" fmla="*/ 157 w 165"/>
              <a:gd name="T19" fmla="*/ 134 h 235"/>
              <a:gd name="T20" fmla="*/ 62 w 165"/>
              <a:gd name="T21" fmla="*/ 134 h 235"/>
              <a:gd name="T22" fmla="*/ 62 w 165"/>
              <a:gd name="T23" fmla="*/ 182 h 235"/>
              <a:gd name="T24" fmla="*/ 165 w 165"/>
              <a:gd name="T25" fmla="*/ 182 h 2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5"/>
              <a:gd name="T40" fmla="*/ 0 h 235"/>
              <a:gd name="T41" fmla="*/ 165 w 165"/>
              <a:gd name="T42" fmla="*/ 235 h 23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5" h="235">
                <a:moveTo>
                  <a:pt x="165" y="182"/>
                </a:moveTo>
                <a:lnTo>
                  <a:pt x="165" y="235"/>
                </a:lnTo>
                <a:lnTo>
                  <a:pt x="0" y="235"/>
                </a:lnTo>
                <a:lnTo>
                  <a:pt x="0" y="0"/>
                </a:lnTo>
                <a:lnTo>
                  <a:pt x="162" y="0"/>
                </a:lnTo>
                <a:lnTo>
                  <a:pt x="162" y="51"/>
                </a:lnTo>
                <a:lnTo>
                  <a:pt x="62" y="51"/>
                </a:lnTo>
                <a:lnTo>
                  <a:pt x="62" y="87"/>
                </a:lnTo>
                <a:lnTo>
                  <a:pt x="157" y="87"/>
                </a:lnTo>
                <a:lnTo>
                  <a:pt x="157" y="134"/>
                </a:lnTo>
                <a:lnTo>
                  <a:pt x="62" y="134"/>
                </a:lnTo>
                <a:lnTo>
                  <a:pt x="62" y="182"/>
                </a:lnTo>
                <a:lnTo>
                  <a:pt x="165" y="18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6"/>
          <p:cNvSpPr>
            <a:spLocks noChangeArrowheads="1"/>
          </p:cNvSpPr>
          <p:nvPr/>
        </p:nvSpPr>
        <p:spPr bwMode="auto">
          <a:xfrm>
            <a:off x="2305050" y="2200275"/>
            <a:ext cx="346075" cy="373063"/>
          </a:xfrm>
          <a:custGeom>
            <a:avLst/>
            <a:gdLst>
              <a:gd name="T0" fmla="*/ 0 w 218"/>
              <a:gd name="T1" fmla="*/ 0 h 235"/>
              <a:gd name="T2" fmla="*/ 70 w 218"/>
              <a:gd name="T3" fmla="*/ 0 h 235"/>
              <a:gd name="T4" fmla="*/ 109 w 218"/>
              <a:gd name="T5" fmla="*/ 79 h 235"/>
              <a:gd name="T6" fmla="*/ 148 w 218"/>
              <a:gd name="T7" fmla="*/ 0 h 235"/>
              <a:gd name="T8" fmla="*/ 218 w 218"/>
              <a:gd name="T9" fmla="*/ 0 h 235"/>
              <a:gd name="T10" fmla="*/ 140 w 218"/>
              <a:gd name="T11" fmla="*/ 137 h 235"/>
              <a:gd name="T12" fmla="*/ 140 w 218"/>
              <a:gd name="T13" fmla="*/ 235 h 235"/>
              <a:gd name="T14" fmla="*/ 78 w 218"/>
              <a:gd name="T15" fmla="*/ 235 h 235"/>
              <a:gd name="T16" fmla="*/ 78 w 218"/>
              <a:gd name="T17" fmla="*/ 137 h 235"/>
              <a:gd name="T18" fmla="*/ 0 w 218"/>
              <a:gd name="T19" fmla="*/ 0 h 2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"/>
              <a:gd name="T31" fmla="*/ 0 h 235"/>
              <a:gd name="T32" fmla="*/ 218 w 218"/>
              <a:gd name="T33" fmla="*/ 235 h 2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" h="235">
                <a:moveTo>
                  <a:pt x="0" y="0"/>
                </a:moveTo>
                <a:lnTo>
                  <a:pt x="70" y="0"/>
                </a:lnTo>
                <a:lnTo>
                  <a:pt x="109" y="79"/>
                </a:lnTo>
                <a:lnTo>
                  <a:pt x="148" y="0"/>
                </a:lnTo>
                <a:lnTo>
                  <a:pt x="218" y="0"/>
                </a:lnTo>
                <a:lnTo>
                  <a:pt x="140" y="137"/>
                </a:lnTo>
                <a:lnTo>
                  <a:pt x="140" y="235"/>
                </a:lnTo>
                <a:lnTo>
                  <a:pt x="78" y="235"/>
                </a:lnTo>
                <a:lnTo>
                  <a:pt x="78" y="137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76713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1773238"/>
            <a:ext cx="60071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766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320800"/>
            <a:ext cx="42481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3078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2400"/>
            <a:ext cx="4754563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9846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908175" y="808186"/>
            <a:ext cx="5616575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5927725" y="3165623"/>
            <a:ext cx="1692275" cy="3287713"/>
          </a:xfrm>
          <a:custGeom>
            <a:avLst/>
            <a:gdLst>
              <a:gd name="T0" fmla="*/ 480 w 534"/>
              <a:gd name="T1" fmla="*/ 435 h 1038"/>
              <a:gd name="T2" fmla="*/ 480 w 534"/>
              <a:gd name="T3" fmla="*/ 643 h 1038"/>
              <a:gd name="T4" fmla="*/ 427 w 534"/>
              <a:gd name="T5" fmla="*/ 632 h 1038"/>
              <a:gd name="T6" fmla="*/ 441 w 534"/>
              <a:gd name="T7" fmla="*/ 519 h 1038"/>
              <a:gd name="T8" fmla="*/ 368 w 534"/>
              <a:gd name="T9" fmla="*/ 413 h 1038"/>
              <a:gd name="T10" fmla="*/ 320 w 534"/>
              <a:gd name="T11" fmla="*/ 744 h 1038"/>
              <a:gd name="T12" fmla="*/ 400 w 534"/>
              <a:gd name="T13" fmla="*/ 1038 h 1038"/>
              <a:gd name="T14" fmla="*/ 334 w 534"/>
              <a:gd name="T15" fmla="*/ 1038 h 1038"/>
              <a:gd name="T16" fmla="*/ 256 w 534"/>
              <a:gd name="T17" fmla="*/ 837 h 1038"/>
              <a:gd name="T18" fmla="*/ 222 w 534"/>
              <a:gd name="T19" fmla="*/ 593 h 1038"/>
              <a:gd name="T20" fmla="*/ 194 w 534"/>
              <a:gd name="T21" fmla="*/ 710 h 1038"/>
              <a:gd name="T22" fmla="*/ 174 w 534"/>
              <a:gd name="T23" fmla="*/ 1038 h 1038"/>
              <a:gd name="T24" fmla="*/ 110 w 534"/>
              <a:gd name="T25" fmla="*/ 1038 h 1038"/>
              <a:gd name="T26" fmla="*/ 101 w 534"/>
              <a:gd name="T27" fmla="*/ 640 h 1038"/>
              <a:gd name="T28" fmla="*/ 177 w 534"/>
              <a:gd name="T29" fmla="*/ 339 h 1038"/>
              <a:gd name="T30" fmla="*/ 0 w 534"/>
              <a:gd name="T31" fmla="*/ 20 h 1038"/>
              <a:gd name="T32" fmla="*/ 51 w 534"/>
              <a:gd name="T33" fmla="*/ 0 h 1038"/>
              <a:gd name="T34" fmla="*/ 132 w 534"/>
              <a:gd name="T35" fmla="*/ 202 h 1038"/>
              <a:gd name="T36" fmla="*/ 234 w 534"/>
              <a:gd name="T37" fmla="*/ 269 h 1038"/>
              <a:gd name="T38" fmla="*/ 252 w 534"/>
              <a:gd name="T39" fmla="*/ 309 h 1038"/>
              <a:gd name="T40" fmla="*/ 177 w 534"/>
              <a:gd name="T41" fmla="*/ 438 h 1038"/>
              <a:gd name="T42" fmla="*/ 194 w 534"/>
              <a:gd name="T43" fmla="*/ 497 h 1038"/>
              <a:gd name="T44" fmla="*/ 243 w 534"/>
              <a:gd name="T45" fmla="*/ 447 h 1038"/>
              <a:gd name="T46" fmla="*/ 252 w 534"/>
              <a:gd name="T47" fmla="*/ 309 h 1038"/>
              <a:gd name="T48" fmla="*/ 324 w 534"/>
              <a:gd name="T49" fmla="*/ 292 h 1038"/>
              <a:gd name="T50" fmla="*/ 480 w 534"/>
              <a:gd name="T51" fmla="*/ 435 h 103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34"/>
              <a:gd name="T79" fmla="*/ 0 h 1038"/>
              <a:gd name="T80" fmla="*/ 534 w 534"/>
              <a:gd name="T81" fmla="*/ 1038 h 103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34" h="1038">
                <a:moveTo>
                  <a:pt x="480" y="435"/>
                </a:moveTo>
                <a:cubicBezTo>
                  <a:pt x="534" y="542"/>
                  <a:pt x="480" y="643"/>
                  <a:pt x="480" y="643"/>
                </a:cubicBezTo>
                <a:cubicBezTo>
                  <a:pt x="427" y="632"/>
                  <a:pt x="427" y="632"/>
                  <a:pt x="427" y="632"/>
                </a:cubicBezTo>
                <a:cubicBezTo>
                  <a:pt x="427" y="632"/>
                  <a:pt x="438" y="567"/>
                  <a:pt x="441" y="519"/>
                </a:cubicBezTo>
                <a:cubicBezTo>
                  <a:pt x="444" y="470"/>
                  <a:pt x="368" y="413"/>
                  <a:pt x="368" y="413"/>
                </a:cubicBezTo>
                <a:cubicBezTo>
                  <a:pt x="368" y="413"/>
                  <a:pt x="318" y="674"/>
                  <a:pt x="320" y="744"/>
                </a:cubicBezTo>
                <a:cubicBezTo>
                  <a:pt x="323" y="814"/>
                  <a:pt x="400" y="1038"/>
                  <a:pt x="400" y="1038"/>
                </a:cubicBezTo>
                <a:cubicBezTo>
                  <a:pt x="334" y="1038"/>
                  <a:pt x="334" y="1038"/>
                  <a:pt x="334" y="1038"/>
                </a:cubicBezTo>
                <a:cubicBezTo>
                  <a:pt x="334" y="1038"/>
                  <a:pt x="278" y="896"/>
                  <a:pt x="256" y="837"/>
                </a:cubicBezTo>
                <a:cubicBezTo>
                  <a:pt x="233" y="778"/>
                  <a:pt x="222" y="593"/>
                  <a:pt x="222" y="593"/>
                </a:cubicBezTo>
                <a:cubicBezTo>
                  <a:pt x="194" y="710"/>
                  <a:pt x="194" y="710"/>
                  <a:pt x="194" y="710"/>
                </a:cubicBezTo>
                <a:cubicBezTo>
                  <a:pt x="174" y="1038"/>
                  <a:pt x="174" y="1038"/>
                  <a:pt x="174" y="1038"/>
                </a:cubicBezTo>
                <a:cubicBezTo>
                  <a:pt x="110" y="1038"/>
                  <a:pt x="110" y="1038"/>
                  <a:pt x="110" y="1038"/>
                </a:cubicBezTo>
                <a:cubicBezTo>
                  <a:pt x="110" y="1038"/>
                  <a:pt x="107" y="800"/>
                  <a:pt x="101" y="640"/>
                </a:cubicBezTo>
                <a:cubicBezTo>
                  <a:pt x="96" y="480"/>
                  <a:pt x="177" y="339"/>
                  <a:pt x="177" y="339"/>
                </a:cubicBezTo>
                <a:cubicBezTo>
                  <a:pt x="61" y="289"/>
                  <a:pt x="37" y="122"/>
                  <a:pt x="0" y="2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99" y="138"/>
                  <a:pt x="132" y="202"/>
                </a:cubicBezTo>
                <a:cubicBezTo>
                  <a:pt x="152" y="241"/>
                  <a:pt x="192" y="257"/>
                  <a:pt x="234" y="269"/>
                </a:cubicBezTo>
                <a:cubicBezTo>
                  <a:pt x="234" y="269"/>
                  <a:pt x="226" y="309"/>
                  <a:pt x="252" y="309"/>
                </a:cubicBezTo>
                <a:cubicBezTo>
                  <a:pt x="177" y="438"/>
                  <a:pt x="177" y="438"/>
                  <a:pt x="177" y="438"/>
                </a:cubicBezTo>
                <a:cubicBezTo>
                  <a:pt x="194" y="497"/>
                  <a:pt x="194" y="497"/>
                  <a:pt x="194" y="497"/>
                </a:cubicBezTo>
                <a:cubicBezTo>
                  <a:pt x="243" y="447"/>
                  <a:pt x="243" y="447"/>
                  <a:pt x="243" y="447"/>
                </a:cubicBezTo>
                <a:cubicBezTo>
                  <a:pt x="252" y="309"/>
                  <a:pt x="252" y="309"/>
                  <a:pt x="252" y="309"/>
                </a:cubicBezTo>
                <a:cubicBezTo>
                  <a:pt x="278" y="309"/>
                  <a:pt x="324" y="292"/>
                  <a:pt x="324" y="292"/>
                </a:cubicBezTo>
                <a:cubicBezTo>
                  <a:pt x="395" y="318"/>
                  <a:pt x="447" y="368"/>
                  <a:pt x="480" y="4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6542088" y="3313261"/>
            <a:ext cx="652462" cy="6540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6488113" y="4143523"/>
            <a:ext cx="238125" cy="595313"/>
          </a:xfrm>
          <a:custGeom>
            <a:avLst/>
            <a:gdLst>
              <a:gd name="T0" fmla="*/ 150 w 150"/>
              <a:gd name="T1" fmla="*/ 0 h 375"/>
              <a:gd name="T2" fmla="*/ 132 w 150"/>
              <a:gd name="T3" fmla="*/ 276 h 375"/>
              <a:gd name="T4" fmla="*/ 34 w 150"/>
              <a:gd name="T5" fmla="*/ 375 h 375"/>
              <a:gd name="T6" fmla="*/ 0 w 150"/>
              <a:gd name="T7" fmla="*/ 258 h 375"/>
              <a:gd name="T8" fmla="*/ 150 w 150"/>
              <a:gd name="T9" fmla="*/ 0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75"/>
              <a:gd name="T17" fmla="*/ 150 w 150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75">
                <a:moveTo>
                  <a:pt x="150" y="0"/>
                </a:moveTo>
                <a:lnTo>
                  <a:pt x="132" y="276"/>
                </a:lnTo>
                <a:lnTo>
                  <a:pt x="34" y="375"/>
                </a:lnTo>
                <a:lnTo>
                  <a:pt x="0" y="258"/>
                </a:lnTo>
                <a:lnTo>
                  <a:pt x="15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3616325" y="2294086"/>
            <a:ext cx="2384425" cy="3886200"/>
          </a:xfrm>
          <a:custGeom>
            <a:avLst/>
            <a:gdLst>
              <a:gd name="T0" fmla="*/ 722 w 753"/>
              <a:gd name="T1" fmla="*/ 391 h 1227"/>
              <a:gd name="T2" fmla="*/ 753 w 753"/>
              <a:gd name="T3" fmla="*/ 441 h 1227"/>
              <a:gd name="T4" fmla="*/ 548 w 753"/>
              <a:gd name="T5" fmla="*/ 534 h 1227"/>
              <a:gd name="T6" fmla="*/ 402 w 753"/>
              <a:gd name="T7" fmla="*/ 505 h 1227"/>
              <a:gd name="T8" fmla="*/ 402 w 753"/>
              <a:gd name="T9" fmla="*/ 694 h 1227"/>
              <a:gd name="T10" fmla="*/ 441 w 753"/>
              <a:gd name="T11" fmla="*/ 884 h 1227"/>
              <a:gd name="T12" fmla="*/ 363 w 753"/>
              <a:gd name="T13" fmla="*/ 1227 h 1227"/>
              <a:gd name="T14" fmla="*/ 298 w 753"/>
              <a:gd name="T15" fmla="*/ 1216 h 1227"/>
              <a:gd name="T16" fmla="*/ 358 w 753"/>
              <a:gd name="T17" fmla="*/ 870 h 1227"/>
              <a:gd name="T18" fmla="*/ 270 w 753"/>
              <a:gd name="T19" fmla="*/ 682 h 1227"/>
              <a:gd name="T20" fmla="*/ 225 w 753"/>
              <a:gd name="T21" fmla="*/ 1143 h 1227"/>
              <a:gd name="T22" fmla="*/ 169 w 753"/>
              <a:gd name="T23" fmla="*/ 1143 h 1227"/>
              <a:gd name="T24" fmla="*/ 124 w 753"/>
              <a:gd name="T25" fmla="*/ 738 h 1227"/>
              <a:gd name="T26" fmla="*/ 194 w 753"/>
              <a:gd name="T27" fmla="*/ 416 h 1227"/>
              <a:gd name="T28" fmla="*/ 82 w 753"/>
              <a:gd name="T29" fmla="*/ 317 h 1227"/>
              <a:gd name="T30" fmla="*/ 0 w 753"/>
              <a:gd name="T31" fmla="*/ 17 h 1227"/>
              <a:gd name="T32" fmla="*/ 59 w 753"/>
              <a:gd name="T33" fmla="*/ 0 h 1227"/>
              <a:gd name="T34" fmla="*/ 116 w 753"/>
              <a:gd name="T35" fmla="*/ 222 h 1227"/>
              <a:gd name="T36" fmla="*/ 285 w 753"/>
              <a:gd name="T37" fmla="*/ 338 h 1227"/>
              <a:gd name="T38" fmla="*/ 309 w 753"/>
              <a:gd name="T39" fmla="*/ 387 h 1227"/>
              <a:gd name="T40" fmla="*/ 236 w 753"/>
              <a:gd name="T41" fmla="*/ 548 h 1227"/>
              <a:gd name="T42" fmla="*/ 259 w 753"/>
              <a:gd name="T43" fmla="*/ 614 h 1227"/>
              <a:gd name="T44" fmla="*/ 309 w 753"/>
              <a:gd name="T45" fmla="*/ 570 h 1227"/>
              <a:gd name="T46" fmla="*/ 309 w 753"/>
              <a:gd name="T47" fmla="*/ 387 h 1227"/>
              <a:gd name="T48" fmla="*/ 323 w 753"/>
              <a:gd name="T49" fmla="*/ 391 h 1227"/>
              <a:gd name="T50" fmla="*/ 377 w 753"/>
              <a:gd name="T51" fmla="*/ 374 h 1227"/>
              <a:gd name="T52" fmla="*/ 377 w 753"/>
              <a:gd name="T53" fmla="*/ 374 h 1227"/>
              <a:gd name="T54" fmla="*/ 528 w 753"/>
              <a:gd name="T55" fmla="*/ 463 h 1227"/>
              <a:gd name="T56" fmla="*/ 722 w 753"/>
              <a:gd name="T57" fmla="*/ 391 h 122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753"/>
              <a:gd name="T88" fmla="*/ 0 h 1227"/>
              <a:gd name="T89" fmla="*/ 753 w 753"/>
              <a:gd name="T90" fmla="*/ 1227 h 122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753" h="1227">
                <a:moveTo>
                  <a:pt x="722" y="391"/>
                </a:moveTo>
                <a:cubicBezTo>
                  <a:pt x="753" y="441"/>
                  <a:pt x="753" y="441"/>
                  <a:pt x="753" y="441"/>
                </a:cubicBezTo>
                <a:cubicBezTo>
                  <a:pt x="753" y="441"/>
                  <a:pt x="598" y="525"/>
                  <a:pt x="548" y="534"/>
                </a:cubicBezTo>
                <a:cubicBezTo>
                  <a:pt x="497" y="542"/>
                  <a:pt x="402" y="505"/>
                  <a:pt x="402" y="505"/>
                </a:cubicBezTo>
                <a:cubicBezTo>
                  <a:pt x="402" y="694"/>
                  <a:pt x="402" y="694"/>
                  <a:pt x="402" y="694"/>
                </a:cubicBezTo>
                <a:cubicBezTo>
                  <a:pt x="402" y="694"/>
                  <a:pt x="427" y="767"/>
                  <a:pt x="441" y="884"/>
                </a:cubicBezTo>
                <a:cubicBezTo>
                  <a:pt x="455" y="1002"/>
                  <a:pt x="363" y="1227"/>
                  <a:pt x="363" y="1227"/>
                </a:cubicBezTo>
                <a:cubicBezTo>
                  <a:pt x="298" y="1216"/>
                  <a:pt x="298" y="1216"/>
                  <a:pt x="298" y="1216"/>
                </a:cubicBezTo>
                <a:cubicBezTo>
                  <a:pt x="298" y="1216"/>
                  <a:pt x="385" y="971"/>
                  <a:pt x="358" y="870"/>
                </a:cubicBezTo>
                <a:cubicBezTo>
                  <a:pt x="331" y="769"/>
                  <a:pt x="270" y="682"/>
                  <a:pt x="270" y="682"/>
                </a:cubicBezTo>
                <a:cubicBezTo>
                  <a:pt x="189" y="727"/>
                  <a:pt x="225" y="1143"/>
                  <a:pt x="225" y="1143"/>
                </a:cubicBezTo>
                <a:cubicBezTo>
                  <a:pt x="169" y="1143"/>
                  <a:pt x="169" y="1143"/>
                  <a:pt x="169" y="1143"/>
                </a:cubicBezTo>
                <a:cubicBezTo>
                  <a:pt x="169" y="1143"/>
                  <a:pt x="127" y="952"/>
                  <a:pt x="124" y="738"/>
                </a:cubicBezTo>
                <a:cubicBezTo>
                  <a:pt x="121" y="525"/>
                  <a:pt x="194" y="416"/>
                  <a:pt x="194" y="416"/>
                </a:cubicBezTo>
                <a:cubicBezTo>
                  <a:pt x="194" y="416"/>
                  <a:pt x="127" y="365"/>
                  <a:pt x="82" y="317"/>
                </a:cubicBezTo>
                <a:cubicBezTo>
                  <a:pt x="37" y="270"/>
                  <a:pt x="0" y="17"/>
                  <a:pt x="0" y="17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90" y="146"/>
                  <a:pt x="116" y="222"/>
                </a:cubicBezTo>
                <a:cubicBezTo>
                  <a:pt x="132" y="272"/>
                  <a:pt x="224" y="315"/>
                  <a:pt x="285" y="338"/>
                </a:cubicBezTo>
                <a:cubicBezTo>
                  <a:pt x="285" y="338"/>
                  <a:pt x="277" y="374"/>
                  <a:pt x="309" y="387"/>
                </a:cubicBezTo>
                <a:cubicBezTo>
                  <a:pt x="236" y="548"/>
                  <a:pt x="236" y="548"/>
                  <a:pt x="236" y="548"/>
                </a:cubicBezTo>
                <a:cubicBezTo>
                  <a:pt x="259" y="614"/>
                  <a:pt x="259" y="614"/>
                  <a:pt x="259" y="614"/>
                </a:cubicBezTo>
                <a:cubicBezTo>
                  <a:pt x="309" y="570"/>
                  <a:pt x="309" y="570"/>
                  <a:pt x="309" y="570"/>
                </a:cubicBezTo>
                <a:cubicBezTo>
                  <a:pt x="309" y="387"/>
                  <a:pt x="309" y="387"/>
                  <a:pt x="309" y="387"/>
                </a:cubicBezTo>
                <a:cubicBezTo>
                  <a:pt x="313" y="389"/>
                  <a:pt x="318" y="390"/>
                  <a:pt x="323" y="391"/>
                </a:cubicBezTo>
                <a:cubicBezTo>
                  <a:pt x="371" y="399"/>
                  <a:pt x="377" y="374"/>
                  <a:pt x="377" y="374"/>
                </a:cubicBezTo>
                <a:cubicBezTo>
                  <a:pt x="377" y="374"/>
                  <a:pt x="377" y="374"/>
                  <a:pt x="377" y="374"/>
                </a:cubicBezTo>
                <a:cubicBezTo>
                  <a:pt x="434" y="403"/>
                  <a:pt x="503" y="450"/>
                  <a:pt x="528" y="463"/>
                </a:cubicBezTo>
                <a:cubicBezTo>
                  <a:pt x="559" y="480"/>
                  <a:pt x="722" y="391"/>
                  <a:pt x="722" y="39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EditPoints="1" noChangeArrowheads="1"/>
          </p:cNvSpPr>
          <p:nvPr/>
        </p:nvSpPr>
        <p:spPr bwMode="auto">
          <a:xfrm>
            <a:off x="4056063" y="808186"/>
            <a:ext cx="1200150" cy="1470025"/>
          </a:xfrm>
          <a:custGeom>
            <a:avLst/>
            <a:gdLst>
              <a:gd name="T0" fmla="*/ 361 w 379"/>
              <a:gd name="T1" fmla="*/ 100 h 464"/>
              <a:gd name="T2" fmla="*/ 375 w 379"/>
              <a:gd name="T3" fmla="*/ 179 h 464"/>
              <a:gd name="T4" fmla="*/ 276 w 379"/>
              <a:gd name="T5" fmla="*/ 157 h 464"/>
              <a:gd name="T6" fmla="*/ 273 w 379"/>
              <a:gd name="T7" fmla="*/ 127 h 464"/>
              <a:gd name="T8" fmla="*/ 260 w 379"/>
              <a:gd name="T9" fmla="*/ 106 h 464"/>
              <a:gd name="T10" fmla="*/ 231 w 379"/>
              <a:gd name="T11" fmla="*/ 178 h 464"/>
              <a:gd name="T12" fmla="*/ 315 w 379"/>
              <a:gd name="T13" fmla="*/ 262 h 464"/>
              <a:gd name="T14" fmla="*/ 318 w 379"/>
              <a:gd name="T15" fmla="*/ 352 h 464"/>
              <a:gd name="T16" fmla="*/ 286 w 379"/>
              <a:gd name="T17" fmla="*/ 397 h 464"/>
              <a:gd name="T18" fmla="*/ 240 w 379"/>
              <a:gd name="T19" fmla="*/ 423 h 464"/>
              <a:gd name="T20" fmla="*/ 191 w 379"/>
              <a:gd name="T21" fmla="*/ 429 h 464"/>
              <a:gd name="T22" fmla="*/ 136 w 379"/>
              <a:gd name="T23" fmla="*/ 417 h 464"/>
              <a:gd name="T24" fmla="*/ 117 w 379"/>
              <a:gd name="T25" fmla="*/ 464 h 464"/>
              <a:gd name="T26" fmla="*/ 80 w 379"/>
              <a:gd name="T27" fmla="*/ 449 h 464"/>
              <a:gd name="T28" fmla="*/ 99 w 379"/>
              <a:gd name="T29" fmla="*/ 402 h 464"/>
              <a:gd name="T30" fmla="*/ 44 w 379"/>
              <a:gd name="T31" fmla="*/ 366 h 464"/>
              <a:gd name="T32" fmla="*/ 14 w 379"/>
              <a:gd name="T33" fmla="*/ 327 h 464"/>
              <a:gd name="T34" fmla="*/ 1 w 379"/>
              <a:gd name="T35" fmla="*/ 283 h 464"/>
              <a:gd name="T36" fmla="*/ 5 w 379"/>
              <a:gd name="T37" fmla="*/ 235 h 464"/>
              <a:gd name="T38" fmla="*/ 111 w 379"/>
              <a:gd name="T39" fmla="*/ 264 h 464"/>
              <a:gd name="T40" fmla="*/ 109 w 379"/>
              <a:gd name="T41" fmla="*/ 304 h 464"/>
              <a:gd name="T42" fmla="*/ 126 w 379"/>
              <a:gd name="T43" fmla="*/ 334 h 464"/>
              <a:gd name="T44" fmla="*/ 161 w 379"/>
              <a:gd name="T45" fmla="*/ 246 h 464"/>
              <a:gd name="T46" fmla="*/ 99 w 379"/>
              <a:gd name="T47" fmla="*/ 193 h 464"/>
              <a:gd name="T48" fmla="*/ 76 w 379"/>
              <a:gd name="T49" fmla="*/ 145 h 464"/>
              <a:gd name="T50" fmla="*/ 82 w 379"/>
              <a:gd name="T51" fmla="*/ 83 h 464"/>
              <a:gd name="T52" fmla="*/ 143 w 379"/>
              <a:gd name="T53" fmla="*/ 21 h 464"/>
              <a:gd name="T54" fmla="*/ 249 w 379"/>
              <a:gd name="T55" fmla="*/ 25 h 464"/>
              <a:gd name="T56" fmla="*/ 259 w 379"/>
              <a:gd name="T57" fmla="*/ 0 h 464"/>
              <a:gd name="T58" fmla="*/ 296 w 379"/>
              <a:gd name="T59" fmla="*/ 15 h 464"/>
              <a:gd name="T60" fmla="*/ 286 w 379"/>
              <a:gd name="T61" fmla="*/ 40 h 464"/>
              <a:gd name="T62" fmla="*/ 361 w 379"/>
              <a:gd name="T63" fmla="*/ 100 h 464"/>
              <a:gd name="T64" fmla="*/ 198 w 379"/>
              <a:gd name="T65" fmla="*/ 154 h 464"/>
              <a:gd name="T66" fmla="*/ 223 w 379"/>
              <a:gd name="T67" fmla="*/ 90 h 464"/>
              <a:gd name="T68" fmla="*/ 196 w 379"/>
              <a:gd name="T69" fmla="*/ 94 h 464"/>
              <a:gd name="T70" fmla="*/ 182 w 379"/>
              <a:gd name="T71" fmla="*/ 110 h 464"/>
              <a:gd name="T72" fmla="*/ 181 w 379"/>
              <a:gd name="T73" fmla="*/ 132 h 464"/>
              <a:gd name="T74" fmla="*/ 198 w 379"/>
              <a:gd name="T75" fmla="*/ 154 h 464"/>
              <a:gd name="T76" fmla="*/ 219 w 379"/>
              <a:gd name="T77" fmla="*/ 327 h 464"/>
              <a:gd name="T78" fmla="*/ 219 w 379"/>
              <a:gd name="T79" fmla="*/ 302 h 464"/>
              <a:gd name="T80" fmla="*/ 194 w 379"/>
              <a:gd name="T81" fmla="*/ 271 h 464"/>
              <a:gd name="T82" fmla="*/ 162 w 379"/>
              <a:gd name="T83" fmla="*/ 351 h 464"/>
              <a:gd name="T84" fmla="*/ 199 w 379"/>
              <a:gd name="T85" fmla="*/ 348 h 464"/>
              <a:gd name="T86" fmla="*/ 219 w 379"/>
              <a:gd name="T87" fmla="*/ 327 h 46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79"/>
              <a:gd name="T133" fmla="*/ 0 h 464"/>
              <a:gd name="T134" fmla="*/ 379 w 379"/>
              <a:gd name="T135" fmla="*/ 464 h 46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79" h="464">
                <a:moveTo>
                  <a:pt x="361" y="100"/>
                </a:moveTo>
                <a:cubicBezTo>
                  <a:pt x="375" y="124"/>
                  <a:pt x="379" y="150"/>
                  <a:pt x="375" y="179"/>
                </a:cubicBezTo>
                <a:cubicBezTo>
                  <a:pt x="276" y="157"/>
                  <a:pt x="276" y="157"/>
                  <a:pt x="276" y="157"/>
                </a:cubicBezTo>
                <a:cubicBezTo>
                  <a:pt x="276" y="143"/>
                  <a:pt x="275" y="133"/>
                  <a:pt x="273" y="127"/>
                </a:cubicBezTo>
                <a:cubicBezTo>
                  <a:pt x="271" y="121"/>
                  <a:pt x="266" y="114"/>
                  <a:pt x="260" y="106"/>
                </a:cubicBezTo>
                <a:cubicBezTo>
                  <a:pt x="231" y="178"/>
                  <a:pt x="231" y="178"/>
                  <a:pt x="231" y="178"/>
                </a:cubicBezTo>
                <a:cubicBezTo>
                  <a:pt x="276" y="212"/>
                  <a:pt x="304" y="240"/>
                  <a:pt x="315" y="262"/>
                </a:cubicBezTo>
                <a:cubicBezTo>
                  <a:pt x="330" y="291"/>
                  <a:pt x="331" y="321"/>
                  <a:pt x="318" y="352"/>
                </a:cubicBezTo>
                <a:cubicBezTo>
                  <a:pt x="311" y="370"/>
                  <a:pt x="300" y="385"/>
                  <a:pt x="286" y="397"/>
                </a:cubicBezTo>
                <a:cubicBezTo>
                  <a:pt x="272" y="409"/>
                  <a:pt x="257" y="418"/>
                  <a:pt x="240" y="423"/>
                </a:cubicBezTo>
                <a:cubicBezTo>
                  <a:pt x="223" y="428"/>
                  <a:pt x="207" y="430"/>
                  <a:pt x="191" y="429"/>
                </a:cubicBezTo>
                <a:cubicBezTo>
                  <a:pt x="175" y="428"/>
                  <a:pt x="156" y="424"/>
                  <a:pt x="136" y="417"/>
                </a:cubicBezTo>
                <a:cubicBezTo>
                  <a:pt x="117" y="464"/>
                  <a:pt x="117" y="464"/>
                  <a:pt x="117" y="464"/>
                </a:cubicBezTo>
                <a:cubicBezTo>
                  <a:pt x="80" y="449"/>
                  <a:pt x="80" y="449"/>
                  <a:pt x="80" y="449"/>
                </a:cubicBezTo>
                <a:cubicBezTo>
                  <a:pt x="99" y="402"/>
                  <a:pt x="99" y="402"/>
                  <a:pt x="99" y="402"/>
                </a:cubicBezTo>
                <a:cubicBezTo>
                  <a:pt x="75" y="390"/>
                  <a:pt x="57" y="378"/>
                  <a:pt x="44" y="366"/>
                </a:cubicBezTo>
                <a:cubicBezTo>
                  <a:pt x="31" y="354"/>
                  <a:pt x="21" y="341"/>
                  <a:pt x="14" y="327"/>
                </a:cubicBezTo>
                <a:cubicBezTo>
                  <a:pt x="7" y="312"/>
                  <a:pt x="3" y="297"/>
                  <a:pt x="1" y="283"/>
                </a:cubicBezTo>
                <a:cubicBezTo>
                  <a:pt x="0" y="269"/>
                  <a:pt x="1" y="253"/>
                  <a:pt x="5" y="235"/>
                </a:cubicBezTo>
                <a:cubicBezTo>
                  <a:pt x="111" y="264"/>
                  <a:pt x="111" y="264"/>
                  <a:pt x="111" y="264"/>
                </a:cubicBezTo>
                <a:cubicBezTo>
                  <a:pt x="107" y="282"/>
                  <a:pt x="107" y="295"/>
                  <a:pt x="109" y="304"/>
                </a:cubicBezTo>
                <a:cubicBezTo>
                  <a:pt x="111" y="314"/>
                  <a:pt x="117" y="324"/>
                  <a:pt x="126" y="334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31" y="223"/>
                  <a:pt x="111" y="205"/>
                  <a:pt x="99" y="193"/>
                </a:cubicBezTo>
                <a:cubicBezTo>
                  <a:pt x="88" y="180"/>
                  <a:pt x="80" y="164"/>
                  <a:pt x="76" y="145"/>
                </a:cubicBezTo>
                <a:cubicBezTo>
                  <a:pt x="71" y="126"/>
                  <a:pt x="74" y="105"/>
                  <a:pt x="82" y="83"/>
                </a:cubicBezTo>
                <a:cubicBezTo>
                  <a:pt x="94" y="54"/>
                  <a:pt x="114" y="33"/>
                  <a:pt x="143" y="21"/>
                </a:cubicBezTo>
                <a:cubicBezTo>
                  <a:pt x="172" y="10"/>
                  <a:pt x="207" y="11"/>
                  <a:pt x="249" y="25"/>
                </a:cubicBezTo>
                <a:cubicBezTo>
                  <a:pt x="259" y="0"/>
                  <a:pt x="259" y="0"/>
                  <a:pt x="259" y="0"/>
                </a:cubicBezTo>
                <a:cubicBezTo>
                  <a:pt x="296" y="15"/>
                  <a:pt x="296" y="15"/>
                  <a:pt x="296" y="15"/>
                </a:cubicBezTo>
                <a:cubicBezTo>
                  <a:pt x="286" y="40"/>
                  <a:pt x="286" y="40"/>
                  <a:pt x="286" y="40"/>
                </a:cubicBezTo>
                <a:cubicBezTo>
                  <a:pt x="322" y="57"/>
                  <a:pt x="347" y="77"/>
                  <a:pt x="361" y="100"/>
                </a:cubicBezTo>
                <a:close/>
                <a:moveTo>
                  <a:pt x="198" y="154"/>
                </a:moveTo>
                <a:cubicBezTo>
                  <a:pt x="223" y="90"/>
                  <a:pt x="223" y="90"/>
                  <a:pt x="223" y="90"/>
                </a:cubicBezTo>
                <a:cubicBezTo>
                  <a:pt x="211" y="89"/>
                  <a:pt x="202" y="90"/>
                  <a:pt x="196" y="94"/>
                </a:cubicBezTo>
                <a:cubicBezTo>
                  <a:pt x="190" y="97"/>
                  <a:pt x="185" y="103"/>
                  <a:pt x="182" y="110"/>
                </a:cubicBezTo>
                <a:cubicBezTo>
                  <a:pt x="179" y="117"/>
                  <a:pt x="179" y="124"/>
                  <a:pt x="181" y="132"/>
                </a:cubicBezTo>
                <a:cubicBezTo>
                  <a:pt x="183" y="139"/>
                  <a:pt x="189" y="146"/>
                  <a:pt x="198" y="154"/>
                </a:cubicBezTo>
                <a:close/>
                <a:moveTo>
                  <a:pt x="219" y="327"/>
                </a:moveTo>
                <a:cubicBezTo>
                  <a:pt x="222" y="319"/>
                  <a:pt x="222" y="311"/>
                  <a:pt x="219" y="302"/>
                </a:cubicBezTo>
                <a:cubicBezTo>
                  <a:pt x="216" y="293"/>
                  <a:pt x="208" y="283"/>
                  <a:pt x="194" y="271"/>
                </a:cubicBezTo>
                <a:cubicBezTo>
                  <a:pt x="162" y="351"/>
                  <a:pt x="162" y="351"/>
                  <a:pt x="162" y="351"/>
                </a:cubicBezTo>
                <a:cubicBezTo>
                  <a:pt x="177" y="354"/>
                  <a:pt x="190" y="353"/>
                  <a:pt x="199" y="348"/>
                </a:cubicBezTo>
                <a:cubicBezTo>
                  <a:pt x="209" y="343"/>
                  <a:pt x="215" y="336"/>
                  <a:pt x="219" y="32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4329113" y="2657623"/>
            <a:ext cx="706437" cy="7064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362450" y="3519636"/>
            <a:ext cx="231775" cy="719137"/>
          </a:xfrm>
          <a:custGeom>
            <a:avLst/>
            <a:gdLst>
              <a:gd name="T0" fmla="*/ 146 w 146"/>
              <a:gd name="T1" fmla="*/ 0 h 453"/>
              <a:gd name="T2" fmla="*/ 146 w 146"/>
              <a:gd name="T3" fmla="*/ 365 h 453"/>
              <a:gd name="T4" fmla="*/ 46 w 146"/>
              <a:gd name="T5" fmla="*/ 453 h 453"/>
              <a:gd name="T6" fmla="*/ 0 w 146"/>
              <a:gd name="T7" fmla="*/ 321 h 453"/>
              <a:gd name="T8" fmla="*/ 146 w 146"/>
              <a:gd name="T9" fmla="*/ 0 h 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453"/>
              <a:gd name="T17" fmla="*/ 146 w 146"/>
              <a:gd name="T18" fmla="*/ 453 h 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453">
                <a:moveTo>
                  <a:pt x="146" y="0"/>
                </a:moveTo>
                <a:lnTo>
                  <a:pt x="146" y="365"/>
                </a:lnTo>
                <a:lnTo>
                  <a:pt x="46" y="453"/>
                </a:lnTo>
                <a:lnTo>
                  <a:pt x="0" y="321"/>
                </a:lnTo>
                <a:lnTo>
                  <a:pt x="14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2627313" y="3992711"/>
            <a:ext cx="279400" cy="573087"/>
          </a:xfrm>
          <a:custGeom>
            <a:avLst/>
            <a:gdLst>
              <a:gd name="T0" fmla="*/ 0 w 176"/>
              <a:gd name="T1" fmla="*/ 0 h 361"/>
              <a:gd name="T2" fmla="*/ 176 w 176"/>
              <a:gd name="T3" fmla="*/ 241 h 361"/>
              <a:gd name="T4" fmla="*/ 156 w 176"/>
              <a:gd name="T5" fmla="*/ 361 h 361"/>
              <a:gd name="T6" fmla="*/ 48 w 176"/>
              <a:gd name="T7" fmla="*/ 273 h 361"/>
              <a:gd name="T8" fmla="*/ 0 w 176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6"/>
              <a:gd name="T16" fmla="*/ 0 h 361"/>
              <a:gd name="T17" fmla="*/ 176 w 176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6" h="361">
                <a:moveTo>
                  <a:pt x="0" y="0"/>
                </a:moveTo>
                <a:lnTo>
                  <a:pt x="176" y="241"/>
                </a:lnTo>
                <a:lnTo>
                  <a:pt x="156" y="361"/>
                </a:lnTo>
                <a:lnTo>
                  <a:pt x="48" y="273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2092325" y="3165623"/>
            <a:ext cx="684213" cy="684213"/>
          </a:xfrm>
          <a:custGeom>
            <a:avLst/>
            <a:gdLst>
              <a:gd name="T0" fmla="*/ 210 w 216"/>
              <a:gd name="T1" fmla="*/ 97 h 216"/>
              <a:gd name="T2" fmla="*/ 119 w 216"/>
              <a:gd name="T3" fmla="*/ 210 h 216"/>
              <a:gd name="T4" fmla="*/ 6 w 216"/>
              <a:gd name="T5" fmla="*/ 119 h 216"/>
              <a:gd name="T6" fmla="*/ 97 w 216"/>
              <a:gd name="T7" fmla="*/ 6 h 216"/>
              <a:gd name="T8" fmla="*/ 210 w 216"/>
              <a:gd name="T9" fmla="*/ 97 h 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"/>
              <a:gd name="T16" fmla="*/ 0 h 216"/>
              <a:gd name="T17" fmla="*/ 216 w 216"/>
              <a:gd name="T18" fmla="*/ 216 h 2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" h="216">
                <a:moveTo>
                  <a:pt x="210" y="97"/>
                </a:moveTo>
                <a:cubicBezTo>
                  <a:pt x="216" y="153"/>
                  <a:pt x="175" y="204"/>
                  <a:pt x="119" y="210"/>
                </a:cubicBezTo>
                <a:cubicBezTo>
                  <a:pt x="62" y="216"/>
                  <a:pt x="12" y="175"/>
                  <a:pt x="6" y="119"/>
                </a:cubicBezTo>
                <a:cubicBezTo>
                  <a:pt x="0" y="62"/>
                  <a:pt x="41" y="12"/>
                  <a:pt x="97" y="6"/>
                </a:cubicBezTo>
                <a:cubicBezTo>
                  <a:pt x="153" y="0"/>
                  <a:pt x="204" y="40"/>
                  <a:pt x="210" y="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4"/>
          <p:cNvSpPr>
            <a:spLocks noChangeArrowheads="1"/>
          </p:cNvSpPr>
          <p:nvPr/>
        </p:nvSpPr>
        <p:spPr bwMode="auto">
          <a:xfrm>
            <a:off x="1819275" y="2952898"/>
            <a:ext cx="1504950" cy="3382963"/>
          </a:xfrm>
          <a:custGeom>
            <a:avLst/>
            <a:gdLst>
              <a:gd name="T0" fmla="*/ 255 w 475"/>
              <a:gd name="T1" fmla="*/ 328 h 1068"/>
              <a:gd name="T2" fmla="*/ 269 w 475"/>
              <a:gd name="T3" fmla="*/ 286 h 1068"/>
              <a:gd name="T4" fmla="*/ 363 w 475"/>
              <a:gd name="T5" fmla="*/ 210 h 1068"/>
              <a:gd name="T6" fmla="*/ 423 w 475"/>
              <a:gd name="T7" fmla="*/ 0 h 1068"/>
              <a:gd name="T8" fmla="*/ 475 w 475"/>
              <a:gd name="T9" fmla="*/ 14 h 1068"/>
              <a:gd name="T10" fmla="*/ 333 w 475"/>
              <a:gd name="T11" fmla="*/ 350 h 1068"/>
              <a:gd name="T12" fmla="*/ 440 w 475"/>
              <a:gd name="T13" fmla="*/ 642 h 1068"/>
              <a:gd name="T14" fmla="*/ 474 w 475"/>
              <a:gd name="T15" fmla="*/ 1038 h 1068"/>
              <a:gd name="T16" fmla="*/ 410 w 475"/>
              <a:gd name="T17" fmla="*/ 1045 h 1068"/>
              <a:gd name="T18" fmla="*/ 356 w 475"/>
              <a:gd name="T19" fmla="*/ 721 h 1068"/>
              <a:gd name="T20" fmla="*/ 315 w 475"/>
              <a:gd name="T21" fmla="*/ 607 h 1068"/>
              <a:gd name="T22" fmla="*/ 308 w 475"/>
              <a:gd name="T23" fmla="*/ 854 h 1068"/>
              <a:gd name="T24" fmla="*/ 251 w 475"/>
              <a:gd name="T25" fmla="*/ 1062 h 1068"/>
              <a:gd name="T26" fmla="*/ 186 w 475"/>
              <a:gd name="T27" fmla="*/ 1068 h 1068"/>
              <a:gd name="T28" fmla="*/ 234 w 475"/>
              <a:gd name="T29" fmla="*/ 768 h 1068"/>
              <a:gd name="T30" fmla="*/ 151 w 475"/>
              <a:gd name="T31" fmla="*/ 444 h 1068"/>
              <a:gd name="T32" fmla="*/ 90 w 475"/>
              <a:gd name="T33" fmla="*/ 557 h 1068"/>
              <a:gd name="T34" fmla="*/ 116 w 475"/>
              <a:gd name="T35" fmla="*/ 668 h 1068"/>
              <a:gd name="T36" fmla="*/ 64 w 475"/>
              <a:gd name="T37" fmla="*/ 685 h 1068"/>
              <a:gd name="T38" fmla="*/ 42 w 475"/>
              <a:gd name="T39" fmla="*/ 478 h 1068"/>
              <a:gd name="T40" fmla="*/ 182 w 475"/>
              <a:gd name="T41" fmla="*/ 319 h 1068"/>
              <a:gd name="T42" fmla="*/ 255 w 475"/>
              <a:gd name="T43" fmla="*/ 328 h 1068"/>
              <a:gd name="T44" fmla="*/ 279 w 475"/>
              <a:gd name="T45" fmla="*/ 465 h 1068"/>
              <a:gd name="T46" fmla="*/ 333 w 475"/>
              <a:gd name="T47" fmla="*/ 509 h 1068"/>
              <a:gd name="T48" fmla="*/ 343 w 475"/>
              <a:gd name="T49" fmla="*/ 449 h 1068"/>
              <a:gd name="T50" fmla="*/ 255 w 475"/>
              <a:gd name="T51" fmla="*/ 328 h 10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75"/>
              <a:gd name="T79" fmla="*/ 0 h 1068"/>
              <a:gd name="T80" fmla="*/ 475 w 475"/>
              <a:gd name="T81" fmla="*/ 1068 h 106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75" h="1068">
                <a:moveTo>
                  <a:pt x="255" y="328"/>
                </a:moveTo>
                <a:cubicBezTo>
                  <a:pt x="281" y="326"/>
                  <a:pt x="269" y="286"/>
                  <a:pt x="269" y="286"/>
                </a:cubicBezTo>
                <a:cubicBezTo>
                  <a:pt x="310" y="271"/>
                  <a:pt x="347" y="250"/>
                  <a:pt x="363" y="210"/>
                </a:cubicBezTo>
                <a:cubicBezTo>
                  <a:pt x="390" y="142"/>
                  <a:pt x="423" y="0"/>
                  <a:pt x="423" y="0"/>
                </a:cubicBezTo>
                <a:cubicBezTo>
                  <a:pt x="475" y="14"/>
                  <a:pt x="475" y="14"/>
                  <a:pt x="475" y="14"/>
                </a:cubicBezTo>
                <a:cubicBezTo>
                  <a:pt x="450" y="120"/>
                  <a:pt x="443" y="289"/>
                  <a:pt x="333" y="350"/>
                </a:cubicBezTo>
                <a:cubicBezTo>
                  <a:pt x="333" y="350"/>
                  <a:pt x="429" y="482"/>
                  <a:pt x="440" y="642"/>
                </a:cubicBezTo>
                <a:cubicBezTo>
                  <a:pt x="452" y="802"/>
                  <a:pt x="474" y="1038"/>
                  <a:pt x="474" y="1038"/>
                </a:cubicBezTo>
                <a:cubicBezTo>
                  <a:pt x="410" y="1045"/>
                  <a:pt x="410" y="1045"/>
                  <a:pt x="410" y="1045"/>
                </a:cubicBezTo>
                <a:cubicBezTo>
                  <a:pt x="356" y="721"/>
                  <a:pt x="356" y="721"/>
                  <a:pt x="356" y="721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5" y="607"/>
                  <a:pt x="324" y="793"/>
                  <a:pt x="308" y="854"/>
                </a:cubicBezTo>
                <a:cubicBezTo>
                  <a:pt x="291" y="915"/>
                  <a:pt x="251" y="1062"/>
                  <a:pt x="251" y="1062"/>
                </a:cubicBezTo>
                <a:cubicBezTo>
                  <a:pt x="186" y="1068"/>
                  <a:pt x="186" y="1068"/>
                  <a:pt x="186" y="1068"/>
                </a:cubicBezTo>
                <a:cubicBezTo>
                  <a:pt x="186" y="1068"/>
                  <a:pt x="238" y="838"/>
                  <a:pt x="234" y="768"/>
                </a:cubicBezTo>
                <a:cubicBezTo>
                  <a:pt x="229" y="698"/>
                  <a:pt x="151" y="444"/>
                  <a:pt x="151" y="444"/>
                </a:cubicBezTo>
                <a:cubicBezTo>
                  <a:pt x="151" y="444"/>
                  <a:pt x="82" y="509"/>
                  <a:pt x="90" y="557"/>
                </a:cubicBezTo>
                <a:cubicBezTo>
                  <a:pt x="98" y="605"/>
                  <a:pt x="116" y="668"/>
                  <a:pt x="116" y="668"/>
                </a:cubicBezTo>
                <a:cubicBezTo>
                  <a:pt x="64" y="685"/>
                  <a:pt x="64" y="685"/>
                  <a:pt x="64" y="685"/>
                </a:cubicBezTo>
                <a:cubicBezTo>
                  <a:pt x="64" y="685"/>
                  <a:pt x="0" y="590"/>
                  <a:pt x="42" y="478"/>
                </a:cubicBezTo>
                <a:cubicBezTo>
                  <a:pt x="68" y="408"/>
                  <a:pt x="115" y="352"/>
                  <a:pt x="182" y="319"/>
                </a:cubicBezTo>
                <a:cubicBezTo>
                  <a:pt x="182" y="319"/>
                  <a:pt x="229" y="331"/>
                  <a:pt x="255" y="328"/>
                </a:cubicBezTo>
                <a:cubicBezTo>
                  <a:pt x="279" y="465"/>
                  <a:pt x="279" y="465"/>
                  <a:pt x="279" y="465"/>
                </a:cubicBezTo>
                <a:cubicBezTo>
                  <a:pt x="333" y="509"/>
                  <a:pt x="333" y="509"/>
                  <a:pt x="333" y="509"/>
                </a:cubicBezTo>
                <a:cubicBezTo>
                  <a:pt x="343" y="449"/>
                  <a:pt x="343" y="449"/>
                  <a:pt x="343" y="449"/>
                </a:cubicBezTo>
                <a:lnTo>
                  <a:pt x="255" y="3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989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884363" y="1147663"/>
            <a:ext cx="5375275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ChangeArrowheads="1"/>
          </p:cNvSpPr>
          <p:nvPr/>
        </p:nvSpPr>
        <p:spPr bwMode="auto">
          <a:xfrm>
            <a:off x="5546725" y="3179663"/>
            <a:ext cx="1709738" cy="2841625"/>
          </a:xfrm>
          <a:custGeom>
            <a:avLst/>
            <a:gdLst>
              <a:gd name="T0" fmla="*/ 521 w 521"/>
              <a:gd name="T1" fmla="*/ 221 h 866"/>
              <a:gd name="T2" fmla="*/ 487 w 521"/>
              <a:gd name="T3" fmla="*/ 362 h 866"/>
              <a:gd name="T4" fmla="*/ 425 w 521"/>
              <a:gd name="T5" fmla="*/ 362 h 866"/>
              <a:gd name="T6" fmla="*/ 458 w 521"/>
              <a:gd name="T7" fmla="*/ 221 h 866"/>
              <a:gd name="T8" fmla="*/ 400 w 521"/>
              <a:gd name="T9" fmla="*/ 144 h 866"/>
              <a:gd name="T10" fmla="*/ 350 w 521"/>
              <a:gd name="T11" fmla="*/ 554 h 866"/>
              <a:gd name="T12" fmla="*/ 367 w 521"/>
              <a:gd name="T13" fmla="*/ 866 h 866"/>
              <a:gd name="T14" fmla="*/ 283 w 521"/>
              <a:gd name="T15" fmla="*/ 866 h 866"/>
              <a:gd name="T16" fmla="*/ 233 w 521"/>
              <a:gd name="T17" fmla="*/ 358 h 866"/>
              <a:gd name="T18" fmla="*/ 167 w 521"/>
              <a:gd name="T19" fmla="*/ 595 h 866"/>
              <a:gd name="T20" fmla="*/ 167 w 521"/>
              <a:gd name="T21" fmla="*/ 866 h 866"/>
              <a:gd name="T22" fmla="*/ 88 w 521"/>
              <a:gd name="T23" fmla="*/ 866 h 866"/>
              <a:gd name="T24" fmla="*/ 117 w 521"/>
              <a:gd name="T25" fmla="*/ 320 h 866"/>
              <a:gd name="T26" fmla="*/ 183 w 521"/>
              <a:gd name="T27" fmla="*/ 162 h 866"/>
              <a:gd name="T28" fmla="*/ 77 w 521"/>
              <a:gd name="T29" fmla="*/ 187 h 866"/>
              <a:gd name="T30" fmla="*/ 0 w 521"/>
              <a:gd name="T31" fmla="*/ 31 h 866"/>
              <a:gd name="T32" fmla="*/ 63 w 521"/>
              <a:gd name="T33" fmla="*/ 0 h 866"/>
              <a:gd name="T34" fmla="*/ 113 w 521"/>
              <a:gd name="T35" fmla="*/ 109 h 866"/>
              <a:gd name="T36" fmla="*/ 260 w 521"/>
              <a:gd name="T37" fmla="*/ 39 h 866"/>
              <a:gd name="T38" fmla="*/ 283 w 521"/>
              <a:gd name="T39" fmla="*/ 75 h 866"/>
              <a:gd name="T40" fmla="*/ 222 w 521"/>
              <a:gd name="T41" fmla="*/ 227 h 866"/>
              <a:gd name="T42" fmla="*/ 248 w 521"/>
              <a:gd name="T43" fmla="*/ 279 h 866"/>
              <a:gd name="T44" fmla="*/ 297 w 521"/>
              <a:gd name="T45" fmla="*/ 241 h 866"/>
              <a:gd name="T46" fmla="*/ 283 w 521"/>
              <a:gd name="T47" fmla="*/ 75 h 866"/>
              <a:gd name="T48" fmla="*/ 346 w 521"/>
              <a:gd name="T49" fmla="*/ 31 h 866"/>
              <a:gd name="T50" fmla="*/ 479 w 521"/>
              <a:gd name="T51" fmla="*/ 109 h 866"/>
              <a:gd name="T52" fmla="*/ 521 w 521"/>
              <a:gd name="T53" fmla="*/ 221 h 86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21"/>
              <a:gd name="T82" fmla="*/ 0 h 866"/>
              <a:gd name="T83" fmla="*/ 521 w 521"/>
              <a:gd name="T84" fmla="*/ 866 h 86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21" h="866">
                <a:moveTo>
                  <a:pt x="521" y="221"/>
                </a:moveTo>
                <a:cubicBezTo>
                  <a:pt x="487" y="362"/>
                  <a:pt x="487" y="362"/>
                  <a:pt x="487" y="362"/>
                </a:cubicBezTo>
                <a:cubicBezTo>
                  <a:pt x="425" y="362"/>
                  <a:pt x="425" y="362"/>
                  <a:pt x="425" y="362"/>
                </a:cubicBezTo>
                <a:cubicBezTo>
                  <a:pt x="458" y="221"/>
                  <a:pt x="458" y="221"/>
                  <a:pt x="458" y="221"/>
                </a:cubicBezTo>
                <a:cubicBezTo>
                  <a:pt x="400" y="144"/>
                  <a:pt x="400" y="144"/>
                  <a:pt x="400" y="144"/>
                </a:cubicBezTo>
                <a:cubicBezTo>
                  <a:pt x="400" y="144"/>
                  <a:pt x="346" y="345"/>
                  <a:pt x="350" y="554"/>
                </a:cubicBezTo>
                <a:cubicBezTo>
                  <a:pt x="354" y="762"/>
                  <a:pt x="367" y="866"/>
                  <a:pt x="367" y="866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33" y="358"/>
                  <a:pt x="233" y="358"/>
                  <a:pt x="233" y="358"/>
                </a:cubicBezTo>
                <a:cubicBezTo>
                  <a:pt x="233" y="358"/>
                  <a:pt x="175" y="450"/>
                  <a:pt x="167" y="595"/>
                </a:cubicBezTo>
                <a:cubicBezTo>
                  <a:pt x="158" y="741"/>
                  <a:pt x="167" y="866"/>
                  <a:pt x="167" y="866"/>
                </a:cubicBezTo>
                <a:cubicBezTo>
                  <a:pt x="88" y="866"/>
                  <a:pt x="88" y="866"/>
                  <a:pt x="88" y="866"/>
                </a:cubicBezTo>
                <a:cubicBezTo>
                  <a:pt x="88" y="866"/>
                  <a:pt x="50" y="479"/>
                  <a:pt x="117" y="320"/>
                </a:cubicBezTo>
                <a:cubicBezTo>
                  <a:pt x="183" y="162"/>
                  <a:pt x="183" y="162"/>
                  <a:pt x="183" y="162"/>
                </a:cubicBezTo>
                <a:cubicBezTo>
                  <a:pt x="183" y="162"/>
                  <a:pt x="96" y="212"/>
                  <a:pt x="77" y="187"/>
                </a:cubicBezTo>
                <a:cubicBezTo>
                  <a:pt x="58" y="162"/>
                  <a:pt x="0" y="31"/>
                  <a:pt x="0" y="31"/>
                </a:cubicBezTo>
                <a:cubicBezTo>
                  <a:pt x="63" y="0"/>
                  <a:pt x="63" y="0"/>
                  <a:pt x="63" y="0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3" y="109"/>
                  <a:pt x="183" y="50"/>
                  <a:pt x="260" y="39"/>
                </a:cubicBezTo>
                <a:cubicBezTo>
                  <a:pt x="260" y="39"/>
                  <a:pt x="221" y="70"/>
                  <a:pt x="283" y="75"/>
                </a:cubicBezTo>
                <a:cubicBezTo>
                  <a:pt x="222" y="227"/>
                  <a:pt x="222" y="227"/>
                  <a:pt x="222" y="227"/>
                </a:cubicBezTo>
                <a:cubicBezTo>
                  <a:pt x="248" y="279"/>
                  <a:pt x="248" y="279"/>
                  <a:pt x="248" y="279"/>
                </a:cubicBezTo>
                <a:cubicBezTo>
                  <a:pt x="297" y="241"/>
                  <a:pt x="297" y="241"/>
                  <a:pt x="297" y="241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346" y="79"/>
                  <a:pt x="346" y="31"/>
                  <a:pt x="346" y="31"/>
                </a:cubicBezTo>
                <a:cubicBezTo>
                  <a:pt x="393" y="31"/>
                  <a:pt x="455" y="45"/>
                  <a:pt x="479" y="109"/>
                </a:cubicBezTo>
                <a:cubicBezTo>
                  <a:pt x="521" y="221"/>
                  <a:pt x="521" y="221"/>
                  <a:pt x="521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6202363" y="2581175"/>
            <a:ext cx="657225" cy="6572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6275388" y="3425725"/>
            <a:ext cx="246062" cy="669925"/>
          </a:xfrm>
          <a:custGeom>
            <a:avLst/>
            <a:gdLst>
              <a:gd name="T0" fmla="*/ 126 w 155"/>
              <a:gd name="T1" fmla="*/ 0 h 422"/>
              <a:gd name="T2" fmla="*/ 155 w 155"/>
              <a:gd name="T3" fmla="*/ 343 h 422"/>
              <a:gd name="T4" fmla="*/ 54 w 155"/>
              <a:gd name="T5" fmla="*/ 422 h 422"/>
              <a:gd name="T6" fmla="*/ 0 w 155"/>
              <a:gd name="T7" fmla="*/ 314 h 422"/>
              <a:gd name="T8" fmla="*/ 126 w 155"/>
              <a:gd name="T9" fmla="*/ 0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422"/>
              <a:gd name="T17" fmla="*/ 155 w 155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422">
                <a:moveTo>
                  <a:pt x="126" y="0"/>
                </a:moveTo>
                <a:lnTo>
                  <a:pt x="155" y="343"/>
                </a:lnTo>
                <a:lnTo>
                  <a:pt x="54" y="422"/>
                </a:lnTo>
                <a:lnTo>
                  <a:pt x="0" y="314"/>
                </a:lnTo>
                <a:lnTo>
                  <a:pt x="12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5667375" y="1901725"/>
            <a:ext cx="417513" cy="103188"/>
          </a:xfrm>
          <a:custGeom>
            <a:avLst/>
            <a:gdLst>
              <a:gd name="T0" fmla="*/ 126 w 127"/>
              <a:gd name="T1" fmla="*/ 15 h 31"/>
              <a:gd name="T2" fmla="*/ 112 w 127"/>
              <a:gd name="T3" fmla="*/ 29 h 31"/>
              <a:gd name="T4" fmla="*/ 15 w 127"/>
              <a:gd name="T5" fmla="*/ 31 h 31"/>
              <a:gd name="T6" fmla="*/ 0 w 127"/>
              <a:gd name="T7" fmla="*/ 17 h 31"/>
              <a:gd name="T8" fmla="*/ 0 w 127"/>
              <a:gd name="T9" fmla="*/ 17 h 31"/>
              <a:gd name="T10" fmla="*/ 14 w 127"/>
              <a:gd name="T11" fmla="*/ 3 h 31"/>
              <a:gd name="T12" fmla="*/ 112 w 127"/>
              <a:gd name="T13" fmla="*/ 1 h 31"/>
              <a:gd name="T14" fmla="*/ 126 w 127"/>
              <a:gd name="T15" fmla="*/ 15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7"/>
              <a:gd name="T25" fmla="*/ 0 h 31"/>
              <a:gd name="T26" fmla="*/ 127 w 127"/>
              <a:gd name="T27" fmla="*/ 31 h 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7" h="31">
                <a:moveTo>
                  <a:pt x="126" y="15"/>
                </a:moveTo>
                <a:cubicBezTo>
                  <a:pt x="127" y="23"/>
                  <a:pt x="120" y="29"/>
                  <a:pt x="1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7" y="31"/>
                  <a:pt x="0" y="25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9"/>
                  <a:pt x="6" y="3"/>
                  <a:pt x="14" y="3"/>
                </a:cubicBezTo>
                <a:cubicBezTo>
                  <a:pt x="112" y="1"/>
                  <a:pt x="112" y="1"/>
                  <a:pt x="112" y="1"/>
                </a:cubicBezTo>
                <a:cubicBezTo>
                  <a:pt x="120" y="0"/>
                  <a:pt x="126" y="7"/>
                  <a:pt x="126" y="1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5516563" y="2398613"/>
            <a:ext cx="393700" cy="239712"/>
          </a:xfrm>
          <a:custGeom>
            <a:avLst/>
            <a:gdLst>
              <a:gd name="T0" fmla="*/ 110 w 120"/>
              <a:gd name="T1" fmla="*/ 44 h 73"/>
              <a:gd name="T2" fmla="*/ 117 w 120"/>
              <a:gd name="T3" fmla="*/ 63 h 73"/>
              <a:gd name="T4" fmla="*/ 98 w 120"/>
              <a:gd name="T5" fmla="*/ 70 h 73"/>
              <a:gd name="T6" fmla="*/ 10 w 120"/>
              <a:gd name="T7" fmla="*/ 28 h 73"/>
              <a:gd name="T8" fmla="*/ 3 w 120"/>
              <a:gd name="T9" fmla="*/ 8 h 73"/>
              <a:gd name="T10" fmla="*/ 16 w 120"/>
              <a:gd name="T11" fmla="*/ 0 h 73"/>
              <a:gd name="T12" fmla="*/ 22 w 120"/>
              <a:gd name="T13" fmla="*/ 2 h 73"/>
              <a:gd name="T14" fmla="*/ 110 w 120"/>
              <a:gd name="T15" fmla="*/ 44 h 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0"/>
              <a:gd name="T25" fmla="*/ 0 h 73"/>
              <a:gd name="T26" fmla="*/ 120 w 120"/>
              <a:gd name="T27" fmla="*/ 73 h 7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0" h="73">
                <a:moveTo>
                  <a:pt x="110" y="44"/>
                </a:moveTo>
                <a:cubicBezTo>
                  <a:pt x="117" y="47"/>
                  <a:pt x="120" y="56"/>
                  <a:pt x="117" y="63"/>
                </a:cubicBezTo>
                <a:cubicBezTo>
                  <a:pt x="113" y="70"/>
                  <a:pt x="105" y="73"/>
                  <a:pt x="98" y="70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24"/>
                  <a:pt x="0" y="16"/>
                  <a:pt x="3" y="8"/>
                </a:cubicBezTo>
                <a:cubicBezTo>
                  <a:pt x="6" y="3"/>
                  <a:pt x="11" y="0"/>
                  <a:pt x="16" y="0"/>
                </a:cubicBezTo>
                <a:cubicBezTo>
                  <a:pt x="18" y="0"/>
                  <a:pt x="20" y="1"/>
                  <a:pt x="22" y="2"/>
                </a:cubicBezTo>
                <a:lnTo>
                  <a:pt x="110" y="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5340350" y="2771675"/>
            <a:ext cx="292100" cy="361950"/>
          </a:xfrm>
          <a:custGeom>
            <a:avLst/>
            <a:gdLst>
              <a:gd name="T0" fmla="*/ 84 w 89"/>
              <a:gd name="T1" fmla="*/ 85 h 110"/>
              <a:gd name="T2" fmla="*/ 81 w 89"/>
              <a:gd name="T3" fmla="*/ 105 h 110"/>
              <a:gd name="T4" fmla="*/ 61 w 89"/>
              <a:gd name="T5" fmla="*/ 102 h 110"/>
              <a:gd name="T6" fmla="*/ 5 w 89"/>
              <a:gd name="T7" fmla="*/ 23 h 110"/>
              <a:gd name="T8" fmla="*/ 8 w 89"/>
              <a:gd name="T9" fmla="*/ 3 h 110"/>
              <a:gd name="T10" fmla="*/ 16 w 89"/>
              <a:gd name="T11" fmla="*/ 0 h 110"/>
              <a:gd name="T12" fmla="*/ 28 w 89"/>
              <a:gd name="T13" fmla="*/ 6 h 110"/>
              <a:gd name="T14" fmla="*/ 84 w 89"/>
              <a:gd name="T15" fmla="*/ 85 h 1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9"/>
              <a:gd name="T25" fmla="*/ 0 h 110"/>
              <a:gd name="T26" fmla="*/ 89 w 89"/>
              <a:gd name="T27" fmla="*/ 110 h 1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9" h="110">
                <a:moveTo>
                  <a:pt x="84" y="85"/>
                </a:moveTo>
                <a:cubicBezTo>
                  <a:pt x="89" y="91"/>
                  <a:pt x="87" y="100"/>
                  <a:pt x="81" y="105"/>
                </a:cubicBezTo>
                <a:cubicBezTo>
                  <a:pt x="75" y="110"/>
                  <a:pt x="66" y="108"/>
                  <a:pt x="61" y="102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16"/>
                  <a:pt x="1" y="7"/>
                  <a:pt x="8" y="3"/>
                </a:cubicBezTo>
                <a:cubicBezTo>
                  <a:pt x="10" y="1"/>
                  <a:pt x="13" y="0"/>
                  <a:pt x="16" y="0"/>
                </a:cubicBezTo>
                <a:cubicBezTo>
                  <a:pt x="21" y="0"/>
                  <a:pt x="25" y="2"/>
                  <a:pt x="28" y="6"/>
                </a:cubicBezTo>
                <a:lnTo>
                  <a:pt x="84" y="8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059238" y="1636613"/>
            <a:ext cx="1425575" cy="1236662"/>
          </a:xfrm>
          <a:custGeom>
            <a:avLst/>
            <a:gdLst>
              <a:gd name="T0" fmla="*/ 898 w 898"/>
              <a:gd name="T1" fmla="*/ 37 h 779"/>
              <a:gd name="T2" fmla="*/ 672 w 898"/>
              <a:gd name="T3" fmla="*/ 779 h 779"/>
              <a:gd name="T4" fmla="*/ 0 w 898"/>
              <a:gd name="T5" fmla="*/ 205 h 779"/>
              <a:gd name="T6" fmla="*/ 62 w 898"/>
              <a:gd name="T7" fmla="*/ 0 h 779"/>
              <a:gd name="T8" fmla="*/ 898 w 898"/>
              <a:gd name="T9" fmla="*/ 37 h 7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8"/>
              <a:gd name="T16" fmla="*/ 0 h 779"/>
              <a:gd name="T17" fmla="*/ 898 w 898"/>
              <a:gd name="T18" fmla="*/ 779 h 7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8" h="779">
                <a:moveTo>
                  <a:pt x="898" y="37"/>
                </a:moveTo>
                <a:lnTo>
                  <a:pt x="672" y="779"/>
                </a:lnTo>
                <a:lnTo>
                  <a:pt x="0" y="205"/>
                </a:lnTo>
                <a:lnTo>
                  <a:pt x="62" y="0"/>
                </a:lnTo>
                <a:lnTo>
                  <a:pt x="898" y="37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1871663" y="2177950"/>
            <a:ext cx="2519362" cy="3754438"/>
          </a:xfrm>
          <a:custGeom>
            <a:avLst/>
            <a:gdLst>
              <a:gd name="T0" fmla="*/ 706 w 768"/>
              <a:gd name="T1" fmla="*/ 10 h 1144"/>
              <a:gd name="T2" fmla="*/ 768 w 768"/>
              <a:gd name="T3" fmla="*/ 53 h 1144"/>
              <a:gd name="T4" fmla="*/ 579 w 768"/>
              <a:gd name="T5" fmla="*/ 307 h 1144"/>
              <a:gd name="T6" fmla="*/ 468 w 768"/>
              <a:gd name="T7" fmla="*/ 228 h 1144"/>
              <a:gd name="T8" fmla="*/ 483 w 768"/>
              <a:gd name="T9" fmla="*/ 455 h 1144"/>
              <a:gd name="T10" fmla="*/ 574 w 768"/>
              <a:gd name="T11" fmla="*/ 708 h 1144"/>
              <a:gd name="T12" fmla="*/ 535 w 768"/>
              <a:gd name="T13" fmla="*/ 1144 h 1144"/>
              <a:gd name="T14" fmla="*/ 444 w 768"/>
              <a:gd name="T15" fmla="*/ 1144 h 1144"/>
              <a:gd name="T16" fmla="*/ 444 w 768"/>
              <a:gd name="T17" fmla="*/ 804 h 1144"/>
              <a:gd name="T18" fmla="*/ 363 w 768"/>
              <a:gd name="T19" fmla="*/ 546 h 1144"/>
              <a:gd name="T20" fmla="*/ 315 w 768"/>
              <a:gd name="T21" fmla="*/ 718 h 1144"/>
              <a:gd name="T22" fmla="*/ 105 w 768"/>
              <a:gd name="T23" fmla="*/ 1144 h 1144"/>
              <a:gd name="T24" fmla="*/ 4 w 768"/>
              <a:gd name="T25" fmla="*/ 1120 h 1144"/>
              <a:gd name="T26" fmla="*/ 184 w 768"/>
              <a:gd name="T27" fmla="*/ 570 h 1144"/>
              <a:gd name="T28" fmla="*/ 153 w 768"/>
              <a:gd name="T29" fmla="*/ 192 h 1144"/>
              <a:gd name="T30" fmla="*/ 86 w 768"/>
              <a:gd name="T31" fmla="*/ 326 h 1144"/>
              <a:gd name="T32" fmla="*/ 86 w 768"/>
              <a:gd name="T33" fmla="*/ 503 h 1144"/>
              <a:gd name="T34" fmla="*/ 4 w 768"/>
              <a:gd name="T35" fmla="*/ 503 h 1144"/>
              <a:gd name="T36" fmla="*/ 4 w 768"/>
              <a:gd name="T37" fmla="*/ 378 h 1144"/>
              <a:gd name="T38" fmla="*/ 67 w 768"/>
              <a:gd name="T39" fmla="*/ 130 h 1144"/>
              <a:gd name="T40" fmla="*/ 263 w 768"/>
              <a:gd name="T41" fmla="*/ 0 h 1144"/>
              <a:gd name="T42" fmla="*/ 337 w 768"/>
              <a:gd name="T43" fmla="*/ 77 h 1144"/>
              <a:gd name="T44" fmla="*/ 317 w 768"/>
              <a:gd name="T45" fmla="*/ 307 h 1144"/>
              <a:gd name="T46" fmla="*/ 371 w 768"/>
              <a:gd name="T47" fmla="*/ 393 h 1144"/>
              <a:gd name="T48" fmla="*/ 411 w 768"/>
              <a:gd name="T49" fmla="*/ 311 h 1144"/>
              <a:gd name="T50" fmla="*/ 337 w 768"/>
              <a:gd name="T51" fmla="*/ 77 h 1144"/>
              <a:gd name="T52" fmla="*/ 364 w 768"/>
              <a:gd name="T53" fmla="*/ 17 h 1144"/>
              <a:gd name="T54" fmla="*/ 467 w 768"/>
              <a:gd name="T55" fmla="*/ 75 h 1144"/>
              <a:gd name="T56" fmla="*/ 564 w 768"/>
              <a:gd name="T57" fmla="*/ 201 h 1144"/>
              <a:gd name="T58" fmla="*/ 706 w 768"/>
              <a:gd name="T59" fmla="*/ 10 h 114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68"/>
              <a:gd name="T91" fmla="*/ 0 h 1144"/>
              <a:gd name="T92" fmla="*/ 768 w 768"/>
              <a:gd name="T93" fmla="*/ 1144 h 114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68" h="1144">
                <a:moveTo>
                  <a:pt x="706" y="10"/>
                </a:moveTo>
                <a:cubicBezTo>
                  <a:pt x="768" y="53"/>
                  <a:pt x="768" y="53"/>
                  <a:pt x="768" y="53"/>
                </a:cubicBezTo>
                <a:cubicBezTo>
                  <a:pt x="768" y="53"/>
                  <a:pt x="621" y="278"/>
                  <a:pt x="579" y="307"/>
                </a:cubicBezTo>
                <a:cubicBezTo>
                  <a:pt x="537" y="335"/>
                  <a:pt x="468" y="228"/>
                  <a:pt x="468" y="228"/>
                </a:cubicBezTo>
                <a:cubicBezTo>
                  <a:pt x="483" y="455"/>
                  <a:pt x="483" y="455"/>
                  <a:pt x="483" y="455"/>
                </a:cubicBezTo>
                <a:cubicBezTo>
                  <a:pt x="483" y="455"/>
                  <a:pt x="550" y="603"/>
                  <a:pt x="574" y="708"/>
                </a:cubicBezTo>
                <a:cubicBezTo>
                  <a:pt x="597" y="814"/>
                  <a:pt x="535" y="1144"/>
                  <a:pt x="535" y="1144"/>
                </a:cubicBezTo>
                <a:cubicBezTo>
                  <a:pt x="444" y="1144"/>
                  <a:pt x="444" y="1144"/>
                  <a:pt x="444" y="1144"/>
                </a:cubicBezTo>
                <a:cubicBezTo>
                  <a:pt x="444" y="1144"/>
                  <a:pt x="444" y="914"/>
                  <a:pt x="444" y="804"/>
                </a:cubicBezTo>
                <a:cubicBezTo>
                  <a:pt x="444" y="694"/>
                  <a:pt x="363" y="546"/>
                  <a:pt x="363" y="546"/>
                </a:cubicBezTo>
                <a:cubicBezTo>
                  <a:pt x="315" y="718"/>
                  <a:pt x="315" y="718"/>
                  <a:pt x="315" y="718"/>
                </a:cubicBezTo>
                <a:cubicBezTo>
                  <a:pt x="287" y="857"/>
                  <a:pt x="105" y="1144"/>
                  <a:pt x="105" y="1144"/>
                </a:cubicBezTo>
                <a:cubicBezTo>
                  <a:pt x="4" y="1120"/>
                  <a:pt x="4" y="1120"/>
                  <a:pt x="4" y="1120"/>
                </a:cubicBezTo>
                <a:cubicBezTo>
                  <a:pt x="4" y="1120"/>
                  <a:pt x="167" y="670"/>
                  <a:pt x="184" y="570"/>
                </a:cubicBezTo>
                <a:cubicBezTo>
                  <a:pt x="200" y="469"/>
                  <a:pt x="153" y="192"/>
                  <a:pt x="153" y="192"/>
                </a:cubicBezTo>
                <a:cubicBezTo>
                  <a:pt x="86" y="326"/>
                  <a:pt x="86" y="326"/>
                  <a:pt x="86" y="326"/>
                </a:cubicBezTo>
                <a:cubicBezTo>
                  <a:pt x="86" y="503"/>
                  <a:pt x="86" y="503"/>
                  <a:pt x="86" y="503"/>
                </a:cubicBezTo>
                <a:cubicBezTo>
                  <a:pt x="4" y="503"/>
                  <a:pt x="4" y="503"/>
                  <a:pt x="4" y="503"/>
                </a:cubicBezTo>
                <a:cubicBezTo>
                  <a:pt x="4" y="503"/>
                  <a:pt x="4" y="479"/>
                  <a:pt x="4" y="378"/>
                </a:cubicBezTo>
                <a:cubicBezTo>
                  <a:pt x="4" y="278"/>
                  <a:pt x="0" y="326"/>
                  <a:pt x="67" y="130"/>
                </a:cubicBezTo>
                <a:cubicBezTo>
                  <a:pt x="98" y="38"/>
                  <a:pt x="178" y="0"/>
                  <a:pt x="263" y="0"/>
                </a:cubicBezTo>
                <a:cubicBezTo>
                  <a:pt x="263" y="0"/>
                  <a:pt x="282" y="58"/>
                  <a:pt x="337" y="77"/>
                </a:cubicBezTo>
                <a:cubicBezTo>
                  <a:pt x="317" y="307"/>
                  <a:pt x="317" y="307"/>
                  <a:pt x="317" y="307"/>
                </a:cubicBezTo>
                <a:cubicBezTo>
                  <a:pt x="371" y="393"/>
                  <a:pt x="371" y="393"/>
                  <a:pt x="371" y="393"/>
                </a:cubicBezTo>
                <a:cubicBezTo>
                  <a:pt x="411" y="311"/>
                  <a:pt x="411" y="311"/>
                  <a:pt x="411" y="311"/>
                </a:cubicBezTo>
                <a:cubicBezTo>
                  <a:pt x="337" y="77"/>
                  <a:pt x="337" y="77"/>
                  <a:pt x="337" y="77"/>
                </a:cubicBezTo>
                <a:cubicBezTo>
                  <a:pt x="391" y="96"/>
                  <a:pt x="364" y="17"/>
                  <a:pt x="364" y="17"/>
                </a:cubicBezTo>
                <a:cubicBezTo>
                  <a:pt x="402" y="30"/>
                  <a:pt x="438" y="50"/>
                  <a:pt x="467" y="75"/>
                </a:cubicBezTo>
                <a:cubicBezTo>
                  <a:pt x="477" y="84"/>
                  <a:pt x="575" y="187"/>
                  <a:pt x="564" y="201"/>
                </a:cubicBezTo>
                <a:cubicBezTo>
                  <a:pt x="564" y="201"/>
                  <a:pt x="706" y="10"/>
                  <a:pt x="706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3757613" y="1550888"/>
            <a:ext cx="312737" cy="404812"/>
          </a:xfrm>
          <a:custGeom>
            <a:avLst/>
            <a:gdLst>
              <a:gd name="T0" fmla="*/ 197 w 197"/>
              <a:gd name="T1" fmla="*/ 42 h 255"/>
              <a:gd name="T2" fmla="*/ 133 w 197"/>
              <a:gd name="T3" fmla="*/ 255 h 255"/>
              <a:gd name="T4" fmla="*/ 0 w 197"/>
              <a:gd name="T5" fmla="*/ 213 h 255"/>
              <a:gd name="T6" fmla="*/ 64 w 197"/>
              <a:gd name="T7" fmla="*/ 0 h 255"/>
              <a:gd name="T8" fmla="*/ 197 w 197"/>
              <a:gd name="T9" fmla="*/ 42 h 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7"/>
              <a:gd name="T16" fmla="*/ 0 h 255"/>
              <a:gd name="T17" fmla="*/ 197 w 197"/>
              <a:gd name="T18" fmla="*/ 255 h 2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7" h="255">
                <a:moveTo>
                  <a:pt x="197" y="42"/>
                </a:moveTo>
                <a:lnTo>
                  <a:pt x="133" y="255"/>
                </a:lnTo>
                <a:lnTo>
                  <a:pt x="0" y="213"/>
                </a:lnTo>
                <a:lnTo>
                  <a:pt x="64" y="0"/>
                </a:lnTo>
                <a:lnTo>
                  <a:pt x="197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497138" y="1144488"/>
            <a:ext cx="955675" cy="958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5"/>
          <p:cNvSpPr>
            <a:spLocks noChangeArrowheads="1"/>
          </p:cNvSpPr>
          <p:nvPr/>
        </p:nvSpPr>
        <p:spPr bwMode="auto">
          <a:xfrm>
            <a:off x="2911475" y="2430363"/>
            <a:ext cx="307975" cy="1038225"/>
          </a:xfrm>
          <a:custGeom>
            <a:avLst/>
            <a:gdLst>
              <a:gd name="T0" fmla="*/ 41 w 194"/>
              <a:gd name="T1" fmla="*/ 0 h 654"/>
              <a:gd name="T2" fmla="*/ 194 w 194"/>
              <a:gd name="T3" fmla="*/ 484 h 654"/>
              <a:gd name="T4" fmla="*/ 112 w 194"/>
              <a:gd name="T5" fmla="*/ 654 h 654"/>
              <a:gd name="T6" fmla="*/ 0 w 194"/>
              <a:gd name="T7" fmla="*/ 476 h 654"/>
              <a:gd name="T8" fmla="*/ 41 w 194"/>
              <a:gd name="T9" fmla="*/ 0 h 6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4"/>
              <a:gd name="T16" fmla="*/ 0 h 654"/>
              <a:gd name="T17" fmla="*/ 194 w 194"/>
              <a:gd name="T18" fmla="*/ 654 h 6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4" h="654">
                <a:moveTo>
                  <a:pt x="41" y="0"/>
                </a:moveTo>
                <a:lnTo>
                  <a:pt x="194" y="484"/>
                </a:lnTo>
                <a:lnTo>
                  <a:pt x="112" y="654"/>
                </a:lnTo>
                <a:lnTo>
                  <a:pt x="0" y="476"/>
                </a:lnTo>
                <a:lnTo>
                  <a:pt x="4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9272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2484438" y="1206500"/>
            <a:ext cx="4706937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" name="Freeform 5"/>
          <p:cNvSpPr>
            <a:spLocks noEditPoints="1" noChangeArrowheads="1"/>
          </p:cNvSpPr>
          <p:nvPr/>
        </p:nvSpPr>
        <p:spPr bwMode="auto">
          <a:xfrm>
            <a:off x="5199063" y="1206500"/>
            <a:ext cx="1995487" cy="1338263"/>
          </a:xfrm>
          <a:custGeom>
            <a:avLst/>
            <a:gdLst>
              <a:gd name="T0" fmla="*/ 320 w 641"/>
              <a:gd name="T1" fmla="*/ 0 h 430"/>
              <a:gd name="T2" fmla="*/ 641 w 641"/>
              <a:gd name="T3" fmla="*/ 215 h 430"/>
              <a:gd name="T4" fmla="*/ 320 w 641"/>
              <a:gd name="T5" fmla="*/ 430 h 430"/>
              <a:gd name="T6" fmla="*/ 0 w 641"/>
              <a:gd name="T7" fmla="*/ 215 h 430"/>
              <a:gd name="T8" fmla="*/ 320 w 641"/>
              <a:gd name="T9" fmla="*/ 0 h 430"/>
              <a:gd name="T10" fmla="*/ 585 w 641"/>
              <a:gd name="T11" fmla="*/ 215 h 430"/>
              <a:gd name="T12" fmla="*/ 320 w 641"/>
              <a:gd name="T13" fmla="*/ 38 h 430"/>
              <a:gd name="T14" fmla="*/ 56 w 641"/>
              <a:gd name="T15" fmla="*/ 215 h 430"/>
              <a:gd name="T16" fmla="*/ 320 w 641"/>
              <a:gd name="T17" fmla="*/ 393 h 430"/>
              <a:gd name="T18" fmla="*/ 585 w 641"/>
              <a:gd name="T19" fmla="*/ 215 h 4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41"/>
              <a:gd name="T31" fmla="*/ 0 h 430"/>
              <a:gd name="T32" fmla="*/ 641 w 641"/>
              <a:gd name="T33" fmla="*/ 430 h 4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41" h="430">
                <a:moveTo>
                  <a:pt x="320" y="0"/>
                </a:moveTo>
                <a:cubicBezTo>
                  <a:pt x="497" y="0"/>
                  <a:pt x="641" y="96"/>
                  <a:pt x="641" y="215"/>
                </a:cubicBezTo>
                <a:cubicBezTo>
                  <a:pt x="641" y="334"/>
                  <a:pt x="497" y="430"/>
                  <a:pt x="320" y="430"/>
                </a:cubicBezTo>
                <a:cubicBezTo>
                  <a:pt x="143" y="430"/>
                  <a:pt x="0" y="334"/>
                  <a:pt x="0" y="215"/>
                </a:cubicBezTo>
                <a:cubicBezTo>
                  <a:pt x="0" y="96"/>
                  <a:pt x="143" y="0"/>
                  <a:pt x="320" y="0"/>
                </a:cubicBezTo>
                <a:close/>
                <a:moveTo>
                  <a:pt x="585" y="215"/>
                </a:moveTo>
                <a:cubicBezTo>
                  <a:pt x="585" y="117"/>
                  <a:pt x="466" y="38"/>
                  <a:pt x="320" y="38"/>
                </a:cubicBezTo>
                <a:cubicBezTo>
                  <a:pt x="174" y="38"/>
                  <a:pt x="56" y="117"/>
                  <a:pt x="56" y="215"/>
                </a:cubicBezTo>
                <a:cubicBezTo>
                  <a:pt x="56" y="313"/>
                  <a:pt x="174" y="393"/>
                  <a:pt x="320" y="393"/>
                </a:cubicBezTo>
                <a:cubicBezTo>
                  <a:pt x="466" y="393"/>
                  <a:pt x="585" y="313"/>
                  <a:pt x="585" y="21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6394450" y="1727200"/>
            <a:ext cx="230188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7"/>
          <p:cNvSpPr>
            <a:spLocks noEditPoints="1" noChangeArrowheads="1"/>
          </p:cNvSpPr>
          <p:nvPr/>
        </p:nvSpPr>
        <p:spPr bwMode="auto">
          <a:xfrm>
            <a:off x="5892800" y="2686050"/>
            <a:ext cx="604838" cy="403225"/>
          </a:xfrm>
          <a:custGeom>
            <a:avLst/>
            <a:gdLst>
              <a:gd name="T0" fmla="*/ 97 w 194"/>
              <a:gd name="T1" fmla="*/ 0 h 130"/>
              <a:gd name="T2" fmla="*/ 194 w 194"/>
              <a:gd name="T3" fmla="*/ 65 h 130"/>
              <a:gd name="T4" fmla="*/ 97 w 194"/>
              <a:gd name="T5" fmla="*/ 130 h 130"/>
              <a:gd name="T6" fmla="*/ 0 w 194"/>
              <a:gd name="T7" fmla="*/ 65 h 130"/>
              <a:gd name="T8" fmla="*/ 97 w 194"/>
              <a:gd name="T9" fmla="*/ 0 h 130"/>
              <a:gd name="T10" fmla="*/ 178 w 194"/>
              <a:gd name="T11" fmla="*/ 65 h 130"/>
              <a:gd name="T12" fmla="*/ 97 w 194"/>
              <a:gd name="T13" fmla="*/ 11 h 130"/>
              <a:gd name="T14" fmla="*/ 17 w 194"/>
              <a:gd name="T15" fmla="*/ 65 h 130"/>
              <a:gd name="T16" fmla="*/ 97 w 194"/>
              <a:gd name="T17" fmla="*/ 119 h 130"/>
              <a:gd name="T18" fmla="*/ 178 w 194"/>
              <a:gd name="T19" fmla="*/ 65 h 1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4"/>
              <a:gd name="T31" fmla="*/ 0 h 130"/>
              <a:gd name="T32" fmla="*/ 194 w 194"/>
              <a:gd name="T33" fmla="*/ 130 h 1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4" h="130">
                <a:moveTo>
                  <a:pt x="97" y="0"/>
                </a:moveTo>
                <a:cubicBezTo>
                  <a:pt x="151" y="0"/>
                  <a:pt x="194" y="29"/>
                  <a:pt x="194" y="65"/>
                </a:cubicBezTo>
                <a:cubicBezTo>
                  <a:pt x="194" y="101"/>
                  <a:pt x="151" y="130"/>
                  <a:pt x="97" y="130"/>
                </a:cubicBezTo>
                <a:cubicBezTo>
                  <a:pt x="44" y="130"/>
                  <a:pt x="0" y="101"/>
                  <a:pt x="0" y="65"/>
                </a:cubicBezTo>
                <a:cubicBezTo>
                  <a:pt x="0" y="29"/>
                  <a:pt x="44" y="0"/>
                  <a:pt x="97" y="0"/>
                </a:cubicBezTo>
                <a:close/>
                <a:moveTo>
                  <a:pt x="178" y="65"/>
                </a:moveTo>
                <a:cubicBezTo>
                  <a:pt x="178" y="35"/>
                  <a:pt x="142" y="11"/>
                  <a:pt x="97" y="11"/>
                </a:cubicBezTo>
                <a:cubicBezTo>
                  <a:pt x="53" y="11"/>
                  <a:pt x="17" y="35"/>
                  <a:pt x="17" y="65"/>
                </a:cubicBezTo>
                <a:cubicBezTo>
                  <a:pt x="17" y="95"/>
                  <a:pt x="53" y="119"/>
                  <a:pt x="97" y="119"/>
                </a:cubicBezTo>
                <a:cubicBezTo>
                  <a:pt x="142" y="119"/>
                  <a:pt x="178" y="95"/>
                  <a:pt x="178" y="6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6045200" y="1727200"/>
            <a:ext cx="228600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668963" y="1727200"/>
            <a:ext cx="227012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10"/>
          <p:cNvSpPr>
            <a:spLocks noEditPoints="1" noChangeArrowheads="1"/>
          </p:cNvSpPr>
          <p:nvPr/>
        </p:nvSpPr>
        <p:spPr bwMode="auto">
          <a:xfrm>
            <a:off x="5827713" y="3149600"/>
            <a:ext cx="236537" cy="161925"/>
          </a:xfrm>
          <a:custGeom>
            <a:avLst/>
            <a:gdLst>
              <a:gd name="T0" fmla="*/ 70 w 76"/>
              <a:gd name="T1" fmla="*/ 26 h 52"/>
              <a:gd name="T2" fmla="*/ 38 w 76"/>
              <a:gd name="T3" fmla="*/ 5 h 52"/>
              <a:gd name="T4" fmla="*/ 6 w 76"/>
              <a:gd name="T5" fmla="*/ 26 h 52"/>
              <a:gd name="T6" fmla="*/ 38 w 76"/>
              <a:gd name="T7" fmla="*/ 47 h 52"/>
              <a:gd name="T8" fmla="*/ 70 w 76"/>
              <a:gd name="T9" fmla="*/ 26 h 52"/>
              <a:gd name="T10" fmla="*/ 76 w 76"/>
              <a:gd name="T11" fmla="*/ 26 h 52"/>
              <a:gd name="T12" fmla="*/ 38 w 76"/>
              <a:gd name="T13" fmla="*/ 52 h 52"/>
              <a:gd name="T14" fmla="*/ 0 w 76"/>
              <a:gd name="T15" fmla="*/ 26 h 52"/>
              <a:gd name="T16" fmla="*/ 38 w 76"/>
              <a:gd name="T17" fmla="*/ 0 h 52"/>
              <a:gd name="T18" fmla="*/ 76 w 76"/>
              <a:gd name="T19" fmla="*/ 26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6"/>
              <a:gd name="T31" fmla="*/ 0 h 52"/>
              <a:gd name="T32" fmla="*/ 76 w 76"/>
              <a:gd name="T33" fmla="*/ 52 h 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6" h="52">
                <a:moveTo>
                  <a:pt x="70" y="26"/>
                </a:moveTo>
                <a:cubicBezTo>
                  <a:pt x="70" y="14"/>
                  <a:pt x="55" y="5"/>
                  <a:pt x="38" y="5"/>
                </a:cubicBezTo>
                <a:cubicBezTo>
                  <a:pt x="21" y="5"/>
                  <a:pt x="6" y="14"/>
                  <a:pt x="6" y="26"/>
                </a:cubicBezTo>
                <a:cubicBezTo>
                  <a:pt x="6" y="38"/>
                  <a:pt x="21" y="47"/>
                  <a:pt x="38" y="47"/>
                </a:cubicBezTo>
                <a:cubicBezTo>
                  <a:pt x="55" y="47"/>
                  <a:pt x="70" y="38"/>
                  <a:pt x="70" y="26"/>
                </a:cubicBezTo>
                <a:close/>
                <a:moveTo>
                  <a:pt x="76" y="26"/>
                </a:moveTo>
                <a:cubicBezTo>
                  <a:pt x="76" y="40"/>
                  <a:pt x="59" y="52"/>
                  <a:pt x="38" y="52"/>
                </a:cubicBezTo>
                <a:cubicBezTo>
                  <a:pt x="17" y="52"/>
                  <a:pt x="0" y="40"/>
                  <a:pt x="0" y="26"/>
                </a:cubicBezTo>
                <a:cubicBezTo>
                  <a:pt x="0" y="12"/>
                  <a:pt x="17" y="0"/>
                  <a:pt x="38" y="0"/>
                </a:cubicBezTo>
                <a:cubicBezTo>
                  <a:pt x="59" y="0"/>
                  <a:pt x="76" y="12"/>
                  <a:pt x="76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754563" y="3370263"/>
            <a:ext cx="1042987" cy="2792412"/>
          </a:xfrm>
          <a:custGeom>
            <a:avLst/>
            <a:gdLst>
              <a:gd name="T0" fmla="*/ 335 w 335"/>
              <a:gd name="T1" fmla="*/ 237 h 897"/>
              <a:gd name="T2" fmla="*/ 335 w 335"/>
              <a:gd name="T3" fmla="*/ 380 h 897"/>
              <a:gd name="T4" fmla="*/ 281 w 335"/>
              <a:gd name="T5" fmla="*/ 380 h 897"/>
              <a:gd name="T6" fmla="*/ 281 w 335"/>
              <a:gd name="T7" fmla="*/ 262 h 897"/>
              <a:gd name="T8" fmla="*/ 205 w 335"/>
              <a:gd name="T9" fmla="*/ 148 h 897"/>
              <a:gd name="T10" fmla="*/ 205 w 335"/>
              <a:gd name="T11" fmla="*/ 294 h 897"/>
              <a:gd name="T12" fmla="*/ 151 w 335"/>
              <a:gd name="T13" fmla="*/ 470 h 897"/>
              <a:gd name="T14" fmla="*/ 112 w 335"/>
              <a:gd name="T15" fmla="*/ 559 h 897"/>
              <a:gd name="T16" fmla="*/ 112 w 335"/>
              <a:gd name="T17" fmla="*/ 897 h 897"/>
              <a:gd name="T18" fmla="*/ 42 w 335"/>
              <a:gd name="T19" fmla="*/ 897 h 897"/>
              <a:gd name="T20" fmla="*/ 8 w 335"/>
              <a:gd name="T21" fmla="*/ 509 h 897"/>
              <a:gd name="T22" fmla="*/ 4 w 335"/>
              <a:gd name="T23" fmla="*/ 256 h 897"/>
              <a:gd name="T24" fmla="*/ 1 w 335"/>
              <a:gd name="T25" fmla="*/ 209 h 897"/>
              <a:gd name="T26" fmla="*/ 21 w 335"/>
              <a:gd name="T27" fmla="*/ 80 h 897"/>
              <a:gd name="T28" fmla="*/ 49 w 335"/>
              <a:gd name="T29" fmla="*/ 43 h 897"/>
              <a:gd name="T30" fmla="*/ 68 w 335"/>
              <a:gd name="T31" fmla="*/ 29 h 897"/>
              <a:gd name="T32" fmla="*/ 68 w 335"/>
              <a:gd name="T33" fmla="*/ 65 h 897"/>
              <a:gd name="T34" fmla="*/ 21 w 335"/>
              <a:gd name="T35" fmla="*/ 259 h 897"/>
              <a:gd name="T36" fmla="*/ 52 w 335"/>
              <a:gd name="T37" fmla="*/ 310 h 897"/>
              <a:gd name="T38" fmla="*/ 90 w 335"/>
              <a:gd name="T39" fmla="*/ 275 h 897"/>
              <a:gd name="T40" fmla="*/ 68 w 335"/>
              <a:gd name="T41" fmla="*/ 65 h 897"/>
              <a:gd name="T42" fmla="*/ 128 w 335"/>
              <a:gd name="T43" fmla="*/ 8 h 897"/>
              <a:gd name="T44" fmla="*/ 128 w 335"/>
              <a:gd name="T45" fmla="*/ 8 h 897"/>
              <a:gd name="T46" fmla="*/ 272 w 335"/>
              <a:gd name="T47" fmla="*/ 74 h 897"/>
              <a:gd name="T48" fmla="*/ 335 w 335"/>
              <a:gd name="T49" fmla="*/ 237 h 8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35"/>
              <a:gd name="T76" fmla="*/ 0 h 897"/>
              <a:gd name="T77" fmla="*/ 335 w 335"/>
              <a:gd name="T78" fmla="*/ 897 h 89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35" h="897">
                <a:moveTo>
                  <a:pt x="335" y="237"/>
                </a:moveTo>
                <a:cubicBezTo>
                  <a:pt x="335" y="380"/>
                  <a:pt x="335" y="380"/>
                  <a:pt x="335" y="380"/>
                </a:cubicBezTo>
                <a:cubicBezTo>
                  <a:pt x="281" y="380"/>
                  <a:pt x="281" y="380"/>
                  <a:pt x="281" y="380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05" y="148"/>
                  <a:pt x="205" y="148"/>
                  <a:pt x="205" y="148"/>
                </a:cubicBezTo>
                <a:cubicBezTo>
                  <a:pt x="205" y="294"/>
                  <a:pt x="205" y="294"/>
                  <a:pt x="205" y="294"/>
                </a:cubicBezTo>
                <a:cubicBezTo>
                  <a:pt x="205" y="294"/>
                  <a:pt x="208" y="336"/>
                  <a:pt x="151" y="470"/>
                </a:cubicBezTo>
                <a:cubicBezTo>
                  <a:pt x="112" y="559"/>
                  <a:pt x="112" y="559"/>
                  <a:pt x="112" y="559"/>
                </a:cubicBezTo>
                <a:cubicBezTo>
                  <a:pt x="112" y="897"/>
                  <a:pt x="112" y="897"/>
                  <a:pt x="112" y="897"/>
                </a:cubicBezTo>
                <a:cubicBezTo>
                  <a:pt x="42" y="897"/>
                  <a:pt x="42" y="897"/>
                  <a:pt x="42" y="897"/>
                </a:cubicBezTo>
                <a:cubicBezTo>
                  <a:pt x="16" y="897"/>
                  <a:pt x="8" y="543"/>
                  <a:pt x="8" y="509"/>
                </a:cubicBezTo>
                <a:cubicBezTo>
                  <a:pt x="10" y="425"/>
                  <a:pt x="9" y="340"/>
                  <a:pt x="4" y="256"/>
                </a:cubicBezTo>
                <a:cubicBezTo>
                  <a:pt x="3" y="241"/>
                  <a:pt x="2" y="225"/>
                  <a:pt x="1" y="209"/>
                </a:cubicBezTo>
                <a:cubicBezTo>
                  <a:pt x="0" y="165"/>
                  <a:pt x="2" y="117"/>
                  <a:pt x="21" y="80"/>
                </a:cubicBezTo>
                <a:cubicBezTo>
                  <a:pt x="28" y="66"/>
                  <a:pt x="37" y="53"/>
                  <a:pt x="49" y="43"/>
                </a:cubicBezTo>
                <a:cubicBezTo>
                  <a:pt x="55" y="38"/>
                  <a:pt x="61" y="33"/>
                  <a:pt x="68" y="29"/>
                </a:cubicBezTo>
                <a:cubicBezTo>
                  <a:pt x="68" y="29"/>
                  <a:pt x="31" y="78"/>
                  <a:pt x="68" y="65"/>
                </a:cubicBezTo>
                <a:cubicBezTo>
                  <a:pt x="21" y="259"/>
                  <a:pt x="21" y="259"/>
                  <a:pt x="21" y="259"/>
                </a:cubicBezTo>
                <a:cubicBezTo>
                  <a:pt x="52" y="310"/>
                  <a:pt x="52" y="310"/>
                  <a:pt x="52" y="310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68" y="65"/>
                  <a:pt x="68" y="65"/>
                  <a:pt x="68" y="65"/>
                </a:cubicBezTo>
                <a:cubicBezTo>
                  <a:pt x="106" y="52"/>
                  <a:pt x="128" y="8"/>
                  <a:pt x="12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84" y="0"/>
                  <a:pt x="245" y="20"/>
                  <a:pt x="272" y="74"/>
                </a:cubicBezTo>
                <a:cubicBezTo>
                  <a:pt x="316" y="167"/>
                  <a:pt x="335" y="237"/>
                  <a:pt x="335" y="2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722813" y="2544763"/>
            <a:ext cx="762000" cy="7667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4819650" y="3571875"/>
            <a:ext cx="214313" cy="763588"/>
          </a:xfrm>
          <a:custGeom>
            <a:avLst/>
            <a:gdLst>
              <a:gd name="T0" fmla="*/ 92 w 135"/>
              <a:gd name="T1" fmla="*/ 0 h 481"/>
              <a:gd name="T2" fmla="*/ 135 w 135"/>
              <a:gd name="T3" fmla="*/ 412 h 481"/>
              <a:gd name="T4" fmla="*/ 61 w 135"/>
              <a:gd name="T5" fmla="*/ 481 h 481"/>
              <a:gd name="T6" fmla="*/ 0 w 135"/>
              <a:gd name="T7" fmla="*/ 381 h 481"/>
              <a:gd name="T8" fmla="*/ 92 w 135"/>
              <a:gd name="T9" fmla="*/ 0 h 4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"/>
              <a:gd name="T16" fmla="*/ 0 h 481"/>
              <a:gd name="T17" fmla="*/ 135 w 135"/>
              <a:gd name="T18" fmla="*/ 481 h 4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" h="481">
                <a:moveTo>
                  <a:pt x="92" y="0"/>
                </a:moveTo>
                <a:lnTo>
                  <a:pt x="135" y="412"/>
                </a:lnTo>
                <a:lnTo>
                  <a:pt x="61" y="481"/>
                </a:lnTo>
                <a:lnTo>
                  <a:pt x="0" y="381"/>
                </a:lnTo>
                <a:lnTo>
                  <a:pt x="9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4"/>
          <p:cNvSpPr>
            <a:spLocks noChangeArrowheads="1"/>
          </p:cNvSpPr>
          <p:nvPr/>
        </p:nvSpPr>
        <p:spPr bwMode="auto">
          <a:xfrm>
            <a:off x="4140200" y="3709988"/>
            <a:ext cx="582613" cy="357187"/>
          </a:xfrm>
          <a:custGeom>
            <a:avLst/>
            <a:gdLst>
              <a:gd name="T0" fmla="*/ 187 w 187"/>
              <a:gd name="T1" fmla="*/ 0 h 115"/>
              <a:gd name="T2" fmla="*/ 187 w 187"/>
              <a:gd name="T3" fmla="*/ 0 h 115"/>
              <a:gd name="T4" fmla="*/ 170 w 187"/>
              <a:gd name="T5" fmla="*/ 105 h 115"/>
              <a:gd name="T6" fmla="*/ 109 w 187"/>
              <a:gd name="T7" fmla="*/ 115 h 115"/>
              <a:gd name="T8" fmla="*/ 0 w 187"/>
              <a:gd name="T9" fmla="*/ 115 h 115"/>
              <a:gd name="T10" fmla="*/ 0 w 187"/>
              <a:gd name="T11" fmla="*/ 55 h 115"/>
              <a:gd name="T12" fmla="*/ 128 w 187"/>
              <a:gd name="T13" fmla="*/ 55 h 115"/>
              <a:gd name="T14" fmla="*/ 187 w 187"/>
              <a:gd name="T15" fmla="*/ 0 h 1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7"/>
              <a:gd name="T25" fmla="*/ 0 h 115"/>
              <a:gd name="T26" fmla="*/ 187 w 187"/>
              <a:gd name="T27" fmla="*/ 115 h 1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7" h="115"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70" y="53"/>
                  <a:pt x="170" y="105"/>
                </a:cubicBezTo>
                <a:cubicBezTo>
                  <a:pt x="109" y="115"/>
                  <a:pt x="109" y="115"/>
                  <a:pt x="109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5"/>
                  <a:pt x="0" y="55"/>
                  <a:pt x="0" y="55"/>
                </a:cubicBezTo>
                <a:cubicBezTo>
                  <a:pt x="128" y="55"/>
                  <a:pt x="128" y="55"/>
                  <a:pt x="128" y="55"/>
                </a:cubicBezTo>
                <a:lnTo>
                  <a:pt x="1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5"/>
          <p:cNvSpPr>
            <a:spLocks noChangeArrowheads="1"/>
          </p:cNvSpPr>
          <p:nvPr/>
        </p:nvSpPr>
        <p:spPr bwMode="auto">
          <a:xfrm>
            <a:off x="2509838" y="3379788"/>
            <a:ext cx="1465262" cy="2782887"/>
          </a:xfrm>
          <a:custGeom>
            <a:avLst/>
            <a:gdLst>
              <a:gd name="T0" fmla="*/ 471 w 471"/>
              <a:gd name="T1" fmla="*/ 173 h 894"/>
              <a:gd name="T2" fmla="*/ 471 w 471"/>
              <a:gd name="T3" fmla="*/ 240 h 894"/>
              <a:gd name="T4" fmla="*/ 274 w 471"/>
              <a:gd name="T5" fmla="*/ 240 h 894"/>
              <a:gd name="T6" fmla="*/ 194 w 471"/>
              <a:gd name="T7" fmla="*/ 212 h 894"/>
              <a:gd name="T8" fmla="*/ 111 w 471"/>
              <a:gd name="T9" fmla="*/ 135 h 894"/>
              <a:gd name="T10" fmla="*/ 93 w 471"/>
              <a:gd name="T11" fmla="*/ 150 h 894"/>
              <a:gd name="T12" fmla="*/ 216 w 471"/>
              <a:gd name="T13" fmla="*/ 243 h 894"/>
              <a:gd name="T14" fmla="*/ 216 w 471"/>
              <a:gd name="T15" fmla="*/ 275 h 894"/>
              <a:gd name="T16" fmla="*/ 216 w 471"/>
              <a:gd name="T17" fmla="*/ 452 h 894"/>
              <a:gd name="T18" fmla="*/ 197 w 471"/>
              <a:gd name="T19" fmla="*/ 594 h 894"/>
              <a:gd name="T20" fmla="*/ 93 w 471"/>
              <a:gd name="T21" fmla="*/ 894 h 894"/>
              <a:gd name="T22" fmla="*/ 22 w 471"/>
              <a:gd name="T23" fmla="*/ 894 h 894"/>
              <a:gd name="T24" fmla="*/ 93 w 471"/>
              <a:gd name="T25" fmla="*/ 578 h 894"/>
              <a:gd name="T26" fmla="*/ 22 w 471"/>
              <a:gd name="T27" fmla="*/ 432 h 894"/>
              <a:gd name="T28" fmla="*/ 6 w 471"/>
              <a:gd name="T29" fmla="*/ 151 h 894"/>
              <a:gd name="T30" fmla="*/ 127 w 471"/>
              <a:gd name="T31" fmla="*/ 11 h 894"/>
              <a:gd name="T32" fmla="*/ 291 w 471"/>
              <a:gd name="T33" fmla="*/ 173 h 894"/>
              <a:gd name="T34" fmla="*/ 471 w 471"/>
              <a:gd name="T35" fmla="*/ 173 h 8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71"/>
              <a:gd name="T55" fmla="*/ 0 h 894"/>
              <a:gd name="T56" fmla="*/ 471 w 471"/>
              <a:gd name="T57" fmla="*/ 894 h 8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71" h="894">
                <a:moveTo>
                  <a:pt x="471" y="173"/>
                </a:moveTo>
                <a:cubicBezTo>
                  <a:pt x="471" y="240"/>
                  <a:pt x="471" y="240"/>
                  <a:pt x="471" y="240"/>
                </a:cubicBezTo>
                <a:cubicBezTo>
                  <a:pt x="471" y="240"/>
                  <a:pt x="321" y="240"/>
                  <a:pt x="274" y="240"/>
                </a:cubicBezTo>
                <a:cubicBezTo>
                  <a:pt x="226" y="240"/>
                  <a:pt x="194" y="212"/>
                  <a:pt x="194" y="212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50"/>
                  <a:pt x="158" y="243"/>
                  <a:pt x="216" y="243"/>
                </a:cubicBezTo>
                <a:cubicBezTo>
                  <a:pt x="216" y="275"/>
                  <a:pt x="216" y="275"/>
                  <a:pt x="216" y="275"/>
                </a:cubicBezTo>
                <a:cubicBezTo>
                  <a:pt x="216" y="275"/>
                  <a:pt x="216" y="368"/>
                  <a:pt x="216" y="452"/>
                </a:cubicBezTo>
                <a:cubicBezTo>
                  <a:pt x="216" y="536"/>
                  <a:pt x="197" y="594"/>
                  <a:pt x="197" y="594"/>
                </a:cubicBezTo>
                <a:cubicBezTo>
                  <a:pt x="93" y="894"/>
                  <a:pt x="93" y="894"/>
                  <a:pt x="93" y="894"/>
                </a:cubicBezTo>
                <a:cubicBezTo>
                  <a:pt x="22" y="894"/>
                  <a:pt x="22" y="894"/>
                  <a:pt x="22" y="894"/>
                </a:cubicBezTo>
                <a:cubicBezTo>
                  <a:pt x="93" y="578"/>
                  <a:pt x="93" y="578"/>
                  <a:pt x="93" y="578"/>
                </a:cubicBezTo>
                <a:cubicBezTo>
                  <a:pt x="93" y="578"/>
                  <a:pt x="44" y="498"/>
                  <a:pt x="22" y="432"/>
                </a:cubicBezTo>
                <a:cubicBezTo>
                  <a:pt x="0" y="365"/>
                  <a:pt x="6" y="304"/>
                  <a:pt x="6" y="151"/>
                </a:cubicBezTo>
                <a:cubicBezTo>
                  <a:pt x="6" y="0"/>
                  <a:pt x="124" y="11"/>
                  <a:pt x="127" y="11"/>
                </a:cubicBezTo>
                <a:cubicBezTo>
                  <a:pt x="203" y="18"/>
                  <a:pt x="251" y="119"/>
                  <a:pt x="291" y="173"/>
                </a:cubicBezTo>
                <a:lnTo>
                  <a:pt x="471" y="1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2487613" y="2544763"/>
            <a:ext cx="762000" cy="7667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9371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1116013" y="2204864"/>
            <a:ext cx="745807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5"/>
          <p:cNvSpPr>
            <a:spLocks noChangeArrowheads="1"/>
          </p:cNvSpPr>
          <p:nvPr/>
        </p:nvSpPr>
        <p:spPr bwMode="auto">
          <a:xfrm>
            <a:off x="7643813" y="3476451"/>
            <a:ext cx="927100" cy="762000"/>
          </a:xfrm>
          <a:custGeom>
            <a:avLst/>
            <a:gdLst>
              <a:gd name="T0" fmla="*/ 179 w 247"/>
              <a:gd name="T1" fmla="*/ 85 h 203"/>
              <a:gd name="T2" fmla="*/ 247 w 247"/>
              <a:gd name="T3" fmla="*/ 156 h 203"/>
              <a:gd name="T4" fmla="*/ 160 w 247"/>
              <a:gd name="T5" fmla="*/ 109 h 203"/>
              <a:gd name="T6" fmla="*/ 45 w 247"/>
              <a:gd name="T7" fmla="*/ 20 h 203"/>
              <a:gd name="T8" fmla="*/ 5 w 247"/>
              <a:gd name="T9" fmla="*/ 20 h 203"/>
              <a:gd name="T10" fmla="*/ 1 w 247"/>
              <a:gd name="T11" fmla="*/ 6 h 203"/>
              <a:gd name="T12" fmla="*/ 0 w 247"/>
              <a:gd name="T13" fmla="*/ 3 h 203"/>
              <a:gd name="T14" fmla="*/ 53 w 247"/>
              <a:gd name="T15" fmla="*/ 3 h 203"/>
              <a:gd name="T16" fmla="*/ 179 w 247"/>
              <a:gd name="T17" fmla="*/ 85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7"/>
              <a:gd name="T28" fmla="*/ 0 h 203"/>
              <a:gd name="T29" fmla="*/ 247 w 247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7" h="203">
                <a:moveTo>
                  <a:pt x="179" y="85"/>
                </a:moveTo>
                <a:cubicBezTo>
                  <a:pt x="219" y="167"/>
                  <a:pt x="246" y="156"/>
                  <a:pt x="247" y="156"/>
                </a:cubicBezTo>
                <a:cubicBezTo>
                  <a:pt x="245" y="157"/>
                  <a:pt x="186" y="203"/>
                  <a:pt x="160" y="109"/>
                </a:cubicBezTo>
                <a:cubicBezTo>
                  <a:pt x="132" y="13"/>
                  <a:pt x="45" y="20"/>
                  <a:pt x="4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15"/>
                  <a:pt x="2" y="11"/>
                  <a:pt x="1" y="6"/>
                </a:cubicBezTo>
                <a:cubicBezTo>
                  <a:pt x="0" y="5"/>
                  <a:pt x="0" y="4"/>
                  <a:pt x="0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138" y="0"/>
                  <a:pt x="179" y="8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6"/>
          <p:cNvSpPr>
            <a:spLocks noChangeArrowheads="1"/>
          </p:cNvSpPr>
          <p:nvPr/>
        </p:nvSpPr>
        <p:spPr bwMode="auto">
          <a:xfrm>
            <a:off x="6170613" y="3551064"/>
            <a:ext cx="1627187" cy="1717675"/>
          </a:xfrm>
          <a:custGeom>
            <a:avLst/>
            <a:gdLst>
              <a:gd name="T0" fmla="*/ 413 w 434"/>
              <a:gd name="T1" fmla="*/ 54 h 458"/>
              <a:gd name="T2" fmla="*/ 377 w 434"/>
              <a:gd name="T3" fmla="*/ 103 h 458"/>
              <a:gd name="T4" fmla="*/ 271 w 434"/>
              <a:gd name="T5" fmla="*/ 103 h 458"/>
              <a:gd name="T6" fmla="*/ 271 w 434"/>
              <a:gd name="T7" fmla="*/ 68 h 458"/>
              <a:gd name="T8" fmla="*/ 358 w 434"/>
              <a:gd name="T9" fmla="*/ 68 h 458"/>
              <a:gd name="T10" fmla="*/ 358 w 434"/>
              <a:gd name="T11" fmla="*/ 46 h 458"/>
              <a:gd name="T12" fmla="*/ 252 w 434"/>
              <a:gd name="T13" fmla="*/ 46 h 458"/>
              <a:gd name="T14" fmla="*/ 252 w 434"/>
              <a:gd name="T15" fmla="*/ 133 h 458"/>
              <a:gd name="T16" fmla="*/ 298 w 434"/>
              <a:gd name="T17" fmla="*/ 133 h 458"/>
              <a:gd name="T18" fmla="*/ 344 w 434"/>
              <a:gd name="T19" fmla="*/ 267 h 458"/>
              <a:gd name="T20" fmla="*/ 309 w 434"/>
              <a:gd name="T21" fmla="*/ 458 h 458"/>
              <a:gd name="T22" fmla="*/ 238 w 434"/>
              <a:gd name="T23" fmla="*/ 458 h 458"/>
              <a:gd name="T24" fmla="*/ 271 w 434"/>
              <a:gd name="T25" fmla="*/ 261 h 458"/>
              <a:gd name="T26" fmla="*/ 197 w 434"/>
              <a:gd name="T27" fmla="*/ 133 h 458"/>
              <a:gd name="T28" fmla="*/ 71 w 434"/>
              <a:gd name="T29" fmla="*/ 327 h 458"/>
              <a:gd name="T30" fmla="*/ 71 w 434"/>
              <a:gd name="T31" fmla="*/ 458 h 458"/>
              <a:gd name="T32" fmla="*/ 14 w 434"/>
              <a:gd name="T33" fmla="*/ 458 h 458"/>
              <a:gd name="T34" fmla="*/ 28 w 434"/>
              <a:gd name="T35" fmla="*/ 231 h 458"/>
              <a:gd name="T36" fmla="*/ 118 w 434"/>
              <a:gd name="T37" fmla="*/ 111 h 458"/>
              <a:gd name="T38" fmla="*/ 154 w 434"/>
              <a:gd name="T39" fmla="*/ 0 h 458"/>
              <a:gd name="T40" fmla="*/ 398 w 434"/>
              <a:gd name="T41" fmla="*/ 0 h 458"/>
              <a:gd name="T42" fmla="*/ 413 w 434"/>
              <a:gd name="T43" fmla="*/ 54 h 45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4"/>
              <a:gd name="T67" fmla="*/ 0 h 458"/>
              <a:gd name="T68" fmla="*/ 434 w 434"/>
              <a:gd name="T69" fmla="*/ 458 h 45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4" h="458">
                <a:moveTo>
                  <a:pt x="413" y="54"/>
                </a:moveTo>
                <a:cubicBezTo>
                  <a:pt x="413" y="54"/>
                  <a:pt x="434" y="103"/>
                  <a:pt x="377" y="103"/>
                </a:cubicBezTo>
                <a:cubicBezTo>
                  <a:pt x="320" y="103"/>
                  <a:pt x="271" y="103"/>
                  <a:pt x="271" y="103"/>
                </a:cubicBezTo>
                <a:cubicBezTo>
                  <a:pt x="271" y="68"/>
                  <a:pt x="271" y="68"/>
                  <a:pt x="271" y="68"/>
                </a:cubicBezTo>
                <a:cubicBezTo>
                  <a:pt x="358" y="68"/>
                  <a:pt x="358" y="68"/>
                  <a:pt x="358" y="68"/>
                </a:cubicBezTo>
                <a:cubicBezTo>
                  <a:pt x="358" y="46"/>
                  <a:pt x="358" y="46"/>
                  <a:pt x="358" y="46"/>
                </a:cubicBezTo>
                <a:cubicBezTo>
                  <a:pt x="252" y="46"/>
                  <a:pt x="252" y="46"/>
                  <a:pt x="252" y="46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98" y="133"/>
                  <a:pt x="298" y="133"/>
                  <a:pt x="298" y="133"/>
                </a:cubicBezTo>
                <a:cubicBezTo>
                  <a:pt x="298" y="133"/>
                  <a:pt x="358" y="182"/>
                  <a:pt x="344" y="267"/>
                </a:cubicBezTo>
                <a:cubicBezTo>
                  <a:pt x="331" y="351"/>
                  <a:pt x="309" y="458"/>
                  <a:pt x="309" y="458"/>
                </a:cubicBezTo>
                <a:cubicBezTo>
                  <a:pt x="238" y="458"/>
                  <a:pt x="238" y="458"/>
                  <a:pt x="238" y="458"/>
                </a:cubicBezTo>
                <a:cubicBezTo>
                  <a:pt x="238" y="458"/>
                  <a:pt x="282" y="308"/>
                  <a:pt x="271" y="261"/>
                </a:cubicBezTo>
                <a:cubicBezTo>
                  <a:pt x="260" y="215"/>
                  <a:pt x="197" y="133"/>
                  <a:pt x="197" y="133"/>
                </a:cubicBezTo>
                <a:cubicBezTo>
                  <a:pt x="197" y="133"/>
                  <a:pt x="71" y="253"/>
                  <a:pt x="71" y="327"/>
                </a:cubicBezTo>
                <a:cubicBezTo>
                  <a:pt x="71" y="401"/>
                  <a:pt x="71" y="458"/>
                  <a:pt x="71" y="458"/>
                </a:cubicBezTo>
                <a:cubicBezTo>
                  <a:pt x="14" y="458"/>
                  <a:pt x="14" y="458"/>
                  <a:pt x="14" y="458"/>
                </a:cubicBezTo>
                <a:cubicBezTo>
                  <a:pt x="14" y="458"/>
                  <a:pt x="0" y="297"/>
                  <a:pt x="28" y="231"/>
                </a:cubicBezTo>
                <a:cubicBezTo>
                  <a:pt x="55" y="166"/>
                  <a:pt x="118" y="111"/>
                  <a:pt x="118" y="111"/>
                </a:cubicBezTo>
                <a:cubicBezTo>
                  <a:pt x="154" y="0"/>
                  <a:pt x="154" y="0"/>
                  <a:pt x="154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10" y="41"/>
                  <a:pt x="413" y="54"/>
                  <a:pt x="413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7"/>
          <p:cNvSpPr>
            <a:spLocks noChangeArrowheads="1"/>
          </p:cNvSpPr>
          <p:nvPr/>
        </p:nvSpPr>
        <p:spPr bwMode="auto">
          <a:xfrm>
            <a:off x="6148388" y="3154189"/>
            <a:ext cx="1495425" cy="333375"/>
          </a:xfrm>
          <a:custGeom>
            <a:avLst/>
            <a:gdLst>
              <a:gd name="T0" fmla="*/ 399 w 399"/>
              <a:gd name="T1" fmla="*/ 89 h 89"/>
              <a:gd name="T2" fmla="*/ 147 w 399"/>
              <a:gd name="T3" fmla="*/ 89 h 89"/>
              <a:gd name="T4" fmla="*/ 0 w 399"/>
              <a:gd name="T5" fmla="*/ 89 h 89"/>
              <a:gd name="T6" fmla="*/ 244 w 399"/>
              <a:gd name="T7" fmla="*/ 29 h 89"/>
              <a:gd name="T8" fmla="*/ 399 w 399"/>
              <a:gd name="T9" fmla="*/ 89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9"/>
              <a:gd name="T16" fmla="*/ 0 h 89"/>
              <a:gd name="T17" fmla="*/ 399 w 399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9" h="89">
                <a:moveTo>
                  <a:pt x="399" y="89"/>
                </a:moveTo>
                <a:cubicBezTo>
                  <a:pt x="147" y="89"/>
                  <a:pt x="147" y="89"/>
                  <a:pt x="147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120" y="0"/>
                  <a:pt x="244" y="29"/>
                  <a:pt x="244" y="29"/>
                </a:cubicBezTo>
                <a:cubicBezTo>
                  <a:pt x="244" y="29"/>
                  <a:pt x="378" y="39"/>
                  <a:pt x="399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Oval 8"/>
          <p:cNvSpPr>
            <a:spLocks noChangeArrowheads="1"/>
          </p:cNvSpPr>
          <p:nvPr/>
        </p:nvSpPr>
        <p:spPr bwMode="auto">
          <a:xfrm>
            <a:off x="6856413" y="2644601"/>
            <a:ext cx="563562" cy="561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9"/>
          <p:cNvSpPr>
            <a:spLocks noChangeArrowheads="1"/>
          </p:cNvSpPr>
          <p:nvPr/>
        </p:nvSpPr>
        <p:spPr bwMode="auto">
          <a:xfrm>
            <a:off x="6699250" y="3487564"/>
            <a:ext cx="963613" cy="63500"/>
          </a:xfrm>
          <a:custGeom>
            <a:avLst/>
            <a:gdLst>
              <a:gd name="T0" fmla="*/ 0 w 257"/>
              <a:gd name="T1" fmla="*/ 0 h 17"/>
              <a:gd name="T2" fmla="*/ 252 w 257"/>
              <a:gd name="T3" fmla="*/ 0 h 17"/>
              <a:gd name="T4" fmla="*/ 253 w 257"/>
              <a:gd name="T5" fmla="*/ 3 h 17"/>
              <a:gd name="T6" fmla="*/ 257 w 257"/>
              <a:gd name="T7" fmla="*/ 17 h 17"/>
              <a:gd name="T8" fmla="*/ 13 w 257"/>
              <a:gd name="T9" fmla="*/ 17 h 17"/>
              <a:gd name="T10" fmla="*/ 17 w 257"/>
              <a:gd name="T11" fmla="*/ 5 h 17"/>
              <a:gd name="T12" fmla="*/ 0 w 257"/>
              <a:gd name="T13" fmla="*/ 5 h 17"/>
              <a:gd name="T14" fmla="*/ 0 w 257"/>
              <a:gd name="T15" fmla="*/ 0 h 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57"/>
              <a:gd name="T25" fmla="*/ 0 h 17"/>
              <a:gd name="T26" fmla="*/ 257 w 257"/>
              <a:gd name="T27" fmla="*/ 17 h 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57" h="17">
                <a:moveTo>
                  <a:pt x="0" y="0"/>
                </a:moveTo>
                <a:cubicBezTo>
                  <a:pt x="252" y="0"/>
                  <a:pt x="252" y="0"/>
                  <a:pt x="252" y="0"/>
                </a:cubicBezTo>
                <a:cubicBezTo>
                  <a:pt x="252" y="1"/>
                  <a:pt x="252" y="2"/>
                  <a:pt x="253" y="3"/>
                </a:cubicBezTo>
                <a:cubicBezTo>
                  <a:pt x="254" y="8"/>
                  <a:pt x="256" y="12"/>
                  <a:pt x="257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0" y="5"/>
                  <a:pt x="0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10"/>
          <p:cNvSpPr>
            <a:spLocks noChangeArrowheads="1"/>
          </p:cNvSpPr>
          <p:nvPr/>
        </p:nvSpPr>
        <p:spPr bwMode="auto">
          <a:xfrm>
            <a:off x="6388100" y="3506614"/>
            <a:ext cx="374650" cy="44450"/>
          </a:xfrm>
          <a:custGeom>
            <a:avLst/>
            <a:gdLst>
              <a:gd name="T0" fmla="*/ 100 w 100"/>
              <a:gd name="T1" fmla="*/ 0 h 12"/>
              <a:gd name="T2" fmla="*/ 96 w 100"/>
              <a:gd name="T3" fmla="*/ 12 h 12"/>
              <a:gd name="T4" fmla="*/ 0 w 100"/>
              <a:gd name="T5" fmla="*/ 12 h 12"/>
              <a:gd name="T6" fmla="*/ 83 w 100"/>
              <a:gd name="T7" fmla="*/ 0 h 12"/>
              <a:gd name="T8" fmla="*/ 100 w 100"/>
              <a:gd name="T9" fmla="*/ 0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"/>
              <a:gd name="T16" fmla="*/ 0 h 12"/>
              <a:gd name="T17" fmla="*/ 100 w 100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" h="12">
                <a:moveTo>
                  <a:pt x="100" y="0"/>
                </a:moveTo>
                <a:cubicBezTo>
                  <a:pt x="96" y="12"/>
                  <a:pt x="96" y="12"/>
                  <a:pt x="96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4" y="2"/>
                  <a:pt x="65" y="0"/>
                  <a:pt x="83" y="0"/>
                </a:cubicBezTo>
                <a:cubicBezTo>
                  <a:pt x="93" y="0"/>
                  <a:pt x="100" y="0"/>
                  <a:pt x="10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11"/>
          <p:cNvSpPr>
            <a:spLocks noChangeArrowheads="1"/>
          </p:cNvSpPr>
          <p:nvPr/>
        </p:nvSpPr>
        <p:spPr bwMode="auto">
          <a:xfrm>
            <a:off x="6069013" y="3487564"/>
            <a:ext cx="630237" cy="63500"/>
          </a:xfrm>
          <a:custGeom>
            <a:avLst/>
            <a:gdLst>
              <a:gd name="T0" fmla="*/ 168 w 168"/>
              <a:gd name="T1" fmla="*/ 0 h 17"/>
              <a:gd name="T2" fmla="*/ 168 w 168"/>
              <a:gd name="T3" fmla="*/ 5 h 17"/>
              <a:gd name="T4" fmla="*/ 85 w 168"/>
              <a:gd name="T5" fmla="*/ 17 h 17"/>
              <a:gd name="T6" fmla="*/ 0 w 168"/>
              <a:gd name="T7" fmla="*/ 17 h 17"/>
              <a:gd name="T8" fmla="*/ 21 w 168"/>
              <a:gd name="T9" fmla="*/ 0 h 17"/>
              <a:gd name="T10" fmla="*/ 168 w 168"/>
              <a:gd name="T11" fmla="*/ 0 h 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8"/>
              <a:gd name="T19" fmla="*/ 0 h 17"/>
              <a:gd name="T20" fmla="*/ 168 w 168"/>
              <a:gd name="T21" fmla="*/ 17 h 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8" h="17">
                <a:moveTo>
                  <a:pt x="168" y="0"/>
                </a:moveTo>
                <a:cubicBezTo>
                  <a:pt x="168" y="5"/>
                  <a:pt x="168" y="5"/>
                  <a:pt x="168" y="5"/>
                </a:cubicBezTo>
                <a:cubicBezTo>
                  <a:pt x="150" y="5"/>
                  <a:pt x="119" y="7"/>
                  <a:pt x="8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7" y="11"/>
                  <a:pt x="14" y="5"/>
                  <a:pt x="21" y="0"/>
                </a:cubicBezTo>
                <a:lnTo>
                  <a:pt x="1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12"/>
          <p:cNvSpPr>
            <a:spLocks noChangeArrowheads="1"/>
          </p:cNvSpPr>
          <p:nvPr/>
        </p:nvSpPr>
        <p:spPr bwMode="auto">
          <a:xfrm>
            <a:off x="5986463" y="3551064"/>
            <a:ext cx="401637" cy="142875"/>
          </a:xfrm>
          <a:custGeom>
            <a:avLst/>
            <a:gdLst>
              <a:gd name="T0" fmla="*/ 22 w 107"/>
              <a:gd name="T1" fmla="*/ 0 h 38"/>
              <a:gd name="T2" fmla="*/ 107 w 107"/>
              <a:gd name="T3" fmla="*/ 0 h 38"/>
              <a:gd name="T4" fmla="*/ 29 w 107"/>
              <a:gd name="T5" fmla="*/ 38 h 38"/>
              <a:gd name="T6" fmla="*/ 0 w 107"/>
              <a:gd name="T7" fmla="*/ 21 h 38"/>
              <a:gd name="T8" fmla="*/ 22 w 107"/>
              <a:gd name="T9" fmla="*/ 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38"/>
              <a:gd name="T17" fmla="*/ 107 w 107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38">
                <a:moveTo>
                  <a:pt x="22" y="0"/>
                </a:moveTo>
                <a:cubicBezTo>
                  <a:pt x="107" y="0"/>
                  <a:pt x="107" y="0"/>
                  <a:pt x="107" y="0"/>
                </a:cubicBezTo>
                <a:cubicBezTo>
                  <a:pt x="82" y="7"/>
                  <a:pt x="55" y="19"/>
                  <a:pt x="29" y="38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13"/>
                  <a:pt x="14" y="6"/>
                  <a:pt x="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3"/>
          <p:cNvSpPr>
            <a:spLocks noChangeArrowheads="1"/>
          </p:cNvSpPr>
          <p:nvPr/>
        </p:nvSpPr>
        <p:spPr bwMode="auto">
          <a:xfrm>
            <a:off x="5821363" y="3487564"/>
            <a:ext cx="327025" cy="63500"/>
          </a:xfrm>
          <a:custGeom>
            <a:avLst/>
            <a:gdLst>
              <a:gd name="T0" fmla="*/ 0 w 87"/>
              <a:gd name="T1" fmla="*/ 0 h 17"/>
              <a:gd name="T2" fmla="*/ 87 w 87"/>
              <a:gd name="T3" fmla="*/ 0 h 17"/>
              <a:gd name="T4" fmla="*/ 66 w 87"/>
              <a:gd name="T5" fmla="*/ 17 h 17"/>
              <a:gd name="T6" fmla="*/ 6 w 87"/>
              <a:gd name="T7" fmla="*/ 17 h 17"/>
              <a:gd name="T8" fmla="*/ 1 w 87"/>
              <a:gd name="T9" fmla="*/ 3 h 17"/>
              <a:gd name="T10" fmla="*/ 0 w 87"/>
              <a:gd name="T11" fmla="*/ 0 h 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"/>
              <a:gd name="T19" fmla="*/ 0 h 17"/>
              <a:gd name="T20" fmla="*/ 87 w 87"/>
              <a:gd name="T21" fmla="*/ 17 h 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" h="17">
                <a:moveTo>
                  <a:pt x="0" y="0"/>
                </a:moveTo>
                <a:cubicBezTo>
                  <a:pt x="87" y="0"/>
                  <a:pt x="87" y="0"/>
                  <a:pt x="87" y="0"/>
                </a:cubicBezTo>
                <a:cubicBezTo>
                  <a:pt x="80" y="5"/>
                  <a:pt x="73" y="11"/>
                  <a:pt x="6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4" y="12"/>
                  <a:pt x="3" y="8"/>
                  <a:pt x="1" y="3"/>
                </a:cubicBezTo>
                <a:cubicBezTo>
                  <a:pt x="1" y="2"/>
                  <a:pt x="1" y="1"/>
                  <a:pt x="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Freeform 14"/>
          <p:cNvSpPr>
            <a:spLocks noChangeArrowheads="1"/>
          </p:cNvSpPr>
          <p:nvPr/>
        </p:nvSpPr>
        <p:spPr bwMode="auto">
          <a:xfrm>
            <a:off x="4351338" y="3551064"/>
            <a:ext cx="1627187" cy="1717675"/>
          </a:xfrm>
          <a:custGeom>
            <a:avLst/>
            <a:gdLst>
              <a:gd name="T0" fmla="*/ 412 w 434"/>
              <a:gd name="T1" fmla="*/ 54 h 458"/>
              <a:gd name="T2" fmla="*/ 377 w 434"/>
              <a:gd name="T3" fmla="*/ 103 h 458"/>
              <a:gd name="T4" fmla="*/ 271 w 434"/>
              <a:gd name="T5" fmla="*/ 103 h 458"/>
              <a:gd name="T6" fmla="*/ 271 w 434"/>
              <a:gd name="T7" fmla="*/ 68 h 458"/>
              <a:gd name="T8" fmla="*/ 358 w 434"/>
              <a:gd name="T9" fmla="*/ 68 h 458"/>
              <a:gd name="T10" fmla="*/ 358 w 434"/>
              <a:gd name="T11" fmla="*/ 46 h 458"/>
              <a:gd name="T12" fmla="*/ 251 w 434"/>
              <a:gd name="T13" fmla="*/ 46 h 458"/>
              <a:gd name="T14" fmla="*/ 251 w 434"/>
              <a:gd name="T15" fmla="*/ 133 h 458"/>
              <a:gd name="T16" fmla="*/ 298 w 434"/>
              <a:gd name="T17" fmla="*/ 133 h 458"/>
              <a:gd name="T18" fmla="*/ 344 w 434"/>
              <a:gd name="T19" fmla="*/ 267 h 458"/>
              <a:gd name="T20" fmla="*/ 309 w 434"/>
              <a:gd name="T21" fmla="*/ 458 h 458"/>
              <a:gd name="T22" fmla="*/ 238 w 434"/>
              <a:gd name="T23" fmla="*/ 458 h 458"/>
              <a:gd name="T24" fmla="*/ 271 w 434"/>
              <a:gd name="T25" fmla="*/ 261 h 458"/>
              <a:gd name="T26" fmla="*/ 197 w 434"/>
              <a:gd name="T27" fmla="*/ 133 h 458"/>
              <a:gd name="T28" fmla="*/ 71 w 434"/>
              <a:gd name="T29" fmla="*/ 327 h 458"/>
              <a:gd name="T30" fmla="*/ 71 w 434"/>
              <a:gd name="T31" fmla="*/ 458 h 458"/>
              <a:gd name="T32" fmla="*/ 14 w 434"/>
              <a:gd name="T33" fmla="*/ 458 h 458"/>
              <a:gd name="T34" fmla="*/ 28 w 434"/>
              <a:gd name="T35" fmla="*/ 231 h 458"/>
              <a:gd name="T36" fmla="*/ 118 w 434"/>
              <a:gd name="T37" fmla="*/ 111 h 458"/>
              <a:gd name="T38" fmla="*/ 154 w 434"/>
              <a:gd name="T39" fmla="*/ 0 h 458"/>
              <a:gd name="T40" fmla="*/ 398 w 434"/>
              <a:gd name="T41" fmla="*/ 0 h 458"/>
              <a:gd name="T42" fmla="*/ 412 w 434"/>
              <a:gd name="T43" fmla="*/ 54 h 45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4"/>
              <a:gd name="T67" fmla="*/ 0 h 458"/>
              <a:gd name="T68" fmla="*/ 434 w 434"/>
              <a:gd name="T69" fmla="*/ 458 h 45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4" h="458">
                <a:moveTo>
                  <a:pt x="412" y="54"/>
                </a:moveTo>
                <a:cubicBezTo>
                  <a:pt x="412" y="54"/>
                  <a:pt x="434" y="103"/>
                  <a:pt x="377" y="103"/>
                </a:cubicBezTo>
                <a:cubicBezTo>
                  <a:pt x="320" y="103"/>
                  <a:pt x="271" y="103"/>
                  <a:pt x="271" y="103"/>
                </a:cubicBezTo>
                <a:cubicBezTo>
                  <a:pt x="271" y="68"/>
                  <a:pt x="271" y="68"/>
                  <a:pt x="271" y="68"/>
                </a:cubicBezTo>
                <a:cubicBezTo>
                  <a:pt x="358" y="68"/>
                  <a:pt x="358" y="68"/>
                  <a:pt x="358" y="68"/>
                </a:cubicBezTo>
                <a:cubicBezTo>
                  <a:pt x="358" y="46"/>
                  <a:pt x="358" y="46"/>
                  <a:pt x="358" y="46"/>
                </a:cubicBezTo>
                <a:cubicBezTo>
                  <a:pt x="251" y="46"/>
                  <a:pt x="251" y="46"/>
                  <a:pt x="251" y="46"/>
                </a:cubicBezTo>
                <a:cubicBezTo>
                  <a:pt x="251" y="133"/>
                  <a:pt x="251" y="133"/>
                  <a:pt x="251" y="133"/>
                </a:cubicBezTo>
                <a:cubicBezTo>
                  <a:pt x="298" y="133"/>
                  <a:pt x="298" y="133"/>
                  <a:pt x="298" y="133"/>
                </a:cubicBezTo>
                <a:cubicBezTo>
                  <a:pt x="298" y="133"/>
                  <a:pt x="358" y="182"/>
                  <a:pt x="344" y="267"/>
                </a:cubicBezTo>
                <a:cubicBezTo>
                  <a:pt x="331" y="351"/>
                  <a:pt x="309" y="458"/>
                  <a:pt x="309" y="458"/>
                </a:cubicBezTo>
                <a:cubicBezTo>
                  <a:pt x="238" y="458"/>
                  <a:pt x="238" y="458"/>
                  <a:pt x="238" y="458"/>
                </a:cubicBezTo>
                <a:cubicBezTo>
                  <a:pt x="238" y="458"/>
                  <a:pt x="281" y="308"/>
                  <a:pt x="271" y="261"/>
                </a:cubicBezTo>
                <a:cubicBezTo>
                  <a:pt x="260" y="215"/>
                  <a:pt x="197" y="133"/>
                  <a:pt x="197" y="133"/>
                </a:cubicBezTo>
                <a:cubicBezTo>
                  <a:pt x="197" y="133"/>
                  <a:pt x="71" y="253"/>
                  <a:pt x="71" y="327"/>
                </a:cubicBezTo>
                <a:cubicBezTo>
                  <a:pt x="71" y="401"/>
                  <a:pt x="71" y="458"/>
                  <a:pt x="71" y="458"/>
                </a:cubicBezTo>
                <a:cubicBezTo>
                  <a:pt x="14" y="458"/>
                  <a:pt x="14" y="458"/>
                  <a:pt x="14" y="458"/>
                </a:cubicBezTo>
                <a:cubicBezTo>
                  <a:pt x="14" y="458"/>
                  <a:pt x="0" y="297"/>
                  <a:pt x="28" y="231"/>
                </a:cubicBezTo>
                <a:cubicBezTo>
                  <a:pt x="55" y="166"/>
                  <a:pt x="118" y="111"/>
                  <a:pt x="118" y="111"/>
                </a:cubicBezTo>
                <a:cubicBezTo>
                  <a:pt x="154" y="0"/>
                  <a:pt x="154" y="0"/>
                  <a:pt x="154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10" y="41"/>
                  <a:pt x="412" y="54"/>
                  <a:pt x="412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Freeform 15"/>
          <p:cNvSpPr>
            <a:spLocks noChangeArrowheads="1"/>
          </p:cNvSpPr>
          <p:nvPr/>
        </p:nvSpPr>
        <p:spPr bwMode="auto">
          <a:xfrm>
            <a:off x="4329113" y="3154189"/>
            <a:ext cx="1492250" cy="333375"/>
          </a:xfrm>
          <a:custGeom>
            <a:avLst/>
            <a:gdLst>
              <a:gd name="T0" fmla="*/ 398 w 398"/>
              <a:gd name="T1" fmla="*/ 89 h 89"/>
              <a:gd name="T2" fmla="*/ 146 w 398"/>
              <a:gd name="T3" fmla="*/ 89 h 89"/>
              <a:gd name="T4" fmla="*/ 0 w 398"/>
              <a:gd name="T5" fmla="*/ 89 h 89"/>
              <a:gd name="T6" fmla="*/ 244 w 398"/>
              <a:gd name="T7" fmla="*/ 29 h 89"/>
              <a:gd name="T8" fmla="*/ 398 w 398"/>
              <a:gd name="T9" fmla="*/ 89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8"/>
              <a:gd name="T16" fmla="*/ 0 h 89"/>
              <a:gd name="T17" fmla="*/ 398 w 398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8" h="89">
                <a:moveTo>
                  <a:pt x="398" y="89"/>
                </a:moveTo>
                <a:cubicBezTo>
                  <a:pt x="146" y="89"/>
                  <a:pt x="146" y="89"/>
                  <a:pt x="146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120" y="0"/>
                  <a:pt x="244" y="29"/>
                  <a:pt x="244" y="29"/>
                </a:cubicBezTo>
                <a:cubicBezTo>
                  <a:pt x="244" y="29"/>
                  <a:pt x="378" y="39"/>
                  <a:pt x="398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5038725" y="2644601"/>
            <a:ext cx="558800" cy="561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Freeform 17"/>
          <p:cNvSpPr>
            <a:spLocks noChangeArrowheads="1"/>
          </p:cNvSpPr>
          <p:nvPr/>
        </p:nvSpPr>
        <p:spPr bwMode="auto">
          <a:xfrm>
            <a:off x="4876800" y="3487564"/>
            <a:ext cx="966788" cy="63500"/>
          </a:xfrm>
          <a:custGeom>
            <a:avLst/>
            <a:gdLst>
              <a:gd name="T0" fmla="*/ 0 w 258"/>
              <a:gd name="T1" fmla="*/ 0 h 17"/>
              <a:gd name="T2" fmla="*/ 252 w 258"/>
              <a:gd name="T3" fmla="*/ 0 h 17"/>
              <a:gd name="T4" fmla="*/ 253 w 258"/>
              <a:gd name="T5" fmla="*/ 3 h 17"/>
              <a:gd name="T6" fmla="*/ 258 w 258"/>
              <a:gd name="T7" fmla="*/ 17 h 17"/>
              <a:gd name="T8" fmla="*/ 14 w 258"/>
              <a:gd name="T9" fmla="*/ 17 h 17"/>
              <a:gd name="T10" fmla="*/ 17 w 258"/>
              <a:gd name="T11" fmla="*/ 5 h 17"/>
              <a:gd name="T12" fmla="*/ 0 w 258"/>
              <a:gd name="T13" fmla="*/ 5 h 17"/>
              <a:gd name="T14" fmla="*/ 0 w 258"/>
              <a:gd name="T15" fmla="*/ 0 h 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58"/>
              <a:gd name="T25" fmla="*/ 0 h 17"/>
              <a:gd name="T26" fmla="*/ 258 w 258"/>
              <a:gd name="T27" fmla="*/ 17 h 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58" h="17">
                <a:moveTo>
                  <a:pt x="0" y="0"/>
                </a:moveTo>
                <a:cubicBezTo>
                  <a:pt x="252" y="0"/>
                  <a:pt x="252" y="0"/>
                  <a:pt x="252" y="0"/>
                </a:cubicBezTo>
                <a:cubicBezTo>
                  <a:pt x="253" y="1"/>
                  <a:pt x="253" y="2"/>
                  <a:pt x="253" y="3"/>
                </a:cubicBezTo>
                <a:cubicBezTo>
                  <a:pt x="255" y="8"/>
                  <a:pt x="256" y="12"/>
                  <a:pt x="258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1" y="5"/>
                  <a:pt x="0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Freeform 18"/>
          <p:cNvSpPr>
            <a:spLocks noChangeArrowheads="1"/>
          </p:cNvSpPr>
          <p:nvPr/>
        </p:nvSpPr>
        <p:spPr bwMode="auto">
          <a:xfrm>
            <a:off x="4568825" y="3506614"/>
            <a:ext cx="371475" cy="44450"/>
          </a:xfrm>
          <a:custGeom>
            <a:avLst/>
            <a:gdLst>
              <a:gd name="T0" fmla="*/ 99 w 99"/>
              <a:gd name="T1" fmla="*/ 0 h 12"/>
              <a:gd name="T2" fmla="*/ 96 w 99"/>
              <a:gd name="T3" fmla="*/ 12 h 12"/>
              <a:gd name="T4" fmla="*/ 0 w 99"/>
              <a:gd name="T5" fmla="*/ 12 h 12"/>
              <a:gd name="T6" fmla="*/ 82 w 99"/>
              <a:gd name="T7" fmla="*/ 0 h 12"/>
              <a:gd name="T8" fmla="*/ 99 w 99"/>
              <a:gd name="T9" fmla="*/ 0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2"/>
              <a:gd name="T17" fmla="*/ 99 w 99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2">
                <a:moveTo>
                  <a:pt x="99" y="0"/>
                </a:moveTo>
                <a:cubicBezTo>
                  <a:pt x="96" y="12"/>
                  <a:pt x="96" y="12"/>
                  <a:pt x="96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4" y="2"/>
                  <a:pt x="65" y="0"/>
                  <a:pt x="82" y="0"/>
                </a:cubicBezTo>
                <a:cubicBezTo>
                  <a:pt x="93" y="0"/>
                  <a:pt x="99" y="0"/>
                  <a:pt x="9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Freeform 19"/>
          <p:cNvSpPr>
            <a:spLocks noChangeArrowheads="1"/>
          </p:cNvSpPr>
          <p:nvPr/>
        </p:nvSpPr>
        <p:spPr bwMode="auto">
          <a:xfrm>
            <a:off x="4251325" y="3487564"/>
            <a:ext cx="625475" cy="63500"/>
          </a:xfrm>
          <a:custGeom>
            <a:avLst/>
            <a:gdLst>
              <a:gd name="T0" fmla="*/ 167 w 167"/>
              <a:gd name="T1" fmla="*/ 0 h 17"/>
              <a:gd name="T2" fmla="*/ 167 w 167"/>
              <a:gd name="T3" fmla="*/ 5 h 17"/>
              <a:gd name="T4" fmla="*/ 85 w 167"/>
              <a:gd name="T5" fmla="*/ 17 h 17"/>
              <a:gd name="T6" fmla="*/ 0 w 167"/>
              <a:gd name="T7" fmla="*/ 17 h 17"/>
              <a:gd name="T8" fmla="*/ 21 w 167"/>
              <a:gd name="T9" fmla="*/ 0 h 17"/>
              <a:gd name="T10" fmla="*/ 167 w 167"/>
              <a:gd name="T11" fmla="*/ 0 h 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7"/>
              <a:gd name="T19" fmla="*/ 0 h 17"/>
              <a:gd name="T20" fmla="*/ 167 w 167"/>
              <a:gd name="T21" fmla="*/ 17 h 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7" h="17">
                <a:moveTo>
                  <a:pt x="167" y="0"/>
                </a:moveTo>
                <a:cubicBezTo>
                  <a:pt x="167" y="5"/>
                  <a:pt x="167" y="5"/>
                  <a:pt x="167" y="5"/>
                </a:cubicBezTo>
                <a:cubicBezTo>
                  <a:pt x="150" y="5"/>
                  <a:pt x="119" y="7"/>
                  <a:pt x="8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7" y="11"/>
                  <a:pt x="14" y="5"/>
                  <a:pt x="21" y="0"/>
                </a:cubicBezTo>
                <a:lnTo>
                  <a:pt x="16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" name="Freeform 20"/>
          <p:cNvSpPr>
            <a:spLocks noChangeArrowheads="1"/>
          </p:cNvSpPr>
          <p:nvPr/>
        </p:nvSpPr>
        <p:spPr bwMode="auto">
          <a:xfrm>
            <a:off x="4168775" y="3551064"/>
            <a:ext cx="400050" cy="142875"/>
          </a:xfrm>
          <a:custGeom>
            <a:avLst/>
            <a:gdLst>
              <a:gd name="T0" fmla="*/ 22 w 107"/>
              <a:gd name="T1" fmla="*/ 0 h 38"/>
              <a:gd name="T2" fmla="*/ 107 w 107"/>
              <a:gd name="T3" fmla="*/ 0 h 38"/>
              <a:gd name="T4" fmla="*/ 29 w 107"/>
              <a:gd name="T5" fmla="*/ 38 h 38"/>
              <a:gd name="T6" fmla="*/ 0 w 107"/>
              <a:gd name="T7" fmla="*/ 21 h 38"/>
              <a:gd name="T8" fmla="*/ 22 w 107"/>
              <a:gd name="T9" fmla="*/ 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38"/>
              <a:gd name="T17" fmla="*/ 107 w 107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38">
                <a:moveTo>
                  <a:pt x="22" y="0"/>
                </a:moveTo>
                <a:cubicBezTo>
                  <a:pt x="107" y="0"/>
                  <a:pt x="107" y="0"/>
                  <a:pt x="107" y="0"/>
                </a:cubicBezTo>
                <a:cubicBezTo>
                  <a:pt x="82" y="7"/>
                  <a:pt x="55" y="19"/>
                  <a:pt x="29" y="38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13"/>
                  <a:pt x="14" y="6"/>
                  <a:pt x="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Freeform 21"/>
          <p:cNvSpPr>
            <a:spLocks noChangeArrowheads="1"/>
          </p:cNvSpPr>
          <p:nvPr/>
        </p:nvSpPr>
        <p:spPr bwMode="auto">
          <a:xfrm>
            <a:off x="3362325" y="3487564"/>
            <a:ext cx="966788" cy="63500"/>
          </a:xfrm>
          <a:custGeom>
            <a:avLst/>
            <a:gdLst>
              <a:gd name="T0" fmla="*/ 0 w 258"/>
              <a:gd name="T1" fmla="*/ 0 h 17"/>
              <a:gd name="T2" fmla="*/ 258 w 258"/>
              <a:gd name="T3" fmla="*/ 0 h 17"/>
              <a:gd name="T4" fmla="*/ 237 w 258"/>
              <a:gd name="T5" fmla="*/ 17 h 17"/>
              <a:gd name="T6" fmla="*/ 0 w 258"/>
              <a:gd name="T7" fmla="*/ 17 h 17"/>
              <a:gd name="T8" fmla="*/ 0 w 25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"/>
              <a:gd name="T16" fmla="*/ 0 h 17"/>
              <a:gd name="T17" fmla="*/ 258 w 25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" h="17">
                <a:moveTo>
                  <a:pt x="0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51" y="5"/>
                  <a:pt x="244" y="11"/>
                  <a:pt x="237" y="17"/>
                </a:cubicBezTo>
                <a:cubicBezTo>
                  <a:pt x="0" y="17"/>
                  <a:pt x="0" y="17"/>
                  <a:pt x="0" y="17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Freeform 22"/>
          <p:cNvSpPr>
            <a:spLocks noEditPoints="1" noChangeArrowheads="1"/>
          </p:cNvSpPr>
          <p:nvPr/>
        </p:nvSpPr>
        <p:spPr bwMode="auto">
          <a:xfrm>
            <a:off x="1119188" y="2208039"/>
            <a:ext cx="2243137" cy="3060700"/>
          </a:xfrm>
          <a:custGeom>
            <a:avLst/>
            <a:gdLst>
              <a:gd name="T0" fmla="*/ 598 w 598"/>
              <a:gd name="T1" fmla="*/ 358 h 816"/>
              <a:gd name="T2" fmla="*/ 598 w 598"/>
              <a:gd name="T3" fmla="*/ 780 h 816"/>
              <a:gd name="T4" fmla="*/ 561 w 598"/>
              <a:gd name="T5" fmla="*/ 816 h 816"/>
              <a:gd name="T6" fmla="*/ 36 w 598"/>
              <a:gd name="T7" fmla="*/ 816 h 816"/>
              <a:gd name="T8" fmla="*/ 0 w 598"/>
              <a:gd name="T9" fmla="*/ 780 h 816"/>
              <a:gd name="T10" fmla="*/ 0 w 598"/>
              <a:gd name="T11" fmla="*/ 36 h 816"/>
              <a:gd name="T12" fmla="*/ 36 w 598"/>
              <a:gd name="T13" fmla="*/ 0 h 816"/>
              <a:gd name="T14" fmla="*/ 561 w 598"/>
              <a:gd name="T15" fmla="*/ 0 h 816"/>
              <a:gd name="T16" fmla="*/ 598 w 598"/>
              <a:gd name="T17" fmla="*/ 36 h 816"/>
              <a:gd name="T18" fmla="*/ 598 w 598"/>
              <a:gd name="T19" fmla="*/ 341 h 816"/>
              <a:gd name="T20" fmla="*/ 598 w 598"/>
              <a:gd name="T21" fmla="*/ 358 h 816"/>
              <a:gd name="T22" fmla="*/ 519 w 598"/>
              <a:gd name="T23" fmla="*/ 473 h 816"/>
              <a:gd name="T24" fmla="*/ 492 w 598"/>
              <a:gd name="T25" fmla="*/ 391 h 816"/>
              <a:gd name="T26" fmla="*/ 420 w 598"/>
              <a:gd name="T27" fmla="*/ 360 h 816"/>
              <a:gd name="T28" fmla="*/ 366 w 598"/>
              <a:gd name="T29" fmla="*/ 375 h 816"/>
              <a:gd name="T30" fmla="*/ 332 w 598"/>
              <a:gd name="T31" fmla="*/ 416 h 816"/>
              <a:gd name="T32" fmla="*/ 321 w 598"/>
              <a:gd name="T33" fmla="*/ 473 h 816"/>
              <a:gd name="T34" fmla="*/ 332 w 598"/>
              <a:gd name="T35" fmla="*/ 530 h 816"/>
              <a:gd name="T36" fmla="*/ 366 w 598"/>
              <a:gd name="T37" fmla="*/ 571 h 816"/>
              <a:gd name="T38" fmla="*/ 420 w 598"/>
              <a:gd name="T39" fmla="*/ 585 h 816"/>
              <a:gd name="T40" fmla="*/ 492 w 598"/>
              <a:gd name="T41" fmla="*/ 555 h 816"/>
              <a:gd name="T42" fmla="*/ 519 w 598"/>
              <a:gd name="T43" fmla="*/ 473 h 816"/>
              <a:gd name="T44" fmla="*/ 209 w 598"/>
              <a:gd name="T45" fmla="*/ 586 h 816"/>
              <a:gd name="T46" fmla="*/ 421 w 598"/>
              <a:gd name="T47" fmla="*/ 130 h 816"/>
              <a:gd name="T48" fmla="*/ 368 w 598"/>
              <a:gd name="T49" fmla="*/ 130 h 816"/>
              <a:gd name="T50" fmla="*/ 157 w 598"/>
              <a:gd name="T51" fmla="*/ 586 h 816"/>
              <a:gd name="T52" fmla="*/ 209 w 598"/>
              <a:gd name="T53" fmla="*/ 586 h 816"/>
              <a:gd name="T54" fmla="*/ 255 w 598"/>
              <a:gd name="T55" fmla="*/ 242 h 816"/>
              <a:gd name="T56" fmla="*/ 229 w 598"/>
              <a:gd name="T57" fmla="*/ 160 h 816"/>
              <a:gd name="T58" fmla="*/ 156 w 598"/>
              <a:gd name="T59" fmla="*/ 130 h 816"/>
              <a:gd name="T60" fmla="*/ 102 w 598"/>
              <a:gd name="T61" fmla="*/ 144 h 816"/>
              <a:gd name="T62" fmla="*/ 68 w 598"/>
              <a:gd name="T63" fmla="*/ 185 h 816"/>
              <a:gd name="T64" fmla="*/ 57 w 598"/>
              <a:gd name="T65" fmla="*/ 242 h 816"/>
              <a:gd name="T66" fmla="*/ 68 w 598"/>
              <a:gd name="T67" fmla="*/ 299 h 816"/>
              <a:gd name="T68" fmla="*/ 102 w 598"/>
              <a:gd name="T69" fmla="*/ 340 h 816"/>
              <a:gd name="T70" fmla="*/ 156 w 598"/>
              <a:gd name="T71" fmla="*/ 354 h 816"/>
              <a:gd name="T72" fmla="*/ 229 w 598"/>
              <a:gd name="T73" fmla="*/ 324 h 816"/>
              <a:gd name="T74" fmla="*/ 255 w 598"/>
              <a:gd name="T75" fmla="*/ 242 h 8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98"/>
              <a:gd name="T115" fmla="*/ 0 h 816"/>
              <a:gd name="T116" fmla="*/ 598 w 598"/>
              <a:gd name="T117" fmla="*/ 816 h 81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98" h="816">
                <a:moveTo>
                  <a:pt x="598" y="358"/>
                </a:moveTo>
                <a:cubicBezTo>
                  <a:pt x="598" y="780"/>
                  <a:pt x="598" y="780"/>
                  <a:pt x="598" y="780"/>
                </a:cubicBezTo>
                <a:cubicBezTo>
                  <a:pt x="598" y="800"/>
                  <a:pt x="581" y="816"/>
                  <a:pt x="561" y="816"/>
                </a:cubicBezTo>
                <a:cubicBezTo>
                  <a:pt x="36" y="816"/>
                  <a:pt x="36" y="816"/>
                  <a:pt x="36" y="816"/>
                </a:cubicBezTo>
                <a:cubicBezTo>
                  <a:pt x="16" y="816"/>
                  <a:pt x="0" y="800"/>
                  <a:pt x="0" y="780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81" y="0"/>
                  <a:pt x="598" y="16"/>
                  <a:pt x="598" y="36"/>
                </a:cubicBezTo>
                <a:cubicBezTo>
                  <a:pt x="598" y="341"/>
                  <a:pt x="598" y="341"/>
                  <a:pt x="598" y="341"/>
                </a:cubicBezTo>
                <a:lnTo>
                  <a:pt x="598" y="358"/>
                </a:lnTo>
                <a:close/>
                <a:moveTo>
                  <a:pt x="519" y="473"/>
                </a:moveTo>
                <a:cubicBezTo>
                  <a:pt x="519" y="439"/>
                  <a:pt x="510" y="412"/>
                  <a:pt x="492" y="391"/>
                </a:cubicBezTo>
                <a:cubicBezTo>
                  <a:pt x="475" y="371"/>
                  <a:pt x="451" y="360"/>
                  <a:pt x="420" y="360"/>
                </a:cubicBezTo>
                <a:cubicBezTo>
                  <a:pt x="399" y="360"/>
                  <a:pt x="381" y="365"/>
                  <a:pt x="366" y="375"/>
                </a:cubicBezTo>
                <a:cubicBezTo>
                  <a:pt x="351" y="385"/>
                  <a:pt x="339" y="398"/>
                  <a:pt x="332" y="416"/>
                </a:cubicBezTo>
                <a:cubicBezTo>
                  <a:pt x="325" y="434"/>
                  <a:pt x="321" y="453"/>
                  <a:pt x="321" y="473"/>
                </a:cubicBezTo>
                <a:cubicBezTo>
                  <a:pt x="321" y="493"/>
                  <a:pt x="325" y="512"/>
                  <a:pt x="332" y="530"/>
                </a:cubicBezTo>
                <a:cubicBezTo>
                  <a:pt x="339" y="547"/>
                  <a:pt x="351" y="561"/>
                  <a:pt x="366" y="571"/>
                </a:cubicBezTo>
                <a:cubicBezTo>
                  <a:pt x="381" y="581"/>
                  <a:pt x="399" y="585"/>
                  <a:pt x="420" y="585"/>
                </a:cubicBezTo>
                <a:cubicBezTo>
                  <a:pt x="451" y="585"/>
                  <a:pt x="475" y="575"/>
                  <a:pt x="492" y="555"/>
                </a:cubicBezTo>
                <a:cubicBezTo>
                  <a:pt x="510" y="534"/>
                  <a:pt x="519" y="507"/>
                  <a:pt x="519" y="473"/>
                </a:cubicBezTo>
                <a:close/>
                <a:moveTo>
                  <a:pt x="209" y="586"/>
                </a:moveTo>
                <a:cubicBezTo>
                  <a:pt x="421" y="130"/>
                  <a:pt x="421" y="130"/>
                  <a:pt x="421" y="130"/>
                </a:cubicBezTo>
                <a:cubicBezTo>
                  <a:pt x="368" y="130"/>
                  <a:pt x="368" y="130"/>
                  <a:pt x="368" y="130"/>
                </a:cubicBezTo>
                <a:cubicBezTo>
                  <a:pt x="157" y="586"/>
                  <a:pt x="157" y="586"/>
                  <a:pt x="157" y="586"/>
                </a:cubicBezTo>
                <a:lnTo>
                  <a:pt x="209" y="586"/>
                </a:lnTo>
                <a:close/>
                <a:moveTo>
                  <a:pt x="255" y="242"/>
                </a:moveTo>
                <a:cubicBezTo>
                  <a:pt x="255" y="208"/>
                  <a:pt x="246" y="181"/>
                  <a:pt x="229" y="160"/>
                </a:cubicBezTo>
                <a:cubicBezTo>
                  <a:pt x="211" y="140"/>
                  <a:pt x="187" y="130"/>
                  <a:pt x="156" y="130"/>
                </a:cubicBezTo>
                <a:cubicBezTo>
                  <a:pt x="136" y="130"/>
                  <a:pt x="118" y="135"/>
                  <a:pt x="102" y="144"/>
                </a:cubicBezTo>
                <a:cubicBezTo>
                  <a:pt x="87" y="154"/>
                  <a:pt x="76" y="167"/>
                  <a:pt x="68" y="185"/>
                </a:cubicBezTo>
                <a:cubicBezTo>
                  <a:pt x="61" y="203"/>
                  <a:pt x="57" y="222"/>
                  <a:pt x="57" y="242"/>
                </a:cubicBezTo>
                <a:cubicBezTo>
                  <a:pt x="57" y="262"/>
                  <a:pt x="61" y="281"/>
                  <a:pt x="68" y="299"/>
                </a:cubicBezTo>
                <a:cubicBezTo>
                  <a:pt x="76" y="317"/>
                  <a:pt x="87" y="330"/>
                  <a:pt x="102" y="340"/>
                </a:cubicBezTo>
                <a:cubicBezTo>
                  <a:pt x="118" y="350"/>
                  <a:pt x="136" y="354"/>
                  <a:pt x="156" y="354"/>
                </a:cubicBezTo>
                <a:cubicBezTo>
                  <a:pt x="187" y="354"/>
                  <a:pt x="211" y="344"/>
                  <a:pt x="229" y="324"/>
                </a:cubicBezTo>
                <a:cubicBezTo>
                  <a:pt x="246" y="303"/>
                  <a:pt x="255" y="276"/>
                  <a:pt x="255" y="2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Freeform 23"/>
          <p:cNvSpPr>
            <a:spLocks noEditPoints="1" noChangeArrowheads="1"/>
          </p:cNvSpPr>
          <p:nvPr/>
        </p:nvSpPr>
        <p:spPr bwMode="auto">
          <a:xfrm>
            <a:off x="2322513" y="3559001"/>
            <a:ext cx="742950" cy="844550"/>
          </a:xfrm>
          <a:custGeom>
            <a:avLst/>
            <a:gdLst>
              <a:gd name="T0" fmla="*/ 171 w 198"/>
              <a:gd name="T1" fmla="*/ 31 h 225"/>
              <a:gd name="T2" fmla="*/ 198 w 198"/>
              <a:gd name="T3" fmla="*/ 113 h 225"/>
              <a:gd name="T4" fmla="*/ 171 w 198"/>
              <a:gd name="T5" fmla="*/ 195 h 225"/>
              <a:gd name="T6" fmla="*/ 99 w 198"/>
              <a:gd name="T7" fmla="*/ 225 h 225"/>
              <a:gd name="T8" fmla="*/ 45 w 198"/>
              <a:gd name="T9" fmla="*/ 211 h 225"/>
              <a:gd name="T10" fmla="*/ 11 w 198"/>
              <a:gd name="T11" fmla="*/ 170 h 225"/>
              <a:gd name="T12" fmla="*/ 0 w 198"/>
              <a:gd name="T13" fmla="*/ 113 h 225"/>
              <a:gd name="T14" fmla="*/ 11 w 198"/>
              <a:gd name="T15" fmla="*/ 56 h 225"/>
              <a:gd name="T16" fmla="*/ 45 w 198"/>
              <a:gd name="T17" fmla="*/ 15 h 225"/>
              <a:gd name="T18" fmla="*/ 99 w 198"/>
              <a:gd name="T19" fmla="*/ 0 h 225"/>
              <a:gd name="T20" fmla="*/ 171 w 198"/>
              <a:gd name="T21" fmla="*/ 31 h 225"/>
              <a:gd name="T22" fmla="*/ 128 w 198"/>
              <a:gd name="T23" fmla="*/ 113 h 225"/>
              <a:gd name="T24" fmla="*/ 118 w 198"/>
              <a:gd name="T25" fmla="*/ 61 h 225"/>
              <a:gd name="T26" fmla="*/ 99 w 198"/>
              <a:gd name="T27" fmla="*/ 50 h 225"/>
              <a:gd name="T28" fmla="*/ 80 w 198"/>
              <a:gd name="T29" fmla="*/ 61 h 225"/>
              <a:gd name="T30" fmla="*/ 70 w 198"/>
              <a:gd name="T31" fmla="*/ 113 h 225"/>
              <a:gd name="T32" fmla="*/ 80 w 198"/>
              <a:gd name="T33" fmla="*/ 166 h 225"/>
              <a:gd name="T34" fmla="*/ 99 w 198"/>
              <a:gd name="T35" fmla="*/ 176 h 225"/>
              <a:gd name="T36" fmla="*/ 118 w 198"/>
              <a:gd name="T37" fmla="*/ 166 h 225"/>
              <a:gd name="T38" fmla="*/ 128 w 198"/>
              <a:gd name="T39" fmla="*/ 113 h 2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98"/>
              <a:gd name="T61" fmla="*/ 0 h 225"/>
              <a:gd name="T62" fmla="*/ 198 w 198"/>
              <a:gd name="T63" fmla="*/ 225 h 22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98" h="225">
                <a:moveTo>
                  <a:pt x="171" y="31"/>
                </a:moveTo>
                <a:cubicBezTo>
                  <a:pt x="189" y="52"/>
                  <a:pt x="198" y="79"/>
                  <a:pt x="198" y="113"/>
                </a:cubicBezTo>
                <a:cubicBezTo>
                  <a:pt x="198" y="147"/>
                  <a:pt x="189" y="174"/>
                  <a:pt x="171" y="195"/>
                </a:cubicBezTo>
                <a:cubicBezTo>
                  <a:pt x="154" y="215"/>
                  <a:pt x="130" y="225"/>
                  <a:pt x="99" y="225"/>
                </a:cubicBezTo>
                <a:cubicBezTo>
                  <a:pt x="78" y="225"/>
                  <a:pt x="60" y="221"/>
                  <a:pt x="45" y="211"/>
                </a:cubicBezTo>
                <a:cubicBezTo>
                  <a:pt x="30" y="201"/>
                  <a:pt x="18" y="187"/>
                  <a:pt x="11" y="170"/>
                </a:cubicBezTo>
                <a:cubicBezTo>
                  <a:pt x="4" y="152"/>
                  <a:pt x="0" y="133"/>
                  <a:pt x="0" y="113"/>
                </a:cubicBezTo>
                <a:cubicBezTo>
                  <a:pt x="0" y="93"/>
                  <a:pt x="4" y="74"/>
                  <a:pt x="11" y="56"/>
                </a:cubicBezTo>
                <a:cubicBezTo>
                  <a:pt x="18" y="38"/>
                  <a:pt x="30" y="25"/>
                  <a:pt x="45" y="15"/>
                </a:cubicBezTo>
                <a:cubicBezTo>
                  <a:pt x="60" y="5"/>
                  <a:pt x="78" y="0"/>
                  <a:pt x="99" y="0"/>
                </a:cubicBezTo>
                <a:cubicBezTo>
                  <a:pt x="130" y="0"/>
                  <a:pt x="154" y="11"/>
                  <a:pt x="171" y="31"/>
                </a:cubicBezTo>
                <a:close/>
                <a:moveTo>
                  <a:pt x="128" y="113"/>
                </a:moveTo>
                <a:cubicBezTo>
                  <a:pt x="128" y="89"/>
                  <a:pt x="124" y="72"/>
                  <a:pt x="118" y="61"/>
                </a:cubicBezTo>
                <a:cubicBezTo>
                  <a:pt x="113" y="54"/>
                  <a:pt x="107" y="50"/>
                  <a:pt x="99" y="50"/>
                </a:cubicBezTo>
                <a:cubicBezTo>
                  <a:pt x="90" y="50"/>
                  <a:pt x="84" y="54"/>
                  <a:pt x="80" y="61"/>
                </a:cubicBezTo>
                <a:cubicBezTo>
                  <a:pt x="73" y="72"/>
                  <a:pt x="70" y="89"/>
                  <a:pt x="70" y="113"/>
                </a:cubicBezTo>
                <a:cubicBezTo>
                  <a:pt x="70" y="138"/>
                  <a:pt x="73" y="155"/>
                  <a:pt x="80" y="166"/>
                </a:cubicBezTo>
                <a:cubicBezTo>
                  <a:pt x="84" y="173"/>
                  <a:pt x="90" y="176"/>
                  <a:pt x="99" y="176"/>
                </a:cubicBezTo>
                <a:cubicBezTo>
                  <a:pt x="107" y="176"/>
                  <a:pt x="113" y="173"/>
                  <a:pt x="118" y="166"/>
                </a:cubicBezTo>
                <a:cubicBezTo>
                  <a:pt x="124" y="155"/>
                  <a:pt x="128" y="138"/>
                  <a:pt x="128" y="1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Freeform 24"/>
          <p:cNvSpPr>
            <a:spLocks noChangeArrowheads="1"/>
          </p:cNvSpPr>
          <p:nvPr/>
        </p:nvSpPr>
        <p:spPr bwMode="auto">
          <a:xfrm>
            <a:off x="2586038" y="3746326"/>
            <a:ext cx="217487" cy="473075"/>
          </a:xfrm>
          <a:custGeom>
            <a:avLst/>
            <a:gdLst>
              <a:gd name="T0" fmla="*/ 48 w 58"/>
              <a:gd name="T1" fmla="*/ 11 h 126"/>
              <a:gd name="T2" fmla="*/ 58 w 58"/>
              <a:gd name="T3" fmla="*/ 63 h 126"/>
              <a:gd name="T4" fmla="*/ 48 w 58"/>
              <a:gd name="T5" fmla="*/ 116 h 126"/>
              <a:gd name="T6" fmla="*/ 29 w 58"/>
              <a:gd name="T7" fmla="*/ 126 h 126"/>
              <a:gd name="T8" fmla="*/ 10 w 58"/>
              <a:gd name="T9" fmla="*/ 116 h 126"/>
              <a:gd name="T10" fmla="*/ 0 w 58"/>
              <a:gd name="T11" fmla="*/ 63 h 126"/>
              <a:gd name="T12" fmla="*/ 10 w 58"/>
              <a:gd name="T13" fmla="*/ 11 h 126"/>
              <a:gd name="T14" fmla="*/ 29 w 58"/>
              <a:gd name="T15" fmla="*/ 0 h 126"/>
              <a:gd name="T16" fmla="*/ 48 w 58"/>
              <a:gd name="T17" fmla="*/ 11 h 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8"/>
              <a:gd name="T28" fmla="*/ 0 h 126"/>
              <a:gd name="T29" fmla="*/ 58 w 58"/>
              <a:gd name="T30" fmla="*/ 126 h 1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8" h="126">
                <a:moveTo>
                  <a:pt x="48" y="11"/>
                </a:moveTo>
                <a:cubicBezTo>
                  <a:pt x="54" y="22"/>
                  <a:pt x="58" y="39"/>
                  <a:pt x="58" y="63"/>
                </a:cubicBezTo>
                <a:cubicBezTo>
                  <a:pt x="58" y="88"/>
                  <a:pt x="54" y="105"/>
                  <a:pt x="48" y="116"/>
                </a:cubicBezTo>
                <a:cubicBezTo>
                  <a:pt x="43" y="123"/>
                  <a:pt x="37" y="126"/>
                  <a:pt x="29" y="126"/>
                </a:cubicBezTo>
                <a:cubicBezTo>
                  <a:pt x="20" y="126"/>
                  <a:pt x="14" y="123"/>
                  <a:pt x="10" y="116"/>
                </a:cubicBezTo>
                <a:cubicBezTo>
                  <a:pt x="3" y="105"/>
                  <a:pt x="0" y="88"/>
                  <a:pt x="0" y="63"/>
                </a:cubicBezTo>
                <a:cubicBezTo>
                  <a:pt x="0" y="39"/>
                  <a:pt x="3" y="22"/>
                  <a:pt x="10" y="11"/>
                </a:cubicBezTo>
                <a:cubicBezTo>
                  <a:pt x="14" y="4"/>
                  <a:pt x="20" y="0"/>
                  <a:pt x="29" y="0"/>
                </a:cubicBezTo>
                <a:cubicBezTo>
                  <a:pt x="37" y="0"/>
                  <a:pt x="43" y="4"/>
                  <a:pt x="48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" name="Freeform 25"/>
          <p:cNvSpPr>
            <a:spLocks noChangeArrowheads="1"/>
          </p:cNvSpPr>
          <p:nvPr/>
        </p:nvSpPr>
        <p:spPr bwMode="auto">
          <a:xfrm>
            <a:off x="1708150" y="2696989"/>
            <a:ext cx="990600" cy="1709737"/>
          </a:xfrm>
          <a:custGeom>
            <a:avLst/>
            <a:gdLst>
              <a:gd name="T0" fmla="*/ 624 w 624"/>
              <a:gd name="T1" fmla="*/ 0 h 1077"/>
              <a:gd name="T2" fmla="*/ 123 w 624"/>
              <a:gd name="T3" fmla="*/ 1077 h 1077"/>
              <a:gd name="T4" fmla="*/ 0 w 624"/>
              <a:gd name="T5" fmla="*/ 1077 h 1077"/>
              <a:gd name="T6" fmla="*/ 498 w 624"/>
              <a:gd name="T7" fmla="*/ 0 h 1077"/>
              <a:gd name="T8" fmla="*/ 624 w 624"/>
              <a:gd name="T9" fmla="*/ 0 h 10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1077"/>
              <a:gd name="T17" fmla="*/ 624 w 624"/>
              <a:gd name="T18" fmla="*/ 1077 h 10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1077">
                <a:moveTo>
                  <a:pt x="624" y="0"/>
                </a:moveTo>
                <a:lnTo>
                  <a:pt x="123" y="1077"/>
                </a:lnTo>
                <a:lnTo>
                  <a:pt x="0" y="1077"/>
                </a:lnTo>
                <a:lnTo>
                  <a:pt x="498" y="0"/>
                </a:lnTo>
                <a:lnTo>
                  <a:pt x="62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8" name="Freeform 26"/>
          <p:cNvSpPr>
            <a:spLocks noEditPoints="1" noChangeArrowheads="1"/>
          </p:cNvSpPr>
          <p:nvPr/>
        </p:nvSpPr>
        <p:spPr bwMode="auto">
          <a:xfrm>
            <a:off x="1333500" y="2696989"/>
            <a:ext cx="742950" cy="839787"/>
          </a:xfrm>
          <a:custGeom>
            <a:avLst/>
            <a:gdLst>
              <a:gd name="T0" fmla="*/ 172 w 198"/>
              <a:gd name="T1" fmla="*/ 30 h 224"/>
              <a:gd name="T2" fmla="*/ 198 w 198"/>
              <a:gd name="T3" fmla="*/ 112 h 224"/>
              <a:gd name="T4" fmla="*/ 172 w 198"/>
              <a:gd name="T5" fmla="*/ 194 h 224"/>
              <a:gd name="T6" fmla="*/ 99 w 198"/>
              <a:gd name="T7" fmla="*/ 224 h 224"/>
              <a:gd name="T8" fmla="*/ 45 w 198"/>
              <a:gd name="T9" fmla="*/ 210 h 224"/>
              <a:gd name="T10" fmla="*/ 11 w 198"/>
              <a:gd name="T11" fmla="*/ 169 h 224"/>
              <a:gd name="T12" fmla="*/ 0 w 198"/>
              <a:gd name="T13" fmla="*/ 112 h 224"/>
              <a:gd name="T14" fmla="*/ 11 w 198"/>
              <a:gd name="T15" fmla="*/ 55 h 224"/>
              <a:gd name="T16" fmla="*/ 45 w 198"/>
              <a:gd name="T17" fmla="*/ 14 h 224"/>
              <a:gd name="T18" fmla="*/ 99 w 198"/>
              <a:gd name="T19" fmla="*/ 0 h 224"/>
              <a:gd name="T20" fmla="*/ 172 w 198"/>
              <a:gd name="T21" fmla="*/ 30 h 224"/>
              <a:gd name="T22" fmla="*/ 128 w 198"/>
              <a:gd name="T23" fmla="*/ 112 h 224"/>
              <a:gd name="T24" fmla="*/ 118 w 198"/>
              <a:gd name="T25" fmla="*/ 60 h 224"/>
              <a:gd name="T26" fmla="*/ 99 w 198"/>
              <a:gd name="T27" fmla="*/ 50 h 224"/>
              <a:gd name="T28" fmla="*/ 80 w 198"/>
              <a:gd name="T29" fmla="*/ 60 h 224"/>
              <a:gd name="T30" fmla="*/ 70 w 198"/>
              <a:gd name="T31" fmla="*/ 112 h 224"/>
              <a:gd name="T32" fmla="*/ 80 w 198"/>
              <a:gd name="T33" fmla="*/ 165 h 224"/>
              <a:gd name="T34" fmla="*/ 99 w 198"/>
              <a:gd name="T35" fmla="*/ 176 h 224"/>
              <a:gd name="T36" fmla="*/ 118 w 198"/>
              <a:gd name="T37" fmla="*/ 165 h 224"/>
              <a:gd name="T38" fmla="*/ 128 w 198"/>
              <a:gd name="T39" fmla="*/ 112 h 22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98"/>
              <a:gd name="T61" fmla="*/ 0 h 224"/>
              <a:gd name="T62" fmla="*/ 198 w 198"/>
              <a:gd name="T63" fmla="*/ 224 h 22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98" h="224">
                <a:moveTo>
                  <a:pt x="172" y="30"/>
                </a:moveTo>
                <a:cubicBezTo>
                  <a:pt x="189" y="51"/>
                  <a:pt x="198" y="78"/>
                  <a:pt x="198" y="112"/>
                </a:cubicBezTo>
                <a:cubicBezTo>
                  <a:pt x="198" y="146"/>
                  <a:pt x="189" y="173"/>
                  <a:pt x="172" y="194"/>
                </a:cubicBezTo>
                <a:cubicBezTo>
                  <a:pt x="154" y="214"/>
                  <a:pt x="130" y="224"/>
                  <a:pt x="99" y="224"/>
                </a:cubicBezTo>
                <a:cubicBezTo>
                  <a:pt x="79" y="224"/>
                  <a:pt x="61" y="220"/>
                  <a:pt x="45" y="210"/>
                </a:cubicBezTo>
                <a:cubicBezTo>
                  <a:pt x="30" y="200"/>
                  <a:pt x="19" y="187"/>
                  <a:pt x="11" y="169"/>
                </a:cubicBezTo>
                <a:cubicBezTo>
                  <a:pt x="4" y="151"/>
                  <a:pt x="0" y="132"/>
                  <a:pt x="0" y="112"/>
                </a:cubicBezTo>
                <a:cubicBezTo>
                  <a:pt x="0" y="92"/>
                  <a:pt x="4" y="73"/>
                  <a:pt x="11" y="55"/>
                </a:cubicBezTo>
                <a:cubicBezTo>
                  <a:pt x="19" y="37"/>
                  <a:pt x="30" y="24"/>
                  <a:pt x="45" y="14"/>
                </a:cubicBezTo>
                <a:cubicBezTo>
                  <a:pt x="61" y="5"/>
                  <a:pt x="79" y="0"/>
                  <a:pt x="99" y="0"/>
                </a:cubicBezTo>
                <a:cubicBezTo>
                  <a:pt x="130" y="0"/>
                  <a:pt x="154" y="10"/>
                  <a:pt x="172" y="30"/>
                </a:cubicBezTo>
                <a:close/>
                <a:moveTo>
                  <a:pt x="128" y="112"/>
                </a:moveTo>
                <a:cubicBezTo>
                  <a:pt x="128" y="89"/>
                  <a:pt x="125" y="71"/>
                  <a:pt x="118" y="60"/>
                </a:cubicBezTo>
                <a:cubicBezTo>
                  <a:pt x="114" y="53"/>
                  <a:pt x="108" y="50"/>
                  <a:pt x="99" y="50"/>
                </a:cubicBezTo>
                <a:cubicBezTo>
                  <a:pt x="91" y="50"/>
                  <a:pt x="85" y="53"/>
                  <a:pt x="80" y="60"/>
                </a:cubicBezTo>
                <a:cubicBezTo>
                  <a:pt x="74" y="71"/>
                  <a:pt x="70" y="88"/>
                  <a:pt x="70" y="112"/>
                </a:cubicBezTo>
                <a:cubicBezTo>
                  <a:pt x="70" y="137"/>
                  <a:pt x="74" y="154"/>
                  <a:pt x="80" y="165"/>
                </a:cubicBezTo>
                <a:cubicBezTo>
                  <a:pt x="85" y="172"/>
                  <a:pt x="91" y="176"/>
                  <a:pt x="99" y="176"/>
                </a:cubicBezTo>
                <a:cubicBezTo>
                  <a:pt x="108" y="176"/>
                  <a:pt x="114" y="172"/>
                  <a:pt x="118" y="165"/>
                </a:cubicBezTo>
                <a:cubicBezTo>
                  <a:pt x="125" y="154"/>
                  <a:pt x="128" y="137"/>
                  <a:pt x="128" y="1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" name="Freeform 27"/>
          <p:cNvSpPr>
            <a:spLocks noChangeArrowheads="1"/>
          </p:cNvSpPr>
          <p:nvPr/>
        </p:nvSpPr>
        <p:spPr bwMode="auto">
          <a:xfrm>
            <a:off x="1595438" y="2884314"/>
            <a:ext cx="217487" cy="471487"/>
          </a:xfrm>
          <a:custGeom>
            <a:avLst/>
            <a:gdLst>
              <a:gd name="T0" fmla="*/ 48 w 58"/>
              <a:gd name="T1" fmla="*/ 10 h 126"/>
              <a:gd name="T2" fmla="*/ 58 w 58"/>
              <a:gd name="T3" fmla="*/ 62 h 126"/>
              <a:gd name="T4" fmla="*/ 48 w 58"/>
              <a:gd name="T5" fmla="*/ 115 h 126"/>
              <a:gd name="T6" fmla="*/ 29 w 58"/>
              <a:gd name="T7" fmla="*/ 126 h 126"/>
              <a:gd name="T8" fmla="*/ 10 w 58"/>
              <a:gd name="T9" fmla="*/ 115 h 126"/>
              <a:gd name="T10" fmla="*/ 0 w 58"/>
              <a:gd name="T11" fmla="*/ 62 h 126"/>
              <a:gd name="T12" fmla="*/ 10 w 58"/>
              <a:gd name="T13" fmla="*/ 10 h 126"/>
              <a:gd name="T14" fmla="*/ 29 w 58"/>
              <a:gd name="T15" fmla="*/ 0 h 126"/>
              <a:gd name="T16" fmla="*/ 48 w 58"/>
              <a:gd name="T17" fmla="*/ 10 h 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8"/>
              <a:gd name="T28" fmla="*/ 0 h 126"/>
              <a:gd name="T29" fmla="*/ 58 w 58"/>
              <a:gd name="T30" fmla="*/ 126 h 1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8" h="126">
                <a:moveTo>
                  <a:pt x="48" y="10"/>
                </a:moveTo>
                <a:cubicBezTo>
                  <a:pt x="55" y="21"/>
                  <a:pt x="58" y="39"/>
                  <a:pt x="58" y="62"/>
                </a:cubicBezTo>
                <a:cubicBezTo>
                  <a:pt x="58" y="87"/>
                  <a:pt x="55" y="104"/>
                  <a:pt x="48" y="115"/>
                </a:cubicBezTo>
                <a:cubicBezTo>
                  <a:pt x="44" y="122"/>
                  <a:pt x="38" y="126"/>
                  <a:pt x="29" y="126"/>
                </a:cubicBezTo>
                <a:cubicBezTo>
                  <a:pt x="21" y="126"/>
                  <a:pt x="15" y="122"/>
                  <a:pt x="10" y="115"/>
                </a:cubicBezTo>
                <a:cubicBezTo>
                  <a:pt x="4" y="104"/>
                  <a:pt x="0" y="87"/>
                  <a:pt x="0" y="62"/>
                </a:cubicBezTo>
                <a:cubicBezTo>
                  <a:pt x="0" y="38"/>
                  <a:pt x="4" y="21"/>
                  <a:pt x="10" y="10"/>
                </a:cubicBezTo>
                <a:cubicBezTo>
                  <a:pt x="15" y="3"/>
                  <a:pt x="21" y="0"/>
                  <a:pt x="29" y="0"/>
                </a:cubicBezTo>
                <a:cubicBezTo>
                  <a:pt x="38" y="0"/>
                  <a:pt x="44" y="3"/>
                  <a:pt x="48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8790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2474913" y="1736725"/>
            <a:ext cx="41941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5014913" y="2940050"/>
            <a:ext cx="1658937" cy="2755900"/>
          </a:xfrm>
          <a:custGeom>
            <a:avLst/>
            <a:gdLst>
              <a:gd name="T0" fmla="*/ 338 w 383"/>
              <a:gd name="T1" fmla="*/ 0 h 637"/>
              <a:gd name="T2" fmla="*/ 383 w 383"/>
              <a:gd name="T3" fmla="*/ 0 h 637"/>
              <a:gd name="T4" fmla="*/ 329 w 383"/>
              <a:gd name="T5" fmla="*/ 160 h 637"/>
              <a:gd name="T6" fmla="*/ 261 w 383"/>
              <a:gd name="T7" fmla="*/ 219 h 637"/>
              <a:gd name="T8" fmla="*/ 197 w 383"/>
              <a:gd name="T9" fmla="*/ 310 h 637"/>
              <a:gd name="T10" fmla="*/ 179 w 383"/>
              <a:gd name="T11" fmla="*/ 456 h 637"/>
              <a:gd name="T12" fmla="*/ 209 w 383"/>
              <a:gd name="T13" fmla="*/ 637 h 637"/>
              <a:gd name="T14" fmla="*/ 162 w 383"/>
              <a:gd name="T15" fmla="*/ 637 h 637"/>
              <a:gd name="T16" fmla="*/ 108 w 383"/>
              <a:gd name="T17" fmla="*/ 386 h 637"/>
              <a:gd name="T18" fmla="*/ 77 w 383"/>
              <a:gd name="T19" fmla="*/ 541 h 637"/>
              <a:gd name="T20" fmla="*/ 77 w 383"/>
              <a:gd name="T21" fmla="*/ 637 h 637"/>
              <a:gd name="T22" fmla="*/ 40 w 383"/>
              <a:gd name="T23" fmla="*/ 637 h 637"/>
              <a:gd name="T24" fmla="*/ 14 w 383"/>
              <a:gd name="T25" fmla="*/ 418 h 637"/>
              <a:gd name="T26" fmla="*/ 82 w 383"/>
              <a:gd name="T27" fmla="*/ 214 h 637"/>
              <a:gd name="T28" fmla="*/ 40 w 383"/>
              <a:gd name="T29" fmla="*/ 87 h 637"/>
              <a:gd name="T30" fmla="*/ 47 w 383"/>
              <a:gd name="T31" fmla="*/ 0 h 637"/>
              <a:gd name="T32" fmla="*/ 77 w 383"/>
              <a:gd name="T33" fmla="*/ 0 h 637"/>
              <a:gd name="T34" fmla="*/ 77 w 383"/>
              <a:gd name="T35" fmla="*/ 106 h 637"/>
              <a:gd name="T36" fmla="*/ 127 w 383"/>
              <a:gd name="T37" fmla="*/ 176 h 637"/>
              <a:gd name="T38" fmla="*/ 134 w 383"/>
              <a:gd name="T39" fmla="*/ 176 h 637"/>
              <a:gd name="T40" fmla="*/ 153 w 383"/>
              <a:gd name="T41" fmla="*/ 202 h 637"/>
              <a:gd name="T42" fmla="*/ 94 w 383"/>
              <a:gd name="T43" fmla="*/ 282 h 637"/>
              <a:gd name="T44" fmla="*/ 108 w 383"/>
              <a:gd name="T45" fmla="*/ 327 h 637"/>
              <a:gd name="T46" fmla="*/ 153 w 383"/>
              <a:gd name="T47" fmla="*/ 294 h 637"/>
              <a:gd name="T48" fmla="*/ 153 w 383"/>
              <a:gd name="T49" fmla="*/ 202 h 637"/>
              <a:gd name="T50" fmla="*/ 197 w 383"/>
              <a:gd name="T51" fmla="*/ 176 h 637"/>
              <a:gd name="T52" fmla="*/ 320 w 383"/>
              <a:gd name="T53" fmla="*/ 96 h 637"/>
              <a:gd name="T54" fmla="*/ 338 w 383"/>
              <a:gd name="T55" fmla="*/ 0 h 63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83"/>
              <a:gd name="T85" fmla="*/ 0 h 637"/>
              <a:gd name="T86" fmla="*/ 383 w 383"/>
              <a:gd name="T87" fmla="*/ 637 h 63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83" h="637">
                <a:moveTo>
                  <a:pt x="338" y="0"/>
                </a:moveTo>
                <a:cubicBezTo>
                  <a:pt x="383" y="0"/>
                  <a:pt x="383" y="0"/>
                  <a:pt x="383" y="0"/>
                </a:cubicBezTo>
                <a:cubicBezTo>
                  <a:pt x="383" y="0"/>
                  <a:pt x="374" y="127"/>
                  <a:pt x="329" y="160"/>
                </a:cubicBezTo>
                <a:cubicBezTo>
                  <a:pt x="284" y="193"/>
                  <a:pt x="261" y="219"/>
                  <a:pt x="261" y="219"/>
                </a:cubicBezTo>
                <a:cubicBezTo>
                  <a:pt x="197" y="310"/>
                  <a:pt x="197" y="310"/>
                  <a:pt x="197" y="310"/>
                </a:cubicBezTo>
                <a:cubicBezTo>
                  <a:pt x="197" y="310"/>
                  <a:pt x="164" y="362"/>
                  <a:pt x="179" y="456"/>
                </a:cubicBezTo>
                <a:cubicBezTo>
                  <a:pt x="193" y="550"/>
                  <a:pt x="209" y="637"/>
                  <a:pt x="209" y="637"/>
                </a:cubicBezTo>
                <a:cubicBezTo>
                  <a:pt x="162" y="637"/>
                  <a:pt x="162" y="637"/>
                  <a:pt x="162" y="637"/>
                </a:cubicBezTo>
                <a:cubicBezTo>
                  <a:pt x="108" y="386"/>
                  <a:pt x="108" y="386"/>
                  <a:pt x="108" y="386"/>
                </a:cubicBezTo>
                <a:cubicBezTo>
                  <a:pt x="108" y="386"/>
                  <a:pt x="77" y="437"/>
                  <a:pt x="77" y="541"/>
                </a:cubicBezTo>
                <a:cubicBezTo>
                  <a:pt x="77" y="637"/>
                  <a:pt x="77" y="637"/>
                  <a:pt x="77" y="637"/>
                </a:cubicBezTo>
                <a:cubicBezTo>
                  <a:pt x="40" y="637"/>
                  <a:pt x="40" y="637"/>
                  <a:pt x="40" y="637"/>
                </a:cubicBezTo>
                <a:cubicBezTo>
                  <a:pt x="40" y="637"/>
                  <a:pt x="0" y="480"/>
                  <a:pt x="14" y="418"/>
                </a:cubicBezTo>
                <a:cubicBezTo>
                  <a:pt x="28" y="357"/>
                  <a:pt x="82" y="214"/>
                  <a:pt x="82" y="214"/>
                </a:cubicBezTo>
                <a:cubicBezTo>
                  <a:pt x="82" y="214"/>
                  <a:pt x="37" y="143"/>
                  <a:pt x="40" y="87"/>
                </a:cubicBezTo>
                <a:cubicBezTo>
                  <a:pt x="42" y="30"/>
                  <a:pt x="47" y="0"/>
                  <a:pt x="4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7" y="106"/>
                  <a:pt x="101" y="176"/>
                  <a:pt x="127" y="176"/>
                </a:cubicBezTo>
                <a:cubicBezTo>
                  <a:pt x="129" y="176"/>
                  <a:pt x="131" y="176"/>
                  <a:pt x="134" y="176"/>
                </a:cubicBezTo>
                <a:cubicBezTo>
                  <a:pt x="134" y="176"/>
                  <a:pt x="127" y="202"/>
                  <a:pt x="153" y="202"/>
                </a:cubicBezTo>
                <a:cubicBezTo>
                  <a:pt x="94" y="282"/>
                  <a:pt x="94" y="282"/>
                  <a:pt x="94" y="282"/>
                </a:cubicBezTo>
                <a:cubicBezTo>
                  <a:pt x="108" y="327"/>
                  <a:pt x="108" y="327"/>
                  <a:pt x="108" y="327"/>
                </a:cubicBezTo>
                <a:cubicBezTo>
                  <a:pt x="153" y="294"/>
                  <a:pt x="153" y="294"/>
                  <a:pt x="153" y="294"/>
                </a:cubicBezTo>
                <a:cubicBezTo>
                  <a:pt x="153" y="202"/>
                  <a:pt x="153" y="202"/>
                  <a:pt x="153" y="202"/>
                </a:cubicBezTo>
                <a:cubicBezTo>
                  <a:pt x="179" y="202"/>
                  <a:pt x="197" y="176"/>
                  <a:pt x="197" y="176"/>
                </a:cubicBezTo>
                <a:cubicBezTo>
                  <a:pt x="197" y="176"/>
                  <a:pt x="308" y="157"/>
                  <a:pt x="320" y="96"/>
                </a:cubicBezTo>
                <a:cubicBezTo>
                  <a:pt x="331" y="35"/>
                  <a:pt x="338" y="0"/>
                  <a:pt x="33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292725" y="1736725"/>
            <a:ext cx="1160463" cy="113030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5483225" y="3060700"/>
            <a:ext cx="571500" cy="571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8"/>
          <p:cNvSpPr>
            <a:spLocks noChangeArrowheads="1"/>
          </p:cNvSpPr>
          <p:nvPr/>
        </p:nvSpPr>
        <p:spPr bwMode="auto">
          <a:xfrm>
            <a:off x="5422900" y="3813175"/>
            <a:ext cx="255588" cy="541338"/>
          </a:xfrm>
          <a:custGeom>
            <a:avLst/>
            <a:gdLst>
              <a:gd name="T0" fmla="*/ 161 w 161"/>
              <a:gd name="T1" fmla="*/ 0 h 341"/>
              <a:gd name="T2" fmla="*/ 161 w 161"/>
              <a:gd name="T3" fmla="*/ 251 h 341"/>
              <a:gd name="T4" fmla="*/ 38 w 161"/>
              <a:gd name="T5" fmla="*/ 341 h 341"/>
              <a:gd name="T6" fmla="*/ 0 w 161"/>
              <a:gd name="T7" fmla="*/ 219 h 341"/>
              <a:gd name="T8" fmla="*/ 161 w 161"/>
              <a:gd name="T9" fmla="*/ 0 h 3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"/>
              <a:gd name="T16" fmla="*/ 0 h 341"/>
              <a:gd name="T17" fmla="*/ 161 w 161"/>
              <a:gd name="T18" fmla="*/ 341 h 3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" h="341">
                <a:moveTo>
                  <a:pt x="161" y="0"/>
                </a:moveTo>
                <a:lnTo>
                  <a:pt x="161" y="251"/>
                </a:lnTo>
                <a:lnTo>
                  <a:pt x="38" y="341"/>
                </a:lnTo>
                <a:lnTo>
                  <a:pt x="0" y="219"/>
                </a:lnTo>
                <a:lnTo>
                  <a:pt x="16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829050" y="3579813"/>
            <a:ext cx="1165225" cy="2116137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470150" y="4081463"/>
            <a:ext cx="1160463" cy="1614487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9561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1692275" y="1628775"/>
            <a:ext cx="6072188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5"/>
          <p:cNvSpPr>
            <a:spLocks noChangeArrowheads="1"/>
          </p:cNvSpPr>
          <p:nvPr/>
        </p:nvSpPr>
        <p:spPr bwMode="auto">
          <a:xfrm>
            <a:off x="5375275" y="2490788"/>
            <a:ext cx="495300" cy="400050"/>
          </a:xfrm>
          <a:custGeom>
            <a:avLst/>
            <a:gdLst>
              <a:gd name="T0" fmla="*/ 183 w 312"/>
              <a:gd name="T1" fmla="*/ 252 h 252"/>
              <a:gd name="T2" fmla="*/ 0 w 312"/>
              <a:gd name="T3" fmla="*/ 0 h 252"/>
              <a:gd name="T4" fmla="*/ 282 w 312"/>
              <a:gd name="T5" fmla="*/ 118 h 252"/>
              <a:gd name="T6" fmla="*/ 312 w 312"/>
              <a:gd name="T7" fmla="*/ 252 h 252"/>
              <a:gd name="T8" fmla="*/ 183 w 312"/>
              <a:gd name="T9" fmla="*/ 252 h 2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2"/>
              <a:gd name="T16" fmla="*/ 0 h 252"/>
              <a:gd name="T17" fmla="*/ 312 w 312"/>
              <a:gd name="T18" fmla="*/ 252 h 2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2" h="252">
                <a:moveTo>
                  <a:pt x="183" y="252"/>
                </a:moveTo>
                <a:lnTo>
                  <a:pt x="0" y="0"/>
                </a:lnTo>
                <a:lnTo>
                  <a:pt x="282" y="118"/>
                </a:lnTo>
                <a:lnTo>
                  <a:pt x="312" y="252"/>
                </a:lnTo>
                <a:lnTo>
                  <a:pt x="183" y="25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5218113" y="2185988"/>
            <a:ext cx="2551112" cy="2573337"/>
          </a:xfrm>
          <a:custGeom>
            <a:avLst/>
            <a:gdLst>
              <a:gd name="T0" fmla="*/ 59 w 586"/>
              <a:gd name="T1" fmla="*/ 167 h 591"/>
              <a:gd name="T2" fmla="*/ 59 w 586"/>
              <a:gd name="T3" fmla="*/ 167 h 591"/>
              <a:gd name="T4" fmla="*/ 47 w 586"/>
              <a:gd name="T5" fmla="*/ 157 h 591"/>
              <a:gd name="T6" fmla="*/ 10 w 586"/>
              <a:gd name="T7" fmla="*/ 116 h 591"/>
              <a:gd name="T8" fmla="*/ 0 w 586"/>
              <a:gd name="T9" fmla="*/ 91 h 591"/>
              <a:gd name="T10" fmla="*/ 0 w 586"/>
              <a:gd name="T11" fmla="*/ 83 h 591"/>
              <a:gd name="T12" fmla="*/ 0 w 586"/>
              <a:gd name="T13" fmla="*/ 83 h 591"/>
              <a:gd name="T14" fmla="*/ 36 w 586"/>
              <a:gd name="T15" fmla="*/ 70 h 591"/>
              <a:gd name="T16" fmla="*/ 103 w 586"/>
              <a:gd name="T17" fmla="*/ 162 h 591"/>
              <a:gd name="T18" fmla="*/ 150 w 586"/>
              <a:gd name="T19" fmla="*/ 162 h 591"/>
              <a:gd name="T20" fmla="*/ 139 w 586"/>
              <a:gd name="T21" fmla="*/ 113 h 591"/>
              <a:gd name="T22" fmla="*/ 36 w 586"/>
              <a:gd name="T23" fmla="*/ 70 h 591"/>
              <a:gd name="T24" fmla="*/ 36 w 586"/>
              <a:gd name="T25" fmla="*/ 32 h 591"/>
              <a:gd name="T26" fmla="*/ 77 w 586"/>
              <a:gd name="T27" fmla="*/ 14 h 591"/>
              <a:gd name="T28" fmla="*/ 218 w 586"/>
              <a:gd name="T29" fmla="*/ 22 h 591"/>
              <a:gd name="T30" fmla="*/ 356 w 586"/>
              <a:gd name="T31" fmla="*/ 92 h 591"/>
              <a:gd name="T32" fmla="*/ 386 w 586"/>
              <a:gd name="T33" fmla="*/ 160 h 591"/>
              <a:gd name="T34" fmla="*/ 366 w 586"/>
              <a:gd name="T35" fmla="*/ 310 h 591"/>
              <a:gd name="T36" fmla="*/ 325 w 586"/>
              <a:gd name="T37" fmla="*/ 310 h 591"/>
              <a:gd name="T38" fmla="*/ 323 w 586"/>
              <a:gd name="T39" fmla="*/ 142 h 591"/>
              <a:gd name="T40" fmla="*/ 225 w 586"/>
              <a:gd name="T41" fmla="*/ 105 h 591"/>
              <a:gd name="T42" fmla="*/ 222 w 586"/>
              <a:gd name="T43" fmla="*/ 122 h 591"/>
              <a:gd name="T44" fmla="*/ 309 w 586"/>
              <a:gd name="T45" fmla="*/ 157 h 591"/>
              <a:gd name="T46" fmla="*/ 316 w 586"/>
              <a:gd name="T47" fmla="*/ 325 h 591"/>
              <a:gd name="T48" fmla="*/ 357 w 586"/>
              <a:gd name="T49" fmla="*/ 325 h 591"/>
              <a:gd name="T50" fmla="*/ 386 w 586"/>
              <a:gd name="T51" fmla="*/ 426 h 591"/>
              <a:gd name="T52" fmla="*/ 586 w 586"/>
              <a:gd name="T53" fmla="*/ 518 h 591"/>
              <a:gd name="T54" fmla="*/ 570 w 586"/>
              <a:gd name="T55" fmla="*/ 568 h 591"/>
              <a:gd name="T56" fmla="*/ 305 w 586"/>
              <a:gd name="T57" fmla="*/ 491 h 591"/>
              <a:gd name="T58" fmla="*/ 207 w 586"/>
              <a:gd name="T59" fmla="*/ 305 h 591"/>
              <a:gd name="T60" fmla="*/ 155 w 586"/>
              <a:gd name="T61" fmla="*/ 378 h 591"/>
              <a:gd name="T62" fmla="*/ 193 w 586"/>
              <a:gd name="T63" fmla="*/ 591 h 591"/>
              <a:gd name="T64" fmla="*/ 139 w 586"/>
              <a:gd name="T65" fmla="*/ 591 h 591"/>
              <a:gd name="T66" fmla="*/ 73 w 586"/>
              <a:gd name="T67" fmla="*/ 371 h 591"/>
              <a:gd name="T68" fmla="*/ 143 w 586"/>
              <a:gd name="T69" fmla="*/ 224 h 591"/>
              <a:gd name="T70" fmla="*/ 59 w 586"/>
              <a:gd name="T71" fmla="*/ 167 h 59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86"/>
              <a:gd name="T109" fmla="*/ 0 h 591"/>
              <a:gd name="T110" fmla="*/ 586 w 586"/>
              <a:gd name="T111" fmla="*/ 591 h 591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86" h="591">
                <a:moveTo>
                  <a:pt x="59" y="167"/>
                </a:moveTo>
                <a:cubicBezTo>
                  <a:pt x="59" y="167"/>
                  <a:pt x="59" y="167"/>
                  <a:pt x="59" y="167"/>
                </a:cubicBezTo>
                <a:cubicBezTo>
                  <a:pt x="55" y="163"/>
                  <a:pt x="51" y="160"/>
                  <a:pt x="47" y="157"/>
                </a:cubicBezTo>
                <a:cubicBezTo>
                  <a:pt x="35" y="146"/>
                  <a:pt x="20" y="132"/>
                  <a:pt x="10" y="116"/>
                </a:cubicBezTo>
                <a:cubicBezTo>
                  <a:pt x="5" y="108"/>
                  <a:pt x="1" y="99"/>
                  <a:pt x="0" y="91"/>
                </a:cubicBezTo>
                <a:cubicBezTo>
                  <a:pt x="0" y="88"/>
                  <a:pt x="0" y="85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21" y="85"/>
                  <a:pt x="31" y="79"/>
                  <a:pt x="36" y="70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50" y="162"/>
                  <a:pt x="150" y="162"/>
                  <a:pt x="150" y="162"/>
                </a:cubicBezTo>
                <a:cubicBezTo>
                  <a:pt x="139" y="113"/>
                  <a:pt x="139" y="113"/>
                  <a:pt x="139" y="113"/>
                </a:cubicBezTo>
                <a:cubicBezTo>
                  <a:pt x="36" y="70"/>
                  <a:pt x="36" y="70"/>
                  <a:pt x="36" y="70"/>
                </a:cubicBezTo>
                <a:cubicBezTo>
                  <a:pt x="45" y="55"/>
                  <a:pt x="36" y="32"/>
                  <a:pt x="36" y="32"/>
                </a:cubicBezTo>
                <a:cubicBezTo>
                  <a:pt x="50" y="23"/>
                  <a:pt x="64" y="17"/>
                  <a:pt x="77" y="14"/>
                </a:cubicBezTo>
                <a:cubicBezTo>
                  <a:pt x="127" y="0"/>
                  <a:pt x="170" y="0"/>
                  <a:pt x="218" y="22"/>
                </a:cubicBezTo>
                <a:cubicBezTo>
                  <a:pt x="340" y="80"/>
                  <a:pt x="356" y="92"/>
                  <a:pt x="356" y="92"/>
                </a:cubicBezTo>
                <a:cubicBezTo>
                  <a:pt x="356" y="92"/>
                  <a:pt x="388" y="112"/>
                  <a:pt x="386" y="160"/>
                </a:cubicBezTo>
                <a:cubicBezTo>
                  <a:pt x="384" y="208"/>
                  <a:pt x="366" y="310"/>
                  <a:pt x="366" y="310"/>
                </a:cubicBezTo>
                <a:cubicBezTo>
                  <a:pt x="325" y="310"/>
                  <a:pt x="325" y="310"/>
                  <a:pt x="325" y="310"/>
                </a:cubicBezTo>
                <a:cubicBezTo>
                  <a:pt x="323" y="142"/>
                  <a:pt x="323" y="142"/>
                  <a:pt x="323" y="142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2" y="122"/>
                  <a:pt x="222" y="122"/>
                  <a:pt x="222" y="122"/>
                </a:cubicBezTo>
                <a:cubicBezTo>
                  <a:pt x="309" y="157"/>
                  <a:pt x="309" y="157"/>
                  <a:pt x="309" y="157"/>
                </a:cubicBezTo>
                <a:cubicBezTo>
                  <a:pt x="316" y="325"/>
                  <a:pt x="316" y="325"/>
                  <a:pt x="316" y="325"/>
                </a:cubicBezTo>
                <a:cubicBezTo>
                  <a:pt x="357" y="325"/>
                  <a:pt x="357" y="325"/>
                  <a:pt x="357" y="325"/>
                </a:cubicBezTo>
                <a:cubicBezTo>
                  <a:pt x="357" y="325"/>
                  <a:pt x="359" y="414"/>
                  <a:pt x="386" y="426"/>
                </a:cubicBezTo>
                <a:cubicBezTo>
                  <a:pt x="413" y="439"/>
                  <a:pt x="586" y="518"/>
                  <a:pt x="586" y="518"/>
                </a:cubicBezTo>
                <a:cubicBezTo>
                  <a:pt x="570" y="568"/>
                  <a:pt x="570" y="568"/>
                  <a:pt x="570" y="568"/>
                </a:cubicBezTo>
                <a:cubicBezTo>
                  <a:pt x="570" y="568"/>
                  <a:pt x="325" y="505"/>
                  <a:pt x="305" y="491"/>
                </a:cubicBezTo>
                <a:cubicBezTo>
                  <a:pt x="284" y="477"/>
                  <a:pt x="208" y="307"/>
                  <a:pt x="207" y="305"/>
                </a:cubicBezTo>
                <a:cubicBezTo>
                  <a:pt x="155" y="378"/>
                  <a:pt x="155" y="378"/>
                  <a:pt x="155" y="378"/>
                </a:cubicBezTo>
                <a:cubicBezTo>
                  <a:pt x="193" y="591"/>
                  <a:pt x="193" y="591"/>
                  <a:pt x="193" y="591"/>
                </a:cubicBezTo>
                <a:cubicBezTo>
                  <a:pt x="139" y="591"/>
                  <a:pt x="139" y="591"/>
                  <a:pt x="139" y="591"/>
                </a:cubicBezTo>
                <a:cubicBezTo>
                  <a:pt x="139" y="591"/>
                  <a:pt x="71" y="401"/>
                  <a:pt x="73" y="371"/>
                </a:cubicBezTo>
                <a:cubicBezTo>
                  <a:pt x="75" y="341"/>
                  <a:pt x="143" y="224"/>
                  <a:pt x="143" y="224"/>
                </a:cubicBezTo>
                <a:cubicBezTo>
                  <a:pt x="114" y="207"/>
                  <a:pt x="85" y="188"/>
                  <a:pt x="59" y="16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4748213" y="2795588"/>
            <a:ext cx="709612" cy="966787"/>
          </a:xfrm>
          <a:custGeom>
            <a:avLst/>
            <a:gdLst>
              <a:gd name="T0" fmla="*/ 163 w 163"/>
              <a:gd name="T1" fmla="*/ 45 h 222"/>
              <a:gd name="T2" fmla="*/ 108 w 163"/>
              <a:gd name="T3" fmla="*/ 158 h 222"/>
              <a:gd name="T4" fmla="*/ 40 w 163"/>
              <a:gd name="T5" fmla="*/ 222 h 222"/>
              <a:gd name="T6" fmla="*/ 0 w 163"/>
              <a:gd name="T7" fmla="*/ 195 h 222"/>
              <a:gd name="T8" fmla="*/ 93 w 163"/>
              <a:gd name="T9" fmla="*/ 74 h 222"/>
              <a:gd name="T10" fmla="*/ 112 w 163"/>
              <a:gd name="T11" fmla="*/ 0 h 222"/>
              <a:gd name="T12" fmla="*/ 163 w 163"/>
              <a:gd name="T13" fmla="*/ 45 h 2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22"/>
              <a:gd name="T23" fmla="*/ 163 w 163"/>
              <a:gd name="T24" fmla="*/ 222 h 2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22">
                <a:moveTo>
                  <a:pt x="163" y="45"/>
                </a:moveTo>
                <a:cubicBezTo>
                  <a:pt x="157" y="72"/>
                  <a:pt x="142" y="123"/>
                  <a:pt x="108" y="158"/>
                </a:cubicBezTo>
                <a:cubicBezTo>
                  <a:pt x="61" y="206"/>
                  <a:pt x="40" y="222"/>
                  <a:pt x="40" y="222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5"/>
                  <a:pt x="81" y="117"/>
                  <a:pt x="93" y="74"/>
                </a:cubicBezTo>
                <a:cubicBezTo>
                  <a:pt x="101" y="49"/>
                  <a:pt x="108" y="20"/>
                  <a:pt x="112" y="0"/>
                </a:cubicBezTo>
                <a:lnTo>
                  <a:pt x="163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4635500" y="1628775"/>
            <a:ext cx="782638" cy="7874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9"/>
          <p:cNvSpPr>
            <a:spLocks noEditPoints="1" noChangeArrowheads="1"/>
          </p:cNvSpPr>
          <p:nvPr/>
        </p:nvSpPr>
        <p:spPr bwMode="auto">
          <a:xfrm>
            <a:off x="1697038" y="4262438"/>
            <a:ext cx="3843337" cy="1328737"/>
          </a:xfrm>
          <a:custGeom>
            <a:avLst/>
            <a:gdLst>
              <a:gd name="T0" fmla="*/ 95 w 883"/>
              <a:gd name="T1" fmla="*/ 180 h 305"/>
              <a:gd name="T2" fmla="*/ 424 w 883"/>
              <a:gd name="T3" fmla="*/ 294 h 305"/>
              <a:gd name="T4" fmla="*/ 753 w 883"/>
              <a:gd name="T5" fmla="*/ 180 h 305"/>
              <a:gd name="T6" fmla="*/ 424 w 883"/>
              <a:gd name="T7" fmla="*/ 66 h 305"/>
              <a:gd name="T8" fmla="*/ 95 w 883"/>
              <a:gd name="T9" fmla="*/ 180 h 305"/>
              <a:gd name="T10" fmla="*/ 883 w 883"/>
              <a:gd name="T11" fmla="*/ 152 h 305"/>
              <a:gd name="T12" fmla="*/ 441 w 883"/>
              <a:gd name="T13" fmla="*/ 305 h 305"/>
              <a:gd name="T14" fmla="*/ 0 w 883"/>
              <a:gd name="T15" fmla="*/ 152 h 305"/>
              <a:gd name="T16" fmla="*/ 441 w 883"/>
              <a:gd name="T17" fmla="*/ 0 h 305"/>
              <a:gd name="T18" fmla="*/ 883 w 883"/>
              <a:gd name="T19" fmla="*/ 152 h 3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3"/>
              <a:gd name="T31" fmla="*/ 0 h 305"/>
              <a:gd name="T32" fmla="*/ 883 w 883"/>
              <a:gd name="T33" fmla="*/ 305 h 3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3" h="305">
                <a:moveTo>
                  <a:pt x="95" y="180"/>
                </a:moveTo>
                <a:cubicBezTo>
                  <a:pt x="95" y="243"/>
                  <a:pt x="243" y="294"/>
                  <a:pt x="424" y="294"/>
                </a:cubicBezTo>
                <a:cubicBezTo>
                  <a:pt x="606" y="294"/>
                  <a:pt x="753" y="243"/>
                  <a:pt x="753" y="180"/>
                </a:cubicBezTo>
                <a:cubicBezTo>
                  <a:pt x="753" y="117"/>
                  <a:pt x="606" y="66"/>
                  <a:pt x="424" y="66"/>
                </a:cubicBezTo>
                <a:cubicBezTo>
                  <a:pt x="243" y="66"/>
                  <a:pt x="95" y="117"/>
                  <a:pt x="95" y="180"/>
                </a:cubicBezTo>
                <a:close/>
                <a:moveTo>
                  <a:pt x="883" y="152"/>
                </a:moveTo>
                <a:cubicBezTo>
                  <a:pt x="883" y="237"/>
                  <a:pt x="685" y="305"/>
                  <a:pt x="441" y="305"/>
                </a:cubicBezTo>
                <a:cubicBezTo>
                  <a:pt x="197" y="305"/>
                  <a:pt x="0" y="237"/>
                  <a:pt x="0" y="152"/>
                </a:cubicBezTo>
                <a:cubicBezTo>
                  <a:pt x="0" y="68"/>
                  <a:pt x="197" y="0"/>
                  <a:pt x="441" y="0"/>
                </a:cubicBezTo>
                <a:cubicBezTo>
                  <a:pt x="685" y="0"/>
                  <a:pt x="883" y="68"/>
                  <a:pt x="883" y="1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10"/>
          <p:cNvSpPr>
            <a:spLocks noChangeArrowheads="1"/>
          </p:cNvSpPr>
          <p:nvPr/>
        </p:nvSpPr>
        <p:spPr bwMode="auto">
          <a:xfrm>
            <a:off x="2619375" y="3954463"/>
            <a:ext cx="1736725" cy="1522412"/>
          </a:xfrm>
          <a:custGeom>
            <a:avLst/>
            <a:gdLst>
              <a:gd name="T0" fmla="*/ 2 w 399"/>
              <a:gd name="T1" fmla="*/ 306 h 350"/>
              <a:gd name="T2" fmla="*/ 211 w 399"/>
              <a:gd name="T3" fmla="*/ 218 h 350"/>
              <a:gd name="T4" fmla="*/ 324 w 399"/>
              <a:gd name="T5" fmla="*/ 144 h 350"/>
              <a:gd name="T6" fmla="*/ 336 w 399"/>
              <a:gd name="T7" fmla="*/ 0 h 350"/>
              <a:gd name="T8" fmla="*/ 395 w 399"/>
              <a:gd name="T9" fmla="*/ 0 h 350"/>
              <a:gd name="T10" fmla="*/ 377 w 399"/>
              <a:gd name="T11" fmla="*/ 187 h 350"/>
              <a:gd name="T12" fmla="*/ 243 w 399"/>
              <a:gd name="T13" fmla="*/ 270 h 350"/>
              <a:gd name="T14" fmla="*/ 277 w 399"/>
              <a:gd name="T15" fmla="*/ 347 h 350"/>
              <a:gd name="T16" fmla="*/ 202 w 399"/>
              <a:gd name="T17" fmla="*/ 350 h 350"/>
              <a:gd name="T18" fmla="*/ 89 w 399"/>
              <a:gd name="T19" fmla="*/ 335 h 350"/>
              <a:gd name="T20" fmla="*/ 2 w 399"/>
              <a:gd name="T21" fmla="*/ 306 h 3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9"/>
              <a:gd name="T34" fmla="*/ 0 h 350"/>
              <a:gd name="T35" fmla="*/ 399 w 399"/>
              <a:gd name="T36" fmla="*/ 350 h 3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9" h="350">
                <a:moveTo>
                  <a:pt x="2" y="306"/>
                </a:moveTo>
                <a:cubicBezTo>
                  <a:pt x="26" y="205"/>
                  <a:pt x="211" y="218"/>
                  <a:pt x="211" y="218"/>
                </a:cubicBezTo>
                <a:cubicBezTo>
                  <a:pt x="211" y="218"/>
                  <a:pt x="320" y="195"/>
                  <a:pt x="324" y="144"/>
                </a:cubicBezTo>
                <a:cubicBezTo>
                  <a:pt x="327" y="94"/>
                  <a:pt x="336" y="0"/>
                  <a:pt x="336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0"/>
                  <a:pt x="399" y="161"/>
                  <a:pt x="377" y="187"/>
                </a:cubicBezTo>
                <a:cubicBezTo>
                  <a:pt x="356" y="214"/>
                  <a:pt x="243" y="270"/>
                  <a:pt x="243" y="270"/>
                </a:cubicBezTo>
                <a:cubicBezTo>
                  <a:pt x="243" y="270"/>
                  <a:pt x="277" y="347"/>
                  <a:pt x="277" y="347"/>
                </a:cubicBezTo>
                <a:cubicBezTo>
                  <a:pt x="278" y="347"/>
                  <a:pt x="206" y="350"/>
                  <a:pt x="202" y="350"/>
                </a:cubicBezTo>
                <a:cubicBezTo>
                  <a:pt x="164" y="348"/>
                  <a:pt x="126" y="344"/>
                  <a:pt x="89" y="335"/>
                </a:cubicBezTo>
                <a:cubicBezTo>
                  <a:pt x="82" y="334"/>
                  <a:pt x="0" y="311"/>
                  <a:pt x="2" y="30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Oval 11"/>
          <p:cNvSpPr>
            <a:spLocks noChangeArrowheads="1"/>
          </p:cNvSpPr>
          <p:nvPr/>
        </p:nvSpPr>
        <p:spPr bwMode="auto">
          <a:xfrm>
            <a:off x="2549525" y="4137025"/>
            <a:ext cx="769938" cy="769938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03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>
            <a:off x="1774825" y="1522413"/>
            <a:ext cx="5305425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5"/>
          <p:cNvSpPr>
            <a:spLocks noChangeArrowheads="1"/>
          </p:cNvSpPr>
          <p:nvPr/>
        </p:nvSpPr>
        <p:spPr bwMode="auto">
          <a:xfrm>
            <a:off x="5043488" y="2408238"/>
            <a:ext cx="2041525" cy="1562100"/>
          </a:xfrm>
          <a:custGeom>
            <a:avLst/>
            <a:gdLst>
              <a:gd name="T0" fmla="*/ 426 w 426"/>
              <a:gd name="T1" fmla="*/ 187 h 326"/>
              <a:gd name="T2" fmla="*/ 396 w 426"/>
              <a:gd name="T3" fmla="*/ 314 h 326"/>
              <a:gd name="T4" fmla="*/ 350 w 426"/>
              <a:gd name="T5" fmla="*/ 303 h 326"/>
              <a:gd name="T6" fmla="*/ 376 w 426"/>
              <a:gd name="T7" fmla="*/ 187 h 326"/>
              <a:gd name="T8" fmla="*/ 339 w 426"/>
              <a:gd name="T9" fmla="*/ 120 h 326"/>
              <a:gd name="T10" fmla="*/ 339 w 426"/>
              <a:gd name="T11" fmla="*/ 326 h 326"/>
              <a:gd name="T12" fmla="*/ 274 w 426"/>
              <a:gd name="T13" fmla="*/ 241 h 326"/>
              <a:gd name="T14" fmla="*/ 167 w 426"/>
              <a:gd name="T15" fmla="*/ 241 h 326"/>
              <a:gd name="T16" fmla="*/ 167 w 426"/>
              <a:gd name="T17" fmla="*/ 106 h 326"/>
              <a:gd name="T18" fmla="*/ 124 w 426"/>
              <a:gd name="T19" fmla="*/ 212 h 326"/>
              <a:gd name="T20" fmla="*/ 0 w 426"/>
              <a:gd name="T21" fmla="*/ 212 h 326"/>
              <a:gd name="T22" fmla="*/ 0 w 426"/>
              <a:gd name="T23" fmla="*/ 159 h 326"/>
              <a:gd name="T24" fmla="*/ 89 w 426"/>
              <a:gd name="T25" fmla="*/ 159 h 326"/>
              <a:gd name="T26" fmla="*/ 124 w 426"/>
              <a:gd name="T27" fmla="*/ 55 h 326"/>
              <a:gd name="T28" fmla="*/ 213 w 426"/>
              <a:gd name="T29" fmla="*/ 0 h 326"/>
              <a:gd name="T30" fmla="*/ 213 w 426"/>
              <a:gd name="T31" fmla="*/ 0 h 326"/>
              <a:gd name="T32" fmla="*/ 238 w 426"/>
              <a:gd name="T33" fmla="*/ 43 h 326"/>
              <a:gd name="T34" fmla="*/ 213 w 426"/>
              <a:gd name="T35" fmla="*/ 159 h 326"/>
              <a:gd name="T36" fmla="*/ 238 w 426"/>
              <a:gd name="T37" fmla="*/ 212 h 326"/>
              <a:gd name="T38" fmla="*/ 273 w 426"/>
              <a:gd name="T39" fmla="*/ 158 h 326"/>
              <a:gd name="T40" fmla="*/ 238 w 426"/>
              <a:gd name="T41" fmla="*/ 43 h 326"/>
              <a:gd name="T42" fmla="*/ 288 w 426"/>
              <a:gd name="T43" fmla="*/ 1 h 326"/>
              <a:gd name="T44" fmla="*/ 288 w 426"/>
              <a:gd name="T45" fmla="*/ 1 h 326"/>
              <a:gd name="T46" fmla="*/ 371 w 426"/>
              <a:gd name="T47" fmla="*/ 63 h 326"/>
              <a:gd name="T48" fmla="*/ 426 w 426"/>
              <a:gd name="T49" fmla="*/ 187 h 32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6"/>
              <a:gd name="T76" fmla="*/ 0 h 326"/>
              <a:gd name="T77" fmla="*/ 426 w 426"/>
              <a:gd name="T78" fmla="*/ 326 h 32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6" h="326">
                <a:moveTo>
                  <a:pt x="426" y="187"/>
                </a:moveTo>
                <a:cubicBezTo>
                  <a:pt x="396" y="314"/>
                  <a:pt x="396" y="314"/>
                  <a:pt x="396" y="314"/>
                </a:cubicBezTo>
                <a:cubicBezTo>
                  <a:pt x="350" y="303"/>
                  <a:pt x="350" y="303"/>
                  <a:pt x="350" y="303"/>
                </a:cubicBezTo>
                <a:cubicBezTo>
                  <a:pt x="376" y="187"/>
                  <a:pt x="376" y="187"/>
                  <a:pt x="376" y="187"/>
                </a:cubicBezTo>
                <a:cubicBezTo>
                  <a:pt x="339" y="120"/>
                  <a:pt x="339" y="120"/>
                  <a:pt x="339" y="120"/>
                </a:cubicBezTo>
                <a:cubicBezTo>
                  <a:pt x="339" y="326"/>
                  <a:pt x="339" y="326"/>
                  <a:pt x="339" y="326"/>
                </a:cubicBezTo>
                <a:cubicBezTo>
                  <a:pt x="274" y="241"/>
                  <a:pt x="274" y="241"/>
                  <a:pt x="274" y="241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59"/>
                  <a:pt x="0" y="159"/>
                  <a:pt x="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104" y="124"/>
                  <a:pt x="124" y="55"/>
                </a:cubicBezTo>
                <a:cubicBezTo>
                  <a:pt x="137" y="10"/>
                  <a:pt x="183" y="1"/>
                  <a:pt x="213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38" y="43"/>
                  <a:pt x="238" y="43"/>
                  <a:pt x="238" y="43"/>
                </a:cubicBezTo>
                <a:cubicBezTo>
                  <a:pt x="213" y="159"/>
                  <a:pt x="213" y="159"/>
                  <a:pt x="213" y="159"/>
                </a:cubicBezTo>
                <a:cubicBezTo>
                  <a:pt x="238" y="212"/>
                  <a:pt x="238" y="212"/>
                  <a:pt x="238" y="212"/>
                </a:cubicBezTo>
                <a:cubicBezTo>
                  <a:pt x="273" y="158"/>
                  <a:pt x="273" y="158"/>
                  <a:pt x="273" y="158"/>
                </a:cubicBezTo>
                <a:cubicBezTo>
                  <a:pt x="238" y="43"/>
                  <a:pt x="238" y="43"/>
                  <a:pt x="238" y="43"/>
                </a:cubicBezTo>
                <a:cubicBezTo>
                  <a:pt x="288" y="1"/>
                  <a:pt x="288" y="1"/>
                  <a:pt x="288" y="1"/>
                </a:cubicBezTo>
                <a:cubicBezTo>
                  <a:pt x="288" y="1"/>
                  <a:pt x="288" y="1"/>
                  <a:pt x="288" y="1"/>
                </a:cubicBezTo>
                <a:cubicBezTo>
                  <a:pt x="318" y="6"/>
                  <a:pt x="353" y="21"/>
                  <a:pt x="371" y="63"/>
                </a:cubicBezTo>
                <a:cubicBezTo>
                  <a:pt x="406" y="144"/>
                  <a:pt x="426" y="187"/>
                  <a:pt x="426" y="18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6"/>
          <p:cNvSpPr>
            <a:spLocks noChangeArrowheads="1"/>
          </p:cNvSpPr>
          <p:nvPr/>
        </p:nvSpPr>
        <p:spPr bwMode="auto">
          <a:xfrm>
            <a:off x="3830638" y="4425950"/>
            <a:ext cx="2836862" cy="268288"/>
          </a:xfrm>
          <a:custGeom>
            <a:avLst/>
            <a:gdLst>
              <a:gd name="T0" fmla="*/ 1787 w 1787"/>
              <a:gd name="T1" fmla="*/ 0 h 169"/>
              <a:gd name="T2" fmla="*/ 1787 w 1787"/>
              <a:gd name="T3" fmla="*/ 169 h 169"/>
              <a:gd name="T4" fmla="*/ 957 w 1787"/>
              <a:gd name="T5" fmla="*/ 169 h 169"/>
              <a:gd name="T6" fmla="*/ 764 w 1787"/>
              <a:gd name="T7" fmla="*/ 169 h 169"/>
              <a:gd name="T8" fmla="*/ 0 w 1787"/>
              <a:gd name="T9" fmla="*/ 169 h 169"/>
              <a:gd name="T10" fmla="*/ 0 w 1787"/>
              <a:gd name="T11" fmla="*/ 0 h 169"/>
              <a:gd name="T12" fmla="*/ 1787 w 1787"/>
              <a:gd name="T13" fmla="*/ 0 h 1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87"/>
              <a:gd name="T22" fmla="*/ 0 h 169"/>
              <a:gd name="T23" fmla="*/ 1787 w 1787"/>
              <a:gd name="T24" fmla="*/ 169 h 1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87" h="169">
                <a:moveTo>
                  <a:pt x="1787" y="0"/>
                </a:moveTo>
                <a:lnTo>
                  <a:pt x="1787" y="169"/>
                </a:lnTo>
                <a:lnTo>
                  <a:pt x="957" y="169"/>
                </a:lnTo>
                <a:lnTo>
                  <a:pt x="764" y="169"/>
                </a:lnTo>
                <a:lnTo>
                  <a:pt x="0" y="169"/>
                </a:lnTo>
                <a:lnTo>
                  <a:pt x="0" y="0"/>
                </a:lnTo>
                <a:lnTo>
                  <a:pt x="17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7"/>
          <p:cNvSpPr>
            <a:spLocks noEditPoints="1" noChangeArrowheads="1"/>
          </p:cNvSpPr>
          <p:nvPr/>
        </p:nvSpPr>
        <p:spPr bwMode="auto">
          <a:xfrm>
            <a:off x="3830638" y="3692525"/>
            <a:ext cx="2836862" cy="619125"/>
          </a:xfrm>
          <a:custGeom>
            <a:avLst/>
            <a:gdLst>
              <a:gd name="T0" fmla="*/ 1519 w 1787"/>
              <a:gd name="T1" fmla="*/ 0 h 390"/>
              <a:gd name="T2" fmla="*/ 1787 w 1787"/>
              <a:gd name="T3" fmla="*/ 390 h 390"/>
              <a:gd name="T4" fmla="*/ 0 w 1787"/>
              <a:gd name="T5" fmla="*/ 390 h 390"/>
              <a:gd name="T6" fmla="*/ 227 w 1787"/>
              <a:gd name="T7" fmla="*/ 0 h 390"/>
              <a:gd name="T8" fmla="*/ 1519 w 1787"/>
              <a:gd name="T9" fmla="*/ 0 h 390"/>
              <a:gd name="T10" fmla="*/ 764 w 1787"/>
              <a:gd name="T11" fmla="*/ 347 h 390"/>
              <a:gd name="T12" fmla="*/ 658 w 1787"/>
              <a:gd name="T13" fmla="*/ 61 h 390"/>
              <a:gd name="T14" fmla="*/ 450 w 1787"/>
              <a:gd name="T15" fmla="*/ 61 h 390"/>
              <a:gd name="T16" fmla="*/ 344 w 1787"/>
              <a:gd name="T17" fmla="*/ 347 h 390"/>
              <a:gd name="T18" fmla="*/ 764 w 1787"/>
              <a:gd name="T19" fmla="*/ 347 h 3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87"/>
              <a:gd name="T31" fmla="*/ 0 h 390"/>
              <a:gd name="T32" fmla="*/ 1787 w 1787"/>
              <a:gd name="T33" fmla="*/ 390 h 3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87" h="390">
                <a:moveTo>
                  <a:pt x="1519" y="0"/>
                </a:moveTo>
                <a:lnTo>
                  <a:pt x="1787" y="390"/>
                </a:lnTo>
                <a:lnTo>
                  <a:pt x="0" y="390"/>
                </a:lnTo>
                <a:lnTo>
                  <a:pt x="227" y="0"/>
                </a:lnTo>
                <a:lnTo>
                  <a:pt x="1519" y="0"/>
                </a:lnTo>
                <a:close/>
                <a:moveTo>
                  <a:pt x="764" y="347"/>
                </a:moveTo>
                <a:lnTo>
                  <a:pt x="658" y="61"/>
                </a:lnTo>
                <a:lnTo>
                  <a:pt x="450" y="61"/>
                </a:lnTo>
                <a:lnTo>
                  <a:pt x="344" y="347"/>
                </a:lnTo>
                <a:lnTo>
                  <a:pt x="764" y="3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5810250" y="1517650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9"/>
          <p:cNvSpPr>
            <a:spLocks noChangeArrowheads="1"/>
          </p:cNvSpPr>
          <p:nvPr/>
        </p:nvSpPr>
        <p:spPr bwMode="auto">
          <a:xfrm>
            <a:off x="6064250" y="2614613"/>
            <a:ext cx="287338" cy="809625"/>
          </a:xfrm>
          <a:custGeom>
            <a:avLst/>
            <a:gdLst>
              <a:gd name="T0" fmla="*/ 75 w 181"/>
              <a:gd name="T1" fmla="*/ 0 h 510"/>
              <a:gd name="T2" fmla="*/ 181 w 181"/>
              <a:gd name="T3" fmla="*/ 347 h 510"/>
              <a:gd name="T4" fmla="*/ 75 w 181"/>
              <a:gd name="T5" fmla="*/ 510 h 510"/>
              <a:gd name="T6" fmla="*/ 0 w 181"/>
              <a:gd name="T7" fmla="*/ 350 h 510"/>
              <a:gd name="T8" fmla="*/ 75 w 181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1"/>
              <a:gd name="T16" fmla="*/ 0 h 510"/>
              <a:gd name="T17" fmla="*/ 181 w 181"/>
              <a:gd name="T18" fmla="*/ 510 h 5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1" h="510">
                <a:moveTo>
                  <a:pt x="75" y="0"/>
                </a:moveTo>
                <a:lnTo>
                  <a:pt x="181" y="347"/>
                </a:lnTo>
                <a:lnTo>
                  <a:pt x="75" y="510"/>
                </a:lnTo>
                <a:lnTo>
                  <a:pt x="0" y="350"/>
                </a:lnTo>
                <a:lnTo>
                  <a:pt x="7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5043488" y="4694238"/>
            <a:ext cx="306387" cy="13223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11"/>
          <p:cNvSpPr>
            <a:spLocks noChangeArrowheads="1"/>
          </p:cNvSpPr>
          <p:nvPr/>
        </p:nvSpPr>
        <p:spPr bwMode="auto">
          <a:xfrm>
            <a:off x="4376738" y="3789363"/>
            <a:ext cx="666750" cy="454025"/>
          </a:xfrm>
          <a:custGeom>
            <a:avLst/>
            <a:gdLst>
              <a:gd name="T0" fmla="*/ 314 w 420"/>
              <a:gd name="T1" fmla="*/ 0 h 286"/>
              <a:gd name="T2" fmla="*/ 420 w 420"/>
              <a:gd name="T3" fmla="*/ 286 h 286"/>
              <a:gd name="T4" fmla="*/ 0 w 420"/>
              <a:gd name="T5" fmla="*/ 286 h 286"/>
              <a:gd name="T6" fmla="*/ 106 w 420"/>
              <a:gd name="T7" fmla="*/ 0 h 286"/>
              <a:gd name="T8" fmla="*/ 314 w 420"/>
              <a:gd name="T9" fmla="*/ 0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0"/>
              <a:gd name="T16" fmla="*/ 0 h 286"/>
              <a:gd name="T17" fmla="*/ 420 w 420"/>
              <a:gd name="T18" fmla="*/ 286 h 2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0" h="286">
                <a:moveTo>
                  <a:pt x="314" y="0"/>
                </a:moveTo>
                <a:lnTo>
                  <a:pt x="420" y="286"/>
                </a:lnTo>
                <a:lnTo>
                  <a:pt x="0" y="286"/>
                </a:lnTo>
                <a:lnTo>
                  <a:pt x="106" y="0"/>
                </a:lnTo>
                <a:lnTo>
                  <a:pt x="31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2"/>
          <p:cNvSpPr>
            <a:spLocks noChangeArrowheads="1"/>
          </p:cNvSpPr>
          <p:nvPr/>
        </p:nvSpPr>
        <p:spPr bwMode="auto">
          <a:xfrm>
            <a:off x="1554163" y="2212975"/>
            <a:ext cx="2822575" cy="3041650"/>
          </a:xfrm>
          <a:custGeom>
            <a:avLst/>
            <a:gdLst>
              <a:gd name="T0" fmla="*/ 589 w 589"/>
              <a:gd name="T1" fmla="*/ 183 h 635"/>
              <a:gd name="T2" fmla="*/ 589 w 589"/>
              <a:gd name="T3" fmla="*/ 228 h 635"/>
              <a:gd name="T4" fmla="*/ 455 w 589"/>
              <a:gd name="T5" fmla="*/ 228 h 635"/>
              <a:gd name="T6" fmla="*/ 380 w 589"/>
              <a:gd name="T7" fmla="*/ 139 h 635"/>
              <a:gd name="T8" fmla="*/ 301 w 589"/>
              <a:gd name="T9" fmla="*/ 309 h 635"/>
              <a:gd name="T10" fmla="*/ 342 w 589"/>
              <a:gd name="T11" fmla="*/ 309 h 635"/>
              <a:gd name="T12" fmla="*/ 441 w 589"/>
              <a:gd name="T13" fmla="*/ 387 h 635"/>
              <a:gd name="T14" fmla="*/ 351 w 589"/>
              <a:gd name="T15" fmla="*/ 635 h 635"/>
              <a:gd name="T16" fmla="*/ 301 w 589"/>
              <a:gd name="T17" fmla="*/ 635 h 635"/>
              <a:gd name="T18" fmla="*/ 351 w 589"/>
              <a:gd name="T19" fmla="*/ 399 h 635"/>
              <a:gd name="T20" fmla="*/ 203 w 589"/>
              <a:gd name="T21" fmla="*/ 399 h 635"/>
              <a:gd name="T22" fmla="*/ 134 w 589"/>
              <a:gd name="T23" fmla="*/ 282 h 635"/>
              <a:gd name="T24" fmla="*/ 279 w 589"/>
              <a:gd name="T25" fmla="*/ 282 h 635"/>
              <a:gd name="T26" fmla="*/ 279 w 589"/>
              <a:gd name="T27" fmla="*/ 177 h 635"/>
              <a:gd name="T28" fmla="*/ 149 w 589"/>
              <a:gd name="T29" fmla="*/ 177 h 635"/>
              <a:gd name="T30" fmla="*/ 124 w 589"/>
              <a:gd name="T31" fmla="*/ 200 h 635"/>
              <a:gd name="T32" fmla="*/ 252 w 589"/>
              <a:gd name="T33" fmla="*/ 200 h 635"/>
              <a:gd name="T34" fmla="*/ 252 w 589"/>
              <a:gd name="T35" fmla="*/ 253 h 635"/>
              <a:gd name="T36" fmla="*/ 109 w 589"/>
              <a:gd name="T37" fmla="*/ 253 h 635"/>
              <a:gd name="T38" fmla="*/ 64 w 589"/>
              <a:gd name="T39" fmla="*/ 161 h 635"/>
              <a:gd name="T40" fmla="*/ 148 w 589"/>
              <a:gd name="T41" fmla="*/ 58 h 635"/>
              <a:gd name="T42" fmla="*/ 252 w 589"/>
              <a:gd name="T43" fmla="*/ 29 h 635"/>
              <a:gd name="T44" fmla="*/ 277 w 589"/>
              <a:gd name="T45" fmla="*/ 58 h 635"/>
              <a:gd name="T46" fmla="*/ 277 w 589"/>
              <a:gd name="T47" fmla="*/ 139 h 635"/>
              <a:gd name="T48" fmla="*/ 317 w 589"/>
              <a:gd name="T49" fmla="*/ 200 h 635"/>
              <a:gd name="T50" fmla="*/ 317 w 589"/>
              <a:gd name="T51" fmla="*/ 139 h 635"/>
              <a:gd name="T52" fmla="*/ 277 w 589"/>
              <a:gd name="T53" fmla="*/ 58 h 635"/>
              <a:gd name="T54" fmla="*/ 301 w 589"/>
              <a:gd name="T55" fmla="*/ 29 h 635"/>
              <a:gd name="T56" fmla="*/ 485 w 589"/>
              <a:gd name="T57" fmla="*/ 183 h 635"/>
              <a:gd name="T58" fmla="*/ 589 w 589"/>
              <a:gd name="T59" fmla="*/ 183 h 63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9"/>
              <a:gd name="T91" fmla="*/ 0 h 635"/>
              <a:gd name="T92" fmla="*/ 589 w 589"/>
              <a:gd name="T93" fmla="*/ 635 h 63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9" h="635">
                <a:moveTo>
                  <a:pt x="589" y="183"/>
                </a:moveTo>
                <a:cubicBezTo>
                  <a:pt x="589" y="228"/>
                  <a:pt x="589" y="228"/>
                  <a:pt x="589" y="228"/>
                </a:cubicBezTo>
                <a:cubicBezTo>
                  <a:pt x="455" y="228"/>
                  <a:pt x="455" y="228"/>
                  <a:pt x="455" y="228"/>
                </a:cubicBezTo>
                <a:cubicBezTo>
                  <a:pt x="380" y="139"/>
                  <a:pt x="380" y="139"/>
                  <a:pt x="380" y="139"/>
                </a:cubicBezTo>
                <a:cubicBezTo>
                  <a:pt x="301" y="309"/>
                  <a:pt x="301" y="309"/>
                  <a:pt x="301" y="309"/>
                </a:cubicBezTo>
                <a:cubicBezTo>
                  <a:pt x="342" y="309"/>
                  <a:pt x="342" y="309"/>
                  <a:pt x="342" y="309"/>
                </a:cubicBezTo>
                <a:cubicBezTo>
                  <a:pt x="446" y="309"/>
                  <a:pt x="441" y="363"/>
                  <a:pt x="441" y="387"/>
                </a:cubicBezTo>
                <a:cubicBezTo>
                  <a:pt x="441" y="411"/>
                  <a:pt x="351" y="635"/>
                  <a:pt x="351" y="635"/>
                </a:cubicBezTo>
                <a:cubicBezTo>
                  <a:pt x="301" y="635"/>
                  <a:pt x="301" y="635"/>
                  <a:pt x="301" y="635"/>
                </a:cubicBezTo>
                <a:cubicBezTo>
                  <a:pt x="351" y="399"/>
                  <a:pt x="351" y="399"/>
                  <a:pt x="351" y="399"/>
                </a:cubicBezTo>
                <a:cubicBezTo>
                  <a:pt x="351" y="399"/>
                  <a:pt x="351" y="399"/>
                  <a:pt x="203" y="399"/>
                </a:cubicBezTo>
                <a:cubicBezTo>
                  <a:pt x="54" y="399"/>
                  <a:pt x="134" y="282"/>
                  <a:pt x="134" y="282"/>
                </a:cubicBezTo>
                <a:cubicBezTo>
                  <a:pt x="279" y="282"/>
                  <a:pt x="279" y="282"/>
                  <a:pt x="279" y="282"/>
                </a:cubicBezTo>
                <a:cubicBezTo>
                  <a:pt x="279" y="177"/>
                  <a:pt x="279" y="177"/>
                  <a:pt x="27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252" y="200"/>
                  <a:pt x="252" y="200"/>
                  <a:pt x="252" y="200"/>
                </a:cubicBezTo>
                <a:cubicBezTo>
                  <a:pt x="252" y="253"/>
                  <a:pt x="252" y="253"/>
                  <a:pt x="252" y="253"/>
                </a:cubicBezTo>
                <a:cubicBezTo>
                  <a:pt x="252" y="253"/>
                  <a:pt x="218" y="253"/>
                  <a:pt x="109" y="253"/>
                </a:cubicBezTo>
                <a:cubicBezTo>
                  <a:pt x="0" y="253"/>
                  <a:pt x="64" y="161"/>
                  <a:pt x="64" y="161"/>
                </a:cubicBezTo>
                <a:cubicBezTo>
                  <a:pt x="64" y="161"/>
                  <a:pt x="99" y="115"/>
                  <a:pt x="148" y="58"/>
                </a:cubicBezTo>
                <a:cubicBezTo>
                  <a:pt x="198" y="0"/>
                  <a:pt x="252" y="29"/>
                  <a:pt x="252" y="29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277" y="139"/>
                  <a:pt x="277" y="139"/>
                  <a:pt x="277" y="139"/>
                </a:cubicBezTo>
                <a:cubicBezTo>
                  <a:pt x="317" y="200"/>
                  <a:pt x="317" y="200"/>
                  <a:pt x="317" y="200"/>
                </a:cubicBezTo>
                <a:cubicBezTo>
                  <a:pt x="317" y="139"/>
                  <a:pt x="317" y="139"/>
                  <a:pt x="317" y="139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301" y="29"/>
                  <a:pt x="301" y="29"/>
                  <a:pt x="301" y="29"/>
                </a:cubicBezTo>
                <a:cubicBezTo>
                  <a:pt x="376" y="36"/>
                  <a:pt x="485" y="183"/>
                  <a:pt x="485" y="183"/>
                </a:cubicBezTo>
                <a:lnTo>
                  <a:pt x="589" y="1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2622550" y="1536700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4"/>
          <p:cNvSpPr>
            <a:spLocks noChangeArrowheads="1"/>
          </p:cNvSpPr>
          <p:nvPr/>
        </p:nvSpPr>
        <p:spPr bwMode="auto">
          <a:xfrm>
            <a:off x="2881313" y="2490788"/>
            <a:ext cx="192087" cy="679450"/>
          </a:xfrm>
          <a:custGeom>
            <a:avLst/>
            <a:gdLst>
              <a:gd name="T0" fmla="*/ 121 w 121"/>
              <a:gd name="T1" fmla="*/ 244 h 428"/>
              <a:gd name="T2" fmla="*/ 121 w 121"/>
              <a:gd name="T3" fmla="*/ 428 h 428"/>
              <a:gd name="T4" fmla="*/ 0 w 121"/>
              <a:gd name="T5" fmla="*/ 244 h 428"/>
              <a:gd name="T6" fmla="*/ 0 w 121"/>
              <a:gd name="T7" fmla="*/ 0 h 428"/>
              <a:gd name="T8" fmla="*/ 121 w 121"/>
              <a:gd name="T9" fmla="*/ 244 h 4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"/>
              <a:gd name="T16" fmla="*/ 0 h 428"/>
              <a:gd name="T17" fmla="*/ 121 w 121"/>
              <a:gd name="T18" fmla="*/ 428 h 4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" h="428">
                <a:moveTo>
                  <a:pt x="121" y="244"/>
                </a:moveTo>
                <a:lnTo>
                  <a:pt x="121" y="428"/>
                </a:lnTo>
                <a:lnTo>
                  <a:pt x="0" y="244"/>
                </a:lnTo>
                <a:lnTo>
                  <a:pt x="0" y="0"/>
                </a:lnTo>
                <a:lnTo>
                  <a:pt x="121" y="2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5"/>
          <p:cNvSpPr>
            <a:spLocks noChangeArrowheads="1"/>
          </p:cNvSpPr>
          <p:nvPr/>
        </p:nvSpPr>
        <p:spPr bwMode="auto">
          <a:xfrm>
            <a:off x="1774825" y="4243388"/>
            <a:ext cx="1217613" cy="134937"/>
          </a:xfrm>
          <a:custGeom>
            <a:avLst/>
            <a:gdLst>
              <a:gd name="T0" fmla="*/ 250 w 254"/>
              <a:gd name="T1" fmla="*/ 4 h 28"/>
              <a:gd name="T2" fmla="*/ 254 w 254"/>
              <a:gd name="T3" fmla="*/ 14 h 28"/>
              <a:gd name="T4" fmla="*/ 242 w 254"/>
              <a:gd name="T5" fmla="*/ 28 h 28"/>
              <a:gd name="T6" fmla="*/ 147 w 254"/>
              <a:gd name="T7" fmla="*/ 28 h 28"/>
              <a:gd name="T8" fmla="*/ 93 w 254"/>
              <a:gd name="T9" fmla="*/ 28 h 28"/>
              <a:gd name="T10" fmla="*/ 12 w 254"/>
              <a:gd name="T11" fmla="*/ 28 h 28"/>
              <a:gd name="T12" fmla="*/ 0 w 254"/>
              <a:gd name="T13" fmla="*/ 14 h 28"/>
              <a:gd name="T14" fmla="*/ 12 w 254"/>
              <a:gd name="T15" fmla="*/ 0 h 28"/>
              <a:gd name="T16" fmla="*/ 242 w 254"/>
              <a:gd name="T17" fmla="*/ 0 h 28"/>
              <a:gd name="T18" fmla="*/ 250 w 254"/>
              <a:gd name="T19" fmla="*/ 4 h 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54"/>
              <a:gd name="T31" fmla="*/ 0 h 28"/>
              <a:gd name="T32" fmla="*/ 254 w 254"/>
              <a:gd name="T33" fmla="*/ 28 h 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54" h="28">
                <a:moveTo>
                  <a:pt x="250" y="4"/>
                </a:moveTo>
                <a:cubicBezTo>
                  <a:pt x="252" y="7"/>
                  <a:pt x="254" y="10"/>
                  <a:pt x="254" y="14"/>
                </a:cubicBezTo>
                <a:cubicBezTo>
                  <a:pt x="254" y="22"/>
                  <a:pt x="248" y="28"/>
                  <a:pt x="242" y="28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5" y="0"/>
                  <a:pt x="248" y="1"/>
                  <a:pt x="250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2220913" y="4378325"/>
            <a:ext cx="258762" cy="1092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193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2840038" y="1125538"/>
            <a:ext cx="3384550" cy="488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5530850" y="4495800"/>
            <a:ext cx="409575" cy="1295400"/>
          </a:xfrm>
          <a:custGeom>
            <a:avLst/>
            <a:gdLst>
              <a:gd name="T0" fmla="*/ 118 w 258"/>
              <a:gd name="T1" fmla="*/ 0 h 816"/>
              <a:gd name="T2" fmla="*/ 258 w 258"/>
              <a:gd name="T3" fmla="*/ 789 h 816"/>
              <a:gd name="T4" fmla="*/ 100 w 258"/>
              <a:gd name="T5" fmla="*/ 816 h 816"/>
              <a:gd name="T6" fmla="*/ 0 w 258"/>
              <a:gd name="T7" fmla="*/ 315 h 816"/>
              <a:gd name="T8" fmla="*/ 118 w 258"/>
              <a:gd name="T9" fmla="*/ 0 h 816"/>
              <a:gd name="T10" fmla="*/ 118 w 258"/>
              <a:gd name="T11" fmla="*/ 0 h 8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8"/>
              <a:gd name="T19" fmla="*/ 0 h 816"/>
              <a:gd name="T20" fmla="*/ 258 w 258"/>
              <a:gd name="T21" fmla="*/ 816 h 8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8" h="816">
                <a:moveTo>
                  <a:pt x="118" y="0"/>
                </a:moveTo>
                <a:lnTo>
                  <a:pt x="258" y="789"/>
                </a:lnTo>
                <a:lnTo>
                  <a:pt x="100" y="816"/>
                </a:lnTo>
                <a:lnTo>
                  <a:pt x="0" y="315"/>
                </a:lnTo>
                <a:lnTo>
                  <a:pt x="118" y="0"/>
                </a:lnTo>
                <a:lnTo>
                  <a:pt x="1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4565650" y="1125538"/>
            <a:ext cx="950913" cy="9540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7"/>
          <p:cNvSpPr>
            <a:spLocks noChangeArrowheads="1"/>
          </p:cNvSpPr>
          <p:nvPr/>
        </p:nvSpPr>
        <p:spPr bwMode="auto">
          <a:xfrm>
            <a:off x="5000625" y="2365375"/>
            <a:ext cx="327025" cy="1093788"/>
          </a:xfrm>
          <a:custGeom>
            <a:avLst/>
            <a:gdLst>
              <a:gd name="T0" fmla="*/ 94 w 206"/>
              <a:gd name="T1" fmla="*/ 0 h 689"/>
              <a:gd name="T2" fmla="*/ 206 w 206"/>
              <a:gd name="T3" fmla="*/ 555 h 689"/>
              <a:gd name="T4" fmla="*/ 94 w 206"/>
              <a:gd name="T5" fmla="*/ 689 h 689"/>
              <a:gd name="T6" fmla="*/ 0 w 206"/>
              <a:gd name="T7" fmla="*/ 555 h 689"/>
              <a:gd name="T8" fmla="*/ 94 w 206"/>
              <a:gd name="T9" fmla="*/ 0 h 6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6"/>
              <a:gd name="T16" fmla="*/ 0 h 689"/>
              <a:gd name="T17" fmla="*/ 206 w 206"/>
              <a:gd name="T18" fmla="*/ 689 h 6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6" h="689">
                <a:moveTo>
                  <a:pt x="94" y="0"/>
                </a:moveTo>
                <a:lnTo>
                  <a:pt x="206" y="555"/>
                </a:lnTo>
                <a:lnTo>
                  <a:pt x="94" y="689"/>
                </a:lnTo>
                <a:lnTo>
                  <a:pt x="0" y="555"/>
                </a:lnTo>
                <a:lnTo>
                  <a:pt x="9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8"/>
          <p:cNvSpPr>
            <a:spLocks noChangeArrowheads="1"/>
          </p:cNvSpPr>
          <p:nvPr/>
        </p:nvSpPr>
        <p:spPr bwMode="auto">
          <a:xfrm>
            <a:off x="3384550" y="2143125"/>
            <a:ext cx="2835275" cy="3865563"/>
          </a:xfrm>
          <a:custGeom>
            <a:avLst/>
            <a:gdLst>
              <a:gd name="T0" fmla="*/ 198 w 588"/>
              <a:gd name="T1" fmla="*/ 112 h 802"/>
              <a:gd name="T2" fmla="*/ 0 w 588"/>
              <a:gd name="T3" fmla="*/ 90 h 802"/>
              <a:gd name="T4" fmla="*/ 12 w 588"/>
              <a:gd name="T5" fmla="*/ 39 h 802"/>
              <a:gd name="T6" fmla="*/ 86 w 588"/>
              <a:gd name="T7" fmla="*/ 53 h 802"/>
              <a:gd name="T8" fmla="*/ 335 w 588"/>
              <a:gd name="T9" fmla="*/ 10 h 802"/>
              <a:gd name="T10" fmla="*/ 335 w 588"/>
              <a:gd name="T11" fmla="*/ 10 h 802"/>
              <a:gd name="T12" fmla="*/ 366 w 588"/>
              <a:gd name="T13" fmla="*/ 46 h 802"/>
              <a:gd name="T14" fmla="*/ 335 w 588"/>
              <a:gd name="T15" fmla="*/ 229 h 802"/>
              <a:gd name="T16" fmla="*/ 366 w 588"/>
              <a:gd name="T17" fmla="*/ 273 h 802"/>
              <a:gd name="T18" fmla="*/ 403 w 588"/>
              <a:gd name="T19" fmla="*/ 229 h 802"/>
              <a:gd name="T20" fmla="*/ 366 w 588"/>
              <a:gd name="T21" fmla="*/ 46 h 802"/>
              <a:gd name="T22" fmla="*/ 420 w 588"/>
              <a:gd name="T23" fmla="*/ 0 h 802"/>
              <a:gd name="T24" fmla="*/ 549 w 588"/>
              <a:gd name="T25" fmla="*/ 85 h 802"/>
              <a:gd name="T26" fmla="*/ 588 w 588"/>
              <a:gd name="T27" fmla="*/ 224 h 802"/>
              <a:gd name="T28" fmla="*/ 588 w 588"/>
              <a:gd name="T29" fmla="*/ 378 h 802"/>
              <a:gd name="T30" fmla="*/ 537 w 588"/>
              <a:gd name="T31" fmla="*/ 378 h 802"/>
              <a:gd name="T32" fmla="*/ 537 w 588"/>
              <a:gd name="T33" fmla="*/ 231 h 802"/>
              <a:gd name="T34" fmla="*/ 483 w 588"/>
              <a:gd name="T35" fmla="*/ 136 h 802"/>
              <a:gd name="T36" fmla="*/ 481 w 588"/>
              <a:gd name="T37" fmla="*/ 448 h 802"/>
              <a:gd name="T38" fmla="*/ 478 w 588"/>
              <a:gd name="T39" fmla="*/ 456 h 802"/>
              <a:gd name="T40" fmla="*/ 440 w 588"/>
              <a:gd name="T41" fmla="*/ 569 h 802"/>
              <a:gd name="T42" fmla="*/ 361 w 588"/>
              <a:gd name="T43" fmla="*/ 802 h 802"/>
              <a:gd name="T44" fmla="*/ 295 w 588"/>
              <a:gd name="T45" fmla="*/ 783 h 802"/>
              <a:gd name="T46" fmla="*/ 393 w 588"/>
              <a:gd name="T47" fmla="*/ 365 h 802"/>
              <a:gd name="T48" fmla="*/ 373 w 588"/>
              <a:gd name="T49" fmla="*/ 365 h 802"/>
              <a:gd name="T50" fmla="*/ 354 w 588"/>
              <a:gd name="T51" fmla="*/ 461 h 802"/>
              <a:gd name="T52" fmla="*/ 310 w 588"/>
              <a:gd name="T53" fmla="*/ 439 h 802"/>
              <a:gd name="T54" fmla="*/ 273 w 588"/>
              <a:gd name="T55" fmla="*/ 109 h 802"/>
              <a:gd name="T56" fmla="*/ 198 w 588"/>
              <a:gd name="T57" fmla="*/ 112 h 80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88"/>
              <a:gd name="T88" fmla="*/ 0 h 802"/>
              <a:gd name="T89" fmla="*/ 588 w 588"/>
              <a:gd name="T90" fmla="*/ 802 h 802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88" h="802">
                <a:moveTo>
                  <a:pt x="198" y="112"/>
                </a:moveTo>
                <a:cubicBezTo>
                  <a:pt x="122" y="114"/>
                  <a:pt x="0" y="90"/>
                  <a:pt x="0" y="90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86" y="53"/>
                </a:cubicBezTo>
                <a:cubicBezTo>
                  <a:pt x="145" y="65"/>
                  <a:pt x="243" y="28"/>
                  <a:pt x="335" y="10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5" y="10"/>
                  <a:pt x="339" y="46"/>
                  <a:pt x="366" y="46"/>
                </a:cubicBezTo>
                <a:cubicBezTo>
                  <a:pt x="335" y="229"/>
                  <a:pt x="335" y="229"/>
                  <a:pt x="335" y="229"/>
                </a:cubicBezTo>
                <a:cubicBezTo>
                  <a:pt x="366" y="273"/>
                  <a:pt x="366" y="273"/>
                  <a:pt x="366" y="273"/>
                </a:cubicBezTo>
                <a:cubicBezTo>
                  <a:pt x="403" y="229"/>
                  <a:pt x="403" y="229"/>
                  <a:pt x="403" y="229"/>
                </a:cubicBezTo>
                <a:cubicBezTo>
                  <a:pt x="366" y="46"/>
                  <a:pt x="366" y="46"/>
                  <a:pt x="366" y="46"/>
                </a:cubicBezTo>
                <a:cubicBezTo>
                  <a:pt x="393" y="46"/>
                  <a:pt x="420" y="0"/>
                  <a:pt x="420" y="0"/>
                </a:cubicBezTo>
                <a:cubicBezTo>
                  <a:pt x="479" y="0"/>
                  <a:pt x="528" y="20"/>
                  <a:pt x="549" y="85"/>
                </a:cubicBezTo>
                <a:cubicBezTo>
                  <a:pt x="586" y="197"/>
                  <a:pt x="588" y="224"/>
                  <a:pt x="588" y="224"/>
                </a:cubicBezTo>
                <a:cubicBezTo>
                  <a:pt x="588" y="378"/>
                  <a:pt x="588" y="378"/>
                  <a:pt x="588" y="378"/>
                </a:cubicBezTo>
                <a:cubicBezTo>
                  <a:pt x="537" y="378"/>
                  <a:pt x="537" y="378"/>
                  <a:pt x="537" y="378"/>
                </a:cubicBezTo>
                <a:cubicBezTo>
                  <a:pt x="537" y="231"/>
                  <a:pt x="537" y="231"/>
                  <a:pt x="537" y="231"/>
                </a:cubicBezTo>
                <a:cubicBezTo>
                  <a:pt x="483" y="136"/>
                  <a:pt x="483" y="136"/>
                  <a:pt x="483" y="136"/>
                </a:cubicBezTo>
                <a:cubicBezTo>
                  <a:pt x="483" y="136"/>
                  <a:pt x="525" y="317"/>
                  <a:pt x="481" y="448"/>
                </a:cubicBezTo>
                <a:cubicBezTo>
                  <a:pt x="480" y="451"/>
                  <a:pt x="479" y="454"/>
                  <a:pt x="478" y="456"/>
                </a:cubicBezTo>
                <a:cubicBezTo>
                  <a:pt x="467" y="490"/>
                  <a:pt x="454" y="530"/>
                  <a:pt x="440" y="569"/>
                </a:cubicBezTo>
                <a:cubicBezTo>
                  <a:pt x="401" y="684"/>
                  <a:pt x="361" y="802"/>
                  <a:pt x="361" y="802"/>
                </a:cubicBezTo>
                <a:cubicBezTo>
                  <a:pt x="295" y="783"/>
                  <a:pt x="295" y="783"/>
                  <a:pt x="295" y="783"/>
                </a:cubicBezTo>
                <a:cubicBezTo>
                  <a:pt x="393" y="365"/>
                  <a:pt x="393" y="365"/>
                  <a:pt x="393" y="365"/>
                </a:cubicBezTo>
                <a:cubicBezTo>
                  <a:pt x="373" y="365"/>
                  <a:pt x="373" y="365"/>
                  <a:pt x="373" y="365"/>
                </a:cubicBezTo>
                <a:cubicBezTo>
                  <a:pt x="354" y="461"/>
                  <a:pt x="354" y="461"/>
                  <a:pt x="354" y="461"/>
                </a:cubicBezTo>
                <a:cubicBezTo>
                  <a:pt x="354" y="461"/>
                  <a:pt x="319" y="458"/>
                  <a:pt x="310" y="439"/>
                </a:cubicBezTo>
                <a:cubicBezTo>
                  <a:pt x="250" y="316"/>
                  <a:pt x="273" y="109"/>
                  <a:pt x="273" y="109"/>
                </a:cubicBezTo>
                <a:cubicBezTo>
                  <a:pt x="273" y="109"/>
                  <a:pt x="273" y="109"/>
                  <a:pt x="198" y="1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9"/>
          <p:cNvSpPr>
            <a:spLocks noChangeArrowheads="1"/>
          </p:cNvSpPr>
          <p:nvPr/>
        </p:nvSpPr>
        <p:spPr bwMode="auto">
          <a:xfrm>
            <a:off x="3419475" y="5265738"/>
            <a:ext cx="519113" cy="593725"/>
          </a:xfrm>
          <a:custGeom>
            <a:avLst/>
            <a:gdLst>
              <a:gd name="T0" fmla="*/ 91 w 108"/>
              <a:gd name="T1" fmla="*/ 106 h 123"/>
              <a:gd name="T2" fmla="*/ 54 w 108"/>
              <a:gd name="T3" fmla="*/ 123 h 123"/>
              <a:gd name="T4" fmla="*/ 16 w 108"/>
              <a:gd name="T5" fmla="*/ 107 h 123"/>
              <a:gd name="T6" fmla="*/ 0 w 108"/>
              <a:gd name="T7" fmla="*/ 61 h 123"/>
              <a:gd name="T8" fmla="*/ 15 w 108"/>
              <a:gd name="T9" fmla="*/ 18 h 123"/>
              <a:gd name="T10" fmla="*/ 54 w 108"/>
              <a:gd name="T11" fmla="*/ 0 h 123"/>
              <a:gd name="T12" fmla="*/ 92 w 108"/>
              <a:gd name="T13" fmla="*/ 18 h 123"/>
              <a:gd name="T14" fmla="*/ 108 w 108"/>
              <a:gd name="T15" fmla="*/ 61 h 123"/>
              <a:gd name="T16" fmla="*/ 91 w 108"/>
              <a:gd name="T17" fmla="*/ 106 h 1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8"/>
              <a:gd name="T28" fmla="*/ 0 h 123"/>
              <a:gd name="T29" fmla="*/ 108 w 108"/>
              <a:gd name="T30" fmla="*/ 123 h 12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8" h="123">
                <a:moveTo>
                  <a:pt x="91" y="106"/>
                </a:moveTo>
                <a:cubicBezTo>
                  <a:pt x="81" y="117"/>
                  <a:pt x="68" y="123"/>
                  <a:pt x="54" y="123"/>
                </a:cubicBezTo>
                <a:cubicBezTo>
                  <a:pt x="40" y="123"/>
                  <a:pt x="27" y="117"/>
                  <a:pt x="16" y="107"/>
                </a:cubicBezTo>
                <a:cubicBezTo>
                  <a:pt x="5" y="96"/>
                  <a:pt x="0" y="81"/>
                  <a:pt x="0" y="61"/>
                </a:cubicBezTo>
                <a:cubicBezTo>
                  <a:pt x="0" y="44"/>
                  <a:pt x="5" y="30"/>
                  <a:pt x="15" y="18"/>
                </a:cubicBezTo>
                <a:cubicBezTo>
                  <a:pt x="26" y="6"/>
                  <a:pt x="39" y="0"/>
                  <a:pt x="54" y="0"/>
                </a:cubicBezTo>
                <a:cubicBezTo>
                  <a:pt x="69" y="0"/>
                  <a:pt x="82" y="6"/>
                  <a:pt x="92" y="18"/>
                </a:cubicBezTo>
                <a:cubicBezTo>
                  <a:pt x="102" y="30"/>
                  <a:pt x="108" y="44"/>
                  <a:pt x="108" y="61"/>
                </a:cubicBezTo>
                <a:cubicBezTo>
                  <a:pt x="108" y="80"/>
                  <a:pt x="102" y="95"/>
                  <a:pt x="91" y="10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0"/>
          <p:cNvSpPr>
            <a:spLocks noChangeArrowheads="1"/>
          </p:cNvSpPr>
          <p:nvPr/>
        </p:nvSpPr>
        <p:spPr bwMode="auto">
          <a:xfrm>
            <a:off x="2835275" y="2860675"/>
            <a:ext cx="1730375" cy="2227263"/>
          </a:xfrm>
          <a:custGeom>
            <a:avLst/>
            <a:gdLst>
              <a:gd name="T0" fmla="*/ 0 w 359"/>
              <a:gd name="T1" fmla="*/ 172 h 462"/>
              <a:gd name="T2" fmla="*/ 22 w 359"/>
              <a:gd name="T3" fmla="*/ 93 h 462"/>
              <a:gd name="T4" fmla="*/ 86 w 359"/>
              <a:gd name="T5" fmla="*/ 27 h 462"/>
              <a:gd name="T6" fmla="*/ 184 w 359"/>
              <a:gd name="T7" fmla="*/ 0 h 462"/>
              <a:gd name="T8" fmla="*/ 276 w 359"/>
              <a:gd name="T9" fmla="*/ 22 h 462"/>
              <a:gd name="T10" fmla="*/ 337 w 359"/>
              <a:gd name="T11" fmla="*/ 82 h 462"/>
              <a:gd name="T12" fmla="*/ 359 w 359"/>
              <a:gd name="T13" fmla="*/ 164 h 462"/>
              <a:gd name="T14" fmla="*/ 346 w 359"/>
              <a:gd name="T15" fmla="*/ 225 h 462"/>
              <a:gd name="T16" fmla="*/ 317 w 359"/>
              <a:gd name="T17" fmla="*/ 271 h 462"/>
              <a:gd name="T18" fmla="*/ 256 w 359"/>
              <a:gd name="T19" fmla="*/ 335 h 462"/>
              <a:gd name="T20" fmla="*/ 236 w 359"/>
              <a:gd name="T21" fmla="*/ 357 h 462"/>
              <a:gd name="T22" fmla="*/ 225 w 359"/>
              <a:gd name="T23" fmla="*/ 375 h 462"/>
              <a:gd name="T24" fmla="*/ 220 w 359"/>
              <a:gd name="T25" fmla="*/ 391 h 462"/>
              <a:gd name="T26" fmla="*/ 214 w 359"/>
              <a:gd name="T27" fmla="*/ 419 h 462"/>
              <a:gd name="T28" fmla="*/ 171 w 359"/>
              <a:gd name="T29" fmla="*/ 462 h 462"/>
              <a:gd name="T30" fmla="*/ 140 w 359"/>
              <a:gd name="T31" fmla="*/ 448 h 462"/>
              <a:gd name="T32" fmla="*/ 127 w 359"/>
              <a:gd name="T33" fmla="*/ 406 h 462"/>
              <a:gd name="T34" fmla="*/ 136 w 359"/>
              <a:gd name="T35" fmla="*/ 347 h 462"/>
              <a:gd name="T36" fmla="*/ 161 w 359"/>
              <a:gd name="T37" fmla="*/ 302 h 462"/>
              <a:gd name="T38" fmla="*/ 203 w 359"/>
              <a:gd name="T39" fmla="*/ 257 h 462"/>
              <a:gd name="T40" fmla="*/ 236 w 359"/>
              <a:gd name="T41" fmla="*/ 222 h 462"/>
              <a:gd name="T42" fmla="*/ 253 w 359"/>
              <a:gd name="T43" fmla="*/ 196 h 462"/>
              <a:gd name="T44" fmla="*/ 260 w 359"/>
              <a:gd name="T45" fmla="*/ 165 h 462"/>
              <a:gd name="T46" fmla="*/ 239 w 359"/>
              <a:gd name="T47" fmla="*/ 109 h 462"/>
              <a:gd name="T48" fmla="*/ 184 w 359"/>
              <a:gd name="T49" fmla="*/ 87 h 462"/>
              <a:gd name="T50" fmla="*/ 126 w 359"/>
              <a:gd name="T51" fmla="*/ 110 h 462"/>
              <a:gd name="T52" fmla="*/ 94 w 359"/>
              <a:gd name="T53" fmla="*/ 177 h 462"/>
              <a:gd name="T54" fmla="*/ 48 w 359"/>
              <a:gd name="T55" fmla="*/ 223 h 462"/>
              <a:gd name="T56" fmla="*/ 14 w 359"/>
              <a:gd name="T57" fmla="*/ 207 h 462"/>
              <a:gd name="T58" fmla="*/ 0 w 359"/>
              <a:gd name="T59" fmla="*/ 172 h 46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59"/>
              <a:gd name="T91" fmla="*/ 0 h 462"/>
              <a:gd name="T92" fmla="*/ 359 w 359"/>
              <a:gd name="T93" fmla="*/ 462 h 46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59" h="462">
                <a:moveTo>
                  <a:pt x="0" y="172"/>
                </a:moveTo>
                <a:cubicBezTo>
                  <a:pt x="0" y="146"/>
                  <a:pt x="8" y="120"/>
                  <a:pt x="22" y="93"/>
                </a:cubicBezTo>
                <a:cubicBezTo>
                  <a:pt x="37" y="66"/>
                  <a:pt x="58" y="44"/>
                  <a:pt x="86" y="27"/>
                </a:cubicBezTo>
                <a:cubicBezTo>
                  <a:pt x="114" y="9"/>
                  <a:pt x="146" y="0"/>
                  <a:pt x="184" y="0"/>
                </a:cubicBezTo>
                <a:cubicBezTo>
                  <a:pt x="218" y="0"/>
                  <a:pt x="249" y="8"/>
                  <a:pt x="276" y="22"/>
                </a:cubicBezTo>
                <a:cubicBezTo>
                  <a:pt x="302" y="37"/>
                  <a:pt x="323" y="57"/>
                  <a:pt x="337" y="82"/>
                </a:cubicBezTo>
                <a:cubicBezTo>
                  <a:pt x="351" y="107"/>
                  <a:pt x="359" y="134"/>
                  <a:pt x="359" y="164"/>
                </a:cubicBezTo>
                <a:cubicBezTo>
                  <a:pt x="359" y="187"/>
                  <a:pt x="355" y="208"/>
                  <a:pt x="346" y="225"/>
                </a:cubicBezTo>
                <a:cubicBezTo>
                  <a:pt x="338" y="243"/>
                  <a:pt x="328" y="258"/>
                  <a:pt x="317" y="271"/>
                </a:cubicBezTo>
                <a:cubicBezTo>
                  <a:pt x="306" y="283"/>
                  <a:pt x="285" y="305"/>
                  <a:pt x="256" y="335"/>
                </a:cubicBezTo>
                <a:cubicBezTo>
                  <a:pt x="248" y="343"/>
                  <a:pt x="241" y="351"/>
                  <a:pt x="236" y="357"/>
                </a:cubicBezTo>
                <a:cubicBezTo>
                  <a:pt x="231" y="364"/>
                  <a:pt x="228" y="370"/>
                  <a:pt x="225" y="375"/>
                </a:cubicBezTo>
                <a:cubicBezTo>
                  <a:pt x="223" y="380"/>
                  <a:pt x="221" y="386"/>
                  <a:pt x="220" y="391"/>
                </a:cubicBezTo>
                <a:cubicBezTo>
                  <a:pt x="218" y="396"/>
                  <a:pt x="217" y="406"/>
                  <a:pt x="214" y="419"/>
                </a:cubicBezTo>
                <a:cubicBezTo>
                  <a:pt x="209" y="448"/>
                  <a:pt x="195" y="462"/>
                  <a:pt x="171" y="462"/>
                </a:cubicBezTo>
                <a:cubicBezTo>
                  <a:pt x="159" y="462"/>
                  <a:pt x="148" y="457"/>
                  <a:pt x="140" y="448"/>
                </a:cubicBezTo>
                <a:cubicBezTo>
                  <a:pt x="131" y="438"/>
                  <a:pt x="127" y="425"/>
                  <a:pt x="127" y="406"/>
                </a:cubicBezTo>
                <a:cubicBezTo>
                  <a:pt x="127" y="383"/>
                  <a:pt x="130" y="363"/>
                  <a:pt x="136" y="347"/>
                </a:cubicBezTo>
                <a:cubicBezTo>
                  <a:pt x="143" y="330"/>
                  <a:pt x="151" y="315"/>
                  <a:pt x="161" y="302"/>
                </a:cubicBezTo>
                <a:cubicBezTo>
                  <a:pt x="171" y="289"/>
                  <a:pt x="185" y="274"/>
                  <a:pt x="203" y="257"/>
                </a:cubicBezTo>
                <a:cubicBezTo>
                  <a:pt x="218" y="242"/>
                  <a:pt x="229" y="230"/>
                  <a:pt x="236" y="222"/>
                </a:cubicBezTo>
                <a:cubicBezTo>
                  <a:pt x="243" y="214"/>
                  <a:pt x="248" y="206"/>
                  <a:pt x="253" y="196"/>
                </a:cubicBezTo>
                <a:cubicBezTo>
                  <a:pt x="258" y="187"/>
                  <a:pt x="260" y="176"/>
                  <a:pt x="260" y="165"/>
                </a:cubicBezTo>
                <a:cubicBezTo>
                  <a:pt x="260" y="143"/>
                  <a:pt x="253" y="124"/>
                  <a:pt x="239" y="109"/>
                </a:cubicBezTo>
                <a:cubicBezTo>
                  <a:pt x="225" y="94"/>
                  <a:pt x="206" y="87"/>
                  <a:pt x="184" y="87"/>
                </a:cubicBezTo>
                <a:cubicBezTo>
                  <a:pt x="157" y="87"/>
                  <a:pt x="138" y="94"/>
                  <a:pt x="126" y="110"/>
                </a:cubicBezTo>
                <a:cubicBezTo>
                  <a:pt x="113" y="125"/>
                  <a:pt x="103" y="147"/>
                  <a:pt x="94" y="177"/>
                </a:cubicBezTo>
                <a:cubicBezTo>
                  <a:pt x="86" y="208"/>
                  <a:pt x="71" y="223"/>
                  <a:pt x="48" y="223"/>
                </a:cubicBezTo>
                <a:cubicBezTo>
                  <a:pt x="35" y="223"/>
                  <a:pt x="23" y="218"/>
                  <a:pt x="14" y="207"/>
                </a:cubicBezTo>
                <a:cubicBezTo>
                  <a:pt x="5" y="196"/>
                  <a:pt x="0" y="184"/>
                  <a:pt x="0" y="17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5301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"/>
          <p:cNvSpPr>
            <a:spLocks noChangeAspect="1" noChangeArrowheads="1" noTextEdit="1"/>
          </p:cNvSpPr>
          <p:nvPr/>
        </p:nvSpPr>
        <p:spPr bwMode="auto">
          <a:xfrm>
            <a:off x="1391965" y="1327051"/>
            <a:ext cx="2905125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5"/>
          <p:cNvSpPr>
            <a:spLocks noChangeArrowheads="1"/>
          </p:cNvSpPr>
          <p:nvPr/>
        </p:nvSpPr>
        <p:spPr bwMode="auto">
          <a:xfrm>
            <a:off x="1331640" y="2147788"/>
            <a:ext cx="2084388" cy="3854450"/>
          </a:xfrm>
          <a:custGeom>
            <a:avLst/>
            <a:gdLst>
              <a:gd name="T0" fmla="*/ 281 w 450"/>
              <a:gd name="T1" fmla="*/ 40 h 832"/>
              <a:gd name="T2" fmla="*/ 408 w 450"/>
              <a:gd name="T3" fmla="*/ 362 h 832"/>
              <a:gd name="T4" fmla="*/ 354 w 450"/>
              <a:gd name="T5" fmla="*/ 832 h 832"/>
              <a:gd name="T6" fmla="*/ 303 w 450"/>
              <a:gd name="T7" fmla="*/ 832 h 832"/>
              <a:gd name="T8" fmla="*/ 266 w 450"/>
              <a:gd name="T9" fmla="*/ 470 h 832"/>
              <a:gd name="T10" fmla="*/ 97 w 450"/>
              <a:gd name="T11" fmla="*/ 832 h 832"/>
              <a:gd name="T12" fmla="*/ 33 w 450"/>
              <a:gd name="T13" fmla="*/ 832 h 832"/>
              <a:gd name="T14" fmla="*/ 146 w 450"/>
              <a:gd name="T15" fmla="*/ 362 h 832"/>
              <a:gd name="T16" fmla="*/ 150 w 450"/>
              <a:gd name="T17" fmla="*/ 140 h 832"/>
              <a:gd name="T18" fmla="*/ 82 w 450"/>
              <a:gd name="T19" fmla="*/ 186 h 832"/>
              <a:gd name="T20" fmla="*/ 146 w 450"/>
              <a:gd name="T21" fmla="*/ 317 h 832"/>
              <a:gd name="T22" fmla="*/ 110 w 450"/>
              <a:gd name="T23" fmla="*/ 342 h 832"/>
              <a:gd name="T24" fmla="*/ 20 w 450"/>
              <a:gd name="T25" fmla="*/ 222 h 832"/>
              <a:gd name="T26" fmla="*/ 86 w 450"/>
              <a:gd name="T27" fmla="*/ 84 h 832"/>
              <a:gd name="T28" fmla="*/ 281 w 450"/>
              <a:gd name="T29" fmla="*/ 40 h 8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50"/>
              <a:gd name="T46" fmla="*/ 0 h 832"/>
              <a:gd name="T47" fmla="*/ 450 w 450"/>
              <a:gd name="T48" fmla="*/ 832 h 8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50" h="832">
                <a:moveTo>
                  <a:pt x="281" y="40"/>
                </a:moveTo>
                <a:cubicBezTo>
                  <a:pt x="450" y="106"/>
                  <a:pt x="408" y="362"/>
                  <a:pt x="408" y="362"/>
                </a:cubicBezTo>
                <a:cubicBezTo>
                  <a:pt x="354" y="832"/>
                  <a:pt x="354" y="832"/>
                  <a:pt x="354" y="832"/>
                </a:cubicBezTo>
                <a:cubicBezTo>
                  <a:pt x="303" y="832"/>
                  <a:pt x="303" y="832"/>
                  <a:pt x="303" y="832"/>
                </a:cubicBezTo>
                <a:cubicBezTo>
                  <a:pt x="266" y="470"/>
                  <a:pt x="266" y="470"/>
                  <a:pt x="266" y="470"/>
                </a:cubicBezTo>
                <a:cubicBezTo>
                  <a:pt x="97" y="832"/>
                  <a:pt x="97" y="832"/>
                  <a:pt x="97" y="832"/>
                </a:cubicBezTo>
                <a:cubicBezTo>
                  <a:pt x="33" y="832"/>
                  <a:pt x="33" y="832"/>
                  <a:pt x="33" y="832"/>
                </a:cubicBezTo>
                <a:cubicBezTo>
                  <a:pt x="33" y="832"/>
                  <a:pt x="126" y="446"/>
                  <a:pt x="146" y="362"/>
                </a:cubicBezTo>
                <a:cubicBezTo>
                  <a:pt x="167" y="279"/>
                  <a:pt x="150" y="140"/>
                  <a:pt x="150" y="140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146" y="317"/>
                  <a:pt x="146" y="317"/>
                  <a:pt x="146" y="317"/>
                </a:cubicBezTo>
                <a:cubicBezTo>
                  <a:pt x="110" y="342"/>
                  <a:pt x="110" y="342"/>
                  <a:pt x="110" y="342"/>
                </a:cubicBezTo>
                <a:cubicBezTo>
                  <a:pt x="110" y="342"/>
                  <a:pt x="40" y="262"/>
                  <a:pt x="20" y="222"/>
                </a:cubicBezTo>
                <a:cubicBezTo>
                  <a:pt x="0" y="182"/>
                  <a:pt x="15" y="168"/>
                  <a:pt x="86" y="84"/>
                </a:cubicBezTo>
                <a:cubicBezTo>
                  <a:pt x="157" y="0"/>
                  <a:pt x="274" y="38"/>
                  <a:pt x="281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2109515" y="1331813"/>
            <a:ext cx="908050" cy="9080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7"/>
          <p:cNvSpPr>
            <a:spLocks noEditPoints="1" noChangeArrowheads="1"/>
          </p:cNvSpPr>
          <p:nvPr/>
        </p:nvSpPr>
        <p:spPr bwMode="auto">
          <a:xfrm>
            <a:off x="2073003" y="2466876"/>
            <a:ext cx="1579562" cy="1806575"/>
          </a:xfrm>
          <a:custGeom>
            <a:avLst/>
            <a:gdLst>
              <a:gd name="T0" fmla="*/ 289 w 341"/>
              <a:gd name="T1" fmla="*/ 124 h 390"/>
              <a:gd name="T2" fmla="*/ 265 w 341"/>
              <a:gd name="T3" fmla="*/ 351 h 390"/>
              <a:gd name="T4" fmla="*/ 52 w 341"/>
              <a:gd name="T5" fmla="*/ 267 h 390"/>
              <a:gd name="T6" fmla="*/ 77 w 341"/>
              <a:gd name="T7" fmla="*/ 40 h 390"/>
              <a:gd name="T8" fmla="*/ 289 w 341"/>
              <a:gd name="T9" fmla="*/ 124 h 390"/>
              <a:gd name="T10" fmla="*/ 241 w 341"/>
              <a:gd name="T11" fmla="*/ 312 h 390"/>
              <a:gd name="T12" fmla="*/ 260 w 341"/>
              <a:gd name="T13" fmla="*/ 142 h 390"/>
              <a:gd name="T14" fmla="*/ 100 w 341"/>
              <a:gd name="T15" fmla="*/ 79 h 390"/>
              <a:gd name="T16" fmla="*/ 82 w 341"/>
              <a:gd name="T17" fmla="*/ 249 h 390"/>
              <a:gd name="T18" fmla="*/ 241 w 341"/>
              <a:gd name="T19" fmla="*/ 312 h 3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41"/>
              <a:gd name="T31" fmla="*/ 0 h 390"/>
              <a:gd name="T32" fmla="*/ 341 w 341"/>
              <a:gd name="T33" fmla="*/ 390 h 3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41" h="390">
                <a:moveTo>
                  <a:pt x="289" y="124"/>
                </a:moveTo>
                <a:cubicBezTo>
                  <a:pt x="341" y="210"/>
                  <a:pt x="330" y="311"/>
                  <a:pt x="265" y="351"/>
                </a:cubicBezTo>
                <a:cubicBezTo>
                  <a:pt x="199" y="390"/>
                  <a:pt x="104" y="353"/>
                  <a:pt x="52" y="267"/>
                </a:cubicBezTo>
                <a:cubicBezTo>
                  <a:pt x="0" y="181"/>
                  <a:pt x="11" y="79"/>
                  <a:pt x="77" y="40"/>
                </a:cubicBezTo>
                <a:cubicBezTo>
                  <a:pt x="142" y="0"/>
                  <a:pt x="237" y="38"/>
                  <a:pt x="289" y="124"/>
                </a:cubicBezTo>
                <a:close/>
                <a:moveTo>
                  <a:pt x="241" y="312"/>
                </a:moveTo>
                <a:cubicBezTo>
                  <a:pt x="290" y="282"/>
                  <a:pt x="299" y="206"/>
                  <a:pt x="260" y="142"/>
                </a:cubicBezTo>
                <a:cubicBezTo>
                  <a:pt x="221" y="77"/>
                  <a:pt x="149" y="49"/>
                  <a:pt x="100" y="79"/>
                </a:cubicBezTo>
                <a:cubicBezTo>
                  <a:pt x="51" y="108"/>
                  <a:pt x="43" y="185"/>
                  <a:pt x="82" y="249"/>
                </a:cubicBezTo>
                <a:cubicBezTo>
                  <a:pt x="121" y="313"/>
                  <a:pt x="192" y="342"/>
                  <a:pt x="241" y="3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8"/>
          <p:cNvSpPr>
            <a:spLocks noEditPoints="1" noChangeArrowheads="1"/>
          </p:cNvSpPr>
          <p:nvPr/>
        </p:nvSpPr>
        <p:spPr bwMode="auto">
          <a:xfrm>
            <a:off x="2411140" y="2855813"/>
            <a:ext cx="903288" cy="1033463"/>
          </a:xfrm>
          <a:custGeom>
            <a:avLst/>
            <a:gdLst>
              <a:gd name="T0" fmla="*/ 166 w 195"/>
              <a:gd name="T1" fmla="*/ 70 h 223"/>
              <a:gd name="T2" fmla="*/ 151 w 195"/>
              <a:gd name="T3" fmla="*/ 200 h 223"/>
              <a:gd name="T4" fmla="*/ 30 w 195"/>
              <a:gd name="T5" fmla="*/ 152 h 223"/>
              <a:gd name="T6" fmla="*/ 44 w 195"/>
              <a:gd name="T7" fmla="*/ 22 h 223"/>
              <a:gd name="T8" fmla="*/ 166 w 195"/>
              <a:gd name="T9" fmla="*/ 70 h 223"/>
              <a:gd name="T10" fmla="*/ 133 w 195"/>
              <a:gd name="T11" fmla="*/ 170 h 223"/>
              <a:gd name="T12" fmla="*/ 142 w 195"/>
              <a:gd name="T13" fmla="*/ 84 h 223"/>
              <a:gd name="T14" fmla="*/ 62 w 195"/>
              <a:gd name="T15" fmla="*/ 53 h 223"/>
              <a:gd name="T16" fmla="*/ 53 w 195"/>
              <a:gd name="T17" fmla="*/ 138 h 223"/>
              <a:gd name="T18" fmla="*/ 133 w 195"/>
              <a:gd name="T19" fmla="*/ 170 h 2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5"/>
              <a:gd name="T31" fmla="*/ 0 h 223"/>
              <a:gd name="T32" fmla="*/ 195 w 195"/>
              <a:gd name="T33" fmla="*/ 223 h 2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5" h="223">
                <a:moveTo>
                  <a:pt x="166" y="70"/>
                </a:moveTo>
                <a:cubicBezTo>
                  <a:pt x="195" y="120"/>
                  <a:pt x="189" y="178"/>
                  <a:pt x="151" y="200"/>
                </a:cubicBezTo>
                <a:cubicBezTo>
                  <a:pt x="114" y="223"/>
                  <a:pt x="60" y="201"/>
                  <a:pt x="30" y="152"/>
                </a:cubicBezTo>
                <a:cubicBezTo>
                  <a:pt x="0" y="103"/>
                  <a:pt x="7" y="45"/>
                  <a:pt x="44" y="22"/>
                </a:cubicBezTo>
                <a:cubicBezTo>
                  <a:pt x="81" y="0"/>
                  <a:pt x="136" y="21"/>
                  <a:pt x="166" y="70"/>
                </a:cubicBezTo>
                <a:close/>
                <a:moveTo>
                  <a:pt x="133" y="170"/>
                </a:moveTo>
                <a:cubicBezTo>
                  <a:pt x="158" y="155"/>
                  <a:pt x="162" y="117"/>
                  <a:pt x="142" y="84"/>
                </a:cubicBezTo>
                <a:cubicBezTo>
                  <a:pt x="123" y="52"/>
                  <a:pt x="87" y="38"/>
                  <a:pt x="62" y="53"/>
                </a:cubicBezTo>
                <a:cubicBezTo>
                  <a:pt x="38" y="68"/>
                  <a:pt x="33" y="106"/>
                  <a:pt x="53" y="138"/>
                </a:cubicBezTo>
                <a:cubicBezTo>
                  <a:pt x="73" y="171"/>
                  <a:pt x="109" y="185"/>
                  <a:pt x="133" y="17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9"/>
          <p:cNvSpPr>
            <a:spLocks noChangeArrowheads="1"/>
          </p:cNvSpPr>
          <p:nvPr/>
        </p:nvSpPr>
        <p:spPr bwMode="auto">
          <a:xfrm>
            <a:off x="2734990" y="3222526"/>
            <a:ext cx="260350" cy="300037"/>
          </a:xfrm>
          <a:custGeom>
            <a:avLst/>
            <a:gdLst>
              <a:gd name="T0" fmla="*/ 47 w 56"/>
              <a:gd name="T1" fmla="*/ 21 h 65"/>
              <a:gd name="T2" fmla="*/ 43 w 56"/>
              <a:gd name="T3" fmla="*/ 58 h 65"/>
              <a:gd name="T4" fmla="*/ 8 w 56"/>
              <a:gd name="T5" fmla="*/ 44 h 65"/>
              <a:gd name="T6" fmla="*/ 12 w 56"/>
              <a:gd name="T7" fmla="*/ 7 h 65"/>
              <a:gd name="T8" fmla="*/ 47 w 56"/>
              <a:gd name="T9" fmla="*/ 21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65"/>
              <a:gd name="T17" fmla="*/ 56 w 56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65">
                <a:moveTo>
                  <a:pt x="47" y="21"/>
                </a:moveTo>
                <a:cubicBezTo>
                  <a:pt x="56" y="35"/>
                  <a:pt x="54" y="52"/>
                  <a:pt x="43" y="58"/>
                </a:cubicBezTo>
                <a:cubicBezTo>
                  <a:pt x="32" y="65"/>
                  <a:pt x="17" y="58"/>
                  <a:pt x="8" y="44"/>
                </a:cubicBezTo>
                <a:cubicBezTo>
                  <a:pt x="0" y="30"/>
                  <a:pt x="1" y="13"/>
                  <a:pt x="12" y="7"/>
                </a:cubicBezTo>
                <a:cubicBezTo>
                  <a:pt x="23" y="0"/>
                  <a:pt x="39" y="6"/>
                  <a:pt x="47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0"/>
          <p:cNvSpPr>
            <a:spLocks noChangeArrowheads="1"/>
          </p:cNvSpPr>
          <p:nvPr/>
        </p:nvSpPr>
        <p:spPr bwMode="auto">
          <a:xfrm>
            <a:off x="3263628" y="2652613"/>
            <a:ext cx="1033462" cy="625475"/>
          </a:xfrm>
          <a:custGeom>
            <a:avLst/>
            <a:gdLst>
              <a:gd name="T0" fmla="*/ 6 w 651"/>
              <a:gd name="T1" fmla="*/ 382 h 394"/>
              <a:gd name="T2" fmla="*/ 70 w 651"/>
              <a:gd name="T3" fmla="*/ 394 h 394"/>
              <a:gd name="T4" fmla="*/ 505 w 651"/>
              <a:gd name="T5" fmla="*/ 140 h 394"/>
              <a:gd name="T6" fmla="*/ 590 w 651"/>
              <a:gd name="T7" fmla="*/ 190 h 394"/>
              <a:gd name="T8" fmla="*/ 651 w 651"/>
              <a:gd name="T9" fmla="*/ 157 h 394"/>
              <a:gd name="T10" fmla="*/ 549 w 651"/>
              <a:gd name="T11" fmla="*/ 117 h 394"/>
              <a:gd name="T12" fmla="*/ 543 w 651"/>
              <a:gd name="T13" fmla="*/ 105 h 394"/>
              <a:gd name="T14" fmla="*/ 575 w 651"/>
              <a:gd name="T15" fmla="*/ 0 h 394"/>
              <a:gd name="T16" fmla="*/ 511 w 651"/>
              <a:gd name="T17" fmla="*/ 32 h 394"/>
              <a:gd name="T18" fmla="*/ 499 w 651"/>
              <a:gd name="T19" fmla="*/ 128 h 394"/>
              <a:gd name="T20" fmla="*/ 32 w 651"/>
              <a:gd name="T21" fmla="*/ 312 h 394"/>
              <a:gd name="T22" fmla="*/ 0 w 651"/>
              <a:gd name="T23" fmla="*/ 370 h 394"/>
              <a:gd name="T24" fmla="*/ 6 w 651"/>
              <a:gd name="T25" fmla="*/ 382 h 39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1"/>
              <a:gd name="T40" fmla="*/ 0 h 394"/>
              <a:gd name="T41" fmla="*/ 651 w 651"/>
              <a:gd name="T42" fmla="*/ 394 h 39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1" h="394">
                <a:moveTo>
                  <a:pt x="6" y="382"/>
                </a:moveTo>
                <a:lnTo>
                  <a:pt x="70" y="394"/>
                </a:lnTo>
                <a:lnTo>
                  <a:pt x="505" y="140"/>
                </a:lnTo>
                <a:lnTo>
                  <a:pt x="590" y="190"/>
                </a:lnTo>
                <a:lnTo>
                  <a:pt x="651" y="157"/>
                </a:lnTo>
                <a:lnTo>
                  <a:pt x="549" y="117"/>
                </a:lnTo>
                <a:lnTo>
                  <a:pt x="543" y="105"/>
                </a:lnTo>
                <a:lnTo>
                  <a:pt x="575" y="0"/>
                </a:lnTo>
                <a:lnTo>
                  <a:pt x="511" y="32"/>
                </a:lnTo>
                <a:lnTo>
                  <a:pt x="499" y="128"/>
                </a:lnTo>
                <a:lnTo>
                  <a:pt x="32" y="312"/>
                </a:lnTo>
                <a:lnTo>
                  <a:pt x="0" y="370"/>
                </a:lnTo>
                <a:lnTo>
                  <a:pt x="6" y="3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AutoShape 12"/>
          <p:cNvSpPr>
            <a:spLocks noChangeAspect="1" noChangeArrowheads="1" noTextEdit="1"/>
          </p:cNvSpPr>
          <p:nvPr/>
        </p:nvSpPr>
        <p:spPr bwMode="auto">
          <a:xfrm>
            <a:off x="4673328" y="1128613"/>
            <a:ext cx="351155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4"/>
          <p:cNvSpPr>
            <a:spLocks noEditPoints="1" noChangeArrowheads="1"/>
          </p:cNvSpPr>
          <p:nvPr/>
        </p:nvSpPr>
        <p:spPr bwMode="auto">
          <a:xfrm>
            <a:off x="7119665" y="1123851"/>
            <a:ext cx="1065213" cy="1052512"/>
          </a:xfrm>
          <a:custGeom>
            <a:avLst/>
            <a:gdLst>
              <a:gd name="T0" fmla="*/ 243 w 243"/>
              <a:gd name="T1" fmla="*/ 120 h 240"/>
              <a:gd name="T2" fmla="*/ 243 w 243"/>
              <a:gd name="T3" fmla="*/ 142 h 240"/>
              <a:gd name="T4" fmla="*/ 222 w 243"/>
              <a:gd name="T5" fmla="*/ 142 h 240"/>
              <a:gd name="T6" fmla="*/ 208 w 243"/>
              <a:gd name="T7" fmla="*/ 177 h 240"/>
              <a:gd name="T8" fmla="*/ 222 w 243"/>
              <a:gd name="T9" fmla="*/ 191 h 240"/>
              <a:gd name="T10" fmla="*/ 191 w 243"/>
              <a:gd name="T11" fmla="*/ 222 h 240"/>
              <a:gd name="T12" fmla="*/ 176 w 243"/>
              <a:gd name="T13" fmla="*/ 208 h 240"/>
              <a:gd name="T14" fmla="*/ 143 w 243"/>
              <a:gd name="T15" fmla="*/ 221 h 240"/>
              <a:gd name="T16" fmla="*/ 143 w 243"/>
              <a:gd name="T17" fmla="*/ 240 h 240"/>
              <a:gd name="T18" fmla="*/ 121 w 243"/>
              <a:gd name="T19" fmla="*/ 240 h 240"/>
              <a:gd name="T20" fmla="*/ 99 w 243"/>
              <a:gd name="T21" fmla="*/ 240 h 240"/>
              <a:gd name="T22" fmla="*/ 99 w 243"/>
              <a:gd name="T23" fmla="*/ 221 h 240"/>
              <a:gd name="T24" fmla="*/ 66 w 243"/>
              <a:gd name="T25" fmla="*/ 208 h 240"/>
              <a:gd name="T26" fmla="*/ 51 w 243"/>
              <a:gd name="T27" fmla="*/ 222 h 240"/>
              <a:gd name="T28" fmla="*/ 20 w 243"/>
              <a:gd name="T29" fmla="*/ 191 h 240"/>
              <a:gd name="T30" fmla="*/ 35 w 243"/>
              <a:gd name="T31" fmla="*/ 177 h 240"/>
              <a:gd name="T32" fmla="*/ 20 w 243"/>
              <a:gd name="T33" fmla="*/ 142 h 240"/>
              <a:gd name="T34" fmla="*/ 0 w 243"/>
              <a:gd name="T35" fmla="*/ 142 h 240"/>
              <a:gd name="T36" fmla="*/ 0 w 243"/>
              <a:gd name="T37" fmla="*/ 120 h 240"/>
              <a:gd name="T38" fmla="*/ 0 w 243"/>
              <a:gd name="T39" fmla="*/ 120 h 240"/>
              <a:gd name="T40" fmla="*/ 0 w 243"/>
              <a:gd name="T41" fmla="*/ 118 h 240"/>
              <a:gd name="T42" fmla="*/ 0 w 243"/>
              <a:gd name="T43" fmla="*/ 99 h 240"/>
              <a:gd name="T44" fmla="*/ 20 w 243"/>
              <a:gd name="T45" fmla="*/ 99 h 240"/>
              <a:gd name="T46" fmla="*/ 35 w 243"/>
              <a:gd name="T47" fmla="*/ 64 h 240"/>
              <a:gd name="T48" fmla="*/ 20 w 243"/>
              <a:gd name="T49" fmla="*/ 50 h 240"/>
              <a:gd name="T50" fmla="*/ 51 w 243"/>
              <a:gd name="T51" fmla="*/ 18 h 240"/>
              <a:gd name="T52" fmla="*/ 66 w 243"/>
              <a:gd name="T53" fmla="*/ 33 h 240"/>
              <a:gd name="T54" fmla="*/ 99 w 243"/>
              <a:gd name="T55" fmla="*/ 19 h 240"/>
              <a:gd name="T56" fmla="*/ 99 w 243"/>
              <a:gd name="T57" fmla="*/ 0 h 240"/>
              <a:gd name="T58" fmla="*/ 121 w 243"/>
              <a:gd name="T59" fmla="*/ 0 h 240"/>
              <a:gd name="T60" fmla="*/ 143 w 243"/>
              <a:gd name="T61" fmla="*/ 0 h 240"/>
              <a:gd name="T62" fmla="*/ 143 w 243"/>
              <a:gd name="T63" fmla="*/ 19 h 240"/>
              <a:gd name="T64" fmla="*/ 176 w 243"/>
              <a:gd name="T65" fmla="*/ 33 h 240"/>
              <a:gd name="T66" fmla="*/ 191 w 243"/>
              <a:gd name="T67" fmla="*/ 18 h 240"/>
              <a:gd name="T68" fmla="*/ 222 w 243"/>
              <a:gd name="T69" fmla="*/ 50 h 240"/>
              <a:gd name="T70" fmla="*/ 208 w 243"/>
              <a:gd name="T71" fmla="*/ 64 h 240"/>
              <a:gd name="T72" fmla="*/ 222 w 243"/>
              <a:gd name="T73" fmla="*/ 99 h 240"/>
              <a:gd name="T74" fmla="*/ 243 w 243"/>
              <a:gd name="T75" fmla="*/ 99 h 240"/>
              <a:gd name="T76" fmla="*/ 243 w 243"/>
              <a:gd name="T77" fmla="*/ 120 h 240"/>
              <a:gd name="T78" fmla="*/ 200 w 243"/>
              <a:gd name="T79" fmla="*/ 120 h 240"/>
              <a:gd name="T80" fmla="*/ 121 w 243"/>
              <a:gd name="T81" fmla="*/ 42 h 240"/>
              <a:gd name="T82" fmla="*/ 43 w 243"/>
              <a:gd name="T83" fmla="*/ 120 h 240"/>
              <a:gd name="T84" fmla="*/ 121 w 243"/>
              <a:gd name="T85" fmla="*/ 199 h 240"/>
              <a:gd name="T86" fmla="*/ 200 w 243"/>
              <a:gd name="T87" fmla="*/ 120 h 24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43"/>
              <a:gd name="T133" fmla="*/ 0 h 240"/>
              <a:gd name="T134" fmla="*/ 243 w 243"/>
              <a:gd name="T135" fmla="*/ 240 h 24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43" h="240">
                <a:moveTo>
                  <a:pt x="243" y="120"/>
                </a:moveTo>
                <a:cubicBezTo>
                  <a:pt x="243" y="142"/>
                  <a:pt x="243" y="142"/>
                  <a:pt x="243" y="142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191" y="222"/>
                  <a:pt x="191" y="222"/>
                  <a:pt x="191" y="222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43" y="221"/>
                  <a:pt x="143" y="221"/>
                  <a:pt x="143" y="221"/>
                </a:cubicBezTo>
                <a:cubicBezTo>
                  <a:pt x="143" y="240"/>
                  <a:pt x="143" y="240"/>
                  <a:pt x="143" y="240"/>
                </a:cubicBezTo>
                <a:cubicBezTo>
                  <a:pt x="121" y="240"/>
                  <a:pt x="121" y="240"/>
                  <a:pt x="121" y="240"/>
                </a:cubicBezTo>
                <a:cubicBezTo>
                  <a:pt x="99" y="240"/>
                  <a:pt x="99" y="240"/>
                  <a:pt x="99" y="240"/>
                </a:cubicBezTo>
                <a:cubicBezTo>
                  <a:pt x="99" y="221"/>
                  <a:pt x="99" y="221"/>
                  <a:pt x="99" y="221"/>
                </a:cubicBezTo>
                <a:cubicBezTo>
                  <a:pt x="66" y="208"/>
                  <a:pt x="66" y="208"/>
                  <a:pt x="66" y="208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20" y="142"/>
                  <a:pt x="20" y="142"/>
                  <a:pt x="2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99"/>
                  <a:pt x="0" y="99"/>
                  <a:pt x="0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35" y="64"/>
                  <a:pt x="35" y="64"/>
                  <a:pt x="35" y="64"/>
                </a:cubicBezTo>
                <a:cubicBezTo>
                  <a:pt x="20" y="50"/>
                  <a:pt x="20" y="50"/>
                  <a:pt x="20" y="50"/>
                </a:cubicBezTo>
                <a:cubicBezTo>
                  <a:pt x="51" y="18"/>
                  <a:pt x="51" y="18"/>
                  <a:pt x="51" y="18"/>
                </a:cubicBezTo>
                <a:cubicBezTo>
                  <a:pt x="66" y="33"/>
                  <a:pt x="66" y="33"/>
                  <a:pt x="66" y="33"/>
                </a:cubicBezTo>
                <a:cubicBezTo>
                  <a:pt x="99" y="19"/>
                  <a:pt x="99" y="19"/>
                  <a:pt x="99" y="19"/>
                </a:cubicBezTo>
                <a:cubicBezTo>
                  <a:pt x="99" y="0"/>
                  <a:pt x="99" y="0"/>
                  <a:pt x="99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19"/>
                  <a:pt x="143" y="19"/>
                  <a:pt x="143" y="19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120"/>
                  <a:pt x="243" y="120"/>
                  <a:pt x="243" y="120"/>
                </a:cubicBezTo>
                <a:close/>
                <a:moveTo>
                  <a:pt x="200" y="120"/>
                </a:moveTo>
                <a:cubicBezTo>
                  <a:pt x="200" y="77"/>
                  <a:pt x="164" y="42"/>
                  <a:pt x="121" y="42"/>
                </a:cubicBezTo>
                <a:cubicBezTo>
                  <a:pt x="78" y="42"/>
                  <a:pt x="43" y="77"/>
                  <a:pt x="43" y="120"/>
                </a:cubicBezTo>
                <a:cubicBezTo>
                  <a:pt x="43" y="164"/>
                  <a:pt x="78" y="199"/>
                  <a:pt x="121" y="199"/>
                </a:cubicBezTo>
                <a:cubicBezTo>
                  <a:pt x="164" y="199"/>
                  <a:pt x="200" y="164"/>
                  <a:pt x="200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5"/>
          <p:cNvSpPr>
            <a:spLocks noEditPoints="1" noChangeArrowheads="1"/>
          </p:cNvSpPr>
          <p:nvPr/>
        </p:nvSpPr>
        <p:spPr bwMode="auto">
          <a:xfrm>
            <a:off x="7456215" y="1469926"/>
            <a:ext cx="385763" cy="382587"/>
          </a:xfrm>
          <a:custGeom>
            <a:avLst/>
            <a:gdLst>
              <a:gd name="T0" fmla="*/ 88 w 88"/>
              <a:gd name="T1" fmla="*/ 43 h 87"/>
              <a:gd name="T2" fmla="*/ 88 w 88"/>
              <a:gd name="T3" fmla="*/ 51 h 87"/>
              <a:gd name="T4" fmla="*/ 81 w 88"/>
              <a:gd name="T5" fmla="*/ 51 h 87"/>
              <a:gd name="T6" fmla="*/ 75 w 88"/>
              <a:gd name="T7" fmla="*/ 64 h 87"/>
              <a:gd name="T8" fmla="*/ 81 w 88"/>
              <a:gd name="T9" fmla="*/ 69 h 87"/>
              <a:gd name="T10" fmla="*/ 69 w 88"/>
              <a:gd name="T11" fmla="*/ 80 h 87"/>
              <a:gd name="T12" fmla="*/ 64 w 88"/>
              <a:gd name="T13" fmla="*/ 75 h 87"/>
              <a:gd name="T14" fmla="*/ 52 w 88"/>
              <a:gd name="T15" fmla="*/ 80 h 87"/>
              <a:gd name="T16" fmla="*/ 52 w 88"/>
              <a:gd name="T17" fmla="*/ 87 h 87"/>
              <a:gd name="T18" fmla="*/ 44 w 88"/>
              <a:gd name="T19" fmla="*/ 87 h 87"/>
              <a:gd name="T20" fmla="*/ 36 w 88"/>
              <a:gd name="T21" fmla="*/ 87 h 87"/>
              <a:gd name="T22" fmla="*/ 36 w 88"/>
              <a:gd name="T23" fmla="*/ 80 h 87"/>
              <a:gd name="T24" fmla="*/ 24 w 88"/>
              <a:gd name="T25" fmla="*/ 75 h 87"/>
              <a:gd name="T26" fmla="*/ 19 w 88"/>
              <a:gd name="T27" fmla="*/ 80 h 87"/>
              <a:gd name="T28" fmla="*/ 8 w 88"/>
              <a:gd name="T29" fmla="*/ 69 h 87"/>
              <a:gd name="T30" fmla="*/ 13 w 88"/>
              <a:gd name="T31" fmla="*/ 64 h 87"/>
              <a:gd name="T32" fmla="*/ 8 w 88"/>
              <a:gd name="T33" fmla="*/ 51 h 87"/>
              <a:gd name="T34" fmla="*/ 0 w 88"/>
              <a:gd name="T35" fmla="*/ 51 h 87"/>
              <a:gd name="T36" fmla="*/ 0 w 88"/>
              <a:gd name="T37" fmla="*/ 43 h 87"/>
              <a:gd name="T38" fmla="*/ 0 w 88"/>
              <a:gd name="T39" fmla="*/ 43 h 87"/>
              <a:gd name="T40" fmla="*/ 0 w 88"/>
              <a:gd name="T41" fmla="*/ 35 h 87"/>
              <a:gd name="T42" fmla="*/ 8 w 88"/>
              <a:gd name="T43" fmla="*/ 35 h 87"/>
              <a:gd name="T44" fmla="*/ 13 w 88"/>
              <a:gd name="T45" fmla="*/ 23 h 87"/>
              <a:gd name="T46" fmla="*/ 8 w 88"/>
              <a:gd name="T47" fmla="*/ 18 h 87"/>
              <a:gd name="T48" fmla="*/ 19 w 88"/>
              <a:gd name="T49" fmla="*/ 6 h 87"/>
              <a:gd name="T50" fmla="*/ 24 w 88"/>
              <a:gd name="T51" fmla="*/ 12 h 87"/>
              <a:gd name="T52" fmla="*/ 36 w 88"/>
              <a:gd name="T53" fmla="*/ 7 h 87"/>
              <a:gd name="T54" fmla="*/ 36 w 88"/>
              <a:gd name="T55" fmla="*/ 0 h 87"/>
              <a:gd name="T56" fmla="*/ 44 w 88"/>
              <a:gd name="T57" fmla="*/ 0 h 87"/>
              <a:gd name="T58" fmla="*/ 52 w 88"/>
              <a:gd name="T59" fmla="*/ 0 h 87"/>
              <a:gd name="T60" fmla="*/ 52 w 88"/>
              <a:gd name="T61" fmla="*/ 7 h 87"/>
              <a:gd name="T62" fmla="*/ 64 w 88"/>
              <a:gd name="T63" fmla="*/ 12 h 87"/>
              <a:gd name="T64" fmla="*/ 69 w 88"/>
              <a:gd name="T65" fmla="*/ 6 h 87"/>
              <a:gd name="T66" fmla="*/ 81 w 88"/>
              <a:gd name="T67" fmla="*/ 18 h 87"/>
              <a:gd name="T68" fmla="*/ 75 w 88"/>
              <a:gd name="T69" fmla="*/ 23 h 87"/>
              <a:gd name="T70" fmla="*/ 81 w 88"/>
              <a:gd name="T71" fmla="*/ 35 h 87"/>
              <a:gd name="T72" fmla="*/ 88 w 88"/>
              <a:gd name="T73" fmla="*/ 35 h 87"/>
              <a:gd name="T74" fmla="*/ 88 w 88"/>
              <a:gd name="T75" fmla="*/ 43 h 87"/>
              <a:gd name="T76" fmla="*/ 72 w 88"/>
              <a:gd name="T77" fmla="*/ 43 h 87"/>
              <a:gd name="T78" fmla="*/ 44 w 88"/>
              <a:gd name="T79" fmla="*/ 15 h 87"/>
              <a:gd name="T80" fmla="*/ 16 w 88"/>
              <a:gd name="T81" fmla="*/ 43 h 87"/>
              <a:gd name="T82" fmla="*/ 44 w 88"/>
              <a:gd name="T83" fmla="*/ 72 h 87"/>
              <a:gd name="T84" fmla="*/ 72 w 88"/>
              <a:gd name="T85" fmla="*/ 43 h 8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8"/>
              <a:gd name="T130" fmla="*/ 0 h 87"/>
              <a:gd name="T131" fmla="*/ 88 w 88"/>
              <a:gd name="T132" fmla="*/ 87 h 8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8" h="87">
                <a:moveTo>
                  <a:pt x="88" y="43"/>
                </a:moveTo>
                <a:cubicBezTo>
                  <a:pt x="88" y="51"/>
                  <a:pt x="88" y="51"/>
                  <a:pt x="8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5" y="64"/>
                  <a:pt x="75" y="64"/>
                  <a:pt x="75" y="64"/>
                </a:cubicBezTo>
                <a:cubicBezTo>
                  <a:pt x="81" y="69"/>
                  <a:pt x="81" y="69"/>
                  <a:pt x="81" y="69"/>
                </a:cubicBezTo>
                <a:cubicBezTo>
                  <a:pt x="69" y="80"/>
                  <a:pt x="69" y="80"/>
                  <a:pt x="69" y="80"/>
                </a:cubicBezTo>
                <a:cubicBezTo>
                  <a:pt x="64" y="75"/>
                  <a:pt x="64" y="75"/>
                  <a:pt x="64" y="75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7"/>
                  <a:pt x="52" y="87"/>
                  <a:pt x="52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0"/>
                  <a:pt x="36" y="80"/>
                  <a:pt x="36" y="80"/>
                </a:cubicBezTo>
                <a:cubicBezTo>
                  <a:pt x="24" y="75"/>
                  <a:pt x="24" y="75"/>
                  <a:pt x="24" y="75"/>
                </a:cubicBezTo>
                <a:cubicBezTo>
                  <a:pt x="19" y="80"/>
                  <a:pt x="19" y="80"/>
                  <a:pt x="19" y="80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3" y="64"/>
                  <a:pt x="13" y="64"/>
                </a:cubicBezTo>
                <a:cubicBezTo>
                  <a:pt x="8" y="51"/>
                  <a:pt x="8" y="51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5"/>
                  <a:pt x="0" y="35"/>
                  <a:pt x="0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13" y="23"/>
                  <a:pt x="13" y="23"/>
                  <a:pt x="13" y="23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19" y="6"/>
                  <a:pt x="19" y="6"/>
                </a:cubicBezTo>
                <a:cubicBezTo>
                  <a:pt x="24" y="12"/>
                  <a:pt x="24" y="12"/>
                  <a:pt x="24" y="1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7"/>
                  <a:pt x="52" y="7"/>
                  <a:pt x="52" y="7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6"/>
                  <a:pt x="69" y="6"/>
                  <a:pt x="69" y="6"/>
                </a:cubicBezTo>
                <a:cubicBezTo>
                  <a:pt x="81" y="18"/>
                  <a:pt x="81" y="18"/>
                  <a:pt x="81" y="18"/>
                </a:cubicBezTo>
                <a:cubicBezTo>
                  <a:pt x="75" y="23"/>
                  <a:pt x="75" y="23"/>
                  <a:pt x="75" y="23"/>
                </a:cubicBezTo>
                <a:cubicBezTo>
                  <a:pt x="81" y="35"/>
                  <a:pt x="81" y="35"/>
                  <a:pt x="81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43"/>
                  <a:pt x="88" y="43"/>
                  <a:pt x="88" y="43"/>
                </a:cubicBezTo>
                <a:close/>
                <a:moveTo>
                  <a:pt x="72" y="43"/>
                </a:moveTo>
                <a:cubicBezTo>
                  <a:pt x="72" y="28"/>
                  <a:pt x="60" y="15"/>
                  <a:pt x="44" y="15"/>
                </a:cubicBezTo>
                <a:cubicBezTo>
                  <a:pt x="29" y="15"/>
                  <a:pt x="16" y="28"/>
                  <a:pt x="16" y="43"/>
                </a:cubicBezTo>
                <a:cubicBezTo>
                  <a:pt x="16" y="59"/>
                  <a:pt x="29" y="72"/>
                  <a:pt x="44" y="72"/>
                </a:cubicBezTo>
                <a:cubicBezTo>
                  <a:pt x="60" y="72"/>
                  <a:pt x="72" y="59"/>
                  <a:pt x="72" y="4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6"/>
          <p:cNvSpPr>
            <a:spLocks noEditPoints="1" noChangeArrowheads="1"/>
          </p:cNvSpPr>
          <p:nvPr/>
        </p:nvSpPr>
        <p:spPr bwMode="auto">
          <a:xfrm>
            <a:off x="4678090" y="2443063"/>
            <a:ext cx="2805113" cy="3573463"/>
          </a:xfrm>
          <a:custGeom>
            <a:avLst/>
            <a:gdLst>
              <a:gd name="T0" fmla="*/ 226 w 640"/>
              <a:gd name="T1" fmla="*/ 37 h 815"/>
              <a:gd name="T2" fmla="*/ 203 w 640"/>
              <a:gd name="T3" fmla="*/ 213 h 815"/>
              <a:gd name="T4" fmla="*/ 258 w 640"/>
              <a:gd name="T5" fmla="*/ 274 h 815"/>
              <a:gd name="T6" fmla="*/ 289 w 640"/>
              <a:gd name="T7" fmla="*/ 207 h 815"/>
              <a:gd name="T8" fmla="*/ 226 w 640"/>
              <a:gd name="T9" fmla="*/ 37 h 815"/>
              <a:gd name="T10" fmla="*/ 209 w 640"/>
              <a:gd name="T11" fmla="*/ 40 h 815"/>
              <a:gd name="T12" fmla="*/ 243 w 640"/>
              <a:gd name="T13" fmla="*/ 0 h 815"/>
              <a:gd name="T14" fmla="*/ 243 w 640"/>
              <a:gd name="T15" fmla="*/ 0 h 815"/>
              <a:gd name="T16" fmla="*/ 359 w 640"/>
              <a:gd name="T17" fmla="*/ 40 h 815"/>
              <a:gd name="T18" fmla="*/ 447 w 640"/>
              <a:gd name="T19" fmla="*/ 137 h 815"/>
              <a:gd name="T20" fmla="*/ 631 w 640"/>
              <a:gd name="T21" fmla="*/ 113 h 815"/>
              <a:gd name="T22" fmla="*/ 640 w 640"/>
              <a:gd name="T23" fmla="*/ 170 h 815"/>
              <a:gd name="T24" fmla="*/ 465 w 640"/>
              <a:gd name="T25" fmla="*/ 207 h 815"/>
              <a:gd name="T26" fmla="*/ 380 w 640"/>
              <a:gd name="T27" fmla="*/ 178 h 815"/>
              <a:gd name="T28" fmla="*/ 351 w 640"/>
              <a:gd name="T29" fmla="*/ 140 h 815"/>
              <a:gd name="T30" fmla="*/ 386 w 640"/>
              <a:gd name="T31" fmla="*/ 397 h 815"/>
              <a:gd name="T32" fmla="*/ 328 w 640"/>
              <a:gd name="T33" fmla="*/ 815 h 815"/>
              <a:gd name="T34" fmla="*/ 266 w 640"/>
              <a:gd name="T35" fmla="*/ 815 h 815"/>
              <a:gd name="T36" fmla="*/ 289 w 640"/>
              <a:gd name="T37" fmla="*/ 407 h 815"/>
              <a:gd name="T38" fmla="*/ 266 w 640"/>
              <a:gd name="T39" fmla="*/ 365 h 815"/>
              <a:gd name="T40" fmla="*/ 214 w 640"/>
              <a:gd name="T41" fmla="*/ 446 h 815"/>
              <a:gd name="T42" fmla="*/ 214 w 640"/>
              <a:gd name="T43" fmla="*/ 815 h 815"/>
              <a:gd name="T44" fmla="*/ 152 w 640"/>
              <a:gd name="T45" fmla="*/ 815 h 815"/>
              <a:gd name="T46" fmla="*/ 117 w 640"/>
              <a:gd name="T47" fmla="*/ 271 h 815"/>
              <a:gd name="T48" fmla="*/ 117 w 640"/>
              <a:gd name="T49" fmla="*/ 122 h 815"/>
              <a:gd name="T50" fmla="*/ 64 w 640"/>
              <a:gd name="T51" fmla="*/ 221 h 815"/>
              <a:gd name="T52" fmla="*/ 100 w 640"/>
              <a:gd name="T53" fmla="*/ 370 h 815"/>
              <a:gd name="T54" fmla="*/ 53 w 640"/>
              <a:gd name="T55" fmla="*/ 382 h 815"/>
              <a:gd name="T56" fmla="*/ 0 w 640"/>
              <a:gd name="T57" fmla="*/ 207 h 815"/>
              <a:gd name="T58" fmla="*/ 67 w 640"/>
              <a:gd name="T59" fmla="*/ 61 h 815"/>
              <a:gd name="T60" fmla="*/ 163 w 640"/>
              <a:gd name="T61" fmla="*/ 5 h 815"/>
              <a:gd name="T62" fmla="*/ 209 w 640"/>
              <a:gd name="T63" fmla="*/ 40 h 8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40"/>
              <a:gd name="T97" fmla="*/ 0 h 815"/>
              <a:gd name="T98" fmla="*/ 640 w 640"/>
              <a:gd name="T99" fmla="*/ 815 h 81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40" h="815">
                <a:moveTo>
                  <a:pt x="226" y="37"/>
                </a:moveTo>
                <a:cubicBezTo>
                  <a:pt x="203" y="213"/>
                  <a:pt x="203" y="213"/>
                  <a:pt x="203" y="213"/>
                </a:cubicBezTo>
                <a:cubicBezTo>
                  <a:pt x="258" y="274"/>
                  <a:pt x="258" y="274"/>
                  <a:pt x="258" y="274"/>
                </a:cubicBezTo>
                <a:cubicBezTo>
                  <a:pt x="289" y="207"/>
                  <a:pt x="289" y="207"/>
                  <a:pt x="289" y="207"/>
                </a:cubicBezTo>
                <a:lnTo>
                  <a:pt x="226" y="37"/>
                </a:lnTo>
                <a:close/>
                <a:moveTo>
                  <a:pt x="209" y="40"/>
                </a:moveTo>
                <a:cubicBezTo>
                  <a:pt x="248" y="40"/>
                  <a:pt x="243" y="0"/>
                  <a:pt x="24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76" y="2"/>
                  <a:pt x="329" y="10"/>
                  <a:pt x="359" y="40"/>
                </a:cubicBezTo>
                <a:cubicBezTo>
                  <a:pt x="406" y="87"/>
                  <a:pt x="447" y="137"/>
                  <a:pt x="447" y="137"/>
                </a:cubicBezTo>
                <a:cubicBezTo>
                  <a:pt x="631" y="113"/>
                  <a:pt x="631" y="113"/>
                  <a:pt x="631" y="113"/>
                </a:cubicBezTo>
                <a:cubicBezTo>
                  <a:pt x="640" y="170"/>
                  <a:pt x="640" y="170"/>
                  <a:pt x="640" y="170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09" y="216"/>
                  <a:pt x="380" y="178"/>
                </a:cubicBezTo>
                <a:cubicBezTo>
                  <a:pt x="351" y="140"/>
                  <a:pt x="351" y="140"/>
                  <a:pt x="351" y="140"/>
                </a:cubicBezTo>
                <a:cubicBezTo>
                  <a:pt x="351" y="140"/>
                  <a:pt x="386" y="292"/>
                  <a:pt x="386" y="397"/>
                </a:cubicBezTo>
                <a:cubicBezTo>
                  <a:pt x="386" y="502"/>
                  <a:pt x="328" y="815"/>
                  <a:pt x="328" y="815"/>
                </a:cubicBezTo>
                <a:cubicBezTo>
                  <a:pt x="266" y="815"/>
                  <a:pt x="266" y="815"/>
                  <a:pt x="266" y="815"/>
                </a:cubicBezTo>
                <a:cubicBezTo>
                  <a:pt x="289" y="407"/>
                  <a:pt x="289" y="407"/>
                  <a:pt x="289" y="407"/>
                </a:cubicBezTo>
                <a:cubicBezTo>
                  <a:pt x="289" y="407"/>
                  <a:pt x="292" y="365"/>
                  <a:pt x="266" y="365"/>
                </a:cubicBezTo>
                <a:cubicBezTo>
                  <a:pt x="240" y="365"/>
                  <a:pt x="214" y="376"/>
                  <a:pt x="214" y="446"/>
                </a:cubicBezTo>
                <a:cubicBezTo>
                  <a:pt x="214" y="517"/>
                  <a:pt x="214" y="815"/>
                  <a:pt x="214" y="815"/>
                </a:cubicBezTo>
                <a:cubicBezTo>
                  <a:pt x="152" y="815"/>
                  <a:pt x="152" y="815"/>
                  <a:pt x="152" y="815"/>
                </a:cubicBezTo>
                <a:cubicBezTo>
                  <a:pt x="152" y="815"/>
                  <a:pt x="117" y="370"/>
                  <a:pt x="117" y="271"/>
                </a:cubicBezTo>
                <a:cubicBezTo>
                  <a:pt x="117" y="172"/>
                  <a:pt x="117" y="122"/>
                  <a:pt x="117" y="122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00" y="370"/>
                  <a:pt x="100" y="370"/>
                  <a:pt x="100" y="370"/>
                </a:cubicBezTo>
                <a:cubicBezTo>
                  <a:pt x="53" y="382"/>
                  <a:pt x="53" y="382"/>
                  <a:pt x="53" y="382"/>
                </a:cubicBezTo>
                <a:cubicBezTo>
                  <a:pt x="53" y="382"/>
                  <a:pt x="0" y="236"/>
                  <a:pt x="0" y="207"/>
                </a:cubicBezTo>
                <a:cubicBezTo>
                  <a:pt x="0" y="178"/>
                  <a:pt x="26" y="122"/>
                  <a:pt x="67" y="61"/>
                </a:cubicBezTo>
                <a:cubicBezTo>
                  <a:pt x="89" y="28"/>
                  <a:pt x="130" y="12"/>
                  <a:pt x="163" y="5"/>
                </a:cubicBezTo>
                <a:cubicBezTo>
                  <a:pt x="163" y="7"/>
                  <a:pt x="170" y="40"/>
                  <a:pt x="209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7"/>
          <p:cNvSpPr>
            <a:spLocks noEditPoints="1" noChangeArrowheads="1"/>
          </p:cNvSpPr>
          <p:nvPr/>
        </p:nvSpPr>
        <p:spPr bwMode="auto">
          <a:xfrm>
            <a:off x="6803753" y="2303363"/>
            <a:ext cx="609600" cy="604838"/>
          </a:xfrm>
          <a:custGeom>
            <a:avLst/>
            <a:gdLst>
              <a:gd name="T0" fmla="*/ 139 w 139"/>
              <a:gd name="T1" fmla="*/ 69 h 138"/>
              <a:gd name="T2" fmla="*/ 139 w 139"/>
              <a:gd name="T3" fmla="*/ 81 h 138"/>
              <a:gd name="T4" fmla="*/ 127 w 139"/>
              <a:gd name="T5" fmla="*/ 81 h 138"/>
              <a:gd name="T6" fmla="*/ 119 w 139"/>
              <a:gd name="T7" fmla="*/ 101 h 138"/>
              <a:gd name="T8" fmla="*/ 127 w 139"/>
              <a:gd name="T9" fmla="*/ 109 h 138"/>
              <a:gd name="T10" fmla="*/ 109 w 139"/>
              <a:gd name="T11" fmla="*/ 127 h 138"/>
              <a:gd name="T12" fmla="*/ 101 w 139"/>
              <a:gd name="T13" fmla="*/ 119 h 138"/>
              <a:gd name="T14" fmla="*/ 82 w 139"/>
              <a:gd name="T15" fmla="*/ 127 h 138"/>
              <a:gd name="T16" fmla="*/ 82 w 139"/>
              <a:gd name="T17" fmla="*/ 138 h 138"/>
              <a:gd name="T18" fmla="*/ 69 w 139"/>
              <a:gd name="T19" fmla="*/ 138 h 138"/>
              <a:gd name="T20" fmla="*/ 57 w 139"/>
              <a:gd name="T21" fmla="*/ 138 h 138"/>
              <a:gd name="T22" fmla="*/ 57 w 139"/>
              <a:gd name="T23" fmla="*/ 127 h 138"/>
              <a:gd name="T24" fmla="*/ 38 w 139"/>
              <a:gd name="T25" fmla="*/ 119 h 138"/>
              <a:gd name="T26" fmla="*/ 29 w 139"/>
              <a:gd name="T27" fmla="*/ 127 h 138"/>
              <a:gd name="T28" fmla="*/ 11 w 139"/>
              <a:gd name="T29" fmla="*/ 109 h 138"/>
              <a:gd name="T30" fmla="*/ 20 w 139"/>
              <a:gd name="T31" fmla="*/ 101 h 138"/>
              <a:gd name="T32" fmla="*/ 11 w 139"/>
              <a:gd name="T33" fmla="*/ 81 h 138"/>
              <a:gd name="T34" fmla="*/ 0 w 139"/>
              <a:gd name="T35" fmla="*/ 81 h 138"/>
              <a:gd name="T36" fmla="*/ 0 w 139"/>
              <a:gd name="T37" fmla="*/ 69 h 138"/>
              <a:gd name="T38" fmla="*/ 0 w 139"/>
              <a:gd name="T39" fmla="*/ 69 h 138"/>
              <a:gd name="T40" fmla="*/ 0 w 139"/>
              <a:gd name="T41" fmla="*/ 56 h 138"/>
              <a:gd name="T42" fmla="*/ 11 w 139"/>
              <a:gd name="T43" fmla="*/ 56 h 138"/>
              <a:gd name="T44" fmla="*/ 20 w 139"/>
              <a:gd name="T45" fmla="*/ 36 h 138"/>
              <a:gd name="T46" fmla="*/ 11 w 139"/>
              <a:gd name="T47" fmla="*/ 28 h 138"/>
              <a:gd name="T48" fmla="*/ 29 w 139"/>
              <a:gd name="T49" fmla="*/ 10 h 138"/>
              <a:gd name="T50" fmla="*/ 38 w 139"/>
              <a:gd name="T51" fmla="*/ 18 h 138"/>
              <a:gd name="T52" fmla="*/ 57 w 139"/>
              <a:gd name="T53" fmla="*/ 11 h 138"/>
              <a:gd name="T54" fmla="*/ 57 w 139"/>
              <a:gd name="T55" fmla="*/ 0 h 138"/>
              <a:gd name="T56" fmla="*/ 69 w 139"/>
              <a:gd name="T57" fmla="*/ 0 h 138"/>
              <a:gd name="T58" fmla="*/ 82 w 139"/>
              <a:gd name="T59" fmla="*/ 0 h 138"/>
              <a:gd name="T60" fmla="*/ 82 w 139"/>
              <a:gd name="T61" fmla="*/ 11 h 138"/>
              <a:gd name="T62" fmla="*/ 101 w 139"/>
              <a:gd name="T63" fmla="*/ 18 h 138"/>
              <a:gd name="T64" fmla="*/ 109 w 139"/>
              <a:gd name="T65" fmla="*/ 10 h 138"/>
              <a:gd name="T66" fmla="*/ 127 w 139"/>
              <a:gd name="T67" fmla="*/ 28 h 138"/>
              <a:gd name="T68" fmla="*/ 119 w 139"/>
              <a:gd name="T69" fmla="*/ 36 h 138"/>
              <a:gd name="T70" fmla="*/ 127 w 139"/>
              <a:gd name="T71" fmla="*/ 56 h 138"/>
              <a:gd name="T72" fmla="*/ 139 w 139"/>
              <a:gd name="T73" fmla="*/ 56 h 138"/>
              <a:gd name="T74" fmla="*/ 139 w 139"/>
              <a:gd name="T75" fmla="*/ 69 h 138"/>
              <a:gd name="T76" fmla="*/ 114 w 139"/>
              <a:gd name="T77" fmla="*/ 69 h 138"/>
              <a:gd name="T78" fmla="*/ 69 w 139"/>
              <a:gd name="T79" fmla="*/ 24 h 138"/>
              <a:gd name="T80" fmla="*/ 24 w 139"/>
              <a:gd name="T81" fmla="*/ 69 h 138"/>
              <a:gd name="T82" fmla="*/ 69 w 139"/>
              <a:gd name="T83" fmla="*/ 114 h 138"/>
              <a:gd name="T84" fmla="*/ 114 w 139"/>
              <a:gd name="T85" fmla="*/ 69 h 13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9"/>
              <a:gd name="T130" fmla="*/ 0 h 138"/>
              <a:gd name="T131" fmla="*/ 139 w 139"/>
              <a:gd name="T132" fmla="*/ 138 h 13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9" h="138">
                <a:moveTo>
                  <a:pt x="139" y="69"/>
                </a:moveTo>
                <a:cubicBezTo>
                  <a:pt x="139" y="81"/>
                  <a:pt x="139" y="81"/>
                  <a:pt x="139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11" y="81"/>
                  <a:pt x="11" y="81"/>
                  <a:pt x="11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6"/>
                  <a:pt x="0" y="56"/>
                  <a:pt x="0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28"/>
                  <a:pt x="11" y="28"/>
                  <a:pt x="11" y="28"/>
                </a:cubicBezTo>
                <a:cubicBezTo>
                  <a:pt x="29" y="10"/>
                  <a:pt x="29" y="10"/>
                  <a:pt x="29" y="10"/>
                </a:cubicBezTo>
                <a:cubicBezTo>
                  <a:pt x="38" y="18"/>
                  <a:pt x="38" y="18"/>
                  <a:pt x="38" y="18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0"/>
                  <a:pt x="57" y="0"/>
                  <a:pt x="5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11"/>
                  <a:pt x="82" y="11"/>
                  <a:pt x="82" y="11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69"/>
                  <a:pt x="139" y="69"/>
                  <a:pt x="139" y="69"/>
                </a:cubicBezTo>
                <a:close/>
                <a:moveTo>
                  <a:pt x="114" y="69"/>
                </a:moveTo>
                <a:cubicBezTo>
                  <a:pt x="114" y="44"/>
                  <a:pt x="94" y="24"/>
                  <a:pt x="69" y="24"/>
                </a:cubicBezTo>
                <a:cubicBezTo>
                  <a:pt x="44" y="24"/>
                  <a:pt x="24" y="44"/>
                  <a:pt x="24" y="69"/>
                </a:cubicBezTo>
                <a:cubicBezTo>
                  <a:pt x="24" y="94"/>
                  <a:pt x="44" y="114"/>
                  <a:pt x="69" y="114"/>
                </a:cubicBezTo>
                <a:cubicBezTo>
                  <a:pt x="94" y="114"/>
                  <a:pt x="114" y="94"/>
                  <a:pt x="114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8"/>
          <p:cNvSpPr>
            <a:spLocks noEditPoints="1" noChangeArrowheads="1"/>
          </p:cNvSpPr>
          <p:nvPr/>
        </p:nvSpPr>
        <p:spPr bwMode="auto">
          <a:xfrm>
            <a:off x="6238603" y="1444526"/>
            <a:ext cx="950912" cy="938212"/>
          </a:xfrm>
          <a:custGeom>
            <a:avLst/>
            <a:gdLst>
              <a:gd name="T0" fmla="*/ 217 w 217"/>
              <a:gd name="T1" fmla="*/ 118 h 214"/>
              <a:gd name="T2" fmla="*/ 217 w 217"/>
              <a:gd name="T3" fmla="*/ 127 h 214"/>
              <a:gd name="T4" fmla="*/ 198 w 217"/>
              <a:gd name="T5" fmla="*/ 127 h 214"/>
              <a:gd name="T6" fmla="*/ 186 w 217"/>
              <a:gd name="T7" fmla="*/ 158 h 214"/>
              <a:gd name="T8" fmla="*/ 198 w 217"/>
              <a:gd name="T9" fmla="*/ 170 h 214"/>
              <a:gd name="T10" fmla="*/ 171 w 217"/>
              <a:gd name="T11" fmla="*/ 198 h 214"/>
              <a:gd name="T12" fmla="*/ 157 w 217"/>
              <a:gd name="T13" fmla="*/ 185 h 214"/>
              <a:gd name="T14" fmla="*/ 128 w 217"/>
              <a:gd name="T15" fmla="*/ 197 h 214"/>
              <a:gd name="T16" fmla="*/ 128 w 217"/>
              <a:gd name="T17" fmla="*/ 214 h 214"/>
              <a:gd name="T18" fmla="*/ 109 w 217"/>
              <a:gd name="T19" fmla="*/ 214 h 214"/>
              <a:gd name="T20" fmla="*/ 89 w 217"/>
              <a:gd name="T21" fmla="*/ 214 h 214"/>
              <a:gd name="T22" fmla="*/ 89 w 217"/>
              <a:gd name="T23" fmla="*/ 197 h 214"/>
              <a:gd name="T24" fmla="*/ 60 w 217"/>
              <a:gd name="T25" fmla="*/ 185 h 214"/>
              <a:gd name="T26" fmla="*/ 46 w 217"/>
              <a:gd name="T27" fmla="*/ 198 h 214"/>
              <a:gd name="T28" fmla="*/ 19 w 217"/>
              <a:gd name="T29" fmla="*/ 170 h 214"/>
              <a:gd name="T30" fmla="*/ 31 w 217"/>
              <a:gd name="T31" fmla="*/ 158 h 214"/>
              <a:gd name="T32" fmla="*/ 19 w 217"/>
              <a:gd name="T33" fmla="*/ 127 h 214"/>
              <a:gd name="T34" fmla="*/ 0 w 217"/>
              <a:gd name="T35" fmla="*/ 127 h 214"/>
              <a:gd name="T36" fmla="*/ 0 w 217"/>
              <a:gd name="T37" fmla="*/ 107 h 214"/>
              <a:gd name="T38" fmla="*/ 0 w 217"/>
              <a:gd name="T39" fmla="*/ 107 h 214"/>
              <a:gd name="T40" fmla="*/ 0 w 217"/>
              <a:gd name="T41" fmla="*/ 88 h 214"/>
              <a:gd name="T42" fmla="*/ 19 w 217"/>
              <a:gd name="T43" fmla="*/ 88 h 214"/>
              <a:gd name="T44" fmla="*/ 31 w 217"/>
              <a:gd name="T45" fmla="*/ 57 h 214"/>
              <a:gd name="T46" fmla="*/ 19 w 217"/>
              <a:gd name="T47" fmla="*/ 45 h 214"/>
              <a:gd name="T48" fmla="*/ 46 w 217"/>
              <a:gd name="T49" fmla="*/ 16 h 214"/>
              <a:gd name="T50" fmla="*/ 60 w 217"/>
              <a:gd name="T51" fmla="*/ 29 h 214"/>
              <a:gd name="T52" fmla="*/ 89 w 217"/>
              <a:gd name="T53" fmla="*/ 18 h 214"/>
              <a:gd name="T54" fmla="*/ 89 w 217"/>
              <a:gd name="T55" fmla="*/ 0 h 214"/>
              <a:gd name="T56" fmla="*/ 109 w 217"/>
              <a:gd name="T57" fmla="*/ 0 h 214"/>
              <a:gd name="T58" fmla="*/ 128 w 217"/>
              <a:gd name="T59" fmla="*/ 0 h 214"/>
              <a:gd name="T60" fmla="*/ 128 w 217"/>
              <a:gd name="T61" fmla="*/ 18 h 214"/>
              <a:gd name="T62" fmla="*/ 157 w 217"/>
              <a:gd name="T63" fmla="*/ 29 h 214"/>
              <a:gd name="T64" fmla="*/ 171 w 217"/>
              <a:gd name="T65" fmla="*/ 16 h 214"/>
              <a:gd name="T66" fmla="*/ 198 w 217"/>
              <a:gd name="T67" fmla="*/ 45 h 214"/>
              <a:gd name="T68" fmla="*/ 186 w 217"/>
              <a:gd name="T69" fmla="*/ 57 h 214"/>
              <a:gd name="T70" fmla="*/ 198 w 217"/>
              <a:gd name="T71" fmla="*/ 88 h 214"/>
              <a:gd name="T72" fmla="*/ 217 w 217"/>
              <a:gd name="T73" fmla="*/ 88 h 214"/>
              <a:gd name="T74" fmla="*/ 217 w 217"/>
              <a:gd name="T75" fmla="*/ 107 h 214"/>
              <a:gd name="T76" fmla="*/ 217 w 217"/>
              <a:gd name="T77" fmla="*/ 107 h 214"/>
              <a:gd name="T78" fmla="*/ 217 w 217"/>
              <a:gd name="T79" fmla="*/ 118 h 214"/>
              <a:gd name="T80" fmla="*/ 178 w 217"/>
              <a:gd name="T81" fmla="*/ 107 h 214"/>
              <a:gd name="T82" fmla="*/ 109 w 217"/>
              <a:gd name="T83" fmla="*/ 38 h 214"/>
              <a:gd name="T84" fmla="*/ 39 w 217"/>
              <a:gd name="T85" fmla="*/ 107 h 214"/>
              <a:gd name="T86" fmla="*/ 109 w 217"/>
              <a:gd name="T87" fmla="*/ 177 h 214"/>
              <a:gd name="T88" fmla="*/ 178 w 217"/>
              <a:gd name="T89" fmla="*/ 107 h 21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7"/>
              <a:gd name="T136" fmla="*/ 0 h 214"/>
              <a:gd name="T137" fmla="*/ 217 w 217"/>
              <a:gd name="T138" fmla="*/ 214 h 21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7" h="214">
                <a:moveTo>
                  <a:pt x="217" y="118"/>
                </a:moveTo>
                <a:cubicBezTo>
                  <a:pt x="217" y="127"/>
                  <a:pt x="217" y="127"/>
                  <a:pt x="217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86" y="158"/>
                  <a:pt x="186" y="158"/>
                  <a:pt x="186" y="158"/>
                </a:cubicBezTo>
                <a:cubicBezTo>
                  <a:pt x="198" y="170"/>
                  <a:pt x="198" y="170"/>
                  <a:pt x="198" y="170"/>
                </a:cubicBezTo>
                <a:cubicBezTo>
                  <a:pt x="171" y="198"/>
                  <a:pt x="171" y="198"/>
                  <a:pt x="171" y="198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46" y="198"/>
                  <a:pt x="46" y="198"/>
                  <a:pt x="46" y="198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88"/>
                  <a:pt x="0" y="88"/>
                  <a:pt x="0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31" y="57"/>
                  <a:pt x="31" y="57"/>
                  <a:pt x="31" y="57"/>
                </a:cubicBezTo>
                <a:cubicBezTo>
                  <a:pt x="19" y="45"/>
                  <a:pt x="19" y="45"/>
                  <a:pt x="19" y="45"/>
                </a:cubicBezTo>
                <a:cubicBezTo>
                  <a:pt x="46" y="16"/>
                  <a:pt x="46" y="16"/>
                  <a:pt x="46" y="16"/>
                </a:cubicBezTo>
                <a:cubicBezTo>
                  <a:pt x="60" y="29"/>
                  <a:pt x="60" y="29"/>
                  <a:pt x="60" y="29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0"/>
                  <a:pt x="89" y="0"/>
                  <a:pt x="8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8"/>
                  <a:pt x="128" y="18"/>
                  <a:pt x="128" y="18"/>
                </a:cubicBezTo>
                <a:cubicBezTo>
                  <a:pt x="157" y="29"/>
                  <a:pt x="157" y="29"/>
                  <a:pt x="157" y="29"/>
                </a:cubicBezTo>
                <a:cubicBezTo>
                  <a:pt x="171" y="16"/>
                  <a:pt x="171" y="16"/>
                  <a:pt x="171" y="16"/>
                </a:cubicBezTo>
                <a:cubicBezTo>
                  <a:pt x="198" y="45"/>
                  <a:pt x="198" y="45"/>
                  <a:pt x="198" y="45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217" y="88"/>
                  <a:pt x="217" y="88"/>
                  <a:pt x="217" y="88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7" y="107"/>
                  <a:pt x="217" y="107"/>
                  <a:pt x="217" y="107"/>
                </a:cubicBezTo>
                <a:lnTo>
                  <a:pt x="217" y="118"/>
                </a:lnTo>
                <a:close/>
                <a:moveTo>
                  <a:pt x="178" y="107"/>
                </a:moveTo>
                <a:cubicBezTo>
                  <a:pt x="178" y="69"/>
                  <a:pt x="147" y="38"/>
                  <a:pt x="109" y="38"/>
                </a:cubicBezTo>
                <a:cubicBezTo>
                  <a:pt x="70" y="38"/>
                  <a:pt x="39" y="69"/>
                  <a:pt x="39" y="107"/>
                </a:cubicBezTo>
                <a:cubicBezTo>
                  <a:pt x="39" y="146"/>
                  <a:pt x="70" y="177"/>
                  <a:pt x="109" y="177"/>
                </a:cubicBezTo>
                <a:cubicBezTo>
                  <a:pt x="147" y="177"/>
                  <a:pt x="178" y="146"/>
                  <a:pt x="178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9"/>
          <p:cNvSpPr>
            <a:spLocks noEditPoints="1" noChangeArrowheads="1"/>
          </p:cNvSpPr>
          <p:nvPr/>
        </p:nvSpPr>
        <p:spPr bwMode="auto">
          <a:xfrm>
            <a:off x="6948215" y="2447826"/>
            <a:ext cx="320675" cy="315912"/>
          </a:xfrm>
          <a:custGeom>
            <a:avLst/>
            <a:gdLst>
              <a:gd name="T0" fmla="*/ 54 w 73"/>
              <a:gd name="T1" fmla="*/ 50 h 72"/>
              <a:gd name="T2" fmla="*/ 51 w 73"/>
              <a:gd name="T3" fmla="*/ 18 h 72"/>
              <a:gd name="T4" fmla="*/ 18 w 73"/>
              <a:gd name="T5" fmla="*/ 21 h 72"/>
              <a:gd name="T6" fmla="*/ 22 w 73"/>
              <a:gd name="T7" fmla="*/ 54 h 72"/>
              <a:gd name="T8" fmla="*/ 54 w 73"/>
              <a:gd name="T9" fmla="*/ 50 h 72"/>
              <a:gd name="T10" fmla="*/ 67 w 73"/>
              <a:gd name="T11" fmla="*/ 39 h 72"/>
              <a:gd name="T12" fmla="*/ 63 w 73"/>
              <a:gd name="T13" fmla="*/ 49 h 72"/>
              <a:gd name="T14" fmla="*/ 68 w 73"/>
              <a:gd name="T15" fmla="*/ 53 h 72"/>
              <a:gd name="T16" fmla="*/ 64 w 73"/>
              <a:gd name="T17" fmla="*/ 58 h 72"/>
              <a:gd name="T18" fmla="*/ 60 w 73"/>
              <a:gd name="T19" fmla="*/ 63 h 72"/>
              <a:gd name="T20" fmla="*/ 55 w 73"/>
              <a:gd name="T21" fmla="*/ 59 h 72"/>
              <a:gd name="T22" fmla="*/ 46 w 73"/>
              <a:gd name="T23" fmla="*/ 64 h 72"/>
              <a:gd name="T24" fmla="*/ 47 w 73"/>
              <a:gd name="T25" fmla="*/ 71 h 72"/>
              <a:gd name="T26" fmla="*/ 34 w 73"/>
              <a:gd name="T27" fmla="*/ 72 h 72"/>
              <a:gd name="T28" fmla="*/ 33 w 73"/>
              <a:gd name="T29" fmla="*/ 66 h 72"/>
              <a:gd name="T30" fmla="*/ 23 w 73"/>
              <a:gd name="T31" fmla="*/ 63 h 72"/>
              <a:gd name="T32" fmla="*/ 19 w 73"/>
              <a:gd name="T33" fmla="*/ 67 h 72"/>
              <a:gd name="T34" fmla="*/ 14 w 73"/>
              <a:gd name="T35" fmla="*/ 63 h 72"/>
              <a:gd name="T36" fmla="*/ 14 w 73"/>
              <a:gd name="T37" fmla="*/ 63 h 72"/>
              <a:gd name="T38" fmla="*/ 9 w 73"/>
              <a:gd name="T39" fmla="*/ 59 h 72"/>
              <a:gd name="T40" fmla="*/ 13 w 73"/>
              <a:gd name="T41" fmla="*/ 55 h 72"/>
              <a:gd name="T42" fmla="*/ 7 w 73"/>
              <a:gd name="T43" fmla="*/ 45 h 72"/>
              <a:gd name="T44" fmla="*/ 2 w 73"/>
              <a:gd name="T45" fmla="*/ 46 h 72"/>
              <a:gd name="T46" fmla="*/ 0 w 73"/>
              <a:gd name="T47" fmla="*/ 33 h 72"/>
              <a:gd name="T48" fmla="*/ 6 w 73"/>
              <a:gd name="T49" fmla="*/ 32 h 72"/>
              <a:gd name="T50" fmla="*/ 9 w 73"/>
              <a:gd name="T51" fmla="*/ 22 h 72"/>
              <a:gd name="T52" fmla="*/ 5 w 73"/>
              <a:gd name="T53" fmla="*/ 18 h 72"/>
              <a:gd name="T54" fmla="*/ 9 w 73"/>
              <a:gd name="T55" fmla="*/ 13 h 72"/>
              <a:gd name="T56" fmla="*/ 13 w 73"/>
              <a:gd name="T57" fmla="*/ 8 h 72"/>
              <a:gd name="T58" fmla="*/ 17 w 73"/>
              <a:gd name="T59" fmla="*/ 12 h 72"/>
              <a:gd name="T60" fmla="*/ 27 w 73"/>
              <a:gd name="T61" fmla="*/ 7 h 72"/>
              <a:gd name="T62" fmla="*/ 26 w 73"/>
              <a:gd name="T63" fmla="*/ 1 h 72"/>
              <a:gd name="T64" fmla="*/ 39 w 73"/>
              <a:gd name="T65" fmla="*/ 0 h 72"/>
              <a:gd name="T66" fmla="*/ 40 w 73"/>
              <a:gd name="T67" fmla="*/ 5 h 72"/>
              <a:gd name="T68" fmla="*/ 50 w 73"/>
              <a:gd name="T69" fmla="*/ 9 h 72"/>
              <a:gd name="T70" fmla="*/ 54 w 73"/>
              <a:gd name="T71" fmla="*/ 4 h 72"/>
              <a:gd name="T72" fmla="*/ 59 w 73"/>
              <a:gd name="T73" fmla="*/ 8 h 72"/>
              <a:gd name="T74" fmla="*/ 59 w 73"/>
              <a:gd name="T75" fmla="*/ 8 h 72"/>
              <a:gd name="T76" fmla="*/ 64 w 73"/>
              <a:gd name="T77" fmla="*/ 12 h 72"/>
              <a:gd name="T78" fmla="*/ 60 w 73"/>
              <a:gd name="T79" fmla="*/ 17 h 72"/>
              <a:gd name="T80" fmla="*/ 65 w 73"/>
              <a:gd name="T81" fmla="*/ 26 h 72"/>
              <a:gd name="T82" fmla="*/ 71 w 73"/>
              <a:gd name="T83" fmla="*/ 26 h 72"/>
              <a:gd name="T84" fmla="*/ 73 w 73"/>
              <a:gd name="T85" fmla="*/ 39 h 72"/>
              <a:gd name="T86" fmla="*/ 67 w 73"/>
              <a:gd name="T87" fmla="*/ 39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72"/>
              <a:gd name="T134" fmla="*/ 73 w 73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72">
                <a:moveTo>
                  <a:pt x="54" y="50"/>
                </a:moveTo>
                <a:cubicBezTo>
                  <a:pt x="62" y="40"/>
                  <a:pt x="61" y="26"/>
                  <a:pt x="51" y="18"/>
                </a:cubicBezTo>
                <a:cubicBezTo>
                  <a:pt x="41" y="10"/>
                  <a:pt x="27" y="11"/>
                  <a:pt x="18" y="21"/>
                </a:cubicBezTo>
                <a:cubicBezTo>
                  <a:pt x="10" y="31"/>
                  <a:pt x="12" y="45"/>
                  <a:pt x="22" y="54"/>
                </a:cubicBezTo>
                <a:cubicBezTo>
                  <a:pt x="32" y="62"/>
                  <a:pt x="46" y="60"/>
                  <a:pt x="54" y="50"/>
                </a:cubicBezTo>
                <a:close/>
                <a:moveTo>
                  <a:pt x="67" y="39"/>
                </a:moveTo>
                <a:cubicBezTo>
                  <a:pt x="63" y="49"/>
                  <a:pt x="63" y="49"/>
                  <a:pt x="63" y="49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8"/>
                  <a:pt x="64" y="58"/>
                  <a:pt x="64" y="58"/>
                </a:cubicBezTo>
                <a:cubicBezTo>
                  <a:pt x="60" y="63"/>
                  <a:pt x="60" y="63"/>
                  <a:pt x="60" y="63"/>
                </a:cubicBezTo>
                <a:cubicBezTo>
                  <a:pt x="55" y="59"/>
                  <a:pt x="55" y="59"/>
                  <a:pt x="55" y="59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71"/>
                  <a:pt x="47" y="71"/>
                  <a:pt x="47" y="71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66"/>
                  <a:pt x="33" y="66"/>
                  <a:pt x="33" y="66"/>
                </a:cubicBezTo>
                <a:cubicBezTo>
                  <a:pt x="23" y="63"/>
                  <a:pt x="23" y="63"/>
                  <a:pt x="23" y="63"/>
                </a:cubicBezTo>
                <a:cubicBezTo>
                  <a:pt x="19" y="67"/>
                  <a:pt x="19" y="67"/>
                  <a:pt x="19" y="67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9" y="59"/>
                  <a:pt x="9" y="59"/>
                  <a:pt x="9" y="59"/>
                </a:cubicBezTo>
                <a:cubicBezTo>
                  <a:pt x="13" y="55"/>
                  <a:pt x="13" y="55"/>
                  <a:pt x="13" y="55"/>
                </a:cubicBezTo>
                <a:cubicBezTo>
                  <a:pt x="7" y="45"/>
                  <a:pt x="7" y="45"/>
                  <a:pt x="7" y="45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9" y="22"/>
                  <a:pt x="9" y="22"/>
                  <a:pt x="9" y="22"/>
                </a:cubicBezTo>
                <a:cubicBezTo>
                  <a:pt x="5" y="18"/>
                  <a:pt x="5" y="18"/>
                  <a:pt x="5" y="18"/>
                </a:cubicBezTo>
                <a:cubicBezTo>
                  <a:pt x="9" y="13"/>
                  <a:pt x="9" y="13"/>
                  <a:pt x="9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7" y="12"/>
                  <a:pt x="17" y="12"/>
                  <a:pt x="17" y="12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1"/>
                  <a:pt x="26" y="1"/>
                  <a:pt x="26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5"/>
                  <a:pt x="40" y="5"/>
                  <a:pt x="4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4" y="4"/>
                  <a:pt x="54" y="4"/>
                  <a:pt x="54" y="4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4" y="12"/>
                  <a:pt x="64" y="12"/>
                  <a:pt x="64" y="12"/>
                </a:cubicBezTo>
                <a:cubicBezTo>
                  <a:pt x="60" y="17"/>
                  <a:pt x="60" y="17"/>
                  <a:pt x="60" y="17"/>
                </a:cubicBezTo>
                <a:cubicBezTo>
                  <a:pt x="65" y="26"/>
                  <a:pt x="65" y="26"/>
                  <a:pt x="65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3" y="39"/>
                  <a:pt x="73" y="39"/>
                  <a:pt x="73" y="39"/>
                </a:cubicBezTo>
                <a:lnTo>
                  <a:pt x="67" y="3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20"/>
          <p:cNvSpPr>
            <a:spLocks noChangeArrowheads="1"/>
          </p:cNvSpPr>
          <p:nvPr/>
        </p:nvSpPr>
        <p:spPr bwMode="auto">
          <a:xfrm>
            <a:off x="5567090" y="2606576"/>
            <a:ext cx="377825" cy="1038225"/>
          </a:xfrm>
          <a:custGeom>
            <a:avLst/>
            <a:gdLst>
              <a:gd name="T0" fmla="*/ 64 w 238"/>
              <a:gd name="T1" fmla="*/ 0 h 654"/>
              <a:gd name="T2" fmla="*/ 238 w 238"/>
              <a:gd name="T3" fmla="*/ 469 h 654"/>
              <a:gd name="T4" fmla="*/ 152 w 238"/>
              <a:gd name="T5" fmla="*/ 654 h 654"/>
              <a:gd name="T6" fmla="*/ 0 w 238"/>
              <a:gd name="T7" fmla="*/ 486 h 654"/>
              <a:gd name="T8" fmla="*/ 64 w 238"/>
              <a:gd name="T9" fmla="*/ 0 h 6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"/>
              <a:gd name="T16" fmla="*/ 0 h 654"/>
              <a:gd name="T17" fmla="*/ 238 w 238"/>
              <a:gd name="T18" fmla="*/ 654 h 6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" h="654">
                <a:moveTo>
                  <a:pt x="64" y="0"/>
                </a:moveTo>
                <a:lnTo>
                  <a:pt x="238" y="469"/>
                </a:lnTo>
                <a:lnTo>
                  <a:pt x="152" y="654"/>
                </a:lnTo>
                <a:lnTo>
                  <a:pt x="0" y="486"/>
                </a:lnTo>
                <a:lnTo>
                  <a:pt x="6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Oval 21"/>
          <p:cNvSpPr>
            <a:spLocks noChangeArrowheads="1"/>
          </p:cNvSpPr>
          <p:nvPr/>
        </p:nvSpPr>
        <p:spPr bwMode="auto">
          <a:xfrm>
            <a:off x="5116240" y="1484213"/>
            <a:ext cx="858838" cy="8588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0334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1738313" y="1273522"/>
            <a:ext cx="5735637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5"/>
          <p:cNvSpPr>
            <a:spLocks noEditPoints="1" noChangeArrowheads="1"/>
          </p:cNvSpPr>
          <p:nvPr/>
        </p:nvSpPr>
        <p:spPr bwMode="auto">
          <a:xfrm>
            <a:off x="5818188" y="5199409"/>
            <a:ext cx="1660525" cy="595313"/>
          </a:xfrm>
          <a:custGeom>
            <a:avLst/>
            <a:gdLst>
              <a:gd name="T0" fmla="*/ 0 w 407"/>
              <a:gd name="T1" fmla="*/ 0 h 146"/>
              <a:gd name="T2" fmla="*/ 203 w 407"/>
              <a:gd name="T3" fmla="*/ 44 h 146"/>
              <a:gd name="T4" fmla="*/ 407 w 407"/>
              <a:gd name="T5" fmla="*/ 0 h 146"/>
              <a:gd name="T6" fmla="*/ 407 w 407"/>
              <a:gd name="T7" fmla="*/ 111 h 146"/>
              <a:gd name="T8" fmla="*/ 201 w 407"/>
              <a:gd name="T9" fmla="*/ 146 h 146"/>
              <a:gd name="T10" fmla="*/ 0 w 407"/>
              <a:gd name="T11" fmla="*/ 111 h 146"/>
              <a:gd name="T12" fmla="*/ 0 w 407"/>
              <a:gd name="T13" fmla="*/ 0 h 146"/>
              <a:gd name="T14" fmla="*/ 225 w 407"/>
              <a:gd name="T15" fmla="*/ 105 h 146"/>
              <a:gd name="T16" fmla="*/ 224 w 407"/>
              <a:gd name="T17" fmla="*/ 99 h 146"/>
              <a:gd name="T18" fmla="*/ 221 w 407"/>
              <a:gd name="T19" fmla="*/ 94 h 146"/>
              <a:gd name="T20" fmla="*/ 215 w 407"/>
              <a:gd name="T21" fmla="*/ 90 h 146"/>
              <a:gd name="T22" fmla="*/ 220 w 407"/>
              <a:gd name="T23" fmla="*/ 84 h 146"/>
              <a:gd name="T24" fmla="*/ 222 w 407"/>
              <a:gd name="T25" fmla="*/ 77 h 146"/>
              <a:gd name="T26" fmla="*/ 221 w 407"/>
              <a:gd name="T27" fmla="*/ 71 h 146"/>
              <a:gd name="T28" fmla="*/ 217 w 407"/>
              <a:gd name="T29" fmla="*/ 66 h 146"/>
              <a:gd name="T30" fmla="*/ 211 w 407"/>
              <a:gd name="T31" fmla="*/ 62 h 146"/>
              <a:gd name="T32" fmla="*/ 204 w 407"/>
              <a:gd name="T33" fmla="*/ 61 h 146"/>
              <a:gd name="T34" fmla="*/ 195 w 407"/>
              <a:gd name="T35" fmla="*/ 63 h 146"/>
              <a:gd name="T36" fmla="*/ 189 w 407"/>
              <a:gd name="T37" fmla="*/ 66 h 146"/>
              <a:gd name="T38" fmla="*/ 185 w 407"/>
              <a:gd name="T39" fmla="*/ 71 h 146"/>
              <a:gd name="T40" fmla="*/ 183 w 407"/>
              <a:gd name="T41" fmla="*/ 75 h 146"/>
              <a:gd name="T42" fmla="*/ 185 w 407"/>
              <a:gd name="T43" fmla="*/ 79 h 146"/>
              <a:gd name="T44" fmla="*/ 188 w 407"/>
              <a:gd name="T45" fmla="*/ 81 h 146"/>
              <a:gd name="T46" fmla="*/ 190 w 407"/>
              <a:gd name="T47" fmla="*/ 80 h 146"/>
              <a:gd name="T48" fmla="*/ 192 w 407"/>
              <a:gd name="T49" fmla="*/ 79 h 146"/>
              <a:gd name="T50" fmla="*/ 194 w 407"/>
              <a:gd name="T51" fmla="*/ 75 h 146"/>
              <a:gd name="T52" fmla="*/ 195 w 407"/>
              <a:gd name="T53" fmla="*/ 72 h 146"/>
              <a:gd name="T54" fmla="*/ 198 w 407"/>
              <a:gd name="T55" fmla="*/ 70 h 146"/>
              <a:gd name="T56" fmla="*/ 202 w 407"/>
              <a:gd name="T57" fmla="*/ 69 h 146"/>
              <a:gd name="T58" fmla="*/ 208 w 407"/>
              <a:gd name="T59" fmla="*/ 72 h 146"/>
              <a:gd name="T60" fmla="*/ 211 w 407"/>
              <a:gd name="T61" fmla="*/ 77 h 146"/>
              <a:gd name="T62" fmla="*/ 208 w 407"/>
              <a:gd name="T63" fmla="*/ 84 h 146"/>
              <a:gd name="T64" fmla="*/ 201 w 407"/>
              <a:gd name="T65" fmla="*/ 86 h 146"/>
              <a:gd name="T66" fmla="*/ 199 w 407"/>
              <a:gd name="T67" fmla="*/ 86 h 146"/>
              <a:gd name="T68" fmla="*/ 195 w 407"/>
              <a:gd name="T69" fmla="*/ 88 h 146"/>
              <a:gd name="T70" fmla="*/ 193 w 407"/>
              <a:gd name="T71" fmla="*/ 91 h 146"/>
              <a:gd name="T72" fmla="*/ 195 w 407"/>
              <a:gd name="T73" fmla="*/ 94 h 146"/>
              <a:gd name="T74" fmla="*/ 198 w 407"/>
              <a:gd name="T75" fmla="*/ 95 h 146"/>
              <a:gd name="T76" fmla="*/ 201 w 407"/>
              <a:gd name="T77" fmla="*/ 95 h 146"/>
              <a:gd name="T78" fmla="*/ 203 w 407"/>
              <a:gd name="T79" fmla="*/ 95 h 146"/>
              <a:gd name="T80" fmla="*/ 211 w 407"/>
              <a:gd name="T81" fmla="*/ 98 h 146"/>
              <a:gd name="T82" fmla="*/ 213 w 407"/>
              <a:gd name="T83" fmla="*/ 106 h 146"/>
              <a:gd name="T84" fmla="*/ 212 w 407"/>
              <a:gd name="T85" fmla="*/ 111 h 146"/>
              <a:gd name="T86" fmla="*/ 208 w 407"/>
              <a:gd name="T87" fmla="*/ 115 h 146"/>
              <a:gd name="T88" fmla="*/ 203 w 407"/>
              <a:gd name="T89" fmla="*/ 117 h 146"/>
              <a:gd name="T90" fmla="*/ 196 w 407"/>
              <a:gd name="T91" fmla="*/ 114 h 146"/>
              <a:gd name="T92" fmla="*/ 191 w 407"/>
              <a:gd name="T93" fmla="*/ 105 h 146"/>
              <a:gd name="T94" fmla="*/ 189 w 407"/>
              <a:gd name="T95" fmla="*/ 103 h 146"/>
              <a:gd name="T96" fmla="*/ 187 w 407"/>
              <a:gd name="T97" fmla="*/ 103 h 146"/>
              <a:gd name="T98" fmla="*/ 183 w 407"/>
              <a:gd name="T99" fmla="*/ 104 h 146"/>
              <a:gd name="T100" fmla="*/ 182 w 407"/>
              <a:gd name="T101" fmla="*/ 108 h 146"/>
              <a:gd name="T102" fmla="*/ 183 w 407"/>
              <a:gd name="T103" fmla="*/ 113 h 146"/>
              <a:gd name="T104" fmla="*/ 187 w 407"/>
              <a:gd name="T105" fmla="*/ 119 h 146"/>
              <a:gd name="T106" fmla="*/ 194 w 407"/>
              <a:gd name="T107" fmla="*/ 123 h 146"/>
              <a:gd name="T108" fmla="*/ 203 w 407"/>
              <a:gd name="T109" fmla="*/ 125 h 146"/>
              <a:gd name="T110" fmla="*/ 212 w 407"/>
              <a:gd name="T111" fmla="*/ 123 h 146"/>
              <a:gd name="T112" fmla="*/ 219 w 407"/>
              <a:gd name="T113" fmla="*/ 119 h 146"/>
              <a:gd name="T114" fmla="*/ 224 w 407"/>
              <a:gd name="T115" fmla="*/ 113 h 146"/>
              <a:gd name="T116" fmla="*/ 225 w 407"/>
              <a:gd name="T117" fmla="*/ 105 h 14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07"/>
              <a:gd name="T178" fmla="*/ 0 h 146"/>
              <a:gd name="T179" fmla="*/ 407 w 407"/>
              <a:gd name="T180" fmla="*/ 146 h 14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07" h="146">
                <a:moveTo>
                  <a:pt x="0" y="0"/>
                </a:moveTo>
                <a:cubicBezTo>
                  <a:pt x="0" y="24"/>
                  <a:pt x="91" y="44"/>
                  <a:pt x="203" y="44"/>
                </a:cubicBezTo>
                <a:cubicBezTo>
                  <a:pt x="316" y="44"/>
                  <a:pt x="407" y="24"/>
                  <a:pt x="407" y="0"/>
                </a:cubicBezTo>
                <a:cubicBezTo>
                  <a:pt x="407" y="111"/>
                  <a:pt x="407" y="111"/>
                  <a:pt x="407" y="111"/>
                </a:cubicBezTo>
                <a:cubicBezTo>
                  <a:pt x="407" y="111"/>
                  <a:pt x="371" y="146"/>
                  <a:pt x="201" y="146"/>
                </a:cubicBezTo>
                <a:cubicBezTo>
                  <a:pt x="31" y="146"/>
                  <a:pt x="0" y="111"/>
                  <a:pt x="0" y="111"/>
                </a:cubicBezTo>
                <a:lnTo>
                  <a:pt x="0" y="0"/>
                </a:lnTo>
                <a:close/>
                <a:moveTo>
                  <a:pt x="225" y="105"/>
                </a:moveTo>
                <a:cubicBezTo>
                  <a:pt x="225" y="103"/>
                  <a:pt x="225" y="101"/>
                  <a:pt x="224" y="99"/>
                </a:cubicBezTo>
                <a:cubicBezTo>
                  <a:pt x="223" y="97"/>
                  <a:pt x="222" y="95"/>
                  <a:pt x="221" y="94"/>
                </a:cubicBezTo>
                <a:cubicBezTo>
                  <a:pt x="219" y="92"/>
                  <a:pt x="217" y="91"/>
                  <a:pt x="215" y="90"/>
                </a:cubicBezTo>
                <a:cubicBezTo>
                  <a:pt x="217" y="88"/>
                  <a:pt x="219" y="86"/>
                  <a:pt x="220" y="84"/>
                </a:cubicBezTo>
                <a:cubicBezTo>
                  <a:pt x="221" y="82"/>
                  <a:pt x="222" y="79"/>
                  <a:pt x="222" y="77"/>
                </a:cubicBezTo>
                <a:cubicBezTo>
                  <a:pt x="222" y="74"/>
                  <a:pt x="222" y="72"/>
                  <a:pt x="221" y="71"/>
                </a:cubicBezTo>
                <a:cubicBezTo>
                  <a:pt x="220" y="69"/>
                  <a:pt x="219" y="67"/>
                  <a:pt x="217" y="66"/>
                </a:cubicBezTo>
                <a:cubicBezTo>
                  <a:pt x="215" y="64"/>
                  <a:pt x="213" y="63"/>
                  <a:pt x="211" y="62"/>
                </a:cubicBezTo>
                <a:cubicBezTo>
                  <a:pt x="209" y="62"/>
                  <a:pt x="206" y="61"/>
                  <a:pt x="204" y="61"/>
                </a:cubicBezTo>
                <a:cubicBezTo>
                  <a:pt x="200" y="61"/>
                  <a:pt x="198" y="62"/>
                  <a:pt x="195" y="63"/>
                </a:cubicBezTo>
                <a:cubicBezTo>
                  <a:pt x="192" y="64"/>
                  <a:pt x="190" y="65"/>
                  <a:pt x="189" y="66"/>
                </a:cubicBezTo>
                <a:cubicBezTo>
                  <a:pt x="187" y="68"/>
                  <a:pt x="186" y="69"/>
                  <a:pt x="185" y="71"/>
                </a:cubicBezTo>
                <a:cubicBezTo>
                  <a:pt x="184" y="72"/>
                  <a:pt x="183" y="74"/>
                  <a:pt x="183" y="75"/>
                </a:cubicBezTo>
                <a:cubicBezTo>
                  <a:pt x="183" y="77"/>
                  <a:pt x="184" y="78"/>
                  <a:pt x="185" y="79"/>
                </a:cubicBezTo>
                <a:cubicBezTo>
                  <a:pt x="186" y="80"/>
                  <a:pt x="187" y="81"/>
                  <a:pt x="188" y="81"/>
                </a:cubicBezTo>
                <a:cubicBezTo>
                  <a:pt x="189" y="81"/>
                  <a:pt x="190" y="80"/>
                  <a:pt x="190" y="80"/>
                </a:cubicBezTo>
                <a:cubicBezTo>
                  <a:pt x="191" y="80"/>
                  <a:pt x="192" y="79"/>
                  <a:pt x="192" y="79"/>
                </a:cubicBezTo>
                <a:cubicBezTo>
                  <a:pt x="193" y="78"/>
                  <a:pt x="193" y="76"/>
                  <a:pt x="194" y="75"/>
                </a:cubicBezTo>
                <a:cubicBezTo>
                  <a:pt x="194" y="74"/>
                  <a:pt x="195" y="73"/>
                  <a:pt x="195" y="72"/>
                </a:cubicBezTo>
                <a:cubicBezTo>
                  <a:pt x="196" y="71"/>
                  <a:pt x="197" y="71"/>
                  <a:pt x="198" y="70"/>
                </a:cubicBezTo>
                <a:cubicBezTo>
                  <a:pt x="199" y="70"/>
                  <a:pt x="201" y="69"/>
                  <a:pt x="202" y="69"/>
                </a:cubicBezTo>
                <a:cubicBezTo>
                  <a:pt x="205" y="69"/>
                  <a:pt x="207" y="70"/>
                  <a:pt x="208" y="72"/>
                </a:cubicBezTo>
                <a:cubicBezTo>
                  <a:pt x="210" y="73"/>
                  <a:pt x="211" y="75"/>
                  <a:pt x="211" y="77"/>
                </a:cubicBezTo>
                <a:cubicBezTo>
                  <a:pt x="211" y="80"/>
                  <a:pt x="210" y="82"/>
                  <a:pt x="208" y="84"/>
                </a:cubicBezTo>
                <a:cubicBezTo>
                  <a:pt x="206" y="86"/>
                  <a:pt x="204" y="86"/>
                  <a:pt x="201" y="86"/>
                </a:cubicBezTo>
                <a:cubicBezTo>
                  <a:pt x="199" y="86"/>
                  <a:pt x="199" y="86"/>
                  <a:pt x="199" y="86"/>
                </a:cubicBezTo>
                <a:cubicBezTo>
                  <a:pt x="197" y="86"/>
                  <a:pt x="196" y="87"/>
                  <a:pt x="195" y="88"/>
                </a:cubicBezTo>
                <a:cubicBezTo>
                  <a:pt x="194" y="88"/>
                  <a:pt x="193" y="89"/>
                  <a:pt x="193" y="91"/>
                </a:cubicBezTo>
                <a:cubicBezTo>
                  <a:pt x="193" y="92"/>
                  <a:pt x="194" y="93"/>
                  <a:pt x="195" y="94"/>
                </a:cubicBezTo>
                <a:cubicBezTo>
                  <a:pt x="195" y="95"/>
                  <a:pt x="197" y="95"/>
                  <a:pt x="198" y="95"/>
                </a:cubicBezTo>
                <a:cubicBezTo>
                  <a:pt x="199" y="95"/>
                  <a:pt x="199" y="95"/>
                  <a:pt x="201" y="95"/>
                </a:cubicBezTo>
                <a:cubicBezTo>
                  <a:pt x="202" y="95"/>
                  <a:pt x="203" y="95"/>
                  <a:pt x="203" y="95"/>
                </a:cubicBezTo>
                <a:cubicBezTo>
                  <a:pt x="206" y="95"/>
                  <a:pt x="209" y="96"/>
                  <a:pt x="211" y="98"/>
                </a:cubicBezTo>
                <a:cubicBezTo>
                  <a:pt x="213" y="100"/>
                  <a:pt x="213" y="102"/>
                  <a:pt x="213" y="106"/>
                </a:cubicBezTo>
                <a:cubicBezTo>
                  <a:pt x="213" y="108"/>
                  <a:pt x="213" y="110"/>
                  <a:pt x="212" y="111"/>
                </a:cubicBezTo>
                <a:cubicBezTo>
                  <a:pt x="211" y="113"/>
                  <a:pt x="209" y="114"/>
                  <a:pt x="208" y="115"/>
                </a:cubicBezTo>
                <a:cubicBezTo>
                  <a:pt x="206" y="116"/>
                  <a:pt x="204" y="117"/>
                  <a:pt x="203" y="117"/>
                </a:cubicBezTo>
                <a:cubicBezTo>
                  <a:pt x="200" y="117"/>
                  <a:pt x="197" y="116"/>
                  <a:pt x="196" y="114"/>
                </a:cubicBezTo>
                <a:cubicBezTo>
                  <a:pt x="194" y="112"/>
                  <a:pt x="192" y="109"/>
                  <a:pt x="191" y="105"/>
                </a:cubicBezTo>
                <a:cubicBezTo>
                  <a:pt x="191" y="104"/>
                  <a:pt x="190" y="104"/>
                  <a:pt x="189" y="103"/>
                </a:cubicBezTo>
                <a:cubicBezTo>
                  <a:pt x="189" y="103"/>
                  <a:pt x="188" y="103"/>
                  <a:pt x="187" y="103"/>
                </a:cubicBezTo>
                <a:cubicBezTo>
                  <a:pt x="186" y="103"/>
                  <a:pt x="184" y="103"/>
                  <a:pt x="183" y="104"/>
                </a:cubicBezTo>
                <a:cubicBezTo>
                  <a:pt x="182" y="105"/>
                  <a:pt x="182" y="106"/>
                  <a:pt x="182" y="108"/>
                </a:cubicBezTo>
                <a:cubicBezTo>
                  <a:pt x="182" y="109"/>
                  <a:pt x="182" y="111"/>
                  <a:pt x="183" y="113"/>
                </a:cubicBezTo>
                <a:cubicBezTo>
                  <a:pt x="184" y="115"/>
                  <a:pt x="185" y="117"/>
                  <a:pt x="187" y="119"/>
                </a:cubicBezTo>
                <a:cubicBezTo>
                  <a:pt x="189" y="120"/>
                  <a:pt x="191" y="122"/>
                  <a:pt x="194" y="123"/>
                </a:cubicBezTo>
                <a:cubicBezTo>
                  <a:pt x="196" y="124"/>
                  <a:pt x="199" y="125"/>
                  <a:pt x="203" y="125"/>
                </a:cubicBezTo>
                <a:cubicBezTo>
                  <a:pt x="206" y="125"/>
                  <a:pt x="209" y="124"/>
                  <a:pt x="212" y="123"/>
                </a:cubicBezTo>
                <a:cubicBezTo>
                  <a:pt x="215" y="122"/>
                  <a:pt x="217" y="121"/>
                  <a:pt x="219" y="119"/>
                </a:cubicBezTo>
                <a:cubicBezTo>
                  <a:pt x="221" y="117"/>
                  <a:pt x="223" y="115"/>
                  <a:pt x="224" y="113"/>
                </a:cubicBezTo>
                <a:cubicBezTo>
                  <a:pt x="225" y="110"/>
                  <a:pt x="225" y="108"/>
                  <a:pt x="225" y="10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965825" y="5048597"/>
            <a:ext cx="1344613" cy="298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7"/>
          <p:cNvSpPr>
            <a:spLocks noEditPoints="1" noChangeArrowheads="1"/>
          </p:cNvSpPr>
          <p:nvPr/>
        </p:nvSpPr>
        <p:spPr bwMode="auto">
          <a:xfrm>
            <a:off x="3506788" y="4853334"/>
            <a:ext cx="2222500" cy="1023938"/>
          </a:xfrm>
          <a:custGeom>
            <a:avLst/>
            <a:gdLst>
              <a:gd name="T0" fmla="*/ 0 w 545"/>
              <a:gd name="T1" fmla="*/ 0 h 251"/>
              <a:gd name="T2" fmla="*/ 272 w 545"/>
              <a:gd name="T3" fmla="*/ 77 h 251"/>
              <a:gd name="T4" fmla="*/ 545 w 545"/>
              <a:gd name="T5" fmla="*/ 0 h 251"/>
              <a:gd name="T6" fmla="*/ 545 w 545"/>
              <a:gd name="T7" fmla="*/ 192 h 251"/>
              <a:gd name="T8" fmla="*/ 269 w 545"/>
              <a:gd name="T9" fmla="*/ 251 h 251"/>
              <a:gd name="T10" fmla="*/ 0 w 545"/>
              <a:gd name="T11" fmla="*/ 192 h 251"/>
              <a:gd name="T12" fmla="*/ 0 w 545"/>
              <a:gd name="T13" fmla="*/ 0 h 251"/>
              <a:gd name="T14" fmla="*/ 292 w 545"/>
              <a:gd name="T15" fmla="*/ 211 h 251"/>
              <a:gd name="T16" fmla="*/ 292 w 545"/>
              <a:gd name="T17" fmla="*/ 128 h 251"/>
              <a:gd name="T18" fmla="*/ 289 w 545"/>
              <a:gd name="T19" fmla="*/ 120 h 251"/>
              <a:gd name="T20" fmla="*/ 283 w 545"/>
              <a:gd name="T21" fmla="*/ 117 h 251"/>
              <a:gd name="T22" fmla="*/ 279 w 545"/>
              <a:gd name="T23" fmla="*/ 118 h 251"/>
              <a:gd name="T24" fmla="*/ 273 w 545"/>
              <a:gd name="T25" fmla="*/ 125 h 251"/>
              <a:gd name="T26" fmla="*/ 264 w 545"/>
              <a:gd name="T27" fmla="*/ 135 h 251"/>
              <a:gd name="T28" fmla="*/ 250 w 545"/>
              <a:gd name="T29" fmla="*/ 144 h 251"/>
              <a:gd name="T30" fmla="*/ 242 w 545"/>
              <a:gd name="T31" fmla="*/ 148 h 251"/>
              <a:gd name="T32" fmla="*/ 240 w 545"/>
              <a:gd name="T33" fmla="*/ 154 h 251"/>
              <a:gd name="T34" fmla="*/ 242 w 545"/>
              <a:gd name="T35" fmla="*/ 159 h 251"/>
              <a:gd name="T36" fmla="*/ 247 w 545"/>
              <a:gd name="T37" fmla="*/ 162 h 251"/>
              <a:gd name="T38" fmla="*/ 272 w 545"/>
              <a:gd name="T39" fmla="*/ 148 h 251"/>
              <a:gd name="T40" fmla="*/ 272 w 545"/>
              <a:gd name="T41" fmla="*/ 213 h 251"/>
              <a:gd name="T42" fmla="*/ 275 w 545"/>
              <a:gd name="T43" fmla="*/ 222 h 251"/>
              <a:gd name="T44" fmla="*/ 282 w 545"/>
              <a:gd name="T45" fmla="*/ 225 h 251"/>
              <a:gd name="T46" fmla="*/ 292 w 545"/>
              <a:gd name="T47" fmla="*/ 211 h 25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45"/>
              <a:gd name="T73" fmla="*/ 0 h 251"/>
              <a:gd name="T74" fmla="*/ 545 w 545"/>
              <a:gd name="T75" fmla="*/ 251 h 25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45" h="251">
                <a:moveTo>
                  <a:pt x="0" y="0"/>
                </a:moveTo>
                <a:cubicBezTo>
                  <a:pt x="0" y="42"/>
                  <a:pt x="122" y="77"/>
                  <a:pt x="272" y="77"/>
                </a:cubicBezTo>
                <a:cubicBezTo>
                  <a:pt x="423" y="77"/>
                  <a:pt x="545" y="42"/>
                  <a:pt x="545" y="0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92"/>
                  <a:pt x="497" y="251"/>
                  <a:pt x="269" y="251"/>
                </a:cubicBezTo>
                <a:cubicBezTo>
                  <a:pt x="42" y="251"/>
                  <a:pt x="0" y="192"/>
                  <a:pt x="0" y="192"/>
                </a:cubicBezTo>
                <a:lnTo>
                  <a:pt x="0" y="0"/>
                </a:lnTo>
                <a:close/>
                <a:moveTo>
                  <a:pt x="292" y="211"/>
                </a:moveTo>
                <a:cubicBezTo>
                  <a:pt x="292" y="128"/>
                  <a:pt x="292" y="128"/>
                  <a:pt x="292" y="128"/>
                </a:cubicBezTo>
                <a:cubicBezTo>
                  <a:pt x="292" y="125"/>
                  <a:pt x="291" y="122"/>
                  <a:pt x="289" y="120"/>
                </a:cubicBezTo>
                <a:cubicBezTo>
                  <a:pt x="288" y="118"/>
                  <a:pt x="286" y="117"/>
                  <a:pt x="283" y="117"/>
                </a:cubicBezTo>
                <a:cubicBezTo>
                  <a:pt x="281" y="117"/>
                  <a:pt x="279" y="117"/>
                  <a:pt x="279" y="118"/>
                </a:cubicBezTo>
                <a:cubicBezTo>
                  <a:pt x="278" y="119"/>
                  <a:pt x="276" y="121"/>
                  <a:pt x="273" y="125"/>
                </a:cubicBezTo>
                <a:cubicBezTo>
                  <a:pt x="271" y="129"/>
                  <a:pt x="268" y="132"/>
                  <a:pt x="264" y="135"/>
                </a:cubicBezTo>
                <a:cubicBezTo>
                  <a:pt x="261" y="138"/>
                  <a:pt x="256" y="141"/>
                  <a:pt x="250" y="144"/>
                </a:cubicBezTo>
                <a:cubicBezTo>
                  <a:pt x="246" y="146"/>
                  <a:pt x="244" y="147"/>
                  <a:pt x="242" y="148"/>
                </a:cubicBezTo>
                <a:cubicBezTo>
                  <a:pt x="240" y="150"/>
                  <a:pt x="240" y="151"/>
                  <a:pt x="240" y="154"/>
                </a:cubicBezTo>
                <a:cubicBezTo>
                  <a:pt x="240" y="156"/>
                  <a:pt x="240" y="158"/>
                  <a:pt x="242" y="159"/>
                </a:cubicBezTo>
                <a:cubicBezTo>
                  <a:pt x="244" y="161"/>
                  <a:pt x="245" y="162"/>
                  <a:pt x="247" y="162"/>
                </a:cubicBezTo>
                <a:cubicBezTo>
                  <a:pt x="252" y="162"/>
                  <a:pt x="260" y="157"/>
                  <a:pt x="272" y="148"/>
                </a:cubicBezTo>
                <a:cubicBezTo>
                  <a:pt x="272" y="213"/>
                  <a:pt x="272" y="213"/>
                  <a:pt x="272" y="213"/>
                </a:cubicBezTo>
                <a:cubicBezTo>
                  <a:pt x="272" y="217"/>
                  <a:pt x="273" y="220"/>
                  <a:pt x="275" y="222"/>
                </a:cubicBezTo>
                <a:cubicBezTo>
                  <a:pt x="276" y="224"/>
                  <a:pt x="279" y="225"/>
                  <a:pt x="282" y="225"/>
                </a:cubicBezTo>
                <a:cubicBezTo>
                  <a:pt x="288" y="225"/>
                  <a:pt x="292" y="220"/>
                  <a:pt x="292" y="2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8"/>
          <p:cNvSpPr>
            <a:spLocks noChangeArrowheads="1"/>
          </p:cNvSpPr>
          <p:nvPr/>
        </p:nvSpPr>
        <p:spPr bwMode="auto">
          <a:xfrm>
            <a:off x="3560763" y="1278284"/>
            <a:ext cx="2030412" cy="3021013"/>
          </a:xfrm>
          <a:custGeom>
            <a:avLst/>
            <a:gdLst>
              <a:gd name="T0" fmla="*/ 453 w 498"/>
              <a:gd name="T1" fmla="*/ 0 h 741"/>
              <a:gd name="T2" fmla="*/ 498 w 498"/>
              <a:gd name="T3" fmla="*/ 18 h 741"/>
              <a:gd name="T4" fmla="*/ 445 w 498"/>
              <a:gd name="T5" fmla="*/ 154 h 741"/>
              <a:gd name="T6" fmla="*/ 320 w 498"/>
              <a:gd name="T7" fmla="*/ 300 h 741"/>
              <a:gd name="T8" fmla="*/ 404 w 498"/>
              <a:gd name="T9" fmla="*/ 741 h 741"/>
              <a:gd name="T10" fmla="*/ 344 w 498"/>
              <a:gd name="T11" fmla="*/ 741 h 741"/>
              <a:gd name="T12" fmla="*/ 259 w 498"/>
              <a:gd name="T13" fmla="*/ 424 h 741"/>
              <a:gd name="T14" fmla="*/ 238 w 498"/>
              <a:gd name="T15" fmla="*/ 424 h 741"/>
              <a:gd name="T16" fmla="*/ 154 w 498"/>
              <a:gd name="T17" fmla="*/ 741 h 741"/>
              <a:gd name="T18" fmla="*/ 94 w 498"/>
              <a:gd name="T19" fmla="*/ 741 h 741"/>
              <a:gd name="T20" fmla="*/ 178 w 498"/>
              <a:gd name="T21" fmla="*/ 300 h 741"/>
              <a:gd name="T22" fmla="*/ 52 w 498"/>
              <a:gd name="T23" fmla="*/ 154 h 741"/>
              <a:gd name="T24" fmla="*/ 0 w 498"/>
              <a:gd name="T25" fmla="*/ 18 h 741"/>
              <a:gd name="T26" fmla="*/ 45 w 498"/>
              <a:gd name="T27" fmla="*/ 0 h 741"/>
              <a:gd name="T28" fmla="*/ 101 w 498"/>
              <a:gd name="T29" fmla="*/ 127 h 741"/>
              <a:gd name="T30" fmla="*/ 223 w 498"/>
              <a:gd name="T31" fmla="*/ 180 h 741"/>
              <a:gd name="T32" fmla="*/ 249 w 498"/>
              <a:gd name="T33" fmla="*/ 199 h 741"/>
              <a:gd name="T34" fmla="*/ 223 w 498"/>
              <a:gd name="T35" fmla="*/ 310 h 741"/>
              <a:gd name="T36" fmla="*/ 249 w 498"/>
              <a:gd name="T37" fmla="*/ 356 h 741"/>
              <a:gd name="T38" fmla="*/ 273 w 498"/>
              <a:gd name="T39" fmla="*/ 310 h 741"/>
              <a:gd name="T40" fmla="*/ 249 w 498"/>
              <a:gd name="T41" fmla="*/ 199 h 741"/>
              <a:gd name="T42" fmla="*/ 274 w 498"/>
              <a:gd name="T43" fmla="*/ 180 h 741"/>
              <a:gd name="T44" fmla="*/ 397 w 498"/>
              <a:gd name="T45" fmla="*/ 127 h 741"/>
              <a:gd name="T46" fmla="*/ 453 w 498"/>
              <a:gd name="T47" fmla="*/ 0 h 74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98"/>
              <a:gd name="T73" fmla="*/ 0 h 741"/>
              <a:gd name="T74" fmla="*/ 498 w 498"/>
              <a:gd name="T75" fmla="*/ 741 h 74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98" h="741">
                <a:moveTo>
                  <a:pt x="453" y="0"/>
                </a:moveTo>
                <a:cubicBezTo>
                  <a:pt x="498" y="18"/>
                  <a:pt x="498" y="18"/>
                  <a:pt x="498" y="18"/>
                </a:cubicBezTo>
                <a:cubicBezTo>
                  <a:pt x="498" y="18"/>
                  <a:pt x="446" y="153"/>
                  <a:pt x="445" y="154"/>
                </a:cubicBezTo>
                <a:cubicBezTo>
                  <a:pt x="423" y="212"/>
                  <a:pt x="300" y="217"/>
                  <a:pt x="320" y="300"/>
                </a:cubicBezTo>
                <a:cubicBezTo>
                  <a:pt x="329" y="340"/>
                  <a:pt x="404" y="741"/>
                  <a:pt x="404" y="741"/>
                </a:cubicBezTo>
                <a:cubicBezTo>
                  <a:pt x="344" y="741"/>
                  <a:pt x="344" y="741"/>
                  <a:pt x="344" y="741"/>
                </a:cubicBezTo>
                <a:cubicBezTo>
                  <a:pt x="259" y="424"/>
                  <a:pt x="259" y="424"/>
                  <a:pt x="259" y="424"/>
                </a:cubicBezTo>
                <a:cubicBezTo>
                  <a:pt x="238" y="424"/>
                  <a:pt x="238" y="424"/>
                  <a:pt x="238" y="424"/>
                </a:cubicBezTo>
                <a:cubicBezTo>
                  <a:pt x="154" y="741"/>
                  <a:pt x="154" y="741"/>
                  <a:pt x="154" y="741"/>
                </a:cubicBezTo>
                <a:cubicBezTo>
                  <a:pt x="94" y="741"/>
                  <a:pt x="94" y="741"/>
                  <a:pt x="94" y="741"/>
                </a:cubicBezTo>
                <a:cubicBezTo>
                  <a:pt x="94" y="741"/>
                  <a:pt x="169" y="340"/>
                  <a:pt x="178" y="300"/>
                </a:cubicBezTo>
                <a:cubicBezTo>
                  <a:pt x="197" y="222"/>
                  <a:pt x="75" y="213"/>
                  <a:pt x="52" y="154"/>
                </a:cubicBezTo>
                <a:cubicBezTo>
                  <a:pt x="52" y="153"/>
                  <a:pt x="0" y="18"/>
                  <a:pt x="0" y="18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80" y="84"/>
                  <a:pt x="101" y="127"/>
                </a:cubicBezTo>
                <a:cubicBezTo>
                  <a:pt x="117" y="161"/>
                  <a:pt x="191" y="175"/>
                  <a:pt x="223" y="180"/>
                </a:cubicBezTo>
                <a:cubicBezTo>
                  <a:pt x="223" y="180"/>
                  <a:pt x="233" y="199"/>
                  <a:pt x="249" y="199"/>
                </a:cubicBezTo>
                <a:cubicBezTo>
                  <a:pt x="223" y="310"/>
                  <a:pt x="223" y="310"/>
                  <a:pt x="223" y="310"/>
                </a:cubicBezTo>
                <a:cubicBezTo>
                  <a:pt x="249" y="356"/>
                  <a:pt x="249" y="356"/>
                  <a:pt x="249" y="356"/>
                </a:cubicBezTo>
                <a:cubicBezTo>
                  <a:pt x="273" y="310"/>
                  <a:pt x="273" y="310"/>
                  <a:pt x="273" y="310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65" y="199"/>
                  <a:pt x="274" y="180"/>
                  <a:pt x="274" y="180"/>
                </a:cubicBezTo>
                <a:cubicBezTo>
                  <a:pt x="306" y="175"/>
                  <a:pt x="380" y="161"/>
                  <a:pt x="397" y="127"/>
                </a:cubicBezTo>
                <a:cubicBezTo>
                  <a:pt x="417" y="84"/>
                  <a:pt x="453" y="0"/>
                  <a:pt x="45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3703638" y="4596159"/>
            <a:ext cx="1801812" cy="5095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4273550" y="1395759"/>
            <a:ext cx="571500" cy="571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4468813" y="2089497"/>
            <a:ext cx="204787" cy="639762"/>
          </a:xfrm>
          <a:custGeom>
            <a:avLst/>
            <a:gdLst>
              <a:gd name="T0" fmla="*/ 67 w 129"/>
              <a:gd name="T1" fmla="*/ 0 h 403"/>
              <a:gd name="T2" fmla="*/ 129 w 129"/>
              <a:gd name="T3" fmla="*/ 285 h 403"/>
              <a:gd name="T4" fmla="*/ 67 w 129"/>
              <a:gd name="T5" fmla="*/ 403 h 403"/>
              <a:gd name="T6" fmla="*/ 0 w 129"/>
              <a:gd name="T7" fmla="*/ 285 h 403"/>
              <a:gd name="T8" fmla="*/ 67 w 129"/>
              <a:gd name="T9" fmla="*/ 0 h 4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"/>
              <a:gd name="T16" fmla="*/ 0 h 403"/>
              <a:gd name="T17" fmla="*/ 129 w 129"/>
              <a:gd name="T18" fmla="*/ 403 h 4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" h="403">
                <a:moveTo>
                  <a:pt x="67" y="0"/>
                </a:moveTo>
                <a:lnTo>
                  <a:pt x="129" y="285"/>
                </a:lnTo>
                <a:lnTo>
                  <a:pt x="67" y="403"/>
                </a:lnTo>
                <a:lnTo>
                  <a:pt x="0" y="285"/>
                </a:lnTo>
                <a:lnTo>
                  <a:pt x="6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12"/>
          <p:cNvSpPr>
            <a:spLocks noEditPoints="1" noChangeArrowheads="1"/>
          </p:cNvSpPr>
          <p:nvPr/>
        </p:nvSpPr>
        <p:spPr bwMode="auto">
          <a:xfrm>
            <a:off x="1741488" y="5183534"/>
            <a:ext cx="1660525" cy="595313"/>
          </a:xfrm>
          <a:custGeom>
            <a:avLst/>
            <a:gdLst>
              <a:gd name="T0" fmla="*/ 0 w 407"/>
              <a:gd name="T1" fmla="*/ 0 h 146"/>
              <a:gd name="T2" fmla="*/ 204 w 407"/>
              <a:gd name="T3" fmla="*/ 44 h 146"/>
              <a:gd name="T4" fmla="*/ 407 w 407"/>
              <a:gd name="T5" fmla="*/ 0 h 146"/>
              <a:gd name="T6" fmla="*/ 407 w 407"/>
              <a:gd name="T7" fmla="*/ 111 h 146"/>
              <a:gd name="T8" fmla="*/ 201 w 407"/>
              <a:gd name="T9" fmla="*/ 146 h 146"/>
              <a:gd name="T10" fmla="*/ 0 w 407"/>
              <a:gd name="T11" fmla="*/ 111 h 146"/>
              <a:gd name="T12" fmla="*/ 0 w 407"/>
              <a:gd name="T13" fmla="*/ 0 h 146"/>
              <a:gd name="T14" fmla="*/ 222 w 407"/>
              <a:gd name="T15" fmla="*/ 120 h 146"/>
              <a:gd name="T16" fmla="*/ 223 w 407"/>
              <a:gd name="T17" fmla="*/ 116 h 146"/>
              <a:gd name="T18" fmla="*/ 221 w 407"/>
              <a:gd name="T19" fmla="*/ 113 h 146"/>
              <a:gd name="T20" fmla="*/ 216 w 407"/>
              <a:gd name="T21" fmla="*/ 111 h 146"/>
              <a:gd name="T22" fmla="*/ 194 w 407"/>
              <a:gd name="T23" fmla="*/ 111 h 146"/>
              <a:gd name="T24" fmla="*/ 196 w 407"/>
              <a:gd name="T25" fmla="*/ 109 h 146"/>
              <a:gd name="T26" fmla="*/ 205 w 407"/>
              <a:gd name="T27" fmla="*/ 100 h 146"/>
              <a:gd name="T28" fmla="*/ 214 w 407"/>
              <a:gd name="T29" fmla="*/ 93 h 146"/>
              <a:gd name="T30" fmla="*/ 219 w 407"/>
              <a:gd name="T31" fmla="*/ 86 h 146"/>
              <a:gd name="T32" fmla="*/ 222 w 407"/>
              <a:gd name="T33" fmla="*/ 76 h 146"/>
              <a:gd name="T34" fmla="*/ 221 w 407"/>
              <a:gd name="T35" fmla="*/ 70 h 146"/>
              <a:gd name="T36" fmla="*/ 217 w 407"/>
              <a:gd name="T37" fmla="*/ 64 h 146"/>
              <a:gd name="T38" fmla="*/ 212 w 407"/>
              <a:gd name="T39" fmla="*/ 61 h 146"/>
              <a:gd name="T40" fmla="*/ 201 w 407"/>
              <a:gd name="T41" fmla="*/ 59 h 146"/>
              <a:gd name="T42" fmla="*/ 191 w 407"/>
              <a:gd name="T43" fmla="*/ 60 h 146"/>
              <a:gd name="T44" fmla="*/ 185 w 407"/>
              <a:gd name="T45" fmla="*/ 64 h 146"/>
              <a:gd name="T46" fmla="*/ 181 w 407"/>
              <a:gd name="T47" fmla="*/ 70 h 146"/>
              <a:gd name="T48" fmla="*/ 179 w 407"/>
              <a:gd name="T49" fmla="*/ 76 h 146"/>
              <a:gd name="T50" fmla="*/ 181 w 407"/>
              <a:gd name="T51" fmla="*/ 80 h 146"/>
              <a:gd name="T52" fmla="*/ 184 w 407"/>
              <a:gd name="T53" fmla="*/ 82 h 146"/>
              <a:gd name="T54" fmla="*/ 188 w 407"/>
              <a:gd name="T55" fmla="*/ 80 h 146"/>
              <a:gd name="T56" fmla="*/ 190 w 407"/>
              <a:gd name="T57" fmla="*/ 76 h 146"/>
              <a:gd name="T58" fmla="*/ 192 w 407"/>
              <a:gd name="T59" fmla="*/ 72 h 146"/>
              <a:gd name="T60" fmla="*/ 201 w 407"/>
              <a:gd name="T61" fmla="*/ 67 h 146"/>
              <a:gd name="T62" fmla="*/ 205 w 407"/>
              <a:gd name="T63" fmla="*/ 68 h 146"/>
              <a:gd name="T64" fmla="*/ 209 w 407"/>
              <a:gd name="T65" fmla="*/ 72 h 146"/>
              <a:gd name="T66" fmla="*/ 210 w 407"/>
              <a:gd name="T67" fmla="*/ 77 h 146"/>
              <a:gd name="T68" fmla="*/ 209 w 407"/>
              <a:gd name="T69" fmla="*/ 82 h 146"/>
              <a:gd name="T70" fmla="*/ 205 w 407"/>
              <a:gd name="T71" fmla="*/ 87 h 146"/>
              <a:gd name="T72" fmla="*/ 200 w 407"/>
              <a:gd name="T73" fmla="*/ 92 h 146"/>
              <a:gd name="T74" fmla="*/ 193 w 407"/>
              <a:gd name="T75" fmla="*/ 97 h 146"/>
              <a:gd name="T76" fmla="*/ 183 w 407"/>
              <a:gd name="T77" fmla="*/ 107 h 146"/>
              <a:gd name="T78" fmla="*/ 180 w 407"/>
              <a:gd name="T79" fmla="*/ 111 h 146"/>
              <a:gd name="T80" fmla="*/ 179 w 407"/>
              <a:gd name="T81" fmla="*/ 115 h 146"/>
              <a:gd name="T82" fmla="*/ 181 w 407"/>
              <a:gd name="T83" fmla="*/ 120 h 146"/>
              <a:gd name="T84" fmla="*/ 186 w 407"/>
              <a:gd name="T85" fmla="*/ 121 h 146"/>
              <a:gd name="T86" fmla="*/ 217 w 407"/>
              <a:gd name="T87" fmla="*/ 121 h 146"/>
              <a:gd name="T88" fmla="*/ 222 w 407"/>
              <a:gd name="T89" fmla="*/ 120 h 1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07"/>
              <a:gd name="T136" fmla="*/ 0 h 146"/>
              <a:gd name="T137" fmla="*/ 407 w 407"/>
              <a:gd name="T138" fmla="*/ 146 h 1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07" h="146">
                <a:moveTo>
                  <a:pt x="0" y="0"/>
                </a:moveTo>
                <a:cubicBezTo>
                  <a:pt x="0" y="24"/>
                  <a:pt x="91" y="44"/>
                  <a:pt x="204" y="44"/>
                </a:cubicBezTo>
                <a:cubicBezTo>
                  <a:pt x="316" y="44"/>
                  <a:pt x="407" y="24"/>
                  <a:pt x="407" y="0"/>
                </a:cubicBezTo>
                <a:cubicBezTo>
                  <a:pt x="407" y="111"/>
                  <a:pt x="407" y="111"/>
                  <a:pt x="407" y="111"/>
                </a:cubicBezTo>
                <a:cubicBezTo>
                  <a:pt x="407" y="111"/>
                  <a:pt x="371" y="146"/>
                  <a:pt x="201" y="146"/>
                </a:cubicBezTo>
                <a:cubicBezTo>
                  <a:pt x="31" y="146"/>
                  <a:pt x="0" y="111"/>
                  <a:pt x="0" y="111"/>
                </a:cubicBezTo>
                <a:lnTo>
                  <a:pt x="0" y="0"/>
                </a:lnTo>
                <a:close/>
                <a:moveTo>
                  <a:pt x="222" y="120"/>
                </a:moveTo>
                <a:cubicBezTo>
                  <a:pt x="222" y="119"/>
                  <a:pt x="223" y="118"/>
                  <a:pt x="223" y="116"/>
                </a:cubicBezTo>
                <a:cubicBezTo>
                  <a:pt x="223" y="115"/>
                  <a:pt x="222" y="114"/>
                  <a:pt x="221" y="113"/>
                </a:cubicBezTo>
                <a:cubicBezTo>
                  <a:pt x="220" y="112"/>
                  <a:pt x="218" y="111"/>
                  <a:pt x="216" y="111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95" y="110"/>
                  <a:pt x="195" y="109"/>
                  <a:pt x="196" y="109"/>
                </a:cubicBezTo>
                <a:cubicBezTo>
                  <a:pt x="198" y="107"/>
                  <a:pt x="201" y="104"/>
                  <a:pt x="205" y="100"/>
                </a:cubicBezTo>
                <a:cubicBezTo>
                  <a:pt x="209" y="97"/>
                  <a:pt x="212" y="94"/>
                  <a:pt x="214" y="93"/>
                </a:cubicBezTo>
                <a:cubicBezTo>
                  <a:pt x="216" y="91"/>
                  <a:pt x="218" y="89"/>
                  <a:pt x="219" y="86"/>
                </a:cubicBezTo>
                <a:cubicBezTo>
                  <a:pt x="221" y="83"/>
                  <a:pt x="222" y="80"/>
                  <a:pt x="222" y="76"/>
                </a:cubicBezTo>
                <a:cubicBezTo>
                  <a:pt x="222" y="74"/>
                  <a:pt x="221" y="72"/>
                  <a:pt x="221" y="70"/>
                </a:cubicBezTo>
                <a:cubicBezTo>
                  <a:pt x="220" y="68"/>
                  <a:pt x="219" y="66"/>
                  <a:pt x="217" y="64"/>
                </a:cubicBezTo>
                <a:cubicBezTo>
                  <a:pt x="216" y="63"/>
                  <a:pt x="214" y="62"/>
                  <a:pt x="212" y="61"/>
                </a:cubicBezTo>
                <a:cubicBezTo>
                  <a:pt x="209" y="59"/>
                  <a:pt x="205" y="59"/>
                  <a:pt x="201" y="59"/>
                </a:cubicBezTo>
                <a:cubicBezTo>
                  <a:pt x="197" y="59"/>
                  <a:pt x="194" y="59"/>
                  <a:pt x="191" y="60"/>
                </a:cubicBezTo>
                <a:cubicBezTo>
                  <a:pt x="189" y="61"/>
                  <a:pt x="186" y="63"/>
                  <a:pt x="185" y="64"/>
                </a:cubicBezTo>
                <a:cubicBezTo>
                  <a:pt x="183" y="66"/>
                  <a:pt x="182" y="68"/>
                  <a:pt x="181" y="70"/>
                </a:cubicBezTo>
                <a:cubicBezTo>
                  <a:pt x="180" y="72"/>
                  <a:pt x="179" y="74"/>
                  <a:pt x="179" y="76"/>
                </a:cubicBezTo>
                <a:cubicBezTo>
                  <a:pt x="179" y="78"/>
                  <a:pt x="180" y="79"/>
                  <a:pt x="181" y="80"/>
                </a:cubicBezTo>
                <a:cubicBezTo>
                  <a:pt x="182" y="81"/>
                  <a:pt x="183" y="82"/>
                  <a:pt x="184" y="82"/>
                </a:cubicBezTo>
                <a:cubicBezTo>
                  <a:pt x="186" y="82"/>
                  <a:pt x="187" y="81"/>
                  <a:pt x="188" y="80"/>
                </a:cubicBezTo>
                <a:cubicBezTo>
                  <a:pt x="189" y="79"/>
                  <a:pt x="190" y="78"/>
                  <a:pt x="190" y="76"/>
                </a:cubicBezTo>
                <a:cubicBezTo>
                  <a:pt x="191" y="74"/>
                  <a:pt x="191" y="73"/>
                  <a:pt x="192" y="72"/>
                </a:cubicBezTo>
                <a:cubicBezTo>
                  <a:pt x="194" y="69"/>
                  <a:pt x="197" y="67"/>
                  <a:pt x="201" y="67"/>
                </a:cubicBezTo>
                <a:cubicBezTo>
                  <a:pt x="202" y="67"/>
                  <a:pt x="204" y="68"/>
                  <a:pt x="205" y="68"/>
                </a:cubicBezTo>
                <a:cubicBezTo>
                  <a:pt x="207" y="69"/>
                  <a:pt x="208" y="70"/>
                  <a:pt x="209" y="72"/>
                </a:cubicBezTo>
                <a:cubicBezTo>
                  <a:pt x="210" y="73"/>
                  <a:pt x="210" y="75"/>
                  <a:pt x="210" y="77"/>
                </a:cubicBezTo>
                <a:cubicBezTo>
                  <a:pt x="210" y="78"/>
                  <a:pt x="210" y="80"/>
                  <a:pt x="209" y="82"/>
                </a:cubicBezTo>
                <a:cubicBezTo>
                  <a:pt x="208" y="84"/>
                  <a:pt x="207" y="85"/>
                  <a:pt x="205" y="87"/>
                </a:cubicBezTo>
                <a:cubicBezTo>
                  <a:pt x="204" y="89"/>
                  <a:pt x="202" y="90"/>
                  <a:pt x="200" y="92"/>
                </a:cubicBezTo>
                <a:cubicBezTo>
                  <a:pt x="198" y="93"/>
                  <a:pt x="196" y="95"/>
                  <a:pt x="193" y="97"/>
                </a:cubicBezTo>
                <a:cubicBezTo>
                  <a:pt x="190" y="100"/>
                  <a:pt x="187" y="104"/>
                  <a:pt x="183" y="107"/>
                </a:cubicBezTo>
                <a:cubicBezTo>
                  <a:pt x="182" y="108"/>
                  <a:pt x="181" y="110"/>
                  <a:pt x="180" y="111"/>
                </a:cubicBezTo>
                <a:cubicBezTo>
                  <a:pt x="180" y="113"/>
                  <a:pt x="179" y="114"/>
                  <a:pt x="179" y="115"/>
                </a:cubicBezTo>
                <a:cubicBezTo>
                  <a:pt x="179" y="117"/>
                  <a:pt x="180" y="118"/>
                  <a:pt x="181" y="120"/>
                </a:cubicBezTo>
                <a:cubicBezTo>
                  <a:pt x="182" y="121"/>
                  <a:pt x="184" y="121"/>
                  <a:pt x="186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9" y="121"/>
                  <a:pt x="221" y="121"/>
                  <a:pt x="222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1889125" y="5037484"/>
            <a:ext cx="1344613" cy="292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0605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2051050" y="1412875"/>
            <a:ext cx="5368925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5"/>
          <p:cNvSpPr>
            <a:spLocks noChangeArrowheads="1"/>
          </p:cNvSpPr>
          <p:nvPr/>
        </p:nvSpPr>
        <p:spPr bwMode="auto">
          <a:xfrm>
            <a:off x="6964363" y="2405063"/>
            <a:ext cx="450850" cy="655637"/>
          </a:xfrm>
          <a:custGeom>
            <a:avLst/>
            <a:gdLst>
              <a:gd name="T0" fmla="*/ 284 w 284"/>
              <a:gd name="T1" fmla="*/ 413 h 413"/>
              <a:gd name="T2" fmla="*/ 0 w 284"/>
              <a:gd name="T3" fmla="*/ 318 h 413"/>
              <a:gd name="T4" fmla="*/ 106 w 284"/>
              <a:gd name="T5" fmla="*/ 0 h 413"/>
              <a:gd name="T6" fmla="*/ 284 w 284"/>
              <a:gd name="T7" fmla="*/ 413 h 413"/>
              <a:gd name="T8" fmla="*/ 0 60000 65536"/>
              <a:gd name="T9" fmla="*/ 0 60000 65536"/>
              <a:gd name="T10" fmla="*/ 0 60000 65536"/>
              <a:gd name="T11" fmla="*/ 0 60000 65536"/>
              <a:gd name="T12" fmla="*/ 0 w 284"/>
              <a:gd name="T13" fmla="*/ 0 h 413"/>
              <a:gd name="T14" fmla="*/ 284 w 284"/>
              <a:gd name="T15" fmla="*/ 413 h 4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4" h="413">
                <a:moveTo>
                  <a:pt x="284" y="413"/>
                </a:moveTo>
                <a:lnTo>
                  <a:pt x="0" y="318"/>
                </a:lnTo>
                <a:lnTo>
                  <a:pt x="106" y="0"/>
                </a:lnTo>
                <a:lnTo>
                  <a:pt x="284" y="41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6"/>
          <p:cNvSpPr>
            <a:spLocks noEditPoints="1" noChangeArrowheads="1"/>
          </p:cNvSpPr>
          <p:nvPr/>
        </p:nvSpPr>
        <p:spPr bwMode="auto">
          <a:xfrm>
            <a:off x="4119563" y="1727200"/>
            <a:ext cx="3278187" cy="3759200"/>
          </a:xfrm>
          <a:custGeom>
            <a:avLst/>
            <a:gdLst>
              <a:gd name="T0" fmla="*/ 0 w 740"/>
              <a:gd name="T1" fmla="*/ 661 h 849"/>
              <a:gd name="T2" fmla="*/ 621 w 740"/>
              <a:gd name="T3" fmla="*/ 279 h 849"/>
              <a:gd name="T4" fmla="*/ 647 w 740"/>
              <a:gd name="T5" fmla="*/ 407 h 849"/>
              <a:gd name="T6" fmla="*/ 621 w 740"/>
              <a:gd name="T7" fmla="*/ 449 h 849"/>
              <a:gd name="T8" fmla="*/ 604 w 740"/>
              <a:gd name="T9" fmla="*/ 534 h 849"/>
              <a:gd name="T10" fmla="*/ 642 w 740"/>
              <a:gd name="T11" fmla="*/ 455 h 849"/>
              <a:gd name="T12" fmla="*/ 602 w 740"/>
              <a:gd name="T13" fmla="*/ 577 h 849"/>
              <a:gd name="T14" fmla="*/ 587 w 740"/>
              <a:gd name="T15" fmla="*/ 558 h 849"/>
              <a:gd name="T16" fmla="*/ 585 w 740"/>
              <a:gd name="T17" fmla="*/ 592 h 849"/>
              <a:gd name="T18" fmla="*/ 564 w 740"/>
              <a:gd name="T19" fmla="*/ 565 h 849"/>
              <a:gd name="T20" fmla="*/ 514 w 740"/>
              <a:gd name="T21" fmla="*/ 532 h 849"/>
              <a:gd name="T22" fmla="*/ 555 w 740"/>
              <a:gd name="T23" fmla="*/ 376 h 849"/>
              <a:gd name="T24" fmla="*/ 490 w 740"/>
              <a:gd name="T25" fmla="*/ 533 h 849"/>
              <a:gd name="T26" fmla="*/ 548 w 740"/>
              <a:gd name="T27" fmla="*/ 577 h 849"/>
              <a:gd name="T28" fmla="*/ 488 w 740"/>
              <a:gd name="T29" fmla="*/ 376 h 849"/>
              <a:gd name="T30" fmla="*/ 479 w 740"/>
              <a:gd name="T31" fmla="*/ 351 h 849"/>
              <a:gd name="T32" fmla="*/ 456 w 740"/>
              <a:gd name="T33" fmla="*/ 368 h 849"/>
              <a:gd name="T34" fmla="*/ 377 w 740"/>
              <a:gd name="T35" fmla="*/ 497 h 849"/>
              <a:gd name="T36" fmla="*/ 379 w 740"/>
              <a:gd name="T37" fmla="*/ 524 h 849"/>
              <a:gd name="T38" fmla="*/ 411 w 740"/>
              <a:gd name="T39" fmla="*/ 483 h 849"/>
              <a:gd name="T40" fmla="*/ 451 w 740"/>
              <a:gd name="T41" fmla="*/ 532 h 849"/>
              <a:gd name="T42" fmla="*/ 456 w 740"/>
              <a:gd name="T43" fmla="*/ 549 h 849"/>
              <a:gd name="T44" fmla="*/ 475 w 740"/>
              <a:gd name="T45" fmla="*/ 516 h 849"/>
              <a:gd name="T46" fmla="*/ 405 w 740"/>
              <a:gd name="T47" fmla="*/ 374 h 849"/>
              <a:gd name="T48" fmla="*/ 350 w 740"/>
              <a:gd name="T49" fmla="*/ 315 h 849"/>
              <a:gd name="T50" fmla="*/ 291 w 740"/>
              <a:gd name="T51" fmla="*/ 391 h 849"/>
              <a:gd name="T52" fmla="*/ 292 w 740"/>
              <a:gd name="T53" fmla="*/ 487 h 849"/>
              <a:gd name="T54" fmla="*/ 359 w 740"/>
              <a:gd name="T55" fmla="*/ 488 h 849"/>
              <a:gd name="T56" fmla="*/ 405 w 740"/>
              <a:gd name="T57" fmla="*/ 374 h 849"/>
              <a:gd name="T58" fmla="*/ 212 w 740"/>
              <a:gd name="T59" fmla="*/ 85 h 849"/>
              <a:gd name="T60" fmla="*/ 290 w 740"/>
              <a:gd name="T61" fmla="*/ 324 h 849"/>
              <a:gd name="T62" fmla="*/ 261 w 740"/>
              <a:gd name="T63" fmla="*/ 278 h 849"/>
              <a:gd name="T64" fmla="*/ 191 w 740"/>
              <a:gd name="T65" fmla="*/ 315 h 849"/>
              <a:gd name="T66" fmla="*/ 167 w 740"/>
              <a:gd name="T67" fmla="*/ 425 h 849"/>
              <a:gd name="T68" fmla="*/ 218 w 740"/>
              <a:gd name="T69" fmla="*/ 466 h 849"/>
              <a:gd name="T70" fmla="*/ 254 w 740"/>
              <a:gd name="T71" fmla="*/ 448 h 849"/>
              <a:gd name="T72" fmla="*/ 273 w 740"/>
              <a:gd name="T73" fmla="*/ 388 h 849"/>
              <a:gd name="T74" fmla="*/ 238 w 740"/>
              <a:gd name="T75" fmla="*/ 369 h 849"/>
              <a:gd name="T76" fmla="*/ 224 w 740"/>
              <a:gd name="T77" fmla="*/ 391 h 849"/>
              <a:gd name="T78" fmla="*/ 238 w 740"/>
              <a:gd name="T79" fmla="*/ 431 h 849"/>
              <a:gd name="T80" fmla="*/ 189 w 740"/>
              <a:gd name="T81" fmla="*/ 410 h 849"/>
              <a:gd name="T82" fmla="*/ 221 w 740"/>
              <a:gd name="T83" fmla="*/ 315 h 849"/>
              <a:gd name="T84" fmla="*/ 260 w 740"/>
              <a:gd name="T85" fmla="*/ 313 h 849"/>
              <a:gd name="T86" fmla="*/ 268 w 740"/>
              <a:gd name="T87" fmla="*/ 349 h 849"/>
              <a:gd name="T88" fmla="*/ 287 w 740"/>
              <a:gd name="T89" fmla="*/ 339 h 84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40"/>
              <a:gd name="T136" fmla="*/ 0 h 849"/>
              <a:gd name="T137" fmla="*/ 740 w 740"/>
              <a:gd name="T138" fmla="*/ 849 h 84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40" h="849">
                <a:moveTo>
                  <a:pt x="740" y="318"/>
                </a:moveTo>
                <a:cubicBezTo>
                  <a:pt x="564" y="849"/>
                  <a:pt x="564" y="849"/>
                  <a:pt x="564" y="849"/>
                </a:cubicBezTo>
                <a:cubicBezTo>
                  <a:pt x="0" y="661"/>
                  <a:pt x="0" y="661"/>
                  <a:pt x="0" y="661"/>
                </a:cubicBezTo>
                <a:cubicBezTo>
                  <a:pt x="220" y="0"/>
                  <a:pt x="220" y="0"/>
                  <a:pt x="220" y="0"/>
                </a:cubicBezTo>
                <a:cubicBezTo>
                  <a:pt x="664" y="148"/>
                  <a:pt x="664" y="148"/>
                  <a:pt x="664" y="148"/>
                </a:cubicBezTo>
                <a:cubicBezTo>
                  <a:pt x="621" y="279"/>
                  <a:pt x="621" y="279"/>
                  <a:pt x="621" y="279"/>
                </a:cubicBezTo>
                <a:cubicBezTo>
                  <a:pt x="740" y="318"/>
                  <a:pt x="740" y="318"/>
                  <a:pt x="740" y="318"/>
                </a:cubicBezTo>
                <a:close/>
                <a:moveTo>
                  <a:pt x="653" y="417"/>
                </a:moveTo>
                <a:cubicBezTo>
                  <a:pt x="653" y="411"/>
                  <a:pt x="651" y="408"/>
                  <a:pt x="647" y="407"/>
                </a:cubicBezTo>
                <a:cubicBezTo>
                  <a:pt x="644" y="406"/>
                  <a:pt x="640" y="407"/>
                  <a:pt x="637" y="410"/>
                </a:cubicBezTo>
                <a:cubicBezTo>
                  <a:pt x="634" y="413"/>
                  <a:pt x="631" y="418"/>
                  <a:pt x="629" y="424"/>
                </a:cubicBezTo>
                <a:cubicBezTo>
                  <a:pt x="627" y="429"/>
                  <a:pt x="624" y="438"/>
                  <a:pt x="621" y="449"/>
                </a:cubicBezTo>
                <a:cubicBezTo>
                  <a:pt x="604" y="509"/>
                  <a:pt x="604" y="509"/>
                  <a:pt x="604" y="509"/>
                </a:cubicBezTo>
                <a:cubicBezTo>
                  <a:pt x="602" y="517"/>
                  <a:pt x="600" y="522"/>
                  <a:pt x="600" y="526"/>
                </a:cubicBezTo>
                <a:cubicBezTo>
                  <a:pt x="600" y="531"/>
                  <a:pt x="601" y="533"/>
                  <a:pt x="604" y="534"/>
                </a:cubicBezTo>
                <a:cubicBezTo>
                  <a:pt x="606" y="535"/>
                  <a:pt x="609" y="533"/>
                  <a:pt x="611" y="530"/>
                </a:cubicBezTo>
                <a:cubicBezTo>
                  <a:pt x="614" y="526"/>
                  <a:pt x="616" y="521"/>
                  <a:pt x="619" y="514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4" y="449"/>
                  <a:pt x="646" y="444"/>
                  <a:pt x="648" y="438"/>
                </a:cubicBezTo>
                <a:cubicBezTo>
                  <a:pt x="651" y="429"/>
                  <a:pt x="653" y="422"/>
                  <a:pt x="653" y="417"/>
                </a:cubicBezTo>
                <a:close/>
                <a:moveTo>
                  <a:pt x="602" y="577"/>
                </a:moveTo>
                <a:cubicBezTo>
                  <a:pt x="603" y="572"/>
                  <a:pt x="604" y="568"/>
                  <a:pt x="603" y="563"/>
                </a:cubicBezTo>
                <a:cubicBezTo>
                  <a:pt x="602" y="559"/>
                  <a:pt x="600" y="556"/>
                  <a:pt x="597" y="555"/>
                </a:cubicBezTo>
                <a:cubicBezTo>
                  <a:pt x="594" y="554"/>
                  <a:pt x="591" y="555"/>
                  <a:pt x="587" y="558"/>
                </a:cubicBezTo>
                <a:cubicBezTo>
                  <a:pt x="584" y="561"/>
                  <a:pt x="582" y="565"/>
                  <a:pt x="580" y="570"/>
                </a:cubicBezTo>
                <a:cubicBezTo>
                  <a:pt x="578" y="576"/>
                  <a:pt x="578" y="581"/>
                  <a:pt x="579" y="585"/>
                </a:cubicBezTo>
                <a:cubicBezTo>
                  <a:pt x="580" y="589"/>
                  <a:pt x="582" y="591"/>
                  <a:pt x="585" y="592"/>
                </a:cubicBezTo>
                <a:cubicBezTo>
                  <a:pt x="588" y="593"/>
                  <a:pt x="591" y="592"/>
                  <a:pt x="594" y="590"/>
                </a:cubicBezTo>
                <a:cubicBezTo>
                  <a:pt x="597" y="587"/>
                  <a:pt x="600" y="583"/>
                  <a:pt x="602" y="577"/>
                </a:cubicBezTo>
                <a:close/>
                <a:moveTo>
                  <a:pt x="564" y="565"/>
                </a:moveTo>
                <a:cubicBezTo>
                  <a:pt x="565" y="561"/>
                  <a:pt x="565" y="557"/>
                  <a:pt x="564" y="554"/>
                </a:cubicBezTo>
                <a:cubicBezTo>
                  <a:pt x="563" y="550"/>
                  <a:pt x="561" y="548"/>
                  <a:pt x="558" y="547"/>
                </a:cubicBezTo>
                <a:cubicBezTo>
                  <a:pt x="514" y="532"/>
                  <a:pt x="514" y="532"/>
                  <a:pt x="514" y="532"/>
                </a:cubicBezTo>
                <a:cubicBezTo>
                  <a:pt x="558" y="401"/>
                  <a:pt x="558" y="401"/>
                  <a:pt x="558" y="401"/>
                </a:cubicBezTo>
                <a:cubicBezTo>
                  <a:pt x="560" y="394"/>
                  <a:pt x="561" y="388"/>
                  <a:pt x="561" y="384"/>
                </a:cubicBezTo>
                <a:cubicBezTo>
                  <a:pt x="560" y="380"/>
                  <a:pt x="558" y="377"/>
                  <a:pt x="555" y="376"/>
                </a:cubicBezTo>
                <a:cubicBezTo>
                  <a:pt x="551" y="375"/>
                  <a:pt x="548" y="376"/>
                  <a:pt x="545" y="379"/>
                </a:cubicBezTo>
                <a:cubicBezTo>
                  <a:pt x="542" y="382"/>
                  <a:pt x="539" y="387"/>
                  <a:pt x="537" y="394"/>
                </a:cubicBezTo>
                <a:cubicBezTo>
                  <a:pt x="490" y="533"/>
                  <a:pt x="490" y="533"/>
                  <a:pt x="490" y="533"/>
                </a:cubicBezTo>
                <a:cubicBezTo>
                  <a:pt x="488" y="541"/>
                  <a:pt x="487" y="547"/>
                  <a:pt x="488" y="551"/>
                </a:cubicBezTo>
                <a:cubicBezTo>
                  <a:pt x="489" y="555"/>
                  <a:pt x="491" y="558"/>
                  <a:pt x="496" y="559"/>
                </a:cubicBezTo>
                <a:cubicBezTo>
                  <a:pt x="548" y="577"/>
                  <a:pt x="548" y="577"/>
                  <a:pt x="548" y="577"/>
                </a:cubicBezTo>
                <a:cubicBezTo>
                  <a:pt x="551" y="578"/>
                  <a:pt x="554" y="577"/>
                  <a:pt x="557" y="575"/>
                </a:cubicBezTo>
                <a:cubicBezTo>
                  <a:pt x="560" y="573"/>
                  <a:pt x="562" y="570"/>
                  <a:pt x="564" y="565"/>
                </a:cubicBezTo>
                <a:close/>
                <a:moveTo>
                  <a:pt x="488" y="376"/>
                </a:moveTo>
                <a:cubicBezTo>
                  <a:pt x="488" y="372"/>
                  <a:pt x="488" y="369"/>
                  <a:pt x="488" y="365"/>
                </a:cubicBezTo>
                <a:cubicBezTo>
                  <a:pt x="488" y="362"/>
                  <a:pt x="487" y="359"/>
                  <a:pt x="486" y="356"/>
                </a:cubicBezTo>
                <a:cubicBezTo>
                  <a:pt x="484" y="353"/>
                  <a:pt x="482" y="352"/>
                  <a:pt x="479" y="351"/>
                </a:cubicBezTo>
                <a:cubicBezTo>
                  <a:pt x="476" y="350"/>
                  <a:pt x="473" y="350"/>
                  <a:pt x="471" y="351"/>
                </a:cubicBezTo>
                <a:cubicBezTo>
                  <a:pt x="468" y="352"/>
                  <a:pt x="466" y="354"/>
                  <a:pt x="463" y="357"/>
                </a:cubicBezTo>
                <a:cubicBezTo>
                  <a:pt x="461" y="360"/>
                  <a:pt x="459" y="363"/>
                  <a:pt x="456" y="368"/>
                </a:cubicBezTo>
                <a:cubicBezTo>
                  <a:pt x="453" y="372"/>
                  <a:pt x="451" y="376"/>
                  <a:pt x="449" y="379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81" y="491"/>
                  <a:pt x="379" y="494"/>
                  <a:pt x="377" y="497"/>
                </a:cubicBezTo>
                <a:cubicBezTo>
                  <a:pt x="376" y="499"/>
                  <a:pt x="375" y="501"/>
                  <a:pt x="374" y="504"/>
                </a:cubicBezTo>
                <a:cubicBezTo>
                  <a:pt x="373" y="508"/>
                  <a:pt x="372" y="512"/>
                  <a:pt x="373" y="516"/>
                </a:cubicBezTo>
                <a:cubicBezTo>
                  <a:pt x="374" y="520"/>
                  <a:pt x="376" y="523"/>
                  <a:pt x="379" y="524"/>
                </a:cubicBezTo>
                <a:cubicBezTo>
                  <a:pt x="382" y="525"/>
                  <a:pt x="385" y="524"/>
                  <a:pt x="387" y="521"/>
                </a:cubicBezTo>
                <a:cubicBezTo>
                  <a:pt x="390" y="519"/>
                  <a:pt x="393" y="513"/>
                  <a:pt x="398" y="505"/>
                </a:cubicBezTo>
                <a:cubicBezTo>
                  <a:pt x="411" y="483"/>
                  <a:pt x="411" y="483"/>
                  <a:pt x="411" y="483"/>
                </a:cubicBezTo>
                <a:cubicBezTo>
                  <a:pt x="454" y="498"/>
                  <a:pt x="454" y="498"/>
                  <a:pt x="454" y="498"/>
                </a:cubicBezTo>
                <a:cubicBezTo>
                  <a:pt x="452" y="522"/>
                  <a:pt x="452" y="522"/>
                  <a:pt x="452" y="522"/>
                </a:cubicBezTo>
                <a:cubicBezTo>
                  <a:pt x="451" y="525"/>
                  <a:pt x="451" y="528"/>
                  <a:pt x="451" y="532"/>
                </a:cubicBezTo>
                <a:cubicBezTo>
                  <a:pt x="451" y="536"/>
                  <a:pt x="451" y="539"/>
                  <a:pt x="451" y="541"/>
                </a:cubicBezTo>
                <a:cubicBezTo>
                  <a:pt x="451" y="543"/>
                  <a:pt x="452" y="545"/>
                  <a:pt x="452" y="547"/>
                </a:cubicBezTo>
                <a:cubicBezTo>
                  <a:pt x="453" y="548"/>
                  <a:pt x="455" y="549"/>
                  <a:pt x="456" y="549"/>
                </a:cubicBezTo>
                <a:cubicBezTo>
                  <a:pt x="459" y="550"/>
                  <a:pt x="462" y="550"/>
                  <a:pt x="465" y="547"/>
                </a:cubicBezTo>
                <a:cubicBezTo>
                  <a:pt x="469" y="544"/>
                  <a:pt x="471" y="540"/>
                  <a:pt x="472" y="536"/>
                </a:cubicBezTo>
                <a:cubicBezTo>
                  <a:pt x="474" y="532"/>
                  <a:pt x="475" y="526"/>
                  <a:pt x="475" y="516"/>
                </a:cubicBezTo>
                <a:cubicBezTo>
                  <a:pt x="486" y="391"/>
                  <a:pt x="486" y="391"/>
                  <a:pt x="486" y="391"/>
                </a:cubicBezTo>
                <a:cubicBezTo>
                  <a:pt x="487" y="385"/>
                  <a:pt x="488" y="380"/>
                  <a:pt x="488" y="376"/>
                </a:cubicBezTo>
                <a:close/>
                <a:moveTo>
                  <a:pt x="405" y="374"/>
                </a:moveTo>
                <a:cubicBezTo>
                  <a:pt x="405" y="359"/>
                  <a:pt x="403" y="346"/>
                  <a:pt x="398" y="336"/>
                </a:cubicBezTo>
                <a:cubicBezTo>
                  <a:pt x="392" y="326"/>
                  <a:pt x="384" y="319"/>
                  <a:pt x="373" y="315"/>
                </a:cubicBezTo>
                <a:cubicBezTo>
                  <a:pt x="365" y="313"/>
                  <a:pt x="357" y="312"/>
                  <a:pt x="350" y="315"/>
                </a:cubicBezTo>
                <a:cubicBezTo>
                  <a:pt x="342" y="317"/>
                  <a:pt x="334" y="321"/>
                  <a:pt x="327" y="328"/>
                </a:cubicBezTo>
                <a:cubicBezTo>
                  <a:pt x="320" y="334"/>
                  <a:pt x="313" y="343"/>
                  <a:pt x="307" y="354"/>
                </a:cubicBezTo>
                <a:cubicBezTo>
                  <a:pt x="301" y="365"/>
                  <a:pt x="296" y="377"/>
                  <a:pt x="291" y="391"/>
                </a:cubicBezTo>
                <a:cubicBezTo>
                  <a:pt x="287" y="404"/>
                  <a:pt x="284" y="417"/>
                  <a:pt x="282" y="429"/>
                </a:cubicBezTo>
                <a:cubicBezTo>
                  <a:pt x="280" y="442"/>
                  <a:pt x="280" y="453"/>
                  <a:pt x="282" y="463"/>
                </a:cubicBezTo>
                <a:cubicBezTo>
                  <a:pt x="284" y="472"/>
                  <a:pt x="287" y="480"/>
                  <a:pt x="292" y="487"/>
                </a:cubicBezTo>
                <a:cubicBezTo>
                  <a:pt x="297" y="494"/>
                  <a:pt x="304" y="499"/>
                  <a:pt x="312" y="501"/>
                </a:cubicBezTo>
                <a:cubicBezTo>
                  <a:pt x="320" y="504"/>
                  <a:pt x="328" y="504"/>
                  <a:pt x="336" y="502"/>
                </a:cubicBezTo>
                <a:cubicBezTo>
                  <a:pt x="344" y="500"/>
                  <a:pt x="352" y="495"/>
                  <a:pt x="359" y="488"/>
                </a:cubicBezTo>
                <a:cubicBezTo>
                  <a:pt x="366" y="482"/>
                  <a:pt x="373" y="473"/>
                  <a:pt x="379" y="462"/>
                </a:cubicBezTo>
                <a:cubicBezTo>
                  <a:pt x="385" y="452"/>
                  <a:pt x="390" y="439"/>
                  <a:pt x="395" y="425"/>
                </a:cubicBezTo>
                <a:cubicBezTo>
                  <a:pt x="401" y="407"/>
                  <a:pt x="404" y="390"/>
                  <a:pt x="405" y="374"/>
                </a:cubicBezTo>
                <a:close/>
                <a:moveTo>
                  <a:pt x="307" y="85"/>
                </a:moveTo>
                <a:cubicBezTo>
                  <a:pt x="307" y="58"/>
                  <a:pt x="286" y="37"/>
                  <a:pt x="260" y="37"/>
                </a:cubicBezTo>
                <a:cubicBezTo>
                  <a:pt x="233" y="37"/>
                  <a:pt x="212" y="58"/>
                  <a:pt x="212" y="85"/>
                </a:cubicBezTo>
                <a:cubicBezTo>
                  <a:pt x="212" y="111"/>
                  <a:pt x="233" y="132"/>
                  <a:pt x="260" y="132"/>
                </a:cubicBezTo>
                <a:cubicBezTo>
                  <a:pt x="286" y="132"/>
                  <a:pt x="307" y="111"/>
                  <a:pt x="307" y="85"/>
                </a:cubicBezTo>
                <a:close/>
                <a:moveTo>
                  <a:pt x="290" y="324"/>
                </a:moveTo>
                <a:cubicBezTo>
                  <a:pt x="290" y="318"/>
                  <a:pt x="289" y="312"/>
                  <a:pt x="287" y="306"/>
                </a:cubicBezTo>
                <a:cubicBezTo>
                  <a:pt x="285" y="300"/>
                  <a:pt x="282" y="294"/>
                  <a:pt x="278" y="289"/>
                </a:cubicBezTo>
                <a:cubicBezTo>
                  <a:pt x="273" y="284"/>
                  <a:pt x="268" y="280"/>
                  <a:pt x="261" y="278"/>
                </a:cubicBezTo>
                <a:cubicBezTo>
                  <a:pt x="252" y="275"/>
                  <a:pt x="243" y="275"/>
                  <a:pt x="235" y="277"/>
                </a:cubicBezTo>
                <a:cubicBezTo>
                  <a:pt x="227" y="279"/>
                  <a:pt x="219" y="283"/>
                  <a:pt x="212" y="289"/>
                </a:cubicBezTo>
                <a:cubicBezTo>
                  <a:pt x="204" y="296"/>
                  <a:pt x="197" y="304"/>
                  <a:pt x="191" y="315"/>
                </a:cubicBezTo>
                <a:cubicBezTo>
                  <a:pt x="185" y="326"/>
                  <a:pt x="179" y="338"/>
                  <a:pt x="175" y="352"/>
                </a:cubicBezTo>
                <a:cubicBezTo>
                  <a:pt x="170" y="367"/>
                  <a:pt x="167" y="380"/>
                  <a:pt x="165" y="392"/>
                </a:cubicBezTo>
                <a:cubicBezTo>
                  <a:pt x="164" y="405"/>
                  <a:pt x="164" y="416"/>
                  <a:pt x="167" y="425"/>
                </a:cubicBezTo>
                <a:cubicBezTo>
                  <a:pt x="169" y="435"/>
                  <a:pt x="172" y="443"/>
                  <a:pt x="177" y="449"/>
                </a:cubicBezTo>
                <a:cubicBezTo>
                  <a:pt x="183" y="456"/>
                  <a:pt x="189" y="461"/>
                  <a:pt x="198" y="463"/>
                </a:cubicBezTo>
                <a:cubicBezTo>
                  <a:pt x="204" y="466"/>
                  <a:pt x="211" y="466"/>
                  <a:pt x="218" y="466"/>
                </a:cubicBezTo>
                <a:cubicBezTo>
                  <a:pt x="225" y="465"/>
                  <a:pt x="233" y="463"/>
                  <a:pt x="241" y="459"/>
                </a:cubicBezTo>
                <a:cubicBezTo>
                  <a:pt x="244" y="458"/>
                  <a:pt x="246" y="456"/>
                  <a:pt x="249" y="454"/>
                </a:cubicBezTo>
                <a:cubicBezTo>
                  <a:pt x="251" y="453"/>
                  <a:pt x="252" y="451"/>
                  <a:pt x="254" y="448"/>
                </a:cubicBezTo>
                <a:cubicBezTo>
                  <a:pt x="255" y="445"/>
                  <a:pt x="257" y="442"/>
                  <a:pt x="258" y="437"/>
                </a:cubicBezTo>
                <a:cubicBezTo>
                  <a:pt x="270" y="403"/>
                  <a:pt x="270" y="403"/>
                  <a:pt x="270" y="403"/>
                </a:cubicBezTo>
                <a:cubicBezTo>
                  <a:pt x="272" y="397"/>
                  <a:pt x="273" y="392"/>
                  <a:pt x="273" y="388"/>
                </a:cubicBezTo>
                <a:cubicBezTo>
                  <a:pt x="272" y="385"/>
                  <a:pt x="271" y="382"/>
                  <a:pt x="270" y="381"/>
                </a:cubicBezTo>
                <a:cubicBezTo>
                  <a:pt x="268" y="379"/>
                  <a:pt x="265" y="378"/>
                  <a:pt x="262" y="377"/>
                </a:cubicBezTo>
                <a:cubicBezTo>
                  <a:pt x="238" y="369"/>
                  <a:pt x="238" y="369"/>
                  <a:pt x="238" y="369"/>
                </a:cubicBezTo>
                <a:cubicBezTo>
                  <a:pt x="235" y="368"/>
                  <a:pt x="232" y="368"/>
                  <a:pt x="230" y="370"/>
                </a:cubicBezTo>
                <a:cubicBezTo>
                  <a:pt x="227" y="372"/>
                  <a:pt x="225" y="375"/>
                  <a:pt x="224" y="379"/>
                </a:cubicBezTo>
                <a:cubicBezTo>
                  <a:pt x="222" y="384"/>
                  <a:pt x="222" y="388"/>
                  <a:pt x="224" y="391"/>
                </a:cubicBezTo>
                <a:cubicBezTo>
                  <a:pt x="225" y="393"/>
                  <a:pt x="228" y="395"/>
                  <a:pt x="232" y="397"/>
                </a:cubicBezTo>
                <a:cubicBezTo>
                  <a:pt x="248" y="402"/>
                  <a:pt x="248" y="402"/>
                  <a:pt x="248" y="402"/>
                </a:cubicBezTo>
                <a:cubicBezTo>
                  <a:pt x="238" y="431"/>
                  <a:pt x="238" y="431"/>
                  <a:pt x="238" y="431"/>
                </a:cubicBezTo>
                <a:cubicBezTo>
                  <a:pt x="233" y="434"/>
                  <a:pt x="227" y="436"/>
                  <a:pt x="222" y="436"/>
                </a:cubicBezTo>
                <a:cubicBezTo>
                  <a:pt x="217" y="437"/>
                  <a:pt x="212" y="437"/>
                  <a:pt x="207" y="435"/>
                </a:cubicBezTo>
                <a:cubicBezTo>
                  <a:pt x="197" y="432"/>
                  <a:pt x="191" y="423"/>
                  <a:pt x="189" y="410"/>
                </a:cubicBezTo>
                <a:cubicBezTo>
                  <a:pt x="187" y="397"/>
                  <a:pt x="190" y="380"/>
                  <a:pt x="197" y="359"/>
                </a:cubicBezTo>
                <a:cubicBezTo>
                  <a:pt x="200" y="349"/>
                  <a:pt x="204" y="340"/>
                  <a:pt x="208" y="333"/>
                </a:cubicBezTo>
                <a:cubicBezTo>
                  <a:pt x="212" y="325"/>
                  <a:pt x="216" y="319"/>
                  <a:pt x="221" y="315"/>
                </a:cubicBezTo>
                <a:cubicBezTo>
                  <a:pt x="225" y="310"/>
                  <a:pt x="230" y="307"/>
                  <a:pt x="235" y="305"/>
                </a:cubicBezTo>
                <a:cubicBezTo>
                  <a:pt x="240" y="304"/>
                  <a:pt x="245" y="304"/>
                  <a:pt x="250" y="305"/>
                </a:cubicBezTo>
                <a:cubicBezTo>
                  <a:pt x="254" y="307"/>
                  <a:pt x="258" y="310"/>
                  <a:pt x="260" y="313"/>
                </a:cubicBezTo>
                <a:cubicBezTo>
                  <a:pt x="263" y="317"/>
                  <a:pt x="264" y="320"/>
                  <a:pt x="265" y="325"/>
                </a:cubicBezTo>
                <a:cubicBezTo>
                  <a:pt x="265" y="329"/>
                  <a:pt x="266" y="335"/>
                  <a:pt x="266" y="343"/>
                </a:cubicBezTo>
                <a:cubicBezTo>
                  <a:pt x="266" y="345"/>
                  <a:pt x="267" y="347"/>
                  <a:pt x="268" y="349"/>
                </a:cubicBezTo>
                <a:cubicBezTo>
                  <a:pt x="269" y="351"/>
                  <a:pt x="270" y="352"/>
                  <a:pt x="272" y="352"/>
                </a:cubicBezTo>
                <a:cubicBezTo>
                  <a:pt x="275" y="353"/>
                  <a:pt x="277" y="353"/>
                  <a:pt x="281" y="350"/>
                </a:cubicBezTo>
                <a:cubicBezTo>
                  <a:pt x="284" y="347"/>
                  <a:pt x="286" y="344"/>
                  <a:pt x="287" y="339"/>
                </a:cubicBezTo>
                <a:cubicBezTo>
                  <a:pt x="289" y="335"/>
                  <a:pt x="290" y="330"/>
                  <a:pt x="290" y="32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6007100" y="3449638"/>
            <a:ext cx="176213" cy="349250"/>
          </a:xfrm>
          <a:custGeom>
            <a:avLst/>
            <a:gdLst>
              <a:gd name="T0" fmla="*/ 111 w 111"/>
              <a:gd name="T1" fmla="*/ 0 h 220"/>
              <a:gd name="T2" fmla="*/ 86 w 111"/>
              <a:gd name="T3" fmla="*/ 220 h 220"/>
              <a:gd name="T4" fmla="*/ 0 w 111"/>
              <a:gd name="T5" fmla="*/ 193 h 220"/>
              <a:gd name="T6" fmla="*/ 111 w 111"/>
              <a:gd name="T7" fmla="*/ 0 h 220"/>
              <a:gd name="T8" fmla="*/ 0 60000 65536"/>
              <a:gd name="T9" fmla="*/ 0 60000 65536"/>
              <a:gd name="T10" fmla="*/ 0 60000 65536"/>
              <a:gd name="T11" fmla="*/ 0 60000 65536"/>
              <a:gd name="T12" fmla="*/ 0 w 111"/>
              <a:gd name="T13" fmla="*/ 0 h 220"/>
              <a:gd name="T14" fmla="*/ 111 w 111"/>
              <a:gd name="T15" fmla="*/ 220 h 2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1" h="220">
                <a:moveTo>
                  <a:pt x="111" y="0"/>
                </a:moveTo>
                <a:lnTo>
                  <a:pt x="86" y="220"/>
                </a:lnTo>
                <a:lnTo>
                  <a:pt x="0" y="193"/>
                </a:lnTo>
                <a:lnTo>
                  <a:pt x="11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8"/>
          <p:cNvSpPr>
            <a:spLocks noChangeArrowheads="1"/>
          </p:cNvSpPr>
          <p:nvPr/>
        </p:nvSpPr>
        <p:spPr bwMode="auto">
          <a:xfrm>
            <a:off x="5465763" y="3246438"/>
            <a:ext cx="341312" cy="579437"/>
          </a:xfrm>
          <a:custGeom>
            <a:avLst/>
            <a:gdLst>
              <a:gd name="T0" fmla="*/ 73 w 77"/>
              <a:gd name="T1" fmla="*/ 14 h 131"/>
              <a:gd name="T2" fmla="*/ 77 w 77"/>
              <a:gd name="T3" fmla="*/ 40 h 131"/>
              <a:gd name="T4" fmla="*/ 69 w 77"/>
              <a:gd name="T5" fmla="*/ 75 h 131"/>
              <a:gd name="T6" fmla="*/ 53 w 77"/>
              <a:gd name="T7" fmla="*/ 110 h 131"/>
              <a:gd name="T8" fmla="*/ 35 w 77"/>
              <a:gd name="T9" fmla="*/ 127 h 131"/>
              <a:gd name="T10" fmla="*/ 17 w 77"/>
              <a:gd name="T11" fmla="*/ 129 h 131"/>
              <a:gd name="T12" fmla="*/ 7 w 77"/>
              <a:gd name="T13" fmla="*/ 121 h 131"/>
              <a:gd name="T14" fmla="*/ 1 w 77"/>
              <a:gd name="T15" fmla="*/ 106 h 131"/>
              <a:gd name="T16" fmla="*/ 2 w 77"/>
              <a:gd name="T17" fmla="*/ 83 h 131"/>
              <a:gd name="T18" fmla="*/ 9 w 77"/>
              <a:gd name="T19" fmla="*/ 55 h 131"/>
              <a:gd name="T20" fmla="*/ 20 w 77"/>
              <a:gd name="T21" fmla="*/ 28 h 131"/>
              <a:gd name="T22" fmla="*/ 33 w 77"/>
              <a:gd name="T23" fmla="*/ 10 h 131"/>
              <a:gd name="T24" fmla="*/ 46 w 77"/>
              <a:gd name="T25" fmla="*/ 2 h 131"/>
              <a:gd name="T26" fmla="*/ 60 w 77"/>
              <a:gd name="T27" fmla="*/ 1 h 131"/>
              <a:gd name="T28" fmla="*/ 73 w 77"/>
              <a:gd name="T29" fmla="*/ 14 h 13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7"/>
              <a:gd name="T46" fmla="*/ 0 h 131"/>
              <a:gd name="T47" fmla="*/ 77 w 77"/>
              <a:gd name="T48" fmla="*/ 131 h 13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7" h="131">
                <a:moveTo>
                  <a:pt x="73" y="14"/>
                </a:moveTo>
                <a:cubicBezTo>
                  <a:pt x="76" y="21"/>
                  <a:pt x="77" y="29"/>
                  <a:pt x="77" y="40"/>
                </a:cubicBezTo>
                <a:cubicBezTo>
                  <a:pt x="76" y="50"/>
                  <a:pt x="73" y="62"/>
                  <a:pt x="69" y="75"/>
                </a:cubicBezTo>
                <a:cubicBezTo>
                  <a:pt x="64" y="89"/>
                  <a:pt x="59" y="101"/>
                  <a:pt x="53" y="110"/>
                </a:cubicBezTo>
                <a:cubicBezTo>
                  <a:pt x="47" y="118"/>
                  <a:pt x="41" y="124"/>
                  <a:pt x="35" y="127"/>
                </a:cubicBezTo>
                <a:cubicBezTo>
                  <a:pt x="29" y="131"/>
                  <a:pt x="23" y="131"/>
                  <a:pt x="17" y="129"/>
                </a:cubicBezTo>
                <a:cubicBezTo>
                  <a:pt x="13" y="128"/>
                  <a:pt x="10" y="125"/>
                  <a:pt x="7" y="121"/>
                </a:cubicBezTo>
                <a:cubicBezTo>
                  <a:pt x="4" y="118"/>
                  <a:pt x="2" y="112"/>
                  <a:pt x="1" y="106"/>
                </a:cubicBezTo>
                <a:cubicBezTo>
                  <a:pt x="0" y="100"/>
                  <a:pt x="1" y="92"/>
                  <a:pt x="2" y="83"/>
                </a:cubicBezTo>
                <a:cubicBezTo>
                  <a:pt x="3" y="75"/>
                  <a:pt x="5" y="65"/>
                  <a:pt x="9" y="55"/>
                </a:cubicBezTo>
                <a:cubicBezTo>
                  <a:pt x="12" y="45"/>
                  <a:pt x="16" y="36"/>
                  <a:pt x="20" y="28"/>
                </a:cubicBezTo>
                <a:cubicBezTo>
                  <a:pt x="24" y="21"/>
                  <a:pt x="29" y="15"/>
                  <a:pt x="33" y="10"/>
                </a:cubicBezTo>
                <a:cubicBezTo>
                  <a:pt x="37" y="6"/>
                  <a:pt x="42" y="3"/>
                  <a:pt x="46" y="2"/>
                </a:cubicBezTo>
                <a:cubicBezTo>
                  <a:pt x="51" y="0"/>
                  <a:pt x="55" y="0"/>
                  <a:pt x="60" y="1"/>
                </a:cubicBezTo>
                <a:cubicBezTo>
                  <a:pt x="66" y="3"/>
                  <a:pt x="70" y="8"/>
                  <a:pt x="73" y="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5168900" y="2001838"/>
            <a:ext cx="200025" cy="2000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10"/>
          <p:cNvSpPr>
            <a:spLocks noEditPoints="1" noChangeArrowheads="1"/>
          </p:cNvSpPr>
          <p:nvPr/>
        </p:nvSpPr>
        <p:spPr bwMode="auto">
          <a:xfrm>
            <a:off x="2038350" y="2271713"/>
            <a:ext cx="2741613" cy="3360737"/>
          </a:xfrm>
          <a:custGeom>
            <a:avLst/>
            <a:gdLst>
              <a:gd name="T0" fmla="*/ 276 w 619"/>
              <a:gd name="T1" fmla="*/ 50 h 759"/>
              <a:gd name="T2" fmla="*/ 292 w 619"/>
              <a:gd name="T3" fmla="*/ 18 h 759"/>
              <a:gd name="T4" fmla="*/ 472 w 619"/>
              <a:gd name="T5" fmla="*/ 77 h 759"/>
              <a:gd name="T6" fmla="*/ 586 w 619"/>
              <a:gd name="T7" fmla="*/ 0 h 759"/>
              <a:gd name="T8" fmla="*/ 619 w 619"/>
              <a:gd name="T9" fmla="*/ 37 h 759"/>
              <a:gd name="T10" fmla="*/ 474 w 619"/>
              <a:gd name="T11" fmla="*/ 135 h 759"/>
              <a:gd name="T12" fmla="*/ 372 w 619"/>
              <a:gd name="T13" fmla="*/ 115 h 759"/>
              <a:gd name="T14" fmla="*/ 382 w 619"/>
              <a:gd name="T15" fmla="*/ 309 h 759"/>
              <a:gd name="T16" fmla="*/ 422 w 619"/>
              <a:gd name="T17" fmla="*/ 482 h 759"/>
              <a:gd name="T18" fmla="*/ 409 w 619"/>
              <a:gd name="T19" fmla="*/ 759 h 759"/>
              <a:gd name="T20" fmla="*/ 349 w 619"/>
              <a:gd name="T21" fmla="*/ 759 h 759"/>
              <a:gd name="T22" fmla="*/ 349 w 619"/>
              <a:gd name="T23" fmla="*/ 504 h 759"/>
              <a:gd name="T24" fmla="*/ 276 w 619"/>
              <a:gd name="T25" fmla="*/ 388 h 759"/>
              <a:gd name="T26" fmla="*/ 169 w 619"/>
              <a:gd name="T27" fmla="*/ 759 h 759"/>
              <a:gd name="T28" fmla="*/ 110 w 619"/>
              <a:gd name="T29" fmla="*/ 759 h 759"/>
              <a:gd name="T30" fmla="*/ 199 w 619"/>
              <a:gd name="T31" fmla="*/ 359 h 759"/>
              <a:gd name="T32" fmla="*/ 167 w 619"/>
              <a:gd name="T33" fmla="*/ 147 h 759"/>
              <a:gd name="T34" fmla="*/ 72 w 619"/>
              <a:gd name="T35" fmla="*/ 220 h 759"/>
              <a:gd name="T36" fmla="*/ 97 w 619"/>
              <a:gd name="T37" fmla="*/ 362 h 759"/>
              <a:gd name="T38" fmla="*/ 50 w 619"/>
              <a:gd name="T39" fmla="*/ 379 h 759"/>
              <a:gd name="T40" fmla="*/ 5 w 619"/>
              <a:gd name="T41" fmla="*/ 215 h 759"/>
              <a:gd name="T42" fmla="*/ 90 w 619"/>
              <a:gd name="T43" fmla="*/ 90 h 759"/>
              <a:gd name="T44" fmla="*/ 215 w 619"/>
              <a:gd name="T45" fmla="*/ 26 h 759"/>
              <a:gd name="T46" fmla="*/ 215 w 619"/>
              <a:gd name="T47" fmla="*/ 26 h 759"/>
              <a:gd name="T48" fmla="*/ 276 w 619"/>
              <a:gd name="T49" fmla="*/ 50 h 759"/>
              <a:gd name="T50" fmla="*/ 284 w 619"/>
              <a:gd name="T51" fmla="*/ 50 h 759"/>
              <a:gd name="T52" fmla="*/ 284 w 619"/>
              <a:gd name="T53" fmla="*/ 197 h 759"/>
              <a:gd name="T54" fmla="*/ 324 w 619"/>
              <a:gd name="T55" fmla="*/ 255 h 759"/>
              <a:gd name="T56" fmla="*/ 339 w 619"/>
              <a:gd name="T57" fmla="*/ 195 h 759"/>
              <a:gd name="T58" fmla="*/ 284 w 619"/>
              <a:gd name="T59" fmla="*/ 50 h 75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19"/>
              <a:gd name="T91" fmla="*/ 0 h 759"/>
              <a:gd name="T92" fmla="*/ 619 w 619"/>
              <a:gd name="T93" fmla="*/ 759 h 75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19" h="759">
                <a:moveTo>
                  <a:pt x="276" y="50"/>
                </a:moveTo>
                <a:cubicBezTo>
                  <a:pt x="314" y="50"/>
                  <a:pt x="292" y="18"/>
                  <a:pt x="292" y="18"/>
                </a:cubicBezTo>
                <a:cubicBezTo>
                  <a:pt x="382" y="22"/>
                  <a:pt x="448" y="65"/>
                  <a:pt x="472" y="77"/>
                </a:cubicBezTo>
                <a:cubicBezTo>
                  <a:pt x="497" y="90"/>
                  <a:pt x="586" y="0"/>
                  <a:pt x="586" y="0"/>
                </a:cubicBezTo>
                <a:cubicBezTo>
                  <a:pt x="619" y="37"/>
                  <a:pt x="619" y="37"/>
                  <a:pt x="619" y="37"/>
                </a:cubicBezTo>
                <a:cubicBezTo>
                  <a:pt x="524" y="130"/>
                  <a:pt x="474" y="135"/>
                  <a:pt x="474" y="135"/>
                </a:cubicBezTo>
                <a:cubicBezTo>
                  <a:pt x="372" y="115"/>
                  <a:pt x="372" y="115"/>
                  <a:pt x="372" y="115"/>
                </a:cubicBezTo>
                <a:cubicBezTo>
                  <a:pt x="382" y="309"/>
                  <a:pt x="382" y="309"/>
                  <a:pt x="382" y="309"/>
                </a:cubicBezTo>
                <a:cubicBezTo>
                  <a:pt x="382" y="309"/>
                  <a:pt x="414" y="409"/>
                  <a:pt x="422" y="482"/>
                </a:cubicBezTo>
                <a:cubicBezTo>
                  <a:pt x="429" y="554"/>
                  <a:pt x="409" y="759"/>
                  <a:pt x="409" y="759"/>
                </a:cubicBezTo>
                <a:cubicBezTo>
                  <a:pt x="349" y="759"/>
                  <a:pt x="349" y="759"/>
                  <a:pt x="349" y="759"/>
                </a:cubicBezTo>
                <a:cubicBezTo>
                  <a:pt x="349" y="759"/>
                  <a:pt x="349" y="574"/>
                  <a:pt x="349" y="504"/>
                </a:cubicBezTo>
                <a:cubicBezTo>
                  <a:pt x="349" y="434"/>
                  <a:pt x="276" y="388"/>
                  <a:pt x="276" y="388"/>
                </a:cubicBezTo>
                <a:cubicBezTo>
                  <a:pt x="169" y="759"/>
                  <a:pt x="169" y="759"/>
                  <a:pt x="169" y="759"/>
                </a:cubicBezTo>
                <a:cubicBezTo>
                  <a:pt x="110" y="759"/>
                  <a:pt x="110" y="759"/>
                  <a:pt x="110" y="759"/>
                </a:cubicBezTo>
                <a:cubicBezTo>
                  <a:pt x="110" y="759"/>
                  <a:pt x="192" y="414"/>
                  <a:pt x="199" y="359"/>
                </a:cubicBezTo>
                <a:cubicBezTo>
                  <a:pt x="207" y="304"/>
                  <a:pt x="177" y="200"/>
                  <a:pt x="167" y="147"/>
                </a:cubicBezTo>
                <a:cubicBezTo>
                  <a:pt x="157" y="95"/>
                  <a:pt x="72" y="220"/>
                  <a:pt x="72" y="220"/>
                </a:cubicBezTo>
                <a:cubicBezTo>
                  <a:pt x="97" y="362"/>
                  <a:pt x="97" y="362"/>
                  <a:pt x="97" y="362"/>
                </a:cubicBezTo>
                <a:cubicBezTo>
                  <a:pt x="50" y="379"/>
                  <a:pt x="50" y="379"/>
                  <a:pt x="50" y="379"/>
                </a:cubicBezTo>
                <a:cubicBezTo>
                  <a:pt x="50" y="379"/>
                  <a:pt x="10" y="250"/>
                  <a:pt x="5" y="215"/>
                </a:cubicBezTo>
                <a:cubicBezTo>
                  <a:pt x="0" y="180"/>
                  <a:pt x="40" y="155"/>
                  <a:pt x="90" y="90"/>
                </a:cubicBezTo>
                <a:cubicBezTo>
                  <a:pt x="117" y="53"/>
                  <a:pt x="172" y="35"/>
                  <a:pt x="215" y="26"/>
                </a:cubicBezTo>
                <a:cubicBezTo>
                  <a:pt x="215" y="26"/>
                  <a:pt x="215" y="26"/>
                  <a:pt x="215" y="26"/>
                </a:cubicBezTo>
                <a:cubicBezTo>
                  <a:pt x="215" y="26"/>
                  <a:pt x="237" y="50"/>
                  <a:pt x="276" y="50"/>
                </a:cubicBezTo>
                <a:close/>
                <a:moveTo>
                  <a:pt x="284" y="50"/>
                </a:moveTo>
                <a:cubicBezTo>
                  <a:pt x="284" y="197"/>
                  <a:pt x="284" y="197"/>
                  <a:pt x="284" y="197"/>
                </a:cubicBezTo>
                <a:cubicBezTo>
                  <a:pt x="324" y="255"/>
                  <a:pt x="324" y="255"/>
                  <a:pt x="324" y="255"/>
                </a:cubicBezTo>
                <a:cubicBezTo>
                  <a:pt x="339" y="195"/>
                  <a:pt x="339" y="195"/>
                  <a:pt x="339" y="195"/>
                </a:cubicBezTo>
                <a:lnTo>
                  <a:pt x="284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11"/>
          <p:cNvSpPr>
            <a:spLocks noChangeArrowheads="1"/>
          </p:cNvSpPr>
          <p:nvPr/>
        </p:nvSpPr>
        <p:spPr bwMode="auto">
          <a:xfrm>
            <a:off x="3295650" y="2493963"/>
            <a:ext cx="244475" cy="906462"/>
          </a:xfrm>
          <a:custGeom>
            <a:avLst/>
            <a:gdLst>
              <a:gd name="T0" fmla="*/ 0 w 154"/>
              <a:gd name="T1" fmla="*/ 0 h 571"/>
              <a:gd name="T2" fmla="*/ 154 w 154"/>
              <a:gd name="T3" fmla="*/ 404 h 571"/>
              <a:gd name="T4" fmla="*/ 112 w 154"/>
              <a:gd name="T5" fmla="*/ 571 h 571"/>
              <a:gd name="T6" fmla="*/ 0 w 154"/>
              <a:gd name="T7" fmla="*/ 410 h 571"/>
              <a:gd name="T8" fmla="*/ 0 w 154"/>
              <a:gd name="T9" fmla="*/ 0 h 5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"/>
              <a:gd name="T16" fmla="*/ 0 h 571"/>
              <a:gd name="T17" fmla="*/ 154 w 154"/>
              <a:gd name="T18" fmla="*/ 571 h 5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" h="571">
                <a:moveTo>
                  <a:pt x="0" y="0"/>
                </a:moveTo>
                <a:lnTo>
                  <a:pt x="154" y="404"/>
                </a:lnTo>
                <a:lnTo>
                  <a:pt x="112" y="571"/>
                </a:lnTo>
                <a:lnTo>
                  <a:pt x="0" y="410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2640013" y="1417638"/>
            <a:ext cx="900112" cy="8985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2834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1420813" y="1503363"/>
            <a:ext cx="6507162" cy="428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3821113" y="2693988"/>
            <a:ext cx="4102100" cy="1906587"/>
          </a:xfrm>
          <a:custGeom>
            <a:avLst/>
            <a:gdLst>
              <a:gd name="T0" fmla="*/ 813 w 813"/>
              <a:gd name="T1" fmla="*/ 59 h 378"/>
              <a:gd name="T2" fmla="*/ 563 w 813"/>
              <a:gd name="T3" fmla="*/ 348 h 378"/>
              <a:gd name="T4" fmla="*/ 555 w 813"/>
              <a:gd name="T5" fmla="*/ 274 h 378"/>
              <a:gd name="T6" fmla="*/ 33 w 813"/>
              <a:gd name="T7" fmla="*/ 378 h 378"/>
              <a:gd name="T8" fmla="*/ 0 w 813"/>
              <a:gd name="T9" fmla="*/ 264 h 378"/>
              <a:gd name="T10" fmla="*/ 481 w 813"/>
              <a:gd name="T11" fmla="*/ 44 h 378"/>
              <a:gd name="T12" fmla="*/ 402 w 813"/>
              <a:gd name="T13" fmla="*/ 0 h 378"/>
              <a:gd name="T14" fmla="*/ 813 w 813"/>
              <a:gd name="T15" fmla="*/ 59 h 3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3"/>
              <a:gd name="T25" fmla="*/ 0 h 378"/>
              <a:gd name="T26" fmla="*/ 813 w 813"/>
              <a:gd name="T27" fmla="*/ 378 h 37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3" h="378">
                <a:moveTo>
                  <a:pt x="813" y="59"/>
                </a:moveTo>
                <a:cubicBezTo>
                  <a:pt x="563" y="348"/>
                  <a:pt x="563" y="348"/>
                  <a:pt x="563" y="348"/>
                </a:cubicBezTo>
                <a:cubicBezTo>
                  <a:pt x="555" y="274"/>
                  <a:pt x="555" y="274"/>
                  <a:pt x="555" y="274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56" y="310"/>
                  <a:pt x="0" y="264"/>
                </a:cubicBezTo>
                <a:cubicBezTo>
                  <a:pt x="481" y="44"/>
                  <a:pt x="481" y="44"/>
                  <a:pt x="481" y="44"/>
                </a:cubicBezTo>
                <a:cubicBezTo>
                  <a:pt x="402" y="0"/>
                  <a:pt x="402" y="0"/>
                  <a:pt x="402" y="0"/>
                </a:cubicBezTo>
                <a:lnTo>
                  <a:pt x="813" y="5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6"/>
          <p:cNvSpPr>
            <a:spLocks noChangeArrowheads="1"/>
          </p:cNvSpPr>
          <p:nvPr/>
        </p:nvSpPr>
        <p:spPr bwMode="auto">
          <a:xfrm>
            <a:off x="3887788" y="2582863"/>
            <a:ext cx="1044575" cy="588962"/>
          </a:xfrm>
          <a:custGeom>
            <a:avLst/>
            <a:gdLst>
              <a:gd name="T0" fmla="*/ 191 w 207"/>
              <a:gd name="T1" fmla="*/ 0 h 117"/>
              <a:gd name="T2" fmla="*/ 207 w 207"/>
              <a:gd name="T3" fmla="*/ 38 h 117"/>
              <a:gd name="T4" fmla="*/ 48 w 207"/>
              <a:gd name="T5" fmla="*/ 103 h 117"/>
              <a:gd name="T6" fmla="*/ 0 w 207"/>
              <a:gd name="T7" fmla="*/ 85 h 117"/>
              <a:gd name="T8" fmla="*/ 5 w 207"/>
              <a:gd name="T9" fmla="*/ 14 h 117"/>
              <a:gd name="T10" fmla="*/ 97 w 207"/>
              <a:gd name="T11" fmla="*/ 43 h 117"/>
              <a:gd name="T12" fmla="*/ 191 w 207"/>
              <a:gd name="T13" fmla="*/ 0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7"/>
              <a:gd name="T22" fmla="*/ 0 h 117"/>
              <a:gd name="T23" fmla="*/ 207 w 20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7" h="117">
                <a:moveTo>
                  <a:pt x="191" y="0"/>
                </a:moveTo>
                <a:cubicBezTo>
                  <a:pt x="207" y="38"/>
                  <a:pt x="207" y="38"/>
                  <a:pt x="207" y="38"/>
                </a:cubicBezTo>
                <a:cubicBezTo>
                  <a:pt x="207" y="38"/>
                  <a:pt x="84" y="117"/>
                  <a:pt x="48" y="103"/>
                </a:cubicBezTo>
                <a:cubicBezTo>
                  <a:pt x="26" y="94"/>
                  <a:pt x="9" y="88"/>
                  <a:pt x="0" y="85"/>
                </a:cubicBezTo>
                <a:cubicBezTo>
                  <a:pt x="20" y="50"/>
                  <a:pt x="5" y="14"/>
                  <a:pt x="5" y="14"/>
                </a:cubicBezTo>
                <a:cubicBezTo>
                  <a:pt x="29" y="31"/>
                  <a:pt x="70" y="56"/>
                  <a:pt x="97" y="43"/>
                </a:cubicBezTo>
                <a:cubicBezTo>
                  <a:pt x="136" y="24"/>
                  <a:pt x="191" y="0"/>
                  <a:pt x="19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3201988" y="1498600"/>
            <a:ext cx="827087" cy="8826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8"/>
          <p:cNvSpPr>
            <a:spLocks noChangeArrowheads="1"/>
          </p:cNvSpPr>
          <p:nvPr/>
        </p:nvSpPr>
        <p:spPr bwMode="auto">
          <a:xfrm>
            <a:off x="2711450" y="2390775"/>
            <a:ext cx="1276350" cy="3394075"/>
          </a:xfrm>
          <a:custGeom>
            <a:avLst/>
            <a:gdLst>
              <a:gd name="T0" fmla="*/ 208 w 253"/>
              <a:gd name="T1" fmla="*/ 334 h 673"/>
              <a:gd name="T2" fmla="*/ 235 w 253"/>
              <a:gd name="T3" fmla="*/ 427 h 673"/>
              <a:gd name="T4" fmla="*/ 184 w 253"/>
              <a:gd name="T5" fmla="*/ 673 h 673"/>
              <a:gd name="T6" fmla="*/ 126 w 253"/>
              <a:gd name="T7" fmla="*/ 661 h 673"/>
              <a:gd name="T8" fmla="*/ 161 w 253"/>
              <a:gd name="T9" fmla="*/ 424 h 673"/>
              <a:gd name="T10" fmla="*/ 80 w 253"/>
              <a:gd name="T11" fmla="*/ 384 h 673"/>
              <a:gd name="T12" fmla="*/ 23 w 253"/>
              <a:gd name="T13" fmla="*/ 270 h 673"/>
              <a:gd name="T14" fmla="*/ 64 w 253"/>
              <a:gd name="T15" fmla="*/ 106 h 673"/>
              <a:gd name="T16" fmla="*/ 155 w 253"/>
              <a:gd name="T17" fmla="*/ 0 h 673"/>
              <a:gd name="T18" fmla="*/ 171 w 253"/>
              <a:gd name="T19" fmla="*/ 29 h 673"/>
              <a:gd name="T20" fmla="*/ 179 w 253"/>
              <a:gd name="T21" fmla="*/ 31 h 673"/>
              <a:gd name="T22" fmla="*/ 129 w 253"/>
              <a:gd name="T23" fmla="*/ 149 h 673"/>
              <a:gd name="T24" fmla="*/ 155 w 253"/>
              <a:gd name="T25" fmla="*/ 207 h 673"/>
              <a:gd name="T26" fmla="*/ 189 w 253"/>
              <a:gd name="T27" fmla="*/ 169 h 673"/>
              <a:gd name="T28" fmla="*/ 179 w 253"/>
              <a:gd name="T29" fmla="*/ 31 h 673"/>
              <a:gd name="T30" fmla="*/ 203 w 253"/>
              <a:gd name="T31" fmla="*/ 16 h 673"/>
              <a:gd name="T32" fmla="*/ 220 w 253"/>
              <a:gd name="T33" fmla="*/ 38 h 673"/>
              <a:gd name="T34" fmla="*/ 220 w 253"/>
              <a:gd name="T35" fmla="*/ 38 h 673"/>
              <a:gd name="T36" fmla="*/ 223 w 253"/>
              <a:gd name="T37" fmla="*/ 120 h 673"/>
              <a:gd name="T38" fmla="*/ 171 w 253"/>
              <a:gd name="T39" fmla="*/ 298 h 673"/>
              <a:gd name="T40" fmla="*/ 171 w 253"/>
              <a:gd name="T41" fmla="*/ 298 h 673"/>
              <a:gd name="T42" fmla="*/ 171 w 253"/>
              <a:gd name="T43" fmla="*/ 298 h 673"/>
              <a:gd name="T44" fmla="*/ 208 w 253"/>
              <a:gd name="T45" fmla="*/ 334 h 67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53"/>
              <a:gd name="T70" fmla="*/ 0 h 673"/>
              <a:gd name="T71" fmla="*/ 253 w 253"/>
              <a:gd name="T72" fmla="*/ 673 h 67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53" h="673">
                <a:moveTo>
                  <a:pt x="208" y="334"/>
                </a:moveTo>
                <a:cubicBezTo>
                  <a:pt x="253" y="377"/>
                  <a:pt x="235" y="427"/>
                  <a:pt x="235" y="427"/>
                </a:cubicBezTo>
                <a:cubicBezTo>
                  <a:pt x="184" y="673"/>
                  <a:pt x="184" y="673"/>
                  <a:pt x="184" y="673"/>
                </a:cubicBezTo>
                <a:cubicBezTo>
                  <a:pt x="126" y="661"/>
                  <a:pt x="126" y="661"/>
                  <a:pt x="126" y="661"/>
                </a:cubicBezTo>
                <a:cubicBezTo>
                  <a:pt x="161" y="424"/>
                  <a:pt x="161" y="424"/>
                  <a:pt x="161" y="424"/>
                </a:cubicBezTo>
                <a:cubicBezTo>
                  <a:pt x="161" y="424"/>
                  <a:pt x="161" y="424"/>
                  <a:pt x="80" y="384"/>
                </a:cubicBezTo>
                <a:cubicBezTo>
                  <a:pt x="0" y="343"/>
                  <a:pt x="23" y="270"/>
                  <a:pt x="23" y="270"/>
                </a:cubicBezTo>
                <a:cubicBezTo>
                  <a:pt x="23" y="270"/>
                  <a:pt x="24" y="256"/>
                  <a:pt x="64" y="106"/>
                </a:cubicBezTo>
                <a:cubicBezTo>
                  <a:pt x="87" y="19"/>
                  <a:pt x="125" y="0"/>
                  <a:pt x="155" y="0"/>
                </a:cubicBezTo>
                <a:cubicBezTo>
                  <a:pt x="155" y="0"/>
                  <a:pt x="154" y="20"/>
                  <a:pt x="171" y="29"/>
                </a:cubicBezTo>
                <a:cubicBezTo>
                  <a:pt x="174" y="31"/>
                  <a:pt x="176" y="31"/>
                  <a:pt x="179" y="31"/>
                </a:cubicBezTo>
                <a:cubicBezTo>
                  <a:pt x="129" y="149"/>
                  <a:pt x="129" y="149"/>
                  <a:pt x="129" y="149"/>
                </a:cubicBezTo>
                <a:cubicBezTo>
                  <a:pt x="155" y="207"/>
                  <a:pt x="155" y="207"/>
                  <a:pt x="155" y="207"/>
                </a:cubicBezTo>
                <a:cubicBezTo>
                  <a:pt x="189" y="169"/>
                  <a:pt x="189" y="169"/>
                  <a:pt x="189" y="169"/>
                </a:cubicBezTo>
                <a:cubicBezTo>
                  <a:pt x="179" y="31"/>
                  <a:pt x="179" y="31"/>
                  <a:pt x="179" y="31"/>
                </a:cubicBezTo>
                <a:cubicBezTo>
                  <a:pt x="192" y="31"/>
                  <a:pt x="203" y="16"/>
                  <a:pt x="203" y="16"/>
                </a:cubicBezTo>
                <a:cubicBezTo>
                  <a:pt x="211" y="23"/>
                  <a:pt x="216" y="30"/>
                  <a:pt x="220" y="38"/>
                </a:cubicBezTo>
                <a:cubicBezTo>
                  <a:pt x="220" y="38"/>
                  <a:pt x="220" y="38"/>
                  <a:pt x="220" y="38"/>
                </a:cubicBezTo>
                <a:cubicBezTo>
                  <a:pt x="240" y="75"/>
                  <a:pt x="223" y="120"/>
                  <a:pt x="223" y="120"/>
                </a:cubicBezTo>
                <a:cubicBezTo>
                  <a:pt x="171" y="298"/>
                  <a:pt x="171" y="298"/>
                  <a:pt x="171" y="298"/>
                </a:cubicBezTo>
                <a:cubicBezTo>
                  <a:pt x="170" y="297"/>
                  <a:pt x="171" y="298"/>
                  <a:pt x="171" y="298"/>
                </a:cubicBezTo>
                <a:cubicBezTo>
                  <a:pt x="171" y="298"/>
                  <a:pt x="171" y="298"/>
                  <a:pt x="171" y="298"/>
                </a:cubicBezTo>
                <a:cubicBezTo>
                  <a:pt x="172" y="299"/>
                  <a:pt x="179" y="306"/>
                  <a:pt x="208" y="3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9"/>
          <p:cNvSpPr>
            <a:spLocks noChangeArrowheads="1"/>
          </p:cNvSpPr>
          <p:nvPr/>
        </p:nvSpPr>
        <p:spPr bwMode="auto">
          <a:xfrm>
            <a:off x="3362325" y="2547938"/>
            <a:ext cx="303213" cy="887412"/>
          </a:xfrm>
          <a:custGeom>
            <a:avLst/>
            <a:gdLst>
              <a:gd name="T0" fmla="*/ 159 w 191"/>
              <a:gd name="T1" fmla="*/ 0 h 559"/>
              <a:gd name="T2" fmla="*/ 191 w 191"/>
              <a:gd name="T3" fmla="*/ 438 h 559"/>
              <a:gd name="T4" fmla="*/ 83 w 191"/>
              <a:gd name="T5" fmla="*/ 559 h 559"/>
              <a:gd name="T6" fmla="*/ 0 w 191"/>
              <a:gd name="T7" fmla="*/ 374 h 559"/>
              <a:gd name="T8" fmla="*/ 159 w 191"/>
              <a:gd name="T9" fmla="*/ 0 h 5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559"/>
              <a:gd name="T17" fmla="*/ 191 w 191"/>
              <a:gd name="T18" fmla="*/ 559 h 5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559">
                <a:moveTo>
                  <a:pt x="159" y="0"/>
                </a:moveTo>
                <a:lnTo>
                  <a:pt x="191" y="438"/>
                </a:lnTo>
                <a:lnTo>
                  <a:pt x="83" y="559"/>
                </a:lnTo>
                <a:lnTo>
                  <a:pt x="0" y="374"/>
                </a:lnTo>
                <a:lnTo>
                  <a:pt x="15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0"/>
          <p:cNvSpPr>
            <a:spLocks noChangeArrowheads="1"/>
          </p:cNvSpPr>
          <p:nvPr/>
        </p:nvSpPr>
        <p:spPr bwMode="auto">
          <a:xfrm>
            <a:off x="1425575" y="4306888"/>
            <a:ext cx="1936750" cy="908050"/>
          </a:xfrm>
          <a:custGeom>
            <a:avLst/>
            <a:gdLst>
              <a:gd name="T0" fmla="*/ 1220 w 1220"/>
              <a:gd name="T1" fmla="*/ 127 h 572"/>
              <a:gd name="T2" fmla="*/ 1220 w 1220"/>
              <a:gd name="T3" fmla="*/ 223 h 572"/>
              <a:gd name="T4" fmla="*/ 0 w 1220"/>
              <a:gd name="T5" fmla="*/ 572 h 572"/>
              <a:gd name="T6" fmla="*/ 184 w 1220"/>
              <a:gd name="T7" fmla="*/ 289 h 572"/>
              <a:gd name="T8" fmla="*/ 972 w 1220"/>
              <a:gd name="T9" fmla="*/ 0 h 572"/>
              <a:gd name="T10" fmla="*/ 1220 w 1220"/>
              <a:gd name="T11" fmla="*/ 127 h 5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20"/>
              <a:gd name="T19" fmla="*/ 0 h 572"/>
              <a:gd name="T20" fmla="*/ 1220 w 1220"/>
              <a:gd name="T21" fmla="*/ 572 h 5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20" h="572">
                <a:moveTo>
                  <a:pt x="1220" y="127"/>
                </a:moveTo>
                <a:lnTo>
                  <a:pt x="1220" y="223"/>
                </a:lnTo>
                <a:lnTo>
                  <a:pt x="0" y="572"/>
                </a:lnTo>
                <a:lnTo>
                  <a:pt x="184" y="289"/>
                </a:lnTo>
                <a:lnTo>
                  <a:pt x="972" y="0"/>
                </a:lnTo>
                <a:lnTo>
                  <a:pt x="1220" y="127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7598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>
            <a:off x="2224088" y="1444625"/>
            <a:ext cx="4795837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5"/>
          <p:cNvSpPr>
            <a:spLocks noEditPoints="1" noChangeArrowheads="1"/>
          </p:cNvSpPr>
          <p:nvPr/>
        </p:nvSpPr>
        <p:spPr bwMode="auto">
          <a:xfrm>
            <a:off x="3886200" y="4578350"/>
            <a:ext cx="3128963" cy="1284288"/>
          </a:xfrm>
          <a:custGeom>
            <a:avLst/>
            <a:gdLst>
              <a:gd name="T0" fmla="*/ 1971 w 1971"/>
              <a:gd name="T1" fmla="*/ 0 h 809"/>
              <a:gd name="T2" fmla="*/ 1887 w 1971"/>
              <a:gd name="T3" fmla="*/ 809 h 809"/>
              <a:gd name="T4" fmla="*/ 0 w 1971"/>
              <a:gd name="T5" fmla="*/ 809 h 809"/>
              <a:gd name="T6" fmla="*/ 580 w 1971"/>
              <a:gd name="T7" fmla="*/ 0 h 809"/>
              <a:gd name="T8" fmla="*/ 1971 w 1971"/>
              <a:gd name="T9" fmla="*/ 0 h 809"/>
              <a:gd name="T10" fmla="*/ 1822 w 1971"/>
              <a:gd name="T11" fmla="*/ 183 h 809"/>
              <a:gd name="T12" fmla="*/ 1844 w 1971"/>
              <a:gd name="T13" fmla="*/ 90 h 809"/>
              <a:gd name="T14" fmla="*/ 617 w 1971"/>
              <a:gd name="T15" fmla="*/ 90 h 809"/>
              <a:gd name="T16" fmla="*/ 561 w 1971"/>
              <a:gd name="T17" fmla="*/ 183 h 809"/>
              <a:gd name="T18" fmla="*/ 1822 w 1971"/>
              <a:gd name="T19" fmla="*/ 183 h 809"/>
              <a:gd name="T20" fmla="*/ 1794 w 1971"/>
              <a:gd name="T21" fmla="*/ 369 h 809"/>
              <a:gd name="T22" fmla="*/ 1816 w 1971"/>
              <a:gd name="T23" fmla="*/ 276 h 809"/>
              <a:gd name="T24" fmla="*/ 493 w 1971"/>
              <a:gd name="T25" fmla="*/ 276 h 809"/>
              <a:gd name="T26" fmla="*/ 416 w 1971"/>
              <a:gd name="T27" fmla="*/ 369 h 809"/>
              <a:gd name="T28" fmla="*/ 1794 w 1971"/>
              <a:gd name="T29" fmla="*/ 369 h 809"/>
              <a:gd name="T30" fmla="*/ 1782 w 1971"/>
              <a:gd name="T31" fmla="*/ 598 h 809"/>
              <a:gd name="T32" fmla="*/ 1801 w 1971"/>
              <a:gd name="T33" fmla="*/ 487 h 809"/>
              <a:gd name="T34" fmla="*/ 344 w 1971"/>
              <a:gd name="T35" fmla="*/ 487 h 809"/>
              <a:gd name="T36" fmla="*/ 248 w 1971"/>
              <a:gd name="T37" fmla="*/ 598 h 809"/>
              <a:gd name="T38" fmla="*/ 1782 w 1971"/>
              <a:gd name="T39" fmla="*/ 598 h 80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971"/>
              <a:gd name="T61" fmla="*/ 0 h 809"/>
              <a:gd name="T62" fmla="*/ 1971 w 1971"/>
              <a:gd name="T63" fmla="*/ 809 h 80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971" h="809">
                <a:moveTo>
                  <a:pt x="1971" y="0"/>
                </a:moveTo>
                <a:lnTo>
                  <a:pt x="1887" y="809"/>
                </a:lnTo>
                <a:lnTo>
                  <a:pt x="0" y="809"/>
                </a:lnTo>
                <a:lnTo>
                  <a:pt x="580" y="0"/>
                </a:lnTo>
                <a:lnTo>
                  <a:pt x="1971" y="0"/>
                </a:lnTo>
                <a:close/>
                <a:moveTo>
                  <a:pt x="1822" y="183"/>
                </a:moveTo>
                <a:lnTo>
                  <a:pt x="1844" y="90"/>
                </a:lnTo>
                <a:lnTo>
                  <a:pt x="617" y="90"/>
                </a:lnTo>
                <a:lnTo>
                  <a:pt x="561" y="183"/>
                </a:lnTo>
                <a:lnTo>
                  <a:pt x="1822" y="183"/>
                </a:lnTo>
                <a:close/>
                <a:moveTo>
                  <a:pt x="1794" y="369"/>
                </a:moveTo>
                <a:lnTo>
                  <a:pt x="1816" y="276"/>
                </a:lnTo>
                <a:lnTo>
                  <a:pt x="493" y="276"/>
                </a:lnTo>
                <a:lnTo>
                  <a:pt x="416" y="369"/>
                </a:lnTo>
                <a:lnTo>
                  <a:pt x="1794" y="369"/>
                </a:lnTo>
                <a:close/>
                <a:moveTo>
                  <a:pt x="1782" y="598"/>
                </a:moveTo>
                <a:lnTo>
                  <a:pt x="1801" y="487"/>
                </a:lnTo>
                <a:lnTo>
                  <a:pt x="344" y="487"/>
                </a:lnTo>
                <a:lnTo>
                  <a:pt x="248" y="598"/>
                </a:lnTo>
                <a:lnTo>
                  <a:pt x="1782" y="5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6"/>
          <p:cNvSpPr>
            <a:spLocks noChangeArrowheads="1"/>
          </p:cNvSpPr>
          <p:nvPr/>
        </p:nvSpPr>
        <p:spPr bwMode="auto">
          <a:xfrm>
            <a:off x="4776788" y="4721225"/>
            <a:ext cx="2036762" cy="147638"/>
          </a:xfrm>
          <a:custGeom>
            <a:avLst/>
            <a:gdLst>
              <a:gd name="T0" fmla="*/ 1283 w 1283"/>
              <a:gd name="T1" fmla="*/ 0 h 93"/>
              <a:gd name="T2" fmla="*/ 1261 w 1283"/>
              <a:gd name="T3" fmla="*/ 93 h 93"/>
              <a:gd name="T4" fmla="*/ 0 w 1283"/>
              <a:gd name="T5" fmla="*/ 93 h 93"/>
              <a:gd name="T6" fmla="*/ 56 w 1283"/>
              <a:gd name="T7" fmla="*/ 0 h 93"/>
              <a:gd name="T8" fmla="*/ 1283 w 1283"/>
              <a:gd name="T9" fmla="*/ 0 h 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3"/>
              <a:gd name="T16" fmla="*/ 0 h 93"/>
              <a:gd name="T17" fmla="*/ 1283 w 1283"/>
              <a:gd name="T18" fmla="*/ 93 h 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3" h="93">
                <a:moveTo>
                  <a:pt x="1283" y="0"/>
                </a:moveTo>
                <a:lnTo>
                  <a:pt x="1261" y="93"/>
                </a:lnTo>
                <a:lnTo>
                  <a:pt x="0" y="93"/>
                </a:lnTo>
                <a:lnTo>
                  <a:pt x="56" y="0"/>
                </a:lnTo>
                <a:lnTo>
                  <a:pt x="128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7"/>
          <p:cNvSpPr>
            <a:spLocks noChangeArrowheads="1"/>
          </p:cNvSpPr>
          <p:nvPr/>
        </p:nvSpPr>
        <p:spPr bwMode="auto">
          <a:xfrm>
            <a:off x="4546600" y="5016500"/>
            <a:ext cx="2222500" cy="147638"/>
          </a:xfrm>
          <a:custGeom>
            <a:avLst/>
            <a:gdLst>
              <a:gd name="T0" fmla="*/ 1400 w 1400"/>
              <a:gd name="T1" fmla="*/ 0 h 93"/>
              <a:gd name="T2" fmla="*/ 1378 w 1400"/>
              <a:gd name="T3" fmla="*/ 93 h 93"/>
              <a:gd name="T4" fmla="*/ 0 w 1400"/>
              <a:gd name="T5" fmla="*/ 93 h 93"/>
              <a:gd name="T6" fmla="*/ 77 w 1400"/>
              <a:gd name="T7" fmla="*/ 0 h 93"/>
              <a:gd name="T8" fmla="*/ 1400 w 1400"/>
              <a:gd name="T9" fmla="*/ 0 h 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00"/>
              <a:gd name="T16" fmla="*/ 0 h 93"/>
              <a:gd name="T17" fmla="*/ 1400 w 1400"/>
              <a:gd name="T18" fmla="*/ 93 h 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00" h="93">
                <a:moveTo>
                  <a:pt x="1400" y="0"/>
                </a:moveTo>
                <a:lnTo>
                  <a:pt x="1378" y="93"/>
                </a:lnTo>
                <a:lnTo>
                  <a:pt x="0" y="93"/>
                </a:lnTo>
                <a:lnTo>
                  <a:pt x="77" y="0"/>
                </a:lnTo>
                <a:lnTo>
                  <a:pt x="140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8"/>
          <p:cNvSpPr>
            <a:spLocks noChangeArrowheads="1"/>
          </p:cNvSpPr>
          <p:nvPr/>
        </p:nvSpPr>
        <p:spPr bwMode="auto">
          <a:xfrm>
            <a:off x="4279900" y="5351463"/>
            <a:ext cx="2465388" cy="176212"/>
          </a:xfrm>
          <a:custGeom>
            <a:avLst/>
            <a:gdLst>
              <a:gd name="T0" fmla="*/ 1553 w 1553"/>
              <a:gd name="T1" fmla="*/ 0 h 111"/>
              <a:gd name="T2" fmla="*/ 1534 w 1553"/>
              <a:gd name="T3" fmla="*/ 111 h 111"/>
              <a:gd name="T4" fmla="*/ 0 w 1553"/>
              <a:gd name="T5" fmla="*/ 111 h 111"/>
              <a:gd name="T6" fmla="*/ 96 w 1553"/>
              <a:gd name="T7" fmla="*/ 0 h 111"/>
              <a:gd name="T8" fmla="*/ 1553 w 1553"/>
              <a:gd name="T9" fmla="*/ 0 h 1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3"/>
              <a:gd name="T16" fmla="*/ 0 h 111"/>
              <a:gd name="T17" fmla="*/ 1553 w 1553"/>
              <a:gd name="T18" fmla="*/ 111 h 1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3" h="111">
                <a:moveTo>
                  <a:pt x="1553" y="0"/>
                </a:moveTo>
                <a:lnTo>
                  <a:pt x="1534" y="111"/>
                </a:lnTo>
                <a:lnTo>
                  <a:pt x="0" y="111"/>
                </a:lnTo>
                <a:lnTo>
                  <a:pt x="96" y="0"/>
                </a:lnTo>
                <a:lnTo>
                  <a:pt x="155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9"/>
          <p:cNvSpPr>
            <a:spLocks noEditPoints="1" noChangeArrowheads="1"/>
          </p:cNvSpPr>
          <p:nvPr/>
        </p:nvSpPr>
        <p:spPr bwMode="auto">
          <a:xfrm>
            <a:off x="4589463" y="1454150"/>
            <a:ext cx="1947862" cy="1992313"/>
          </a:xfrm>
          <a:custGeom>
            <a:avLst/>
            <a:gdLst>
              <a:gd name="T0" fmla="*/ 352 w 396"/>
              <a:gd name="T1" fmla="*/ 129 h 405"/>
              <a:gd name="T2" fmla="*/ 267 w 396"/>
              <a:gd name="T3" fmla="*/ 372 h 405"/>
              <a:gd name="T4" fmla="*/ 62 w 396"/>
              <a:gd name="T5" fmla="*/ 339 h 405"/>
              <a:gd name="T6" fmla="*/ 75 w 396"/>
              <a:gd name="T7" fmla="*/ 333 h 405"/>
              <a:gd name="T8" fmla="*/ 88 w 396"/>
              <a:gd name="T9" fmla="*/ 297 h 405"/>
              <a:gd name="T10" fmla="*/ 56 w 396"/>
              <a:gd name="T11" fmla="*/ 231 h 405"/>
              <a:gd name="T12" fmla="*/ 19 w 396"/>
              <a:gd name="T13" fmla="*/ 218 h 405"/>
              <a:gd name="T14" fmla="*/ 7 w 396"/>
              <a:gd name="T15" fmla="*/ 224 h 405"/>
              <a:gd name="T16" fmla="*/ 109 w 396"/>
              <a:gd name="T17" fmla="*/ 44 h 405"/>
              <a:gd name="T18" fmla="*/ 352 w 396"/>
              <a:gd name="T19" fmla="*/ 129 h 405"/>
              <a:gd name="T20" fmla="*/ 239 w 396"/>
              <a:gd name="T21" fmla="*/ 314 h 405"/>
              <a:gd name="T22" fmla="*/ 294 w 396"/>
              <a:gd name="T23" fmla="*/ 156 h 405"/>
              <a:gd name="T24" fmla="*/ 137 w 396"/>
              <a:gd name="T25" fmla="*/ 102 h 405"/>
              <a:gd name="T26" fmla="*/ 82 w 396"/>
              <a:gd name="T27" fmla="*/ 259 h 405"/>
              <a:gd name="T28" fmla="*/ 239 w 396"/>
              <a:gd name="T29" fmla="*/ 314 h 40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96"/>
              <a:gd name="T46" fmla="*/ 0 h 405"/>
              <a:gd name="T47" fmla="*/ 396 w 396"/>
              <a:gd name="T48" fmla="*/ 405 h 40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96" h="405">
                <a:moveTo>
                  <a:pt x="352" y="129"/>
                </a:moveTo>
                <a:cubicBezTo>
                  <a:pt x="396" y="219"/>
                  <a:pt x="358" y="328"/>
                  <a:pt x="267" y="372"/>
                </a:cubicBezTo>
                <a:cubicBezTo>
                  <a:pt x="197" y="405"/>
                  <a:pt x="116" y="390"/>
                  <a:pt x="62" y="339"/>
                </a:cubicBezTo>
                <a:cubicBezTo>
                  <a:pt x="75" y="333"/>
                  <a:pt x="75" y="333"/>
                  <a:pt x="75" y="333"/>
                </a:cubicBezTo>
                <a:cubicBezTo>
                  <a:pt x="88" y="327"/>
                  <a:pt x="94" y="310"/>
                  <a:pt x="88" y="297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49" y="217"/>
                  <a:pt x="33" y="212"/>
                  <a:pt x="19" y="218"/>
                </a:cubicBezTo>
                <a:cubicBezTo>
                  <a:pt x="7" y="224"/>
                  <a:pt x="7" y="224"/>
                  <a:pt x="7" y="224"/>
                </a:cubicBezTo>
                <a:cubicBezTo>
                  <a:pt x="0" y="151"/>
                  <a:pt x="39" y="78"/>
                  <a:pt x="109" y="44"/>
                </a:cubicBezTo>
                <a:cubicBezTo>
                  <a:pt x="200" y="0"/>
                  <a:pt x="309" y="38"/>
                  <a:pt x="352" y="129"/>
                </a:cubicBezTo>
                <a:close/>
                <a:moveTo>
                  <a:pt x="239" y="314"/>
                </a:moveTo>
                <a:cubicBezTo>
                  <a:pt x="298" y="286"/>
                  <a:pt x="323" y="215"/>
                  <a:pt x="294" y="156"/>
                </a:cubicBezTo>
                <a:cubicBezTo>
                  <a:pt x="266" y="98"/>
                  <a:pt x="196" y="73"/>
                  <a:pt x="137" y="102"/>
                </a:cubicBezTo>
                <a:cubicBezTo>
                  <a:pt x="78" y="130"/>
                  <a:pt x="54" y="200"/>
                  <a:pt x="82" y="259"/>
                </a:cubicBezTo>
                <a:cubicBezTo>
                  <a:pt x="110" y="317"/>
                  <a:pt x="181" y="342"/>
                  <a:pt x="239" y="3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0"/>
          <p:cNvSpPr>
            <a:spLocks noChangeArrowheads="1"/>
          </p:cNvSpPr>
          <p:nvPr/>
        </p:nvSpPr>
        <p:spPr bwMode="auto">
          <a:xfrm>
            <a:off x="4856163" y="1812925"/>
            <a:ext cx="1322387" cy="1323975"/>
          </a:xfrm>
          <a:custGeom>
            <a:avLst/>
            <a:gdLst>
              <a:gd name="T0" fmla="*/ 240 w 269"/>
              <a:gd name="T1" fmla="*/ 83 h 269"/>
              <a:gd name="T2" fmla="*/ 185 w 269"/>
              <a:gd name="T3" fmla="*/ 241 h 269"/>
              <a:gd name="T4" fmla="*/ 28 w 269"/>
              <a:gd name="T5" fmla="*/ 186 h 269"/>
              <a:gd name="T6" fmla="*/ 83 w 269"/>
              <a:gd name="T7" fmla="*/ 29 h 269"/>
              <a:gd name="T8" fmla="*/ 240 w 269"/>
              <a:gd name="T9" fmla="*/ 83 h 2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9"/>
              <a:gd name="T16" fmla="*/ 0 h 269"/>
              <a:gd name="T17" fmla="*/ 269 w 269"/>
              <a:gd name="T18" fmla="*/ 269 h 2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9" h="269">
                <a:moveTo>
                  <a:pt x="240" y="83"/>
                </a:moveTo>
                <a:cubicBezTo>
                  <a:pt x="269" y="142"/>
                  <a:pt x="244" y="213"/>
                  <a:pt x="185" y="241"/>
                </a:cubicBezTo>
                <a:cubicBezTo>
                  <a:pt x="127" y="269"/>
                  <a:pt x="56" y="244"/>
                  <a:pt x="28" y="186"/>
                </a:cubicBezTo>
                <a:cubicBezTo>
                  <a:pt x="0" y="127"/>
                  <a:pt x="24" y="57"/>
                  <a:pt x="83" y="29"/>
                </a:cubicBezTo>
                <a:cubicBezTo>
                  <a:pt x="142" y="0"/>
                  <a:pt x="212" y="25"/>
                  <a:pt x="240" y="8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4624388" y="2497138"/>
            <a:ext cx="428625" cy="625475"/>
          </a:xfrm>
          <a:custGeom>
            <a:avLst/>
            <a:gdLst>
              <a:gd name="T0" fmla="*/ 81 w 87"/>
              <a:gd name="T1" fmla="*/ 85 h 127"/>
              <a:gd name="T2" fmla="*/ 68 w 87"/>
              <a:gd name="T3" fmla="*/ 121 h 127"/>
              <a:gd name="T4" fmla="*/ 55 w 87"/>
              <a:gd name="T5" fmla="*/ 127 h 127"/>
              <a:gd name="T6" fmla="*/ 40 w 87"/>
              <a:gd name="T7" fmla="*/ 111 h 127"/>
              <a:gd name="T8" fmla="*/ 50 w 87"/>
              <a:gd name="T9" fmla="*/ 86 h 127"/>
              <a:gd name="T10" fmla="*/ 29 w 87"/>
              <a:gd name="T11" fmla="*/ 42 h 127"/>
              <a:gd name="T12" fmla="*/ 3 w 87"/>
              <a:gd name="T13" fmla="*/ 35 h 127"/>
              <a:gd name="T14" fmla="*/ 0 w 87"/>
              <a:gd name="T15" fmla="*/ 12 h 127"/>
              <a:gd name="T16" fmla="*/ 12 w 87"/>
              <a:gd name="T17" fmla="*/ 6 h 127"/>
              <a:gd name="T18" fmla="*/ 49 w 87"/>
              <a:gd name="T19" fmla="*/ 19 h 127"/>
              <a:gd name="T20" fmla="*/ 81 w 87"/>
              <a:gd name="T21" fmla="*/ 85 h 12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7"/>
              <a:gd name="T34" fmla="*/ 0 h 127"/>
              <a:gd name="T35" fmla="*/ 87 w 87"/>
              <a:gd name="T36" fmla="*/ 127 h 12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7" h="127">
                <a:moveTo>
                  <a:pt x="81" y="85"/>
                </a:moveTo>
                <a:cubicBezTo>
                  <a:pt x="87" y="98"/>
                  <a:pt x="81" y="115"/>
                  <a:pt x="68" y="121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0" y="122"/>
                  <a:pt x="45" y="117"/>
                  <a:pt x="40" y="111"/>
                </a:cubicBezTo>
                <a:cubicBezTo>
                  <a:pt x="50" y="104"/>
                  <a:pt x="54" y="94"/>
                  <a:pt x="50" y="86"/>
                </a:cubicBezTo>
                <a:cubicBezTo>
                  <a:pt x="29" y="42"/>
                  <a:pt x="29" y="42"/>
                  <a:pt x="29" y="42"/>
                </a:cubicBezTo>
                <a:cubicBezTo>
                  <a:pt x="25" y="34"/>
                  <a:pt x="14" y="31"/>
                  <a:pt x="3" y="35"/>
                </a:cubicBezTo>
                <a:cubicBezTo>
                  <a:pt x="2" y="27"/>
                  <a:pt x="1" y="20"/>
                  <a:pt x="0" y="12"/>
                </a:cubicBezTo>
                <a:cubicBezTo>
                  <a:pt x="12" y="6"/>
                  <a:pt x="12" y="6"/>
                  <a:pt x="12" y="6"/>
                </a:cubicBezTo>
                <a:cubicBezTo>
                  <a:pt x="26" y="0"/>
                  <a:pt x="42" y="5"/>
                  <a:pt x="49" y="19"/>
                </a:cubicBezTo>
                <a:lnTo>
                  <a:pt x="81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4638675" y="2649538"/>
            <a:ext cx="250825" cy="393700"/>
          </a:xfrm>
          <a:custGeom>
            <a:avLst/>
            <a:gdLst>
              <a:gd name="T0" fmla="*/ 47 w 51"/>
              <a:gd name="T1" fmla="*/ 55 h 80"/>
              <a:gd name="T2" fmla="*/ 37 w 51"/>
              <a:gd name="T3" fmla="*/ 80 h 80"/>
              <a:gd name="T4" fmla="*/ 14 w 51"/>
              <a:gd name="T5" fmla="*/ 44 h 80"/>
              <a:gd name="T6" fmla="*/ 0 w 51"/>
              <a:gd name="T7" fmla="*/ 4 h 80"/>
              <a:gd name="T8" fmla="*/ 26 w 51"/>
              <a:gd name="T9" fmla="*/ 11 h 80"/>
              <a:gd name="T10" fmla="*/ 47 w 51"/>
              <a:gd name="T11" fmla="*/ 55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"/>
              <a:gd name="T19" fmla="*/ 0 h 80"/>
              <a:gd name="T20" fmla="*/ 51 w 51"/>
              <a:gd name="T21" fmla="*/ 80 h 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" h="80">
                <a:moveTo>
                  <a:pt x="47" y="55"/>
                </a:moveTo>
                <a:cubicBezTo>
                  <a:pt x="51" y="63"/>
                  <a:pt x="47" y="73"/>
                  <a:pt x="37" y="80"/>
                </a:cubicBezTo>
                <a:cubicBezTo>
                  <a:pt x="28" y="69"/>
                  <a:pt x="21" y="57"/>
                  <a:pt x="14" y="44"/>
                </a:cubicBezTo>
                <a:cubicBezTo>
                  <a:pt x="8" y="31"/>
                  <a:pt x="3" y="17"/>
                  <a:pt x="0" y="4"/>
                </a:cubicBezTo>
                <a:cubicBezTo>
                  <a:pt x="11" y="0"/>
                  <a:pt x="22" y="3"/>
                  <a:pt x="26" y="11"/>
                </a:cubicBezTo>
                <a:lnTo>
                  <a:pt x="47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4540250" y="2670175"/>
            <a:ext cx="280988" cy="422275"/>
          </a:xfrm>
          <a:custGeom>
            <a:avLst/>
            <a:gdLst>
              <a:gd name="T0" fmla="*/ 57 w 57"/>
              <a:gd name="T1" fmla="*/ 76 h 86"/>
              <a:gd name="T2" fmla="*/ 54 w 57"/>
              <a:gd name="T3" fmla="*/ 78 h 86"/>
              <a:gd name="T4" fmla="*/ 37 w 57"/>
              <a:gd name="T5" fmla="*/ 86 h 86"/>
              <a:gd name="T6" fmla="*/ 15 w 57"/>
              <a:gd name="T7" fmla="*/ 49 h 86"/>
              <a:gd name="T8" fmla="*/ 0 w 57"/>
              <a:gd name="T9" fmla="*/ 9 h 86"/>
              <a:gd name="T10" fmla="*/ 17 w 57"/>
              <a:gd name="T11" fmla="*/ 1 h 86"/>
              <a:gd name="T12" fmla="*/ 20 w 57"/>
              <a:gd name="T13" fmla="*/ 0 h 86"/>
              <a:gd name="T14" fmla="*/ 34 w 57"/>
              <a:gd name="T15" fmla="*/ 40 h 86"/>
              <a:gd name="T16" fmla="*/ 57 w 57"/>
              <a:gd name="T17" fmla="*/ 76 h 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"/>
              <a:gd name="T28" fmla="*/ 0 h 86"/>
              <a:gd name="T29" fmla="*/ 57 w 57"/>
              <a:gd name="T30" fmla="*/ 86 h 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" h="86">
                <a:moveTo>
                  <a:pt x="57" y="76"/>
                </a:moveTo>
                <a:cubicBezTo>
                  <a:pt x="56" y="76"/>
                  <a:pt x="55" y="77"/>
                  <a:pt x="54" y="78"/>
                </a:cubicBezTo>
                <a:cubicBezTo>
                  <a:pt x="37" y="86"/>
                  <a:pt x="37" y="86"/>
                  <a:pt x="37" y="86"/>
                </a:cubicBezTo>
                <a:cubicBezTo>
                  <a:pt x="29" y="74"/>
                  <a:pt x="21" y="62"/>
                  <a:pt x="15" y="49"/>
                </a:cubicBezTo>
                <a:cubicBezTo>
                  <a:pt x="8" y="36"/>
                  <a:pt x="4" y="23"/>
                  <a:pt x="0" y="9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9" y="0"/>
                  <a:pt x="20" y="0"/>
                </a:cubicBezTo>
                <a:cubicBezTo>
                  <a:pt x="23" y="13"/>
                  <a:pt x="28" y="27"/>
                  <a:pt x="34" y="40"/>
                </a:cubicBezTo>
                <a:cubicBezTo>
                  <a:pt x="41" y="53"/>
                  <a:pt x="48" y="65"/>
                  <a:pt x="57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3241675" y="2714625"/>
            <a:ext cx="1481138" cy="989013"/>
          </a:xfrm>
          <a:custGeom>
            <a:avLst/>
            <a:gdLst>
              <a:gd name="T0" fmla="*/ 301 w 301"/>
              <a:gd name="T1" fmla="*/ 77 h 201"/>
              <a:gd name="T2" fmla="*/ 55 w 301"/>
              <a:gd name="T3" fmla="*/ 195 h 201"/>
              <a:gd name="T4" fmla="*/ 25 w 301"/>
              <a:gd name="T5" fmla="*/ 189 h 201"/>
              <a:gd name="T6" fmla="*/ 4 w 301"/>
              <a:gd name="T7" fmla="*/ 146 h 201"/>
              <a:gd name="T8" fmla="*/ 18 w 301"/>
              <a:gd name="T9" fmla="*/ 119 h 201"/>
              <a:gd name="T10" fmla="*/ 264 w 301"/>
              <a:gd name="T11" fmla="*/ 0 h 201"/>
              <a:gd name="T12" fmla="*/ 279 w 301"/>
              <a:gd name="T13" fmla="*/ 40 h 201"/>
              <a:gd name="T14" fmla="*/ 301 w 301"/>
              <a:gd name="T15" fmla="*/ 77 h 20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1"/>
              <a:gd name="T25" fmla="*/ 0 h 201"/>
              <a:gd name="T26" fmla="*/ 301 w 301"/>
              <a:gd name="T27" fmla="*/ 201 h 20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1" h="201">
                <a:moveTo>
                  <a:pt x="301" y="77"/>
                </a:moveTo>
                <a:cubicBezTo>
                  <a:pt x="55" y="195"/>
                  <a:pt x="55" y="195"/>
                  <a:pt x="55" y="195"/>
                </a:cubicBezTo>
                <a:cubicBezTo>
                  <a:pt x="43" y="201"/>
                  <a:pt x="30" y="198"/>
                  <a:pt x="25" y="189"/>
                </a:cubicBezTo>
                <a:cubicBezTo>
                  <a:pt x="4" y="146"/>
                  <a:pt x="4" y="146"/>
                  <a:pt x="4" y="146"/>
                </a:cubicBezTo>
                <a:cubicBezTo>
                  <a:pt x="0" y="137"/>
                  <a:pt x="6" y="125"/>
                  <a:pt x="18" y="119"/>
                </a:cubicBezTo>
                <a:cubicBezTo>
                  <a:pt x="264" y="0"/>
                  <a:pt x="264" y="0"/>
                  <a:pt x="264" y="0"/>
                </a:cubicBezTo>
                <a:cubicBezTo>
                  <a:pt x="268" y="14"/>
                  <a:pt x="272" y="27"/>
                  <a:pt x="279" y="40"/>
                </a:cubicBezTo>
                <a:cubicBezTo>
                  <a:pt x="285" y="53"/>
                  <a:pt x="293" y="65"/>
                  <a:pt x="301" y="7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5"/>
          <p:cNvSpPr>
            <a:spLocks noChangeArrowheads="1"/>
          </p:cNvSpPr>
          <p:nvPr/>
        </p:nvSpPr>
        <p:spPr bwMode="auto">
          <a:xfrm>
            <a:off x="2130425" y="2286000"/>
            <a:ext cx="2386013" cy="1397000"/>
          </a:xfrm>
          <a:custGeom>
            <a:avLst/>
            <a:gdLst>
              <a:gd name="T0" fmla="*/ 485 w 485"/>
              <a:gd name="T1" fmla="*/ 60 h 284"/>
              <a:gd name="T2" fmla="*/ 372 w 485"/>
              <a:gd name="T3" fmla="*/ 94 h 284"/>
              <a:gd name="T4" fmla="*/ 306 w 485"/>
              <a:gd name="T5" fmla="*/ 77 h 284"/>
              <a:gd name="T6" fmla="*/ 297 w 485"/>
              <a:gd name="T7" fmla="*/ 156 h 284"/>
              <a:gd name="T8" fmla="*/ 216 w 485"/>
              <a:gd name="T9" fmla="*/ 196 h 284"/>
              <a:gd name="T10" fmla="*/ 203 w 485"/>
              <a:gd name="T11" fmla="*/ 232 h 284"/>
              <a:gd name="T12" fmla="*/ 134 w 485"/>
              <a:gd name="T13" fmla="*/ 195 h 284"/>
              <a:gd name="T14" fmla="*/ 136 w 485"/>
              <a:gd name="T15" fmla="*/ 118 h 284"/>
              <a:gd name="T16" fmla="*/ 95 w 485"/>
              <a:gd name="T17" fmla="*/ 198 h 284"/>
              <a:gd name="T18" fmla="*/ 133 w 485"/>
              <a:gd name="T19" fmla="*/ 217 h 284"/>
              <a:gd name="T20" fmla="*/ 214 w 485"/>
              <a:gd name="T21" fmla="*/ 258 h 284"/>
              <a:gd name="T22" fmla="*/ 202 w 485"/>
              <a:gd name="T23" fmla="*/ 284 h 284"/>
              <a:gd name="T24" fmla="*/ 134 w 485"/>
              <a:gd name="T25" fmla="*/ 269 h 284"/>
              <a:gd name="T26" fmla="*/ 63 w 485"/>
              <a:gd name="T27" fmla="*/ 249 h 284"/>
              <a:gd name="T28" fmla="*/ 24 w 485"/>
              <a:gd name="T29" fmla="*/ 171 h 284"/>
              <a:gd name="T30" fmla="*/ 57 w 485"/>
              <a:gd name="T31" fmla="*/ 82 h 284"/>
              <a:gd name="T32" fmla="*/ 177 w 485"/>
              <a:gd name="T33" fmla="*/ 0 h 284"/>
              <a:gd name="T34" fmla="*/ 177 w 485"/>
              <a:gd name="T35" fmla="*/ 0 h 284"/>
              <a:gd name="T36" fmla="*/ 221 w 485"/>
              <a:gd name="T37" fmla="*/ 47 h 284"/>
              <a:gd name="T38" fmla="*/ 200 w 485"/>
              <a:gd name="T39" fmla="*/ 129 h 284"/>
              <a:gd name="T40" fmla="*/ 229 w 485"/>
              <a:gd name="T41" fmla="*/ 168 h 284"/>
              <a:gd name="T42" fmla="*/ 252 w 485"/>
              <a:gd name="T43" fmla="*/ 128 h 284"/>
              <a:gd name="T44" fmla="*/ 221 w 485"/>
              <a:gd name="T45" fmla="*/ 47 h 284"/>
              <a:gd name="T46" fmla="*/ 252 w 485"/>
              <a:gd name="T47" fmla="*/ 2 h 284"/>
              <a:gd name="T48" fmla="*/ 294 w 485"/>
              <a:gd name="T49" fmla="*/ 16 h 284"/>
              <a:gd name="T50" fmla="*/ 375 w 485"/>
              <a:gd name="T51" fmla="*/ 47 h 284"/>
              <a:gd name="T52" fmla="*/ 485 w 485"/>
              <a:gd name="T53" fmla="*/ 16 h 284"/>
              <a:gd name="T54" fmla="*/ 485 w 485"/>
              <a:gd name="T55" fmla="*/ 60 h 28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85"/>
              <a:gd name="T85" fmla="*/ 0 h 284"/>
              <a:gd name="T86" fmla="*/ 485 w 485"/>
              <a:gd name="T87" fmla="*/ 284 h 28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85" h="284">
                <a:moveTo>
                  <a:pt x="485" y="60"/>
                </a:moveTo>
                <a:cubicBezTo>
                  <a:pt x="372" y="94"/>
                  <a:pt x="372" y="94"/>
                  <a:pt x="372" y="94"/>
                </a:cubicBezTo>
                <a:cubicBezTo>
                  <a:pt x="306" y="77"/>
                  <a:pt x="306" y="77"/>
                  <a:pt x="306" y="77"/>
                </a:cubicBezTo>
                <a:cubicBezTo>
                  <a:pt x="297" y="156"/>
                  <a:pt x="297" y="156"/>
                  <a:pt x="297" y="156"/>
                </a:cubicBezTo>
                <a:cubicBezTo>
                  <a:pt x="216" y="196"/>
                  <a:pt x="216" y="196"/>
                  <a:pt x="216" y="196"/>
                </a:cubicBezTo>
                <a:cubicBezTo>
                  <a:pt x="202" y="202"/>
                  <a:pt x="196" y="219"/>
                  <a:pt x="203" y="232"/>
                </a:cubicBezTo>
                <a:cubicBezTo>
                  <a:pt x="134" y="195"/>
                  <a:pt x="134" y="195"/>
                  <a:pt x="134" y="195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133" y="217"/>
                  <a:pt x="133" y="217"/>
                  <a:pt x="133" y="217"/>
                </a:cubicBezTo>
                <a:cubicBezTo>
                  <a:pt x="214" y="258"/>
                  <a:pt x="214" y="258"/>
                  <a:pt x="214" y="258"/>
                </a:cubicBezTo>
                <a:cubicBezTo>
                  <a:pt x="202" y="284"/>
                  <a:pt x="202" y="284"/>
                  <a:pt x="202" y="284"/>
                </a:cubicBezTo>
                <a:cubicBezTo>
                  <a:pt x="202" y="284"/>
                  <a:pt x="172" y="279"/>
                  <a:pt x="134" y="269"/>
                </a:cubicBezTo>
                <a:cubicBezTo>
                  <a:pt x="111" y="263"/>
                  <a:pt x="86" y="256"/>
                  <a:pt x="63" y="249"/>
                </a:cubicBezTo>
                <a:cubicBezTo>
                  <a:pt x="0" y="228"/>
                  <a:pt x="24" y="171"/>
                  <a:pt x="24" y="171"/>
                </a:cubicBezTo>
                <a:cubicBezTo>
                  <a:pt x="24" y="171"/>
                  <a:pt x="24" y="171"/>
                  <a:pt x="57" y="82"/>
                </a:cubicBezTo>
                <a:cubicBezTo>
                  <a:pt x="80" y="20"/>
                  <a:pt x="142" y="4"/>
                  <a:pt x="177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221" y="47"/>
                  <a:pt x="221" y="47"/>
                  <a:pt x="221" y="47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229" y="168"/>
                  <a:pt x="229" y="168"/>
                  <a:pt x="229" y="168"/>
                </a:cubicBezTo>
                <a:cubicBezTo>
                  <a:pt x="252" y="128"/>
                  <a:pt x="252" y="128"/>
                  <a:pt x="252" y="128"/>
                </a:cubicBezTo>
                <a:cubicBezTo>
                  <a:pt x="221" y="47"/>
                  <a:pt x="221" y="47"/>
                  <a:pt x="221" y="47"/>
                </a:cubicBezTo>
                <a:cubicBezTo>
                  <a:pt x="252" y="2"/>
                  <a:pt x="252" y="2"/>
                  <a:pt x="252" y="2"/>
                </a:cubicBezTo>
                <a:cubicBezTo>
                  <a:pt x="266" y="4"/>
                  <a:pt x="281" y="9"/>
                  <a:pt x="294" y="16"/>
                </a:cubicBezTo>
                <a:cubicBezTo>
                  <a:pt x="333" y="38"/>
                  <a:pt x="375" y="47"/>
                  <a:pt x="375" y="47"/>
                </a:cubicBezTo>
                <a:cubicBezTo>
                  <a:pt x="485" y="16"/>
                  <a:pt x="485" y="16"/>
                  <a:pt x="485" y="16"/>
                </a:cubicBezTo>
                <a:cubicBezTo>
                  <a:pt x="484" y="30"/>
                  <a:pt x="484" y="45"/>
                  <a:pt x="485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789238" y="3609975"/>
            <a:ext cx="993775" cy="2120900"/>
          </a:xfrm>
          <a:custGeom>
            <a:avLst/>
            <a:gdLst>
              <a:gd name="T0" fmla="*/ 163 w 202"/>
              <a:gd name="T1" fmla="*/ 29 h 431"/>
              <a:gd name="T2" fmla="*/ 202 w 202"/>
              <a:gd name="T3" fmla="*/ 431 h 431"/>
              <a:gd name="T4" fmla="*/ 148 w 202"/>
              <a:gd name="T5" fmla="*/ 431 h 431"/>
              <a:gd name="T6" fmla="*/ 95 w 202"/>
              <a:gd name="T7" fmla="*/ 57 h 431"/>
              <a:gd name="T8" fmla="*/ 95 w 202"/>
              <a:gd name="T9" fmla="*/ 185 h 431"/>
              <a:gd name="T10" fmla="*/ 83 w 202"/>
              <a:gd name="T11" fmla="*/ 431 h 431"/>
              <a:gd name="T12" fmla="*/ 34 w 202"/>
              <a:gd name="T13" fmla="*/ 431 h 431"/>
              <a:gd name="T14" fmla="*/ 34 w 202"/>
              <a:gd name="T15" fmla="*/ 200 h 431"/>
              <a:gd name="T16" fmla="*/ 0 w 202"/>
              <a:gd name="T17" fmla="*/ 45 h 431"/>
              <a:gd name="T18" fmla="*/ 0 w 202"/>
              <a:gd name="T19" fmla="*/ 15 h 431"/>
              <a:gd name="T20" fmla="*/ 69 w 202"/>
              <a:gd name="T21" fmla="*/ 30 h 431"/>
              <a:gd name="T22" fmla="*/ 87 w 202"/>
              <a:gd name="T23" fmla="*/ 0 h 431"/>
              <a:gd name="T24" fmla="*/ 100 w 202"/>
              <a:gd name="T25" fmla="*/ 29 h 431"/>
              <a:gd name="T26" fmla="*/ 137 w 202"/>
              <a:gd name="T27" fmla="*/ 42 h 431"/>
              <a:gd name="T28" fmla="*/ 163 w 202"/>
              <a:gd name="T29" fmla="*/ 29 h 43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02"/>
              <a:gd name="T46" fmla="*/ 0 h 431"/>
              <a:gd name="T47" fmla="*/ 202 w 202"/>
              <a:gd name="T48" fmla="*/ 431 h 43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02" h="431">
                <a:moveTo>
                  <a:pt x="163" y="29"/>
                </a:moveTo>
                <a:cubicBezTo>
                  <a:pt x="202" y="431"/>
                  <a:pt x="202" y="431"/>
                  <a:pt x="202" y="431"/>
                </a:cubicBezTo>
                <a:cubicBezTo>
                  <a:pt x="148" y="431"/>
                  <a:pt x="148" y="431"/>
                  <a:pt x="148" y="431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83" y="431"/>
                  <a:pt x="83" y="431"/>
                  <a:pt x="83" y="431"/>
                </a:cubicBezTo>
                <a:cubicBezTo>
                  <a:pt x="34" y="431"/>
                  <a:pt x="34" y="431"/>
                  <a:pt x="34" y="431"/>
                </a:cubicBezTo>
                <a:cubicBezTo>
                  <a:pt x="34" y="200"/>
                  <a:pt x="34" y="200"/>
                  <a:pt x="34" y="20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69" y="30"/>
                  <a:pt x="69" y="30"/>
                  <a:pt x="69" y="30"/>
                </a:cubicBezTo>
                <a:cubicBezTo>
                  <a:pt x="87" y="0"/>
                  <a:pt x="87" y="0"/>
                  <a:pt x="87" y="0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7" y="43"/>
                  <a:pt x="123" y="48"/>
                  <a:pt x="137" y="42"/>
                </a:cubicBezTo>
                <a:lnTo>
                  <a:pt x="16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Oval 17"/>
          <p:cNvSpPr>
            <a:spLocks noChangeArrowheads="1"/>
          </p:cNvSpPr>
          <p:nvPr/>
        </p:nvSpPr>
        <p:spPr bwMode="auto">
          <a:xfrm>
            <a:off x="2898775" y="1449388"/>
            <a:ext cx="790575" cy="7874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8"/>
          <p:cNvSpPr>
            <a:spLocks noChangeArrowheads="1"/>
          </p:cNvSpPr>
          <p:nvPr/>
        </p:nvSpPr>
        <p:spPr bwMode="auto">
          <a:xfrm>
            <a:off x="3114675" y="2517775"/>
            <a:ext cx="255588" cy="595313"/>
          </a:xfrm>
          <a:custGeom>
            <a:avLst/>
            <a:gdLst>
              <a:gd name="T0" fmla="*/ 65 w 161"/>
              <a:gd name="T1" fmla="*/ 0 h 375"/>
              <a:gd name="T2" fmla="*/ 161 w 161"/>
              <a:gd name="T3" fmla="*/ 251 h 375"/>
              <a:gd name="T4" fmla="*/ 90 w 161"/>
              <a:gd name="T5" fmla="*/ 375 h 375"/>
              <a:gd name="T6" fmla="*/ 0 w 161"/>
              <a:gd name="T7" fmla="*/ 254 h 375"/>
              <a:gd name="T8" fmla="*/ 65 w 161"/>
              <a:gd name="T9" fmla="*/ 0 h 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"/>
              <a:gd name="T16" fmla="*/ 0 h 375"/>
              <a:gd name="T17" fmla="*/ 161 w 161"/>
              <a:gd name="T18" fmla="*/ 375 h 3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" h="375">
                <a:moveTo>
                  <a:pt x="65" y="0"/>
                </a:moveTo>
                <a:lnTo>
                  <a:pt x="161" y="251"/>
                </a:lnTo>
                <a:lnTo>
                  <a:pt x="90" y="375"/>
                </a:lnTo>
                <a:lnTo>
                  <a:pt x="0" y="254"/>
                </a:lnTo>
                <a:lnTo>
                  <a:pt x="6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617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"/>
          <p:cNvSpPr>
            <a:spLocks noChangeAspect="1" noChangeArrowheads="1" noTextEdit="1"/>
          </p:cNvSpPr>
          <p:nvPr/>
        </p:nvSpPr>
        <p:spPr bwMode="auto">
          <a:xfrm>
            <a:off x="2376488" y="1455738"/>
            <a:ext cx="4391025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5"/>
          <p:cNvSpPr>
            <a:spLocks noChangeArrowheads="1"/>
          </p:cNvSpPr>
          <p:nvPr/>
        </p:nvSpPr>
        <p:spPr bwMode="auto">
          <a:xfrm>
            <a:off x="2371725" y="5405438"/>
            <a:ext cx="4395788" cy="357187"/>
          </a:xfrm>
          <a:custGeom>
            <a:avLst/>
            <a:gdLst>
              <a:gd name="T0" fmla="*/ 2769 w 2769"/>
              <a:gd name="T1" fmla="*/ 0 h 225"/>
              <a:gd name="T2" fmla="*/ 2769 w 2769"/>
              <a:gd name="T3" fmla="*/ 225 h 225"/>
              <a:gd name="T4" fmla="*/ 1412 w 2769"/>
              <a:gd name="T5" fmla="*/ 225 h 225"/>
              <a:gd name="T6" fmla="*/ 1360 w 2769"/>
              <a:gd name="T7" fmla="*/ 225 h 225"/>
              <a:gd name="T8" fmla="*/ 0 w 2769"/>
              <a:gd name="T9" fmla="*/ 225 h 225"/>
              <a:gd name="T10" fmla="*/ 0 w 2769"/>
              <a:gd name="T11" fmla="*/ 0 h 225"/>
              <a:gd name="T12" fmla="*/ 2769 w 2769"/>
              <a:gd name="T13" fmla="*/ 0 h 2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69"/>
              <a:gd name="T22" fmla="*/ 0 h 225"/>
              <a:gd name="T23" fmla="*/ 2769 w 2769"/>
              <a:gd name="T24" fmla="*/ 225 h 2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69" h="225">
                <a:moveTo>
                  <a:pt x="2769" y="0"/>
                </a:moveTo>
                <a:lnTo>
                  <a:pt x="2769" y="225"/>
                </a:lnTo>
                <a:lnTo>
                  <a:pt x="1412" y="225"/>
                </a:lnTo>
                <a:lnTo>
                  <a:pt x="1360" y="225"/>
                </a:lnTo>
                <a:lnTo>
                  <a:pt x="0" y="225"/>
                </a:lnTo>
                <a:lnTo>
                  <a:pt x="0" y="0"/>
                </a:lnTo>
                <a:lnTo>
                  <a:pt x="2769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6"/>
          <p:cNvSpPr>
            <a:spLocks noEditPoints="1" noChangeArrowheads="1"/>
          </p:cNvSpPr>
          <p:nvPr/>
        </p:nvSpPr>
        <p:spPr bwMode="auto">
          <a:xfrm>
            <a:off x="2371725" y="4568825"/>
            <a:ext cx="4395788" cy="763588"/>
          </a:xfrm>
          <a:custGeom>
            <a:avLst/>
            <a:gdLst>
              <a:gd name="T0" fmla="*/ 2376 w 2769"/>
              <a:gd name="T1" fmla="*/ 0 h 481"/>
              <a:gd name="T2" fmla="*/ 2769 w 2769"/>
              <a:gd name="T3" fmla="*/ 481 h 481"/>
              <a:gd name="T4" fmla="*/ 0 w 2769"/>
              <a:gd name="T5" fmla="*/ 481 h 481"/>
              <a:gd name="T6" fmla="*/ 392 w 2769"/>
              <a:gd name="T7" fmla="*/ 0 h 481"/>
              <a:gd name="T8" fmla="*/ 1360 w 2769"/>
              <a:gd name="T9" fmla="*/ 0 h 481"/>
              <a:gd name="T10" fmla="*/ 1412 w 2769"/>
              <a:gd name="T11" fmla="*/ 0 h 481"/>
              <a:gd name="T12" fmla="*/ 2376 w 2769"/>
              <a:gd name="T13" fmla="*/ 0 h 481"/>
              <a:gd name="T14" fmla="*/ 1880 w 2769"/>
              <a:gd name="T15" fmla="*/ 374 h 481"/>
              <a:gd name="T16" fmla="*/ 1771 w 2769"/>
              <a:gd name="T17" fmla="*/ 140 h 481"/>
              <a:gd name="T18" fmla="*/ 1311 w 2769"/>
              <a:gd name="T19" fmla="*/ 140 h 481"/>
              <a:gd name="T20" fmla="*/ 1123 w 2769"/>
              <a:gd name="T21" fmla="*/ 374 h 481"/>
              <a:gd name="T22" fmla="*/ 1880 w 2769"/>
              <a:gd name="T23" fmla="*/ 374 h 481"/>
              <a:gd name="T24" fmla="*/ 815 w 2769"/>
              <a:gd name="T25" fmla="*/ 307 h 481"/>
              <a:gd name="T26" fmla="*/ 943 w 2769"/>
              <a:gd name="T27" fmla="*/ 140 h 481"/>
              <a:gd name="T28" fmla="*/ 824 w 2769"/>
              <a:gd name="T29" fmla="*/ 140 h 481"/>
              <a:gd name="T30" fmla="*/ 684 w 2769"/>
              <a:gd name="T31" fmla="*/ 314 h 481"/>
              <a:gd name="T32" fmla="*/ 684 w 2769"/>
              <a:gd name="T33" fmla="*/ 344 h 481"/>
              <a:gd name="T34" fmla="*/ 684 w 2769"/>
              <a:gd name="T35" fmla="*/ 429 h 481"/>
              <a:gd name="T36" fmla="*/ 776 w 2769"/>
              <a:gd name="T37" fmla="*/ 344 h 481"/>
              <a:gd name="T38" fmla="*/ 776 w 2769"/>
              <a:gd name="T39" fmla="*/ 344 h 481"/>
              <a:gd name="T40" fmla="*/ 815 w 2769"/>
              <a:gd name="T41" fmla="*/ 307 h 4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769"/>
              <a:gd name="T64" fmla="*/ 0 h 481"/>
              <a:gd name="T65" fmla="*/ 2769 w 2769"/>
              <a:gd name="T66" fmla="*/ 481 h 48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769" h="481">
                <a:moveTo>
                  <a:pt x="2376" y="0"/>
                </a:moveTo>
                <a:lnTo>
                  <a:pt x="2769" y="481"/>
                </a:lnTo>
                <a:lnTo>
                  <a:pt x="0" y="481"/>
                </a:lnTo>
                <a:lnTo>
                  <a:pt x="392" y="0"/>
                </a:lnTo>
                <a:lnTo>
                  <a:pt x="1360" y="0"/>
                </a:lnTo>
                <a:lnTo>
                  <a:pt x="1412" y="0"/>
                </a:lnTo>
                <a:lnTo>
                  <a:pt x="2376" y="0"/>
                </a:lnTo>
                <a:close/>
                <a:moveTo>
                  <a:pt x="1880" y="374"/>
                </a:moveTo>
                <a:lnTo>
                  <a:pt x="1771" y="140"/>
                </a:lnTo>
                <a:lnTo>
                  <a:pt x="1311" y="140"/>
                </a:lnTo>
                <a:lnTo>
                  <a:pt x="1123" y="374"/>
                </a:lnTo>
                <a:lnTo>
                  <a:pt x="1880" y="374"/>
                </a:lnTo>
                <a:close/>
                <a:moveTo>
                  <a:pt x="815" y="307"/>
                </a:moveTo>
                <a:lnTo>
                  <a:pt x="943" y="140"/>
                </a:lnTo>
                <a:lnTo>
                  <a:pt x="824" y="140"/>
                </a:lnTo>
                <a:lnTo>
                  <a:pt x="684" y="314"/>
                </a:lnTo>
                <a:lnTo>
                  <a:pt x="684" y="344"/>
                </a:lnTo>
                <a:lnTo>
                  <a:pt x="684" y="429"/>
                </a:lnTo>
                <a:lnTo>
                  <a:pt x="776" y="344"/>
                </a:lnTo>
                <a:lnTo>
                  <a:pt x="776" y="344"/>
                </a:lnTo>
                <a:lnTo>
                  <a:pt x="815" y="307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7"/>
          <p:cNvSpPr>
            <a:spLocks noChangeArrowheads="1"/>
          </p:cNvSpPr>
          <p:nvPr/>
        </p:nvSpPr>
        <p:spPr bwMode="auto">
          <a:xfrm>
            <a:off x="5545138" y="2828925"/>
            <a:ext cx="425450" cy="1106488"/>
          </a:xfrm>
          <a:custGeom>
            <a:avLst/>
            <a:gdLst>
              <a:gd name="T0" fmla="*/ 76 w 88"/>
              <a:gd name="T1" fmla="*/ 176 h 229"/>
              <a:gd name="T2" fmla="*/ 22 w 88"/>
              <a:gd name="T3" fmla="*/ 229 h 229"/>
              <a:gd name="T4" fmla="*/ 21 w 88"/>
              <a:gd name="T5" fmla="*/ 224 h 229"/>
              <a:gd name="T6" fmla="*/ 17 w 88"/>
              <a:gd name="T7" fmla="*/ 176 h 229"/>
              <a:gd name="T8" fmla="*/ 22 w 88"/>
              <a:gd name="T9" fmla="*/ 176 h 229"/>
              <a:gd name="T10" fmla="*/ 15 w 88"/>
              <a:gd name="T11" fmla="*/ 155 h 229"/>
              <a:gd name="T12" fmla="*/ 0 w 88"/>
              <a:gd name="T13" fmla="*/ 0 h 229"/>
              <a:gd name="T14" fmla="*/ 35 w 88"/>
              <a:gd name="T15" fmla="*/ 55 h 229"/>
              <a:gd name="T16" fmla="*/ 76 w 88"/>
              <a:gd name="T17" fmla="*/ 176 h 2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8"/>
              <a:gd name="T28" fmla="*/ 0 h 229"/>
              <a:gd name="T29" fmla="*/ 88 w 88"/>
              <a:gd name="T30" fmla="*/ 229 h 2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8" h="229">
                <a:moveTo>
                  <a:pt x="76" y="176"/>
                </a:moveTo>
                <a:cubicBezTo>
                  <a:pt x="76" y="176"/>
                  <a:pt x="88" y="219"/>
                  <a:pt x="22" y="229"/>
                </a:cubicBezTo>
                <a:cubicBezTo>
                  <a:pt x="21" y="226"/>
                  <a:pt x="21" y="224"/>
                  <a:pt x="21" y="224"/>
                </a:cubicBezTo>
                <a:cubicBezTo>
                  <a:pt x="21" y="224"/>
                  <a:pt x="19" y="206"/>
                  <a:pt x="17" y="176"/>
                </a:cubicBezTo>
                <a:cubicBezTo>
                  <a:pt x="22" y="176"/>
                  <a:pt x="22" y="176"/>
                  <a:pt x="22" y="176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1" y="113"/>
                  <a:pt x="6" y="57"/>
                  <a:pt x="0" y="0"/>
                </a:cubicBezTo>
                <a:cubicBezTo>
                  <a:pt x="15" y="14"/>
                  <a:pt x="28" y="32"/>
                  <a:pt x="35" y="55"/>
                </a:cubicBezTo>
                <a:cubicBezTo>
                  <a:pt x="76" y="176"/>
                  <a:pt x="76" y="176"/>
                  <a:pt x="76" y="176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8"/>
          <p:cNvSpPr>
            <a:spLocks noChangeArrowheads="1"/>
          </p:cNvSpPr>
          <p:nvPr/>
        </p:nvSpPr>
        <p:spPr bwMode="auto">
          <a:xfrm>
            <a:off x="4994275" y="3176588"/>
            <a:ext cx="681038" cy="1179512"/>
          </a:xfrm>
          <a:custGeom>
            <a:avLst/>
            <a:gdLst>
              <a:gd name="T0" fmla="*/ 136 w 141"/>
              <a:gd name="T1" fmla="*/ 157 h 244"/>
              <a:gd name="T2" fmla="*/ 89 w 141"/>
              <a:gd name="T3" fmla="*/ 244 h 244"/>
              <a:gd name="T4" fmla="*/ 89 w 141"/>
              <a:gd name="T5" fmla="*/ 178 h 244"/>
              <a:gd name="T6" fmla="*/ 0 w 141"/>
              <a:gd name="T7" fmla="*/ 178 h 244"/>
              <a:gd name="T8" fmla="*/ 0 w 141"/>
              <a:gd name="T9" fmla="*/ 86 h 244"/>
              <a:gd name="T10" fmla="*/ 110 w 141"/>
              <a:gd name="T11" fmla="*/ 86 h 244"/>
              <a:gd name="T12" fmla="*/ 75 w 141"/>
              <a:gd name="T13" fmla="*/ 0 h 244"/>
              <a:gd name="T14" fmla="*/ 98 w 141"/>
              <a:gd name="T15" fmla="*/ 0 h 244"/>
              <a:gd name="T16" fmla="*/ 129 w 141"/>
              <a:gd name="T17" fmla="*/ 83 h 244"/>
              <a:gd name="T18" fmla="*/ 131 w 141"/>
              <a:gd name="T19" fmla="*/ 104 h 244"/>
              <a:gd name="T20" fmla="*/ 15 w 141"/>
              <a:gd name="T21" fmla="*/ 104 h 244"/>
              <a:gd name="T22" fmla="*/ 15 w 141"/>
              <a:gd name="T23" fmla="*/ 158 h 244"/>
              <a:gd name="T24" fmla="*/ 110 w 141"/>
              <a:gd name="T25" fmla="*/ 158 h 244"/>
              <a:gd name="T26" fmla="*/ 136 w 141"/>
              <a:gd name="T27" fmla="*/ 157 h 2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1"/>
              <a:gd name="T43" fmla="*/ 0 h 244"/>
              <a:gd name="T44" fmla="*/ 141 w 141"/>
              <a:gd name="T45" fmla="*/ 244 h 24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1" h="244">
                <a:moveTo>
                  <a:pt x="136" y="157"/>
                </a:moveTo>
                <a:cubicBezTo>
                  <a:pt x="137" y="174"/>
                  <a:pt x="141" y="239"/>
                  <a:pt x="89" y="244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86"/>
                  <a:pt x="0" y="86"/>
                  <a:pt x="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75" y="0"/>
                  <a:pt x="75" y="0"/>
                  <a:pt x="7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30" y="91"/>
                  <a:pt x="130" y="97"/>
                  <a:pt x="131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5" y="158"/>
                  <a:pt x="15" y="158"/>
                  <a:pt x="110" y="158"/>
                </a:cubicBezTo>
                <a:cubicBezTo>
                  <a:pt x="119" y="158"/>
                  <a:pt x="128" y="158"/>
                  <a:pt x="136" y="15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9"/>
          <p:cNvSpPr>
            <a:spLocks noChangeArrowheads="1"/>
          </p:cNvSpPr>
          <p:nvPr/>
        </p:nvSpPr>
        <p:spPr bwMode="auto">
          <a:xfrm>
            <a:off x="5067300" y="3679825"/>
            <a:ext cx="584200" cy="260350"/>
          </a:xfrm>
          <a:custGeom>
            <a:avLst/>
            <a:gdLst>
              <a:gd name="T0" fmla="*/ 120 w 121"/>
              <a:gd name="T1" fmla="*/ 48 h 54"/>
              <a:gd name="T2" fmla="*/ 121 w 121"/>
              <a:gd name="T3" fmla="*/ 53 h 54"/>
              <a:gd name="T4" fmla="*/ 95 w 121"/>
              <a:gd name="T5" fmla="*/ 54 h 54"/>
              <a:gd name="T6" fmla="*/ 0 w 121"/>
              <a:gd name="T7" fmla="*/ 54 h 54"/>
              <a:gd name="T8" fmla="*/ 0 w 121"/>
              <a:gd name="T9" fmla="*/ 0 h 54"/>
              <a:gd name="T10" fmla="*/ 116 w 121"/>
              <a:gd name="T11" fmla="*/ 0 h 54"/>
              <a:gd name="T12" fmla="*/ 120 w 121"/>
              <a:gd name="T13" fmla="*/ 48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1"/>
              <a:gd name="T22" fmla="*/ 0 h 54"/>
              <a:gd name="T23" fmla="*/ 121 w 121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1" h="54">
                <a:moveTo>
                  <a:pt x="120" y="48"/>
                </a:moveTo>
                <a:cubicBezTo>
                  <a:pt x="120" y="48"/>
                  <a:pt x="120" y="50"/>
                  <a:pt x="121" y="53"/>
                </a:cubicBezTo>
                <a:cubicBezTo>
                  <a:pt x="113" y="54"/>
                  <a:pt x="104" y="54"/>
                  <a:pt x="95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0"/>
                  <a:pt x="0" y="0"/>
                  <a:pt x="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30"/>
                  <a:pt x="120" y="48"/>
                  <a:pt x="120" y="48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0"/>
          <p:cNvSpPr>
            <a:spLocks noChangeArrowheads="1"/>
          </p:cNvSpPr>
          <p:nvPr/>
        </p:nvSpPr>
        <p:spPr bwMode="auto">
          <a:xfrm>
            <a:off x="3719513" y="2576513"/>
            <a:ext cx="1898650" cy="1779587"/>
          </a:xfrm>
          <a:custGeom>
            <a:avLst/>
            <a:gdLst>
              <a:gd name="T0" fmla="*/ 393 w 393"/>
              <a:gd name="T1" fmla="*/ 207 h 368"/>
              <a:gd name="T2" fmla="*/ 362 w 393"/>
              <a:gd name="T3" fmla="*/ 124 h 368"/>
              <a:gd name="T4" fmla="*/ 339 w 393"/>
              <a:gd name="T5" fmla="*/ 124 h 368"/>
              <a:gd name="T6" fmla="*/ 374 w 393"/>
              <a:gd name="T7" fmla="*/ 210 h 368"/>
              <a:gd name="T8" fmla="*/ 264 w 393"/>
              <a:gd name="T9" fmla="*/ 210 h 368"/>
              <a:gd name="T10" fmla="*/ 264 w 393"/>
              <a:gd name="T11" fmla="*/ 302 h 368"/>
              <a:gd name="T12" fmla="*/ 353 w 393"/>
              <a:gd name="T13" fmla="*/ 302 h 368"/>
              <a:gd name="T14" fmla="*/ 353 w 393"/>
              <a:gd name="T15" fmla="*/ 368 h 368"/>
              <a:gd name="T16" fmla="*/ 347 w 393"/>
              <a:gd name="T17" fmla="*/ 368 h 368"/>
              <a:gd name="T18" fmla="*/ 207 w 393"/>
              <a:gd name="T19" fmla="*/ 368 h 368"/>
              <a:gd name="T20" fmla="*/ 186 w 393"/>
              <a:gd name="T21" fmla="*/ 368 h 368"/>
              <a:gd name="T22" fmla="*/ 45 w 393"/>
              <a:gd name="T23" fmla="*/ 368 h 368"/>
              <a:gd name="T24" fmla="*/ 20 w 393"/>
              <a:gd name="T25" fmla="*/ 362 h 368"/>
              <a:gd name="T26" fmla="*/ 20 w 393"/>
              <a:gd name="T27" fmla="*/ 302 h 368"/>
              <a:gd name="T28" fmla="*/ 109 w 393"/>
              <a:gd name="T29" fmla="*/ 302 h 368"/>
              <a:gd name="T30" fmla="*/ 109 w 393"/>
              <a:gd name="T31" fmla="*/ 210 h 368"/>
              <a:gd name="T32" fmla="*/ 0 w 393"/>
              <a:gd name="T33" fmla="*/ 210 h 368"/>
              <a:gd name="T34" fmla="*/ 0 w 393"/>
              <a:gd name="T35" fmla="*/ 210 h 368"/>
              <a:gd name="T36" fmla="*/ 34 w 393"/>
              <a:gd name="T37" fmla="*/ 124 h 368"/>
              <a:gd name="T38" fmla="*/ 11 w 393"/>
              <a:gd name="T39" fmla="*/ 124 h 368"/>
              <a:gd name="T40" fmla="*/ 6 w 393"/>
              <a:gd name="T41" fmla="*/ 137 h 368"/>
              <a:gd name="T42" fmla="*/ 16 w 393"/>
              <a:gd name="T43" fmla="*/ 35 h 368"/>
              <a:gd name="T44" fmla="*/ 126 w 393"/>
              <a:gd name="T45" fmla="*/ 0 h 368"/>
              <a:gd name="T46" fmla="*/ 126 w 393"/>
              <a:gd name="T47" fmla="*/ 0 h 368"/>
              <a:gd name="T48" fmla="*/ 187 w 393"/>
              <a:gd name="T49" fmla="*/ 30 h 368"/>
              <a:gd name="T50" fmla="*/ 136 w 393"/>
              <a:gd name="T51" fmla="*/ 229 h 368"/>
              <a:gd name="T52" fmla="*/ 187 w 393"/>
              <a:gd name="T53" fmla="*/ 291 h 368"/>
              <a:gd name="T54" fmla="*/ 235 w 393"/>
              <a:gd name="T55" fmla="*/ 233 h 368"/>
              <a:gd name="T56" fmla="*/ 187 w 393"/>
              <a:gd name="T57" fmla="*/ 30 h 368"/>
              <a:gd name="T58" fmla="*/ 247 w 393"/>
              <a:gd name="T59" fmla="*/ 0 h 368"/>
              <a:gd name="T60" fmla="*/ 247 w 393"/>
              <a:gd name="T61" fmla="*/ 0 h 368"/>
              <a:gd name="T62" fmla="*/ 378 w 393"/>
              <a:gd name="T63" fmla="*/ 52 h 368"/>
              <a:gd name="T64" fmla="*/ 393 w 393"/>
              <a:gd name="T65" fmla="*/ 207 h 36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93"/>
              <a:gd name="T100" fmla="*/ 0 h 368"/>
              <a:gd name="T101" fmla="*/ 393 w 393"/>
              <a:gd name="T102" fmla="*/ 368 h 36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93" h="368">
                <a:moveTo>
                  <a:pt x="393" y="207"/>
                </a:moveTo>
                <a:cubicBezTo>
                  <a:pt x="362" y="124"/>
                  <a:pt x="362" y="124"/>
                  <a:pt x="362" y="124"/>
                </a:cubicBezTo>
                <a:cubicBezTo>
                  <a:pt x="339" y="124"/>
                  <a:pt x="339" y="124"/>
                  <a:pt x="339" y="124"/>
                </a:cubicBezTo>
                <a:cubicBezTo>
                  <a:pt x="374" y="210"/>
                  <a:pt x="374" y="210"/>
                  <a:pt x="374" y="210"/>
                </a:cubicBezTo>
                <a:cubicBezTo>
                  <a:pt x="264" y="210"/>
                  <a:pt x="264" y="210"/>
                  <a:pt x="264" y="210"/>
                </a:cubicBezTo>
                <a:cubicBezTo>
                  <a:pt x="264" y="302"/>
                  <a:pt x="264" y="302"/>
                  <a:pt x="264" y="302"/>
                </a:cubicBezTo>
                <a:cubicBezTo>
                  <a:pt x="353" y="302"/>
                  <a:pt x="353" y="302"/>
                  <a:pt x="353" y="302"/>
                </a:cubicBezTo>
                <a:cubicBezTo>
                  <a:pt x="353" y="368"/>
                  <a:pt x="353" y="368"/>
                  <a:pt x="353" y="368"/>
                </a:cubicBezTo>
                <a:cubicBezTo>
                  <a:pt x="351" y="368"/>
                  <a:pt x="349" y="368"/>
                  <a:pt x="347" y="368"/>
                </a:cubicBezTo>
                <a:cubicBezTo>
                  <a:pt x="281" y="368"/>
                  <a:pt x="207" y="368"/>
                  <a:pt x="207" y="368"/>
                </a:cubicBezTo>
                <a:cubicBezTo>
                  <a:pt x="186" y="368"/>
                  <a:pt x="186" y="368"/>
                  <a:pt x="186" y="368"/>
                </a:cubicBezTo>
                <a:cubicBezTo>
                  <a:pt x="186" y="368"/>
                  <a:pt x="111" y="368"/>
                  <a:pt x="45" y="368"/>
                </a:cubicBezTo>
                <a:cubicBezTo>
                  <a:pt x="35" y="368"/>
                  <a:pt x="27" y="366"/>
                  <a:pt x="20" y="362"/>
                </a:cubicBezTo>
                <a:cubicBezTo>
                  <a:pt x="20" y="302"/>
                  <a:pt x="20" y="302"/>
                  <a:pt x="20" y="302"/>
                </a:cubicBezTo>
                <a:cubicBezTo>
                  <a:pt x="109" y="302"/>
                  <a:pt x="109" y="302"/>
                  <a:pt x="109" y="302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6" y="137"/>
                  <a:pt x="6" y="137"/>
                  <a:pt x="6" y="137"/>
                </a:cubicBezTo>
                <a:cubicBezTo>
                  <a:pt x="9" y="105"/>
                  <a:pt x="13" y="70"/>
                  <a:pt x="16" y="35"/>
                </a:cubicBezTo>
                <a:cubicBezTo>
                  <a:pt x="51" y="13"/>
                  <a:pt x="94" y="3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87" y="291"/>
                  <a:pt x="187" y="291"/>
                  <a:pt x="187" y="291"/>
                </a:cubicBezTo>
                <a:cubicBezTo>
                  <a:pt x="235" y="233"/>
                  <a:pt x="235" y="233"/>
                  <a:pt x="235" y="233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86" y="4"/>
                  <a:pt x="340" y="17"/>
                  <a:pt x="378" y="52"/>
                </a:cubicBezTo>
                <a:cubicBezTo>
                  <a:pt x="384" y="109"/>
                  <a:pt x="389" y="165"/>
                  <a:pt x="393" y="207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1"/>
          <p:cNvSpPr>
            <a:spLocks noChangeArrowheads="1"/>
          </p:cNvSpPr>
          <p:nvPr/>
        </p:nvSpPr>
        <p:spPr bwMode="auto">
          <a:xfrm>
            <a:off x="3797300" y="1958975"/>
            <a:ext cx="1747838" cy="869950"/>
          </a:xfrm>
          <a:custGeom>
            <a:avLst/>
            <a:gdLst>
              <a:gd name="T0" fmla="*/ 354 w 362"/>
              <a:gd name="T1" fmla="*/ 107 h 180"/>
              <a:gd name="T2" fmla="*/ 362 w 362"/>
              <a:gd name="T3" fmla="*/ 180 h 180"/>
              <a:gd name="T4" fmla="*/ 231 w 362"/>
              <a:gd name="T5" fmla="*/ 128 h 180"/>
              <a:gd name="T6" fmla="*/ 180 w 362"/>
              <a:gd name="T7" fmla="*/ 126 h 180"/>
              <a:gd name="T8" fmla="*/ 161 w 362"/>
              <a:gd name="T9" fmla="*/ 126 h 180"/>
              <a:gd name="T10" fmla="*/ 110 w 362"/>
              <a:gd name="T11" fmla="*/ 128 h 180"/>
              <a:gd name="T12" fmla="*/ 0 w 362"/>
              <a:gd name="T13" fmla="*/ 163 h 180"/>
              <a:gd name="T14" fmla="*/ 6 w 362"/>
              <a:gd name="T15" fmla="*/ 107 h 180"/>
              <a:gd name="T16" fmla="*/ 74 w 362"/>
              <a:gd name="T17" fmla="*/ 0 h 180"/>
              <a:gd name="T18" fmla="*/ 74 w 362"/>
              <a:gd name="T19" fmla="*/ 1 h 180"/>
              <a:gd name="T20" fmla="*/ 180 w 362"/>
              <a:gd name="T21" fmla="*/ 107 h 180"/>
              <a:gd name="T22" fmla="*/ 287 w 362"/>
              <a:gd name="T23" fmla="*/ 1 h 180"/>
              <a:gd name="T24" fmla="*/ 287 w 362"/>
              <a:gd name="T25" fmla="*/ 0 h 180"/>
              <a:gd name="T26" fmla="*/ 354 w 362"/>
              <a:gd name="T27" fmla="*/ 107 h 1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62"/>
              <a:gd name="T43" fmla="*/ 0 h 180"/>
              <a:gd name="T44" fmla="*/ 362 w 362"/>
              <a:gd name="T45" fmla="*/ 180 h 1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62" h="180">
                <a:moveTo>
                  <a:pt x="354" y="107"/>
                </a:moveTo>
                <a:cubicBezTo>
                  <a:pt x="357" y="131"/>
                  <a:pt x="359" y="155"/>
                  <a:pt x="362" y="180"/>
                </a:cubicBezTo>
                <a:cubicBezTo>
                  <a:pt x="324" y="145"/>
                  <a:pt x="270" y="132"/>
                  <a:pt x="231" y="128"/>
                </a:cubicBezTo>
                <a:cubicBezTo>
                  <a:pt x="201" y="125"/>
                  <a:pt x="180" y="126"/>
                  <a:pt x="180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1" y="126"/>
                  <a:pt x="140" y="125"/>
                  <a:pt x="110" y="128"/>
                </a:cubicBezTo>
                <a:cubicBezTo>
                  <a:pt x="78" y="131"/>
                  <a:pt x="35" y="141"/>
                  <a:pt x="0" y="163"/>
                </a:cubicBezTo>
                <a:cubicBezTo>
                  <a:pt x="2" y="144"/>
                  <a:pt x="4" y="125"/>
                  <a:pt x="6" y="107"/>
                </a:cubicBezTo>
                <a:cubicBezTo>
                  <a:pt x="12" y="51"/>
                  <a:pt x="42" y="18"/>
                  <a:pt x="74" y="0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59"/>
                  <a:pt x="122" y="107"/>
                  <a:pt x="180" y="107"/>
                </a:cubicBezTo>
                <a:cubicBezTo>
                  <a:pt x="239" y="107"/>
                  <a:pt x="287" y="59"/>
                  <a:pt x="287" y="1"/>
                </a:cubicBezTo>
                <a:cubicBezTo>
                  <a:pt x="287" y="0"/>
                  <a:pt x="287" y="0"/>
                  <a:pt x="287" y="0"/>
                </a:cubicBezTo>
                <a:cubicBezTo>
                  <a:pt x="319" y="18"/>
                  <a:pt x="348" y="51"/>
                  <a:pt x="354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2"/>
          <p:cNvSpPr>
            <a:spLocks noChangeArrowheads="1"/>
          </p:cNvSpPr>
          <p:nvPr/>
        </p:nvSpPr>
        <p:spPr bwMode="auto">
          <a:xfrm>
            <a:off x="3816350" y="4327525"/>
            <a:ext cx="1608138" cy="139700"/>
          </a:xfrm>
          <a:custGeom>
            <a:avLst/>
            <a:gdLst>
              <a:gd name="T0" fmla="*/ 333 w 333"/>
              <a:gd name="T1" fmla="*/ 6 h 29"/>
              <a:gd name="T2" fmla="*/ 333 w 333"/>
              <a:gd name="T3" fmla="*/ 29 h 29"/>
              <a:gd name="T4" fmla="*/ 176 w 333"/>
              <a:gd name="T5" fmla="*/ 29 h 29"/>
              <a:gd name="T6" fmla="*/ 157 w 333"/>
              <a:gd name="T7" fmla="*/ 29 h 29"/>
              <a:gd name="T8" fmla="*/ 0 w 333"/>
              <a:gd name="T9" fmla="*/ 29 h 29"/>
              <a:gd name="T10" fmla="*/ 0 w 333"/>
              <a:gd name="T11" fmla="*/ 0 h 29"/>
              <a:gd name="T12" fmla="*/ 25 w 333"/>
              <a:gd name="T13" fmla="*/ 6 h 29"/>
              <a:gd name="T14" fmla="*/ 166 w 333"/>
              <a:gd name="T15" fmla="*/ 6 h 29"/>
              <a:gd name="T16" fmla="*/ 187 w 333"/>
              <a:gd name="T17" fmla="*/ 6 h 29"/>
              <a:gd name="T18" fmla="*/ 327 w 333"/>
              <a:gd name="T19" fmla="*/ 6 h 29"/>
              <a:gd name="T20" fmla="*/ 333 w 333"/>
              <a:gd name="T21" fmla="*/ 6 h 2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33"/>
              <a:gd name="T34" fmla="*/ 0 h 29"/>
              <a:gd name="T35" fmla="*/ 333 w 333"/>
              <a:gd name="T36" fmla="*/ 29 h 2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33" h="29">
                <a:moveTo>
                  <a:pt x="333" y="6"/>
                </a:moveTo>
                <a:cubicBezTo>
                  <a:pt x="333" y="29"/>
                  <a:pt x="333" y="29"/>
                  <a:pt x="333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57" y="29"/>
                  <a:pt x="157" y="29"/>
                  <a:pt x="157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0"/>
                  <a:pt x="0" y="0"/>
                  <a:pt x="0" y="0"/>
                </a:cubicBezTo>
                <a:cubicBezTo>
                  <a:pt x="7" y="4"/>
                  <a:pt x="15" y="6"/>
                  <a:pt x="25" y="6"/>
                </a:cubicBezTo>
                <a:cubicBezTo>
                  <a:pt x="91" y="6"/>
                  <a:pt x="166" y="6"/>
                  <a:pt x="166" y="6"/>
                </a:cubicBezTo>
                <a:cubicBezTo>
                  <a:pt x="187" y="6"/>
                  <a:pt x="187" y="6"/>
                  <a:pt x="187" y="6"/>
                </a:cubicBezTo>
                <a:cubicBezTo>
                  <a:pt x="187" y="6"/>
                  <a:pt x="261" y="6"/>
                  <a:pt x="327" y="6"/>
                </a:cubicBezTo>
                <a:cubicBezTo>
                  <a:pt x="329" y="6"/>
                  <a:pt x="331" y="6"/>
                  <a:pt x="333" y="6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3"/>
          <p:cNvSpPr>
            <a:spLocks noChangeArrowheads="1"/>
          </p:cNvSpPr>
          <p:nvPr/>
        </p:nvSpPr>
        <p:spPr bwMode="auto">
          <a:xfrm>
            <a:off x="4154488" y="1450975"/>
            <a:ext cx="1028700" cy="508000"/>
          </a:xfrm>
          <a:custGeom>
            <a:avLst/>
            <a:gdLst>
              <a:gd name="T0" fmla="*/ 213 w 213"/>
              <a:gd name="T1" fmla="*/ 105 h 105"/>
              <a:gd name="T2" fmla="*/ 117 w 213"/>
              <a:gd name="T3" fmla="*/ 79 h 105"/>
              <a:gd name="T4" fmla="*/ 96 w 213"/>
              <a:gd name="T5" fmla="*/ 79 h 105"/>
              <a:gd name="T6" fmla="*/ 0 w 213"/>
              <a:gd name="T7" fmla="*/ 105 h 105"/>
              <a:gd name="T8" fmla="*/ 106 w 213"/>
              <a:gd name="T9" fmla="*/ 0 h 105"/>
              <a:gd name="T10" fmla="*/ 213 w 213"/>
              <a:gd name="T11" fmla="*/ 105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3"/>
              <a:gd name="T19" fmla="*/ 0 h 105"/>
              <a:gd name="T20" fmla="*/ 213 w 213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3" h="105">
                <a:moveTo>
                  <a:pt x="213" y="105"/>
                </a:moveTo>
                <a:cubicBezTo>
                  <a:pt x="167" y="79"/>
                  <a:pt x="117" y="79"/>
                  <a:pt x="117" y="79"/>
                </a:cubicBezTo>
                <a:cubicBezTo>
                  <a:pt x="96" y="79"/>
                  <a:pt x="96" y="79"/>
                  <a:pt x="96" y="79"/>
                </a:cubicBezTo>
                <a:cubicBezTo>
                  <a:pt x="96" y="79"/>
                  <a:pt x="45" y="79"/>
                  <a:pt x="0" y="105"/>
                </a:cubicBezTo>
                <a:cubicBezTo>
                  <a:pt x="1" y="47"/>
                  <a:pt x="48" y="0"/>
                  <a:pt x="106" y="0"/>
                </a:cubicBezTo>
                <a:cubicBezTo>
                  <a:pt x="165" y="0"/>
                  <a:pt x="212" y="47"/>
                  <a:pt x="213" y="105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4"/>
          <p:cNvSpPr>
            <a:spLocks noChangeArrowheads="1"/>
          </p:cNvSpPr>
          <p:nvPr/>
        </p:nvSpPr>
        <p:spPr bwMode="auto">
          <a:xfrm>
            <a:off x="4154488" y="1831975"/>
            <a:ext cx="1028700" cy="642938"/>
          </a:xfrm>
          <a:custGeom>
            <a:avLst/>
            <a:gdLst>
              <a:gd name="T0" fmla="*/ 117 w 213"/>
              <a:gd name="T1" fmla="*/ 0 h 133"/>
              <a:gd name="T2" fmla="*/ 213 w 213"/>
              <a:gd name="T3" fmla="*/ 26 h 133"/>
              <a:gd name="T4" fmla="*/ 213 w 213"/>
              <a:gd name="T5" fmla="*/ 27 h 133"/>
              <a:gd name="T6" fmla="*/ 106 w 213"/>
              <a:gd name="T7" fmla="*/ 133 h 133"/>
              <a:gd name="T8" fmla="*/ 0 w 213"/>
              <a:gd name="T9" fmla="*/ 27 h 133"/>
              <a:gd name="T10" fmla="*/ 0 w 213"/>
              <a:gd name="T11" fmla="*/ 26 h 133"/>
              <a:gd name="T12" fmla="*/ 96 w 213"/>
              <a:gd name="T13" fmla="*/ 0 h 133"/>
              <a:gd name="T14" fmla="*/ 117 w 213"/>
              <a:gd name="T15" fmla="*/ 0 h 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3"/>
              <a:gd name="T25" fmla="*/ 0 h 133"/>
              <a:gd name="T26" fmla="*/ 213 w 213"/>
              <a:gd name="T27" fmla="*/ 133 h 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3" h="133">
                <a:moveTo>
                  <a:pt x="117" y="0"/>
                </a:moveTo>
                <a:cubicBezTo>
                  <a:pt x="117" y="0"/>
                  <a:pt x="167" y="0"/>
                  <a:pt x="213" y="26"/>
                </a:cubicBezTo>
                <a:cubicBezTo>
                  <a:pt x="213" y="26"/>
                  <a:pt x="213" y="26"/>
                  <a:pt x="213" y="27"/>
                </a:cubicBezTo>
                <a:cubicBezTo>
                  <a:pt x="213" y="85"/>
                  <a:pt x="165" y="133"/>
                  <a:pt x="106" y="133"/>
                </a:cubicBezTo>
                <a:cubicBezTo>
                  <a:pt x="48" y="133"/>
                  <a:pt x="0" y="85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45" y="0"/>
                  <a:pt x="96" y="0"/>
                  <a:pt x="96" y="0"/>
                </a:cubicBezTo>
                <a:lnTo>
                  <a:pt x="117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5"/>
          <p:cNvSpPr>
            <a:spLocks noChangeArrowheads="1"/>
          </p:cNvSpPr>
          <p:nvPr/>
        </p:nvSpPr>
        <p:spPr bwMode="auto">
          <a:xfrm>
            <a:off x="4327525" y="2562225"/>
            <a:ext cx="584200" cy="160338"/>
          </a:xfrm>
          <a:custGeom>
            <a:avLst/>
            <a:gdLst>
              <a:gd name="T0" fmla="*/ 121 w 121"/>
              <a:gd name="T1" fmla="*/ 3 h 33"/>
              <a:gd name="T2" fmla="*/ 121 w 121"/>
              <a:gd name="T3" fmla="*/ 3 h 33"/>
              <a:gd name="T4" fmla="*/ 61 w 121"/>
              <a:gd name="T5" fmla="*/ 33 h 33"/>
              <a:gd name="T6" fmla="*/ 0 w 121"/>
              <a:gd name="T7" fmla="*/ 3 h 33"/>
              <a:gd name="T8" fmla="*/ 0 w 121"/>
              <a:gd name="T9" fmla="*/ 3 h 33"/>
              <a:gd name="T10" fmla="*/ 51 w 121"/>
              <a:gd name="T11" fmla="*/ 1 h 33"/>
              <a:gd name="T12" fmla="*/ 70 w 121"/>
              <a:gd name="T13" fmla="*/ 1 h 33"/>
              <a:gd name="T14" fmla="*/ 121 w 121"/>
              <a:gd name="T15" fmla="*/ 3 h 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33"/>
              <a:gd name="T26" fmla="*/ 121 w 121"/>
              <a:gd name="T27" fmla="*/ 33 h 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33">
                <a:moveTo>
                  <a:pt x="121" y="3"/>
                </a:moveTo>
                <a:cubicBezTo>
                  <a:pt x="121" y="3"/>
                  <a:pt x="121" y="3"/>
                  <a:pt x="121" y="3"/>
                </a:cubicBezTo>
                <a:cubicBezTo>
                  <a:pt x="61" y="33"/>
                  <a:pt x="61" y="33"/>
                  <a:pt x="61" y="3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30" y="0"/>
                  <a:pt x="51" y="1"/>
                  <a:pt x="51" y="1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1"/>
                  <a:pt x="91" y="0"/>
                  <a:pt x="12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6"/>
          <p:cNvSpPr>
            <a:spLocks noChangeArrowheads="1"/>
          </p:cNvSpPr>
          <p:nvPr/>
        </p:nvSpPr>
        <p:spPr bwMode="auto">
          <a:xfrm>
            <a:off x="3670300" y="3592513"/>
            <a:ext cx="576263" cy="735012"/>
          </a:xfrm>
          <a:custGeom>
            <a:avLst/>
            <a:gdLst>
              <a:gd name="T0" fmla="*/ 119 w 119"/>
              <a:gd name="T1" fmla="*/ 0 h 152"/>
              <a:gd name="T2" fmla="*/ 119 w 119"/>
              <a:gd name="T3" fmla="*/ 92 h 152"/>
              <a:gd name="T4" fmla="*/ 30 w 119"/>
              <a:gd name="T5" fmla="*/ 92 h 152"/>
              <a:gd name="T6" fmla="*/ 30 w 119"/>
              <a:gd name="T7" fmla="*/ 152 h 152"/>
              <a:gd name="T8" fmla="*/ 3 w 119"/>
              <a:gd name="T9" fmla="*/ 72 h 152"/>
              <a:gd name="T10" fmla="*/ 10 w 119"/>
              <a:gd name="T11" fmla="*/ 72 h 152"/>
              <a:gd name="T12" fmla="*/ 105 w 119"/>
              <a:gd name="T13" fmla="*/ 72 h 152"/>
              <a:gd name="T14" fmla="*/ 105 w 119"/>
              <a:gd name="T15" fmla="*/ 18 h 152"/>
              <a:gd name="T16" fmla="*/ 8 w 119"/>
              <a:gd name="T17" fmla="*/ 18 h 152"/>
              <a:gd name="T18" fmla="*/ 10 w 119"/>
              <a:gd name="T19" fmla="*/ 0 h 152"/>
              <a:gd name="T20" fmla="*/ 119 w 119"/>
              <a:gd name="T21" fmla="*/ 0 h 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9"/>
              <a:gd name="T34" fmla="*/ 0 h 152"/>
              <a:gd name="T35" fmla="*/ 119 w 119"/>
              <a:gd name="T36" fmla="*/ 152 h 1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9" h="152">
                <a:moveTo>
                  <a:pt x="119" y="0"/>
                </a:moveTo>
                <a:cubicBezTo>
                  <a:pt x="119" y="92"/>
                  <a:pt x="119" y="92"/>
                  <a:pt x="119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0" y="135"/>
                  <a:pt x="1" y="88"/>
                  <a:pt x="3" y="72"/>
                </a:cubicBezTo>
                <a:cubicBezTo>
                  <a:pt x="5" y="72"/>
                  <a:pt x="7" y="72"/>
                  <a:pt x="10" y="72"/>
                </a:cubicBezTo>
                <a:cubicBezTo>
                  <a:pt x="105" y="72"/>
                  <a:pt x="105" y="72"/>
                  <a:pt x="105" y="7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2"/>
                  <a:pt x="9" y="6"/>
                  <a:pt x="10" y="0"/>
                </a:cubicBezTo>
                <a:lnTo>
                  <a:pt x="11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17"/>
          <p:cNvSpPr>
            <a:spLocks noChangeArrowheads="1"/>
          </p:cNvSpPr>
          <p:nvPr/>
        </p:nvSpPr>
        <p:spPr bwMode="auto">
          <a:xfrm>
            <a:off x="3686175" y="3679825"/>
            <a:ext cx="492125" cy="260350"/>
          </a:xfrm>
          <a:custGeom>
            <a:avLst/>
            <a:gdLst>
              <a:gd name="T0" fmla="*/ 102 w 102"/>
              <a:gd name="T1" fmla="*/ 0 h 54"/>
              <a:gd name="T2" fmla="*/ 102 w 102"/>
              <a:gd name="T3" fmla="*/ 54 h 54"/>
              <a:gd name="T4" fmla="*/ 7 w 102"/>
              <a:gd name="T5" fmla="*/ 54 h 54"/>
              <a:gd name="T6" fmla="*/ 0 w 102"/>
              <a:gd name="T7" fmla="*/ 54 h 54"/>
              <a:gd name="T8" fmla="*/ 1 w 102"/>
              <a:gd name="T9" fmla="*/ 48 h 54"/>
              <a:gd name="T10" fmla="*/ 5 w 102"/>
              <a:gd name="T11" fmla="*/ 0 h 54"/>
              <a:gd name="T12" fmla="*/ 102 w 102"/>
              <a:gd name="T13" fmla="*/ 0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54"/>
              <a:gd name="T23" fmla="*/ 102 w 102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54">
                <a:moveTo>
                  <a:pt x="102" y="0"/>
                </a:move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7" y="54"/>
                </a:cubicBezTo>
                <a:cubicBezTo>
                  <a:pt x="4" y="54"/>
                  <a:pt x="2" y="54"/>
                  <a:pt x="0" y="54"/>
                </a:cubicBezTo>
                <a:cubicBezTo>
                  <a:pt x="0" y="51"/>
                  <a:pt x="1" y="48"/>
                  <a:pt x="1" y="48"/>
                </a:cubicBezTo>
                <a:cubicBezTo>
                  <a:pt x="1" y="48"/>
                  <a:pt x="2" y="30"/>
                  <a:pt x="5" y="0"/>
                </a:cubicBezTo>
                <a:lnTo>
                  <a:pt x="102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18"/>
          <p:cNvSpPr>
            <a:spLocks noChangeArrowheads="1"/>
          </p:cNvSpPr>
          <p:nvPr/>
        </p:nvSpPr>
        <p:spPr bwMode="auto">
          <a:xfrm>
            <a:off x="3260725" y="2746375"/>
            <a:ext cx="536575" cy="1193800"/>
          </a:xfrm>
          <a:custGeom>
            <a:avLst/>
            <a:gdLst>
              <a:gd name="T0" fmla="*/ 111 w 111"/>
              <a:gd name="T1" fmla="*/ 0 h 247"/>
              <a:gd name="T2" fmla="*/ 101 w 111"/>
              <a:gd name="T3" fmla="*/ 102 h 247"/>
              <a:gd name="T4" fmla="*/ 68 w 111"/>
              <a:gd name="T5" fmla="*/ 193 h 247"/>
              <a:gd name="T6" fmla="*/ 93 w 111"/>
              <a:gd name="T7" fmla="*/ 193 h 247"/>
              <a:gd name="T8" fmla="*/ 89 w 111"/>
              <a:gd name="T9" fmla="*/ 241 h 247"/>
              <a:gd name="T10" fmla="*/ 88 w 111"/>
              <a:gd name="T11" fmla="*/ 247 h 247"/>
              <a:gd name="T12" fmla="*/ 15 w 111"/>
              <a:gd name="T13" fmla="*/ 193 h 247"/>
              <a:gd name="T14" fmla="*/ 55 w 111"/>
              <a:gd name="T15" fmla="*/ 72 h 247"/>
              <a:gd name="T16" fmla="*/ 111 w 111"/>
              <a:gd name="T17" fmla="*/ 0 h 2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"/>
              <a:gd name="T28" fmla="*/ 0 h 247"/>
              <a:gd name="T29" fmla="*/ 111 w 111"/>
              <a:gd name="T30" fmla="*/ 247 h 2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" h="247">
                <a:moveTo>
                  <a:pt x="111" y="0"/>
                </a:moveTo>
                <a:cubicBezTo>
                  <a:pt x="108" y="35"/>
                  <a:pt x="104" y="70"/>
                  <a:pt x="101" y="102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0" y="223"/>
                  <a:pt x="89" y="241"/>
                  <a:pt x="89" y="241"/>
                </a:cubicBezTo>
                <a:cubicBezTo>
                  <a:pt x="89" y="241"/>
                  <a:pt x="88" y="244"/>
                  <a:pt x="88" y="247"/>
                </a:cubicBezTo>
                <a:cubicBezTo>
                  <a:pt x="0" y="245"/>
                  <a:pt x="15" y="193"/>
                  <a:pt x="15" y="193"/>
                </a:cubicBezTo>
                <a:cubicBezTo>
                  <a:pt x="15" y="193"/>
                  <a:pt x="15" y="193"/>
                  <a:pt x="55" y="72"/>
                </a:cubicBezTo>
                <a:cubicBezTo>
                  <a:pt x="66" y="39"/>
                  <a:pt x="87" y="16"/>
                  <a:pt x="111" y="0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19"/>
          <p:cNvSpPr>
            <a:spLocks noChangeArrowheads="1"/>
          </p:cNvSpPr>
          <p:nvPr/>
        </p:nvSpPr>
        <p:spPr bwMode="auto">
          <a:xfrm>
            <a:off x="3457575" y="5056188"/>
            <a:ext cx="207963" cy="58737"/>
          </a:xfrm>
          <a:custGeom>
            <a:avLst/>
            <a:gdLst>
              <a:gd name="T0" fmla="*/ 131 w 131"/>
              <a:gd name="T1" fmla="*/ 0 h 37"/>
              <a:gd name="T2" fmla="*/ 92 w 131"/>
              <a:gd name="T3" fmla="*/ 37 h 37"/>
              <a:gd name="T4" fmla="*/ 92 w 131"/>
              <a:gd name="T5" fmla="*/ 37 h 37"/>
              <a:gd name="T6" fmla="*/ 0 w 131"/>
              <a:gd name="T7" fmla="*/ 37 h 37"/>
              <a:gd name="T8" fmla="*/ 0 w 131"/>
              <a:gd name="T9" fmla="*/ 7 h 37"/>
              <a:gd name="T10" fmla="*/ 131 w 131"/>
              <a:gd name="T11" fmla="*/ 0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1"/>
              <a:gd name="T19" fmla="*/ 0 h 37"/>
              <a:gd name="T20" fmla="*/ 131 w 131"/>
              <a:gd name="T21" fmla="*/ 37 h 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1" h="37">
                <a:moveTo>
                  <a:pt x="131" y="0"/>
                </a:moveTo>
                <a:lnTo>
                  <a:pt x="92" y="37"/>
                </a:lnTo>
                <a:lnTo>
                  <a:pt x="92" y="37"/>
                </a:lnTo>
                <a:lnTo>
                  <a:pt x="0" y="37"/>
                </a:lnTo>
                <a:lnTo>
                  <a:pt x="0" y="7"/>
                </a:lnTo>
                <a:lnTo>
                  <a:pt x="131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637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>
            <a:off x="2039938" y="1519238"/>
            <a:ext cx="5064125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5"/>
          <p:cNvSpPr>
            <a:spLocks noChangeArrowheads="1"/>
          </p:cNvSpPr>
          <p:nvPr/>
        </p:nvSpPr>
        <p:spPr bwMode="auto">
          <a:xfrm>
            <a:off x="6099175" y="2128838"/>
            <a:ext cx="1000125" cy="514350"/>
          </a:xfrm>
          <a:custGeom>
            <a:avLst/>
            <a:gdLst>
              <a:gd name="T0" fmla="*/ 46 w 192"/>
              <a:gd name="T1" fmla="*/ 98 h 99"/>
              <a:gd name="T2" fmla="*/ 0 w 192"/>
              <a:gd name="T3" fmla="*/ 49 h 99"/>
              <a:gd name="T4" fmla="*/ 14 w 192"/>
              <a:gd name="T5" fmla="*/ 14 h 99"/>
              <a:gd name="T6" fmla="*/ 49 w 192"/>
              <a:gd name="T7" fmla="*/ 0 h 99"/>
              <a:gd name="T8" fmla="*/ 143 w 192"/>
              <a:gd name="T9" fmla="*/ 0 h 99"/>
              <a:gd name="T10" fmla="*/ 192 w 192"/>
              <a:gd name="T11" fmla="*/ 49 h 99"/>
              <a:gd name="T12" fmla="*/ 143 w 192"/>
              <a:gd name="T13" fmla="*/ 99 h 99"/>
              <a:gd name="T14" fmla="*/ 86 w 192"/>
              <a:gd name="T15" fmla="*/ 99 h 99"/>
              <a:gd name="T16" fmla="*/ 49 w 192"/>
              <a:gd name="T17" fmla="*/ 99 h 99"/>
              <a:gd name="T18" fmla="*/ 46 w 192"/>
              <a:gd name="T19" fmla="*/ 98 h 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2"/>
              <a:gd name="T31" fmla="*/ 0 h 99"/>
              <a:gd name="T32" fmla="*/ 192 w 192"/>
              <a:gd name="T33" fmla="*/ 99 h 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2" h="99">
                <a:moveTo>
                  <a:pt x="46" y="98"/>
                </a:moveTo>
                <a:cubicBezTo>
                  <a:pt x="20" y="97"/>
                  <a:pt x="0" y="75"/>
                  <a:pt x="0" y="49"/>
                </a:cubicBezTo>
                <a:cubicBezTo>
                  <a:pt x="0" y="36"/>
                  <a:pt x="6" y="23"/>
                  <a:pt x="14" y="14"/>
                </a:cubicBezTo>
                <a:cubicBezTo>
                  <a:pt x="23" y="5"/>
                  <a:pt x="36" y="0"/>
                  <a:pt x="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70" y="0"/>
                  <a:pt x="192" y="22"/>
                  <a:pt x="192" y="49"/>
                </a:cubicBezTo>
                <a:cubicBezTo>
                  <a:pt x="192" y="77"/>
                  <a:pt x="170" y="99"/>
                  <a:pt x="143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49" y="99"/>
                  <a:pt x="49" y="99"/>
                  <a:pt x="49" y="99"/>
                </a:cubicBezTo>
                <a:cubicBezTo>
                  <a:pt x="48" y="99"/>
                  <a:pt x="47" y="99"/>
                  <a:pt x="46" y="9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5649913" y="2987675"/>
            <a:ext cx="1052512" cy="10509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6186488" y="2638425"/>
            <a:ext cx="360362" cy="271463"/>
          </a:xfrm>
          <a:custGeom>
            <a:avLst/>
            <a:gdLst>
              <a:gd name="T0" fmla="*/ 69 w 69"/>
              <a:gd name="T1" fmla="*/ 1 h 52"/>
              <a:gd name="T2" fmla="*/ 0 w 69"/>
              <a:gd name="T3" fmla="*/ 52 h 52"/>
              <a:gd name="T4" fmla="*/ 29 w 69"/>
              <a:gd name="T5" fmla="*/ 0 h 52"/>
              <a:gd name="T6" fmla="*/ 32 w 69"/>
              <a:gd name="T7" fmla="*/ 1 h 52"/>
              <a:gd name="T8" fmla="*/ 69 w 69"/>
              <a:gd name="T9" fmla="*/ 1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52"/>
              <a:gd name="T17" fmla="*/ 69 w 69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52">
                <a:moveTo>
                  <a:pt x="69" y="1"/>
                </a:moveTo>
                <a:cubicBezTo>
                  <a:pt x="0" y="52"/>
                  <a:pt x="0" y="52"/>
                  <a:pt x="0" y="52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1"/>
                  <a:pt x="31" y="1"/>
                  <a:pt x="32" y="1"/>
                </a:cubicBezTo>
                <a:lnTo>
                  <a:pt x="69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8"/>
          <p:cNvSpPr>
            <a:spLocks noChangeArrowheads="1"/>
          </p:cNvSpPr>
          <p:nvPr/>
        </p:nvSpPr>
        <p:spPr bwMode="auto">
          <a:xfrm>
            <a:off x="2174875" y="5195888"/>
            <a:ext cx="4152900" cy="717550"/>
          </a:xfrm>
          <a:custGeom>
            <a:avLst/>
            <a:gdLst>
              <a:gd name="T0" fmla="*/ 797 w 797"/>
              <a:gd name="T1" fmla="*/ 138 h 138"/>
              <a:gd name="T2" fmla="*/ 0 w 797"/>
              <a:gd name="T3" fmla="*/ 138 h 138"/>
              <a:gd name="T4" fmla="*/ 398 w 797"/>
              <a:gd name="T5" fmla="*/ 0 h 138"/>
              <a:gd name="T6" fmla="*/ 797 w 797"/>
              <a:gd name="T7" fmla="*/ 138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97"/>
              <a:gd name="T13" fmla="*/ 0 h 138"/>
              <a:gd name="T14" fmla="*/ 797 w 797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7" h="138">
                <a:moveTo>
                  <a:pt x="797" y="138"/>
                </a:moveTo>
                <a:cubicBezTo>
                  <a:pt x="0" y="138"/>
                  <a:pt x="0" y="138"/>
                  <a:pt x="0" y="138"/>
                </a:cubicBezTo>
                <a:cubicBezTo>
                  <a:pt x="0" y="62"/>
                  <a:pt x="179" y="0"/>
                  <a:pt x="398" y="0"/>
                </a:cubicBezTo>
                <a:cubicBezTo>
                  <a:pt x="618" y="0"/>
                  <a:pt x="797" y="62"/>
                  <a:pt x="797" y="13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9"/>
          <p:cNvSpPr>
            <a:spLocks noChangeArrowheads="1"/>
          </p:cNvSpPr>
          <p:nvPr/>
        </p:nvSpPr>
        <p:spPr bwMode="auto">
          <a:xfrm>
            <a:off x="5649913" y="4070350"/>
            <a:ext cx="1052512" cy="1843088"/>
          </a:xfrm>
          <a:custGeom>
            <a:avLst/>
            <a:gdLst>
              <a:gd name="T0" fmla="*/ 17 w 202"/>
              <a:gd name="T1" fmla="*/ 148 h 354"/>
              <a:gd name="T2" fmla="*/ 47 w 202"/>
              <a:gd name="T3" fmla="*/ 198 h 354"/>
              <a:gd name="T4" fmla="*/ 75 w 202"/>
              <a:gd name="T5" fmla="*/ 148 h 354"/>
              <a:gd name="T6" fmla="*/ 59 w 202"/>
              <a:gd name="T7" fmla="*/ 10 h 354"/>
              <a:gd name="T8" fmla="*/ 89 w 202"/>
              <a:gd name="T9" fmla="*/ 0 h 354"/>
              <a:gd name="T10" fmla="*/ 202 w 202"/>
              <a:gd name="T11" fmla="*/ 115 h 354"/>
              <a:gd name="T12" fmla="*/ 199 w 202"/>
              <a:gd name="T13" fmla="*/ 354 h 354"/>
              <a:gd name="T14" fmla="*/ 0 w 202"/>
              <a:gd name="T15" fmla="*/ 217 h 354"/>
              <a:gd name="T16" fmla="*/ 0 w 202"/>
              <a:gd name="T17" fmla="*/ 115 h 354"/>
              <a:gd name="T18" fmla="*/ 59 w 202"/>
              <a:gd name="T19" fmla="*/ 10 h 354"/>
              <a:gd name="T20" fmla="*/ 17 w 202"/>
              <a:gd name="T21" fmla="*/ 148 h 3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2"/>
              <a:gd name="T34" fmla="*/ 0 h 354"/>
              <a:gd name="T35" fmla="*/ 202 w 202"/>
              <a:gd name="T36" fmla="*/ 354 h 35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2" h="354">
                <a:moveTo>
                  <a:pt x="17" y="148"/>
                </a:moveTo>
                <a:cubicBezTo>
                  <a:pt x="47" y="198"/>
                  <a:pt x="47" y="198"/>
                  <a:pt x="47" y="19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59" y="10"/>
                  <a:pt x="59" y="10"/>
                  <a:pt x="59" y="10"/>
                </a:cubicBezTo>
                <a:cubicBezTo>
                  <a:pt x="75" y="2"/>
                  <a:pt x="89" y="0"/>
                  <a:pt x="89" y="0"/>
                </a:cubicBezTo>
                <a:cubicBezTo>
                  <a:pt x="89" y="0"/>
                  <a:pt x="202" y="0"/>
                  <a:pt x="202" y="115"/>
                </a:cubicBezTo>
                <a:cubicBezTo>
                  <a:pt x="202" y="230"/>
                  <a:pt x="199" y="354"/>
                  <a:pt x="199" y="354"/>
                </a:cubicBezTo>
                <a:cubicBezTo>
                  <a:pt x="199" y="297"/>
                  <a:pt x="120" y="247"/>
                  <a:pt x="0" y="21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33" y="23"/>
                  <a:pt x="59" y="10"/>
                </a:cubicBezTo>
                <a:lnTo>
                  <a:pt x="17" y="1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10"/>
          <p:cNvSpPr>
            <a:spLocks noChangeArrowheads="1"/>
          </p:cNvSpPr>
          <p:nvPr/>
        </p:nvSpPr>
        <p:spPr bwMode="auto">
          <a:xfrm>
            <a:off x="3665538" y="3540125"/>
            <a:ext cx="1730375" cy="1603375"/>
          </a:xfrm>
          <a:custGeom>
            <a:avLst/>
            <a:gdLst>
              <a:gd name="T0" fmla="*/ 332 w 332"/>
              <a:gd name="T1" fmla="*/ 132 h 308"/>
              <a:gd name="T2" fmla="*/ 332 w 332"/>
              <a:gd name="T3" fmla="*/ 308 h 308"/>
              <a:gd name="T4" fmla="*/ 112 w 332"/>
              <a:gd name="T5" fmla="*/ 288 h 308"/>
              <a:gd name="T6" fmla="*/ 0 w 332"/>
              <a:gd name="T7" fmla="*/ 293 h 308"/>
              <a:gd name="T8" fmla="*/ 0 w 332"/>
              <a:gd name="T9" fmla="*/ 132 h 308"/>
              <a:gd name="T10" fmla="*/ 112 w 332"/>
              <a:gd name="T11" fmla="*/ 0 h 308"/>
              <a:gd name="T12" fmla="*/ 112 w 332"/>
              <a:gd name="T13" fmla="*/ 0 h 308"/>
              <a:gd name="T14" fmla="*/ 172 w 332"/>
              <a:gd name="T15" fmla="*/ 24 h 308"/>
              <a:gd name="T16" fmla="*/ 129 w 332"/>
              <a:gd name="T17" fmla="*/ 165 h 308"/>
              <a:gd name="T18" fmla="*/ 172 w 332"/>
              <a:gd name="T19" fmla="*/ 233 h 308"/>
              <a:gd name="T20" fmla="*/ 209 w 332"/>
              <a:gd name="T21" fmla="*/ 165 h 308"/>
              <a:gd name="T22" fmla="*/ 172 w 332"/>
              <a:gd name="T23" fmla="*/ 24 h 308"/>
              <a:gd name="T24" fmla="*/ 221 w 332"/>
              <a:gd name="T25" fmla="*/ 0 h 308"/>
              <a:gd name="T26" fmla="*/ 221 w 332"/>
              <a:gd name="T27" fmla="*/ 0 h 308"/>
              <a:gd name="T28" fmla="*/ 332 w 332"/>
              <a:gd name="T29" fmla="*/ 132 h 30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32"/>
              <a:gd name="T46" fmla="*/ 0 h 308"/>
              <a:gd name="T47" fmla="*/ 332 w 332"/>
              <a:gd name="T48" fmla="*/ 308 h 30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32" h="308">
                <a:moveTo>
                  <a:pt x="332" y="132"/>
                </a:moveTo>
                <a:cubicBezTo>
                  <a:pt x="332" y="271"/>
                  <a:pt x="332" y="308"/>
                  <a:pt x="332" y="308"/>
                </a:cubicBezTo>
                <a:cubicBezTo>
                  <a:pt x="267" y="295"/>
                  <a:pt x="192" y="288"/>
                  <a:pt x="112" y="288"/>
                </a:cubicBezTo>
                <a:cubicBezTo>
                  <a:pt x="74" y="288"/>
                  <a:pt x="36" y="290"/>
                  <a:pt x="0" y="293"/>
                </a:cubicBezTo>
                <a:cubicBezTo>
                  <a:pt x="0" y="293"/>
                  <a:pt x="0" y="266"/>
                  <a:pt x="0" y="132"/>
                </a:cubicBezTo>
                <a:cubicBezTo>
                  <a:pt x="0" y="47"/>
                  <a:pt x="64" y="13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29" y="165"/>
                  <a:pt x="129" y="165"/>
                  <a:pt x="129" y="165"/>
                </a:cubicBezTo>
                <a:cubicBezTo>
                  <a:pt x="172" y="233"/>
                  <a:pt x="172" y="233"/>
                  <a:pt x="172" y="233"/>
                </a:cubicBezTo>
                <a:cubicBezTo>
                  <a:pt x="209" y="165"/>
                  <a:pt x="209" y="165"/>
                  <a:pt x="209" y="165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70" y="13"/>
                  <a:pt x="332" y="47"/>
                  <a:pt x="332" y="1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1"/>
          <p:cNvSpPr>
            <a:spLocks noChangeArrowheads="1"/>
          </p:cNvSpPr>
          <p:nvPr/>
        </p:nvSpPr>
        <p:spPr bwMode="auto">
          <a:xfrm>
            <a:off x="3989388" y="1524000"/>
            <a:ext cx="1146175" cy="584200"/>
          </a:xfrm>
          <a:custGeom>
            <a:avLst/>
            <a:gdLst>
              <a:gd name="T0" fmla="*/ 164 w 220"/>
              <a:gd name="T1" fmla="*/ 0 h 112"/>
              <a:gd name="T2" fmla="*/ 220 w 220"/>
              <a:gd name="T3" fmla="*/ 56 h 112"/>
              <a:gd name="T4" fmla="*/ 164 w 220"/>
              <a:gd name="T5" fmla="*/ 112 h 112"/>
              <a:gd name="T6" fmla="*/ 138 w 220"/>
              <a:gd name="T7" fmla="*/ 112 h 112"/>
              <a:gd name="T8" fmla="*/ 86 w 220"/>
              <a:gd name="T9" fmla="*/ 112 h 112"/>
              <a:gd name="T10" fmla="*/ 57 w 220"/>
              <a:gd name="T11" fmla="*/ 112 h 112"/>
              <a:gd name="T12" fmla="*/ 17 w 220"/>
              <a:gd name="T13" fmla="*/ 96 h 112"/>
              <a:gd name="T14" fmla="*/ 0 w 220"/>
              <a:gd name="T15" fmla="*/ 56 h 112"/>
              <a:gd name="T16" fmla="*/ 57 w 220"/>
              <a:gd name="T17" fmla="*/ 0 h 112"/>
              <a:gd name="T18" fmla="*/ 164 w 220"/>
              <a:gd name="T19" fmla="*/ 0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0"/>
              <a:gd name="T31" fmla="*/ 0 h 112"/>
              <a:gd name="T32" fmla="*/ 220 w 220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0" h="112">
                <a:moveTo>
                  <a:pt x="164" y="0"/>
                </a:moveTo>
                <a:cubicBezTo>
                  <a:pt x="195" y="0"/>
                  <a:pt x="220" y="25"/>
                  <a:pt x="220" y="56"/>
                </a:cubicBezTo>
                <a:cubicBezTo>
                  <a:pt x="220" y="87"/>
                  <a:pt x="195" y="112"/>
                  <a:pt x="164" y="112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1" y="112"/>
                  <a:pt x="27" y="106"/>
                  <a:pt x="17" y="96"/>
                </a:cubicBezTo>
                <a:cubicBezTo>
                  <a:pt x="7" y="86"/>
                  <a:pt x="0" y="72"/>
                  <a:pt x="0" y="56"/>
                </a:cubicBezTo>
                <a:cubicBezTo>
                  <a:pt x="0" y="25"/>
                  <a:pt x="26" y="0"/>
                  <a:pt x="57" y="0"/>
                </a:cubicBezTo>
                <a:lnTo>
                  <a:pt x="16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4035425" y="2398713"/>
            <a:ext cx="1052513" cy="10525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3"/>
          <p:cNvSpPr>
            <a:spLocks noChangeArrowheads="1"/>
          </p:cNvSpPr>
          <p:nvPr/>
        </p:nvSpPr>
        <p:spPr bwMode="auto">
          <a:xfrm>
            <a:off x="4437063" y="2108200"/>
            <a:ext cx="269875" cy="244475"/>
          </a:xfrm>
          <a:custGeom>
            <a:avLst/>
            <a:gdLst>
              <a:gd name="T0" fmla="*/ 170 w 170"/>
              <a:gd name="T1" fmla="*/ 0 h 154"/>
              <a:gd name="T2" fmla="*/ 79 w 170"/>
              <a:gd name="T3" fmla="*/ 154 h 154"/>
              <a:gd name="T4" fmla="*/ 0 w 170"/>
              <a:gd name="T5" fmla="*/ 0 h 154"/>
              <a:gd name="T6" fmla="*/ 170 w 170"/>
              <a:gd name="T7" fmla="*/ 0 h 154"/>
              <a:gd name="T8" fmla="*/ 0 60000 65536"/>
              <a:gd name="T9" fmla="*/ 0 60000 65536"/>
              <a:gd name="T10" fmla="*/ 0 60000 65536"/>
              <a:gd name="T11" fmla="*/ 0 60000 65536"/>
              <a:gd name="T12" fmla="*/ 0 w 170"/>
              <a:gd name="T13" fmla="*/ 0 h 154"/>
              <a:gd name="T14" fmla="*/ 170 w 170"/>
              <a:gd name="T15" fmla="*/ 154 h 1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0" h="154">
                <a:moveTo>
                  <a:pt x="170" y="0"/>
                </a:moveTo>
                <a:lnTo>
                  <a:pt x="79" y="154"/>
                </a:lnTo>
                <a:lnTo>
                  <a:pt x="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4"/>
          <p:cNvSpPr>
            <a:spLocks noChangeArrowheads="1"/>
          </p:cNvSpPr>
          <p:nvPr/>
        </p:nvSpPr>
        <p:spPr bwMode="auto">
          <a:xfrm>
            <a:off x="2290763" y="4122738"/>
            <a:ext cx="957262" cy="1270000"/>
          </a:xfrm>
          <a:custGeom>
            <a:avLst/>
            <a:gdLst>
              <a:gd name="T0" fmla="*/ 184 w 184"/>
              <a:gd name="T1" fmla="*/ 188 h 244"/>
              <a:gd name="T2" fmla="*/ 184 w 184"/>
              <a:gd name="T3" fmla="*/ 191 h 244"/>
              <a:gd name="T4" fmla="*/ 0 w 184"/>
              <a:gd name="T5" fmla="*/ 244 h 244"/>
              <a:gd name="T6" fmla="*/ 0 w 184"/>
              <a:gd name="T7" fmla="*/ 79 h 244"/>
              <a:gd name="T8" fmla="*/ 102 w 184"/>
              <a:gd name="T9" fmla="*/ 0 h 244"/>
              <a:gd name="T10" fmla="*/ 145 w 184"/>
              <a:gd name="T11" fmla="*/ 17 h 244"/>
              <a:gd name="T12" fmla="*/ 118 w 184"/>
              <a:gd name="T13" fmla="*/ 122 h 244"/>
              <a:gd name="T14" fmla="*/ 145 w 184"/>
              <a:gd name="T15" fmla="*/ 176 h 244"/>
              <a:gd name="T16" fmla="*/ 170 w 184"/>
              <a:gd name="T17" fmla="*/ 121 h 244"/>
              <a:gd name="T18" fmla="*/ 145 w 184"/>
              <a:gd name="T19" fmla="*/ 17 h 244"/>
              <a:gd name="T20" fmla="*/ 184 w 184"/>
              <a:gd name="T21" fmla="*/ 94 h 244"/>
              <a:gd name="T22" fmla="*/ 184 w 184"/>
              <a:gd name="T23" fmla="*/ 188 h 2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4"/>
              <a:gd name="T37" fmla="*/ 0 h 244"/>
              <a:gd name="T38" fmla="*/ 184 w 184"/>
              <a:gd name="T39" fmla="*/ 244 h 2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4" h="244">
                <a:moveTo>
                  <a:pt x="184" y="188"/>
                </a:moveTo>
                <a:cubicBezTo>
                  <a:pt x="184" y="191"/>
                  <a:pt x="184" y="191"/>
                  <a:pt x="184" y="191"/>
                </a:cubicBezTo>
                <a:cubicBezTo>
                  <a:pt x="111" y="203"/>
                  <a:pt x="48" y="221"/>
                  <a:pt x="0" y="244"/>
                </a:cubicBezTo>
                <a:cubicBezTo>
                  <a:pt x="0" y="244"/>
                  <a:pt x="0" y="159"/>
                  <a:pt x="0" y="79"/>
                </a:cubicBezTo>
                <a:cubicBezTo>
                  <a:pt x="0" y="0"/>
                  <a:pt x="100" y="0"/>
                  <a:pt x="102" y="0"/>
                </a:cubicBezTo>
                <a:cubicBezTo>
                  <a:pt x="102" y="0"/>
                  <a:pt x="123" y="2"/>
                  <a:pt x="145" y="17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65" y="30"/>
                  <a:pt x="184" y="53"/>
                  <a:pt x="184" y="94"/>
                </a:cubicBezTo>
                <a:lnTo>
                  <a:pt x="184" y="1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2290763" y="2997200"/>
            <a:ext cx="1057275" cy="10525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16"/>
          <p:cNvSpPr>
            <a:spLocks noChangeArrowheads="1"/>
          </p:cNvSpPr>
          <p:nvPr/>
        </p:nvSpPr>
        <p:spPr bwMode="auto">
          <a:xfrm>
            <a:off x="2628900" y="2638425"/>
            <a:ext cx="354013" cy="271463"/>
          </a:xfrm>
          <a:custGeom>
            <a:avLst/>
            <a:gdLst>
              <a:gd name="T0" fmla="*/ 39 w 68"/>
              <a:gd name="T1" fmla="*/ 0 h 52"/>
              <a:gd name="T2" fmla="*/ 68 w 68"/>
              <a:gd name="T3" fmla="*/ 52 h 52"/>
              <a:gd name="T4" fmla="*/ 0 w 68"/>
              <a:gd name="T5" fmla="*/ 1 h 52"/>
              <a:gd name="T6" fmla="*/ 30 w 68"/>
              <a:gd name="T7" fmla="*/ 1 h 52"/>
              <a:gd name="T8" fmla="*/ 39 w 68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52"/>
              <a:gd name="T17" fmla="*/ 68 w 6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52">
                <a:moveTo>
                  <a:pt x="39" y="0"/>
                </a:moveTo>
                <a:cubicBezTo>
                  <a:pt x="68" y="52"/>
                  <a:pt x="68" y="52"/>
                  <a:pt x="68" y="52"/>
                </a:cubicBezTo>
                <a:cubicBezTo>
                  <a:pt x="0" y="1"/>
                  <a:pt x="0" y="1"/>
                  <a:pt x="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3" y="1"/>
                  <a:pt x="36" y="0"/>
                  <a:pt x="3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7"/>
          <p:cNvSpPr>
            <a:spLocks noChangeArrowheads="1"/>
          </p:cNvSpPr>
          <p:nvPr/>
        </p:nvSpPr>
        <p:spPr bwMode="auto">
          <a:xfrm>
            <a:off x="2039938" y="2128838"/>
            <a:ext cx="1000125" cy="514350"/>
          </a:xfrm>
          <a:custGeom>
            <a:avLst/>
            <a:gdLst>
              <a:gd name="T0" fmla="*/ 178 w 192"/>
              <a:gd name="T1" fmla="*/ 14 h 99"/>
              <a:gd name="T2" fmla="*/ 192 w 192"/>
              <a:gd name="T3" fmla="*/ 49 h 99"/>
              <a:gd name="T4" fmla="*/ 152 w 192"/>
              <a:gd name="T5" fmla="*/ 98 h 99"/>
              <a:gd name="T6" fmla="*/ 143 w 192"/>
              <a:gd name="T7" fmla="*/ 99 h 99"/>
              <a:gd name="T8" fmla="*/ 113 w 192"/>
              <a:gd name="T9" fmla="*/ 99 h 99"/>
              <a:gd name="T10" fmla="*/ 49 w 192"/>
              <a:gd name="T11" fmla="*/ 99 h 99"/>
              <a:gd name="T12" fmla="*/ 0 w 192"/>
              <a:gd name="T13" fmla="*/ 49 h 99"/>
              <a:gd name="T14" fmla="*/ 49 w 192"/>
              <a:gd name="T15" fmla="*/ 0 h 99"/>
              <a:gd name="T16" fmla="*/ 143 w 192"/>
              <a:gd name="T17" fmla="*/ 0 h 99"/>
              <a:gd name="T18" fmla="*/ 178 w 192"/>
              <a:gd name="T19" fmla="*/ 14 h 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2"/>
              <a:gd name="T31" fmla="*/ 0 h 99"/>
              <a:gd name="T32" fmla="*/ 192 w 192"/>
              <a:gd name="T33" fmla="*/ 99 h 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2" h="99">
                <a:moveTo>
                  <a:pt x="178" y="14"/>
                </a:moveTo>
                <a:cubicBezTo>
                  <a:pt x="187" y="23"/>
                  <a:pt x="192" y="36"/>
                  <a:pt x="192" y="49"/>
                </a:cubicBezTo>
                <a:cubicBezTo>
                  <a:pt x="192" y="73"/>
                  <a:pt x="175" y="93"/>
                  <a:pt x="152" y="98"/>
                </a:cubicBezTo>
                <a:cubicBezTo>
                  <a:pt x="149" y="98"/>
                  <a:pt x="146" y="99"/>
                  <a:pt x="143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49" y="99"/>
                  <a:pt x="49" y="99"/>
                  <a:pt x="49" y="99"/>
                </a:cubicBezTo>
                <a:cubicBezTo>
                  <a:pt x="22" y="99"/>
                  <a:pt x="0" y="77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56" y="0"/>
                  <a:pt x="169" y="5"/>
                  <a:pt x="178" y="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583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"/>
          <p:cNvSpPr>
            <a:spLocks noChangeAspect="1" noChangeArrowheads="1" noTextEdit="1"/>
          </p:cNvSpPr>
          <p:nvPr/>
        </p:nvSpPr>
        <p:spPr bwMode="auto">
          <a:xfrm>
            <a:off x="611188" y="1681163"/>
            <a:ext cx="3330575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5"/>
          <p:cNvSpPr>
            <a:spLocks noChangeArrowheads="1"/>
          </p:cNvSpPr>
          <p:nvPr/>
        </p:nvSpPr>
        <p:spPr bwMode="auto">
          <a:xfrm>
            <a:off x="1909763" y="2846388"/>
            <a:ext cx="2051050" cy="2905125"/>
          </a:xfrm>
          <a:custGeom>
            <a:avLst/>
            <a:gdLst>
              <a:gd name="T0" fmla="*/ 530 w 547"/>
              <a:gd name="T1" fmla="*/ 175 h 775"/>
              <a:gd name="T2" fmla="*/ 542 w 547"/>
              <a:gd name="T3" fmla="*/ 233 h 775"/>
              <a:gd name="T4" fmla="*/ 489 w 547"/>
              <a:gd name="T5" fmla="*/ 357 h 775"/>
              <a:gd name="T6" fmla="*/ 457 w 547"/>
              <a:gd name="T7" fmla="*/ 357 h 775"/>
              <a:gd name="T8" fmla="*/ 489 w 547"/>
              <a:gd name="T9" fmla="*/ 233 h 775"/>
              <a:gd name="T10" fmla="*/ 437 w 547"/>
              <a:gd name="T11" fmla="*/ 122 h 775"/>
              <a:gd name="T12" fmla="*/ 437 w 547"/>
              <a:gd name="T13" fmla="*/ 292 h 775"/>
              <a:gd name="T14" fmla="*/ 420 w 547"/>
              <a:gd name="T15" fmla="*/ 775 h 775"/>
              <a:gd name="T16" fmla="*/ 370 w 547"/>
              <a:gd name="T17" fmla="*/ 775 h 775"/>
              <a:gd name="T18" fmla="*/ 341 w 547"/>
              <a:gd name="T19" fmla="*/ 346 h 775"/>
              <a:gd name="T20" fmla="*/ 315 w 547"/>
              <a:gd name="T21" fmla="*/ 346 h 775"/>
              <a:gd name="T22" fmla="*/ 296 w 547"/>
              <a:gd name="T23" fmla="*/ 775 h 775"/>
              <a:gd name="T24" fmla="*/ 251 w 547"/>
              <a:gd name="T25" fmla="*/ 775 h 775"/>
              <a:gd name="T26" fmla="*/ 211 w 547"/>
              <a:gd name="T27" fmla="*/ 378 h 775"/>
              <a:gd name="T28" fmla="*/ 176 w 547"/>
              <a:gd name="T29" fmla="*/ 148 h 775"/>
              <a:gd name="T30" fmla="*/ 115 w 547"/>
              <a:gd name="T31" fmla="*/ 195 h 775"/>
              <a:gd name="T32" fmla="*/ 51 w 547"/>
              <a:gd name="T33" fmla="*/ 175 h 775"/>
              <a:gd name="T34" fmla="*/ 0 w 547"/>
              <a:gd name="T35" fmla="*/ 0 h 775"/>
              <a:gd name="T36" fmla="*/ 8 w 547"/>
              <a:gd name="T37" fmla="*/ 0 h 775"/>
              <a:gd name="T38" fmla="*/ 54 w 547"/>
              <a:gd name="T39" fmla="*/ 0 h 775"/>
              <a:gd name="T40" fmla="*/ 89 w 547"/>
              <a:gd name="T41" fmla="*/ 105 h 775"/>
              <a:gd name="T42" fmla="*/ 132 w 547"/>
              <a:gd name="T43" fmla="*/ 61 h 775"/>
              <a:gd name="T44" fmla="*/ 246 w 547"/>
              <a:gd name="T45" fmla="*/ 29 h 775"/>
              <a:gd name="T46" fmla="*/ 246 w 547"/>
              <a:gd name="T47" fmla="*/ 29 h 775"/>
              <a:gd name="T48" fmla="*/ 309 w 547"/>
              <a:gd name="T49" fmla="*/ 67 h 775"/>
              <a:gd name="T50" fmla="*/ 265 w 547"/>
              <a:gd name="T51" fmla="*/ 201 h 775"/>
              <a:gd name="T52" fmla="*/ 309 w 547"/>
              <a:gd name="T53" fmla="*/ 269 h 775"/>
              <a:gd name="T54" fmla="*/ 353 w 547"/>
              <a:gd name="T55" fmla="*/ 204 h 775"/>
              <a:gd name="T56" fmla="*/ 309 w 547"/>
              <a:gd name="T57" fmla="*/ 67 h 775"/>
              <a:gd name="T58" fmla="*/ 353 w 547"/>
              <a:gd name="T59" fmla="*/ 31 h 775"/>
              <a:gd name="T60" fmla="*/ 367 w 547"/>
              <a:gd name="T61" fmla="*/ 31 h 775"/>
              <a:gd name="T62" fmla="*/ 466 w 547"/>
              <a:gd name="T63" fmla="*/ 55 h 775"/>
              <a:gd name="T64" fmla="*/ 530 w 547"/>
              <a:gd name="T65" fmla="*/ 175 h 7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47"/>
              <a:gd name="T100" fmla="*/ 0 h 775"/>
              <a:gd name="T101" fmla="*/ 547 w 547"/>
              <a:gd name="T102" fmla="*/ 775 h 77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47" h="775">
                <a:moveTo>
                  <a:pt x="530" y="175"/>
                </a:moveTo>
                <a:cubicBezTo>
                  <a:pt x="547" y="215"/>
                  <a:pt x="542" y="233"/>
                  <a:pt x="542" y="233"/>
                </a:cubicBezTo>
                <a:cubicBezTo>
                  <a:pt x="489" y="357"/>
                  <a:pt x="489" y="357"/>
                  <a:pt x="489" y="357"/>
                </a:cubicBezTo>
                <a:cubicBezTo>
                  <a:pt x="457" y="357"/>
                  <a:pt x="457" y="357"/>
                  <a:pt x="457" y="357"/>
                </a:cubicBezTo>
                <a:cubicBezTo>
                  <a:pt x="489" y="233"/>
                  <a:pt x="489" y="233"/>
                  <a:pt x="489" y="233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20" y="775"/>
                  <a:pt x="420" y="775"/>
                  <a:pt x="420" y="775"/>
                </a:cubicBezTo>
                <a:cubicBezTo>
                  <a:pt x="370" y="775"/>
                  <a:pt x="370" y="775"/>
                  <a:pt x="370" y="775"/>
                </a:cubicBezTo>
                <a:cubicBezTo>
                  <a:pt x="341" y="346"/>
                  <a:pt x="341" y="346"/>
                  <a:pt x="341" y="346"/>
                </a:cubicBezTo>
                <a:cubicBezTo>
                  <a:pt x="315" y="346"/>
                  <a:pt x="315" y="346"/>
                  <a:pt x="315" y="346"/>
                </a:cubicBezTo>
                <a:cubicBezTo>
                  <a:pt x="296" y="775"/>
                  <a:pt x="296" y="775"/>
                  <a:pt x="296" y="775"/>
                </a:cubicBezTo>
                <a:cubicBezTo>
                  <a:pt x="251" y="775"/>
                  <a:pt x="251" y="775"/>
                  <a:pt x="251" y="775"/>
                </a:cubicBezTo>
                <a:cubicBezTo>
                  <a:pt x="211" y="378"/>
                  <a:pt x="211" y="378"/>
                  <a:pt x="211" y="37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58" y="166"/>
                  <a:pt x="115" y="195"/>
                </a:cubicBezTo>
                <a:cubicBezTo>
                  <a:pt x="71" y="224"/>
                  <a:pt x="51" y="175"/>
                  <a:pt x="51" y="175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89" y="105"/>
                  <a:pt x="89" y="105"/>
                  <a:pt x="132" y="61"/>
                </a:cubicBezTo>
                <a:cubicBezTo>
                  <a:pt x="157" y="36"/>
                  <a:pt x="207" y="30"/>
                  <a:pt x="246" y="29"/>
                </a:cubicBezTo>
                <a:cubicBezTo>
                  <a:pt x="246" y="29"/>
                  <a:pt x="246" y="29"/>
                  <a:pt x="246" y="29"/>
                </a:cubicBezTo>
                <a:cubicBezTo>
                  <a:pt x="309" y="67"/>
                  <a:pt x="309" y="67"/>
                  <a:pt x="309" y="67"/>
                </a:cubicBezTo>
                <a:cubicBezTo>
                  <a:pt x="265" y="201"/>
                  <a:pt x="265" y="201"/>
                  <a:pt x="265" y="201"/>
                </a:cubicBezTo>
                <a:cubicBezTo>
                  <a:pt x="309" y="269"/>
                  <a:pt x="309" y="269"/>
                  <a:pt x="309" y="269"/>
                </a:cubicBezTo>
                <a:cubicBezTo>
                  <a:pt x="353" y="204"/>
                  <a:pt x="353" y="204"/>
                  <a:pt x="353" y="204"/>
                </a:cubicBezTo>
                <a:cubicBezTo>
                  <a:pt x="309" y="67"/>
                  <a:pt x="309" y="67"/>
                  <a:pt x="309" y="67"/>
                </a:cubicBezTo>
                <a:cubicBezTo>
                  <a:pt x="353" y="31"/>
                  <a:pt x="353" y="31"/>
                  <a:pt x="353" y="31"/>
                </a:cubicBezTo>
                <a:cubicBezTo>
                  <a:pt x="367" y="31"/>
                  <a:pt x="367" y="31"/>
                  <a:pt x="367" y="31"/>
                </a:cubicBezTo>
                <a:cubicBezTo>
                  <a:pt x="423" y="18"/>
                  <a:pt x="466" y="55"/>
                  <a:pt x="466" y="55"/>
                </a:cubicBezTo>
                <a:cubicBezTo>
                  <a:pt x="466" y="55"/>
                  <a:pt x="513" y="134"/>
                  <a:pt x="530" y="1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2655888" y="2182813"/>
            <a:ext cx="730250" cy="7318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7"/>
          <p:cNvSpPr>
            <a:spLocks noChangeArrowheads="1"/>
          </p:cNvSpPr>
          <p:nvPr/>
        </p:nvSpPr>
        <p:spPr bwMode="auto">
          <a:xfrm>
            <a:off x="2903538" y="3097213"/>
            <a:ext cx="330200" cy="757237"/>
          </a:xfrm>
          <a:custGeom>
            <a:avLst/>
            <a:gdLst>
              <a:gd name="T0" fmla="*/ 104 w 208"/>
              <a:gd name="T1" fmla="*/ 0 h 477"/>
              <a:gd name="T2" fmla="*/ 208 w 208"/>
              <a:gd name="T3" fmla="*/ 324 h 477"/>
              <a:gd name="T4" fmla="*/ 104 w 208"/>
              <a:gd name="T5" fmla="*/ 477 h 477"/>
              <a:gd name="T6" fmla="*/ 0 w 208"/>
              <a:gd name="T7" fmla="*/ 317 h 477"/>
              <a:gd name="T8" fmla="*/ 104 w 208"/>
              <a:gd name="T9" fmla="*/ 0 h 4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"/>
              <a:gd name="T16" fmla="*/ 0 h 477"/>
              <a:gd name="T17" fmla="*/ 208 w 208"/>
              <a:gd name="T18" fmla="*/ 477 h 4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" h="477">
                <a:moveTo>
                  <a:pt x="104" y="0"/>
                </a:moveTo>
                <a:lnTo>
                  <a:pt x="208" y="324"/>
                </a:lnTo>
                <a:lnTo>
                  <a:pt x="104" y="477"/>
                </a:lnTo>
                <a:lnTo>
                  <a:pt x="0" y="317"/>
                </a:lnTo>
                <a:lnTo>
                  <a:pt x="10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8"/>
          <p:cNvSpPr>
            <a:spLocks noChangeArrowheads="1"/>
          </p:cNvSpPr>
          <p:nvPr/>
        </p:nvSpPr>
        <p:spPr bwMode="auto">
          <a:xfrm>
            <a:off x="1403350" y="2198688"/>
            <a:ext cx="914400" cy="647700"/>
          </a:xfrm>
          <a:custGeom>
            <a:avLst/>
            <a:gdLst>
              <a:gd name="T0" fmla="*/ 230 w 244"/>
              <a:gd name="T1" fmla="*/ 47 h 173"/>
              <a:gd name="T2" fmla="*/ 230 w 244"/>
              <a:gd name="T3" fmla="*/ 173 h 173"/>
              <a:gd name="T4" fmla="*/ 189 w 244"/>
              <a:gd name="T5" fmla="*/ 173 h 173"/>
              <a:gd name="T6" fmla="*/ 169 w 244"/>
              <a:gd name="T7" fmla="*/ 112 h 173"/>
              <a:gd name="T8" fmla="*/ 122 w 244"/>
              <a:gd name="T9" fmla="*/ 130 h 173"/>
              <a:gd name="T10" fmla="*/ 135 w 244"/>
              <a:gd name="T11" fmla="*/ 173 h 173"/>
              <a:gd name="T12" fmla="*/ 134 w 244"/>
              <a:gd name="T13" fmla="*/ 173 h 173"/>
              <a:gd name="T14" fmla="*/ 110 w 244"/>
              <a:gd name="T15" fmla="*/ 173 h 173"/>
              <a:gd name="T16" fmla="*/ 15 w 244"/>
              <a:gd name="T17" fmla="*/ 173 h 173"/>
              <a:gd name="T18" fmla="*/ 15 w 244"/>
              <a:gd name="T19" fmla="*/ 47 h 173"/>
              <a:gd name="T20" fmla="*/ 110 w 244"/>
              <a:gd name="T21" fmla="*/ 0 h 173"/>
              <a:gd name="T22" fmla="*/ 134 w 244"/>
              <a:gd name="T23" fmla="*/ 0 h 173"/>
              <a:gd name="T24" fmla="*/ 230 w 244"/>
              <a:gd name="T25" fmla="*/ 47 h 17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4"/>
              <a:gd name="T40" fmla="*/ 0 h 173"/>
              <a:gd name="T41" fmla="*/ 244 w 244"/>
              <a:gd name="T42" fmla="*/ 173 h 17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4" h="173">
                <a:moveTo>
                  <a:pt x="230" y="47"/>
                </a:moveTo>
                <a:cubicBezTo>
                  <a:pt x="244" y="86"/>
                  <a:pt x="230" y="173"/>
                  <a:pt x="230" y="173"/>
                </a:cubicBezTo>
                <a:cubicBezTo>
                  <a:pt x="189" y="173"/>
                  <a:pt x="189" y="173"/>
                  <a:pt x="189" y="173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4" y="173"/>
                  <a:pt x="134" y="173"/>
                  <a:pt x="134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15" y="173"/>
                  <a:pt x="0" y="86"/>
                  <a:pt x="15" y="47"/>
                </a:cubicBezTo>
                <a:cubicBezTo>
                  <a:pt x="29" y="8"/>
                  <a:pt x="110" y="0"/>
                  <a:pt x="11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215" y="8"/>
                  <a:pt x="230" y="4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9"/>
          <p:cNvSpPr>
            <a:spLocks noChangeArrowheads="1"/>
          </p:cNvSpPr>
          <p:nvPr/>
        </p:nvSpPr>
        <p:spPr bwMode="auto">
          <a:xfrm>
            <a:off x="1860550" y="2617788"/>
            <a:ext cx="250825" cy="228600"/>
          </a:xfrm>
          <a:custGeom>
            <a:avLst/>
            <a:gdLst>
              <a:gd name="T0" fmla="*/ 111 w 158"/>
              <a:gd name="T1" fmla="*/ 0 h 144"/>
              <a:gd name="T2" fmla="*/ 158 w 158"/>
              <a:gd name="T3" fmla="*/ 144 h 144"/>
              <a:gd name="T4" fmla="*/ 49 w 158"/>
              <a:gd name="T5" fmla="*/ 144 h 144"/>
              <a:gd name="T6" fmla="*/ 31 w 158"/>
              <a:gd name="T7" fmla="*/ 144 h 144"/>
              <a:gd name="T8" fmla="*/ 0 w 158"/>
              <a:gd name="T9" fmla="*/ 43 h 144"/>
              <a:gd name="T10" fmla="*/ 111 w 158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8"/>
              <a:gd name="T19" fmla="*/ 0 h 144"/>
              <a:gd name="T20" fmla="*/ 158 w 158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8" h="144">
                <a:moveTo>
                  <a:pt x="111" y="0"/>
                </a:moveTo>
                <a:lnTo>
                  <a:pt x="158" y="144"/>
                </a:lnTo>
                <a:lnTo>
                  <a:pt x="49" y="144"/>
                </a:lnTo>
                <a:lnTo>
                  <a:pt x="31" y="144"/>
                </a:lnTo>
                <a:lnTo>
                  <a:pt x="0" y="43"/>
                </a:lnTo>
                <a:lnTo>
                  <a:pt x="1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1687513" y="1681163"/>
            <a:ext cx="434975" cy="434975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1"/>
          <p:cNvSpPr>
            <a:spLocks noChangeArrowheads="1"/>
          </p:cNvSpPr>
          <p:nvPr/>
        </p:nvSpPr>
        <p:spPr bwMode="auto">
          <a:xfrm>
            <a:off x="588963" y="2663825"/>
            <a:ext cx="704850" cy="501650"/>
          </a:xfrm>
          <a:custGeom>
            <a:avLst/>
            <a:gdLst>
              <a:gd name="T0" fmla="*/ 177 w 188"/>
              <a:gd name="T1" fmla="*/ 36 h 134"/>
              <a:gd name="T2" fmla="*/ 177 w 188"/>
              <a:gd name="T3" fmla="*/ 134 h 134"/>
              <a:gd name="T4" fmla="*/ 110 w 188"/>
              <a:gd name="T5" fmla="*/ 134 h 134"/>
              <a:gd name="T6" fmla="*/ 103 w 188"/>
              <a:gd name="T7" fmla="*/ 134 h 134"/>
              <a:gd name="T8" fmla="*/ 85 w 188"/>
              <a:gd name="T9" fmla="*/ 134 h 134"/>
              <a:gd name="T10" fmla="*/ 11 w 188"/>
              <a:gd name="T11" fmla="*/ 134 h 134"/>
              <a:gd name="T12" fmla="*/ 11 w 188"/>
              <a:gd name="T13" fmla="*/ 36 h 134"/>
              <a:gd name="T14" fmla="*/ 85 w 188"/>
              <a:gd name="T15" fmla="*/ 0 h 134"/>
              <a:gd name="T16" fmla="*/ 103 w 188"/>
              <a:gd name="T17" fmla="*/ 0 h 134"/>
              <a:gd name="T18" fmla="*/ 177 w 188"/>
              <a:gd name="T19" fmla="*/ 36 h 1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8"/>
              <a:gd name="T31" fmla="*/ 0 h 134"/>
              <a:gd name="T32" fmla="*/ 188 w 188"/>
              <a:gd name="T33" fmla="*/ 134 h 13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8" h="134">
                <a:moveTo>
                  <a:pt x="177" y="36"/>
                </a:moveTo>
                <a:cubicBezTo>
                  <a:pt x="188" y="66"/>
                  <a:pt x="177" y="134"/>
                  <a:pt x="177" y="134"/>
                </a:cubicBezTo>
                <a:cubicBezTo>
                  <a:pt x="110" y="134"/>
                  <a:pt x="110" y="134"/>
                  <a:pt x="110" y="134"/>
                </a:cubicBezTo>
                <a:cubicBezTo>
                  <a:pt x="103" y="134"/>
                  <a:pt x="103" y="134"/>
                  <a:pt x="103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134"/>
                  <a:pt x="0" y="66"/>
                  <a:pt x="11" y="36"/>
                </a:cubicBezTo>
                <a:cubicBezTo>
                  <a:pt x="22" y="6"/>
                  <a:pt x="85" y="0"/>
                  <a:pt x="85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66" y="6"/>
                  <a:pt x="177" y="3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806450" y="2262188"/>
            <a:ext cx="338138" cy="336550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AutoShape 14"/>
          <p:cNvSpPr>
            <a:spLocks noChangeAspect="1" noChangeArrowheads="1" noTextEdit="1"/>
          </p:cNvSpPr>
          <p:nvPr/>
        </p:nvSpPr>
        <p:spPr bwMode="auto">
          <a:xfrm>
            <a:off x="4340225" y="1741488"/>
            <a:ext cx="4352925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4340225" y="5003800"/>
            <a:ext cx="4349750" cy="688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7"/>
          <p:cNvSpPr>
            <a:spLocks noChangeArrowheads="1"/>
          </p:cNvSpPr>
          <p:nvPr/>
        </p:nvSpPr>
        <p:spPr bwMode="auto">
          <a:xfrm>
            <a:off x="5165725" y="2614613"/>
            <a:ext cx="2844800" cy="2279650"/>
          </a:xfrm>
          <a:custGeom>
            <a:avLst/>
            <a:gdLst>
              <a:gd name="T0" fmla="*/ 719 w 759"/>
              <a:gd name="T1" fmla="*/ 395 h 608"/>
              <a:gd name="T2" fmla="*/ 660 w 759"/>
              <a:gd name="T3" fmla="*/ 546 h 608"/>
              <a:gd name="T4" fmla="*/ 416 w 759"/>
              <a:gd name="T5" fmla="*/ 546 h 608"/>
              <a:gd name="T6" fmla="*/ 416 w 759"/>
              <a:gd name="T7" fmla="*/ 440 h 608"/>
              <a:gd name="T8" fmla="*/ 608 w 759"/>
              <a:gd name="T9" fmla="*/ 440 h 608"/>
              <a:gd name="T10" fmla="*/ 552 w 759"/>
              <a:gd name="T11" fmla="*/ 260 h 608"/>
              <a:gd name="T12" fmla="*/ 552 w 759"/>
              <a:gd name="T13" fmla="*/ 412 h 608"/>
              <a:gd name="T14" fmla="*/ 387 w 759"/>
              <a:gd name="T15" fmla="*/ 412 h 608"/>
              <a:gd name="T16" fmla="*/ 387 w 759"/>
              <a:gd name="T17" fmla="*/ 571 h 608"/>
              <a:gd name="T18" fmla="*/ 552 w 759"/>
              <a:gd name="T19" fmla="*/ 571 h 608"/>
              <a:gd name="T20" fmla="*/ 552 w 759"/>
              <a:gd name="T21" fmla="*/ 608 h 608"/>
              <a:gd name="T22" fmla="*/ 345 w 759"/>
              <a:gd name="T23" fmla="*/ 608 h 608"/>
              <a:gd name="T24" fmla="*/ 213 w 759"/>
              <a:gd name="T25" fmla="*/ 608 h 608"/>
              <a:gd name="T26" fmla="*/ 213 w 759"/>
              <a:gd name="T27" fmla="*/ 260 h 608"/>
              <a:gd name="T28" fmla="*/ 154 w 759"/>
              <a:gd name="T29" fmla="*/ 376 h 608"/>
              <a:gd name="T30" fmla="*/ 77 w 759"/>
              <a:gd name="T31" fmla="*/ 376 h 608"/>
              <a:gd name="T32" fmla="*/ 7 w 759"/>
              <a:gd name="T33" fmla="*/ 311 h 608"/>
              <a:gd name="T34" fmla="*/ 36 w 759"/>
              <a:gd name="T35" fmla="*/ 0 h 608"/>
              <a:gd name="T36" fmla="*/ 125 w 759"/>
              <a:gd name="T37" fmla="*/ 0 h 608"/>
              <a:gd name="T38" fmla="*/ 107 w 759"/>
              <a:gd name="T39" fmla="*/ 247 h 608"/>
              <a:gd name="T40" fmla="*/ 136 w 759"/>
              <a:gd name="T41" fmla="*/ 155 h 608"/>
              <a:gd name="T42" fmla="*/ 280 w 759"/>
              <a:gd name="T43" fmla="*/ 49 h 608"/>
              <a:gd name="T44" fmla="*/ 377 w 759"/>
              <a:gd name="T45" fmla="*/ 91 h 608"/>
              <a:gd name="T46" fmla="*/ 324 w 759"/>
              <a:gd name="T47" fmla="*/ 292 h 608"/>
              <a:gd name="T48" fmla="*/ 377 w 759"/>
              <a:gd name="T49" fmla="*/ 354 h 608"/>
              <a:gd name="T50" fmla="*/ 440 w 759"/>
              <a:gd name="T51" fmla="*/ 292 h 608"/>
              <a:gd name="T52" fmla="*/ 377 w 759"/>
              <a:gd name="T53" fmla="*/ 91 h 608"/>
              <a:gd name="T54" fmla="*/ 440 w 759"/>
              <a:gd name="T55" fmla="*/ 49 h 608"/>
              <a:gd name="T56" fmla="*/ 641 w 759"/>
              <a:gd name="T57" fmla="*/ 159 h 608"/>
              <a:gd name="T58" fmla="*/ 719 w 759"/>
              <a:gd name="T59" fmla="*/ 395 h 6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59"/>
              <a:gd name="T91" fmla="*/ 0 h 608"/>
              <a:gd name="T92" fmla="*/ 759 w 759"/>
              <a:gd name="T93" fmla="*/ 608 h 60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59" h="608">
                <a:moveTo>
                  <a:pt x="719" y="395"/>
                </a:moveTo>
                <a:cubicBezTo>
                  <a:pt x="719" y="395"/>
                  <a:pt x="759" y="546"/>
                  <a:pt x="660" y="546"/>
                </a:cubicBezTo>
                <a:cubicBezTo>
                  <a:pt x="560" y="546"/>
                  <a:pt x="416" y="546"/>
                  <a:pt x="416" y="546"/>
                </a:cubicBezTo>
                <a:cubicBezTo>
                  <a:pt x="416" y="440"/>
                  <a:pt x="416" y="440"/>
                  <a:pt x="416" y="440"/>
                </a:cubicBezTo>
                <a:cubicBezTo>
                  <a:pt x="608" y="440"/>
                  <a:pt x="608" y="440"/>
                  <a:pt x="608" y="440"/>
                </a:cubicBezTo>
                <a:cubicBezTo>
                  <a:pt x="552" y="260"/>
                  <a:pt x="552" y="260"/>
                  <a:pt x="552" y="260"/>
                </a:cubicBezTo>
                <a:cubicBezTo>
                  <a:pt x="552" y="412"/>
                  <a:pt x="552" y="412"/>
                  <a:pt x="552" y="412"/>
                </a:cubicBezTo>
                <a:cubicBezTo>
                  <a:pt x="387" y="412"/>
                  <a:pt x="387" y="412"/>
                  <a:pt x="387" y="412"/>
                </a:cubicBezTo>
                <a:cubicBezTo>
                  <a:pt x="387" y="571"/>
                  <a:pt x="387" y="571"/>
                  <a:pt x="387" y="571"/>
                </a:cubicBezTo>
                <a:cubicBezTo>
                  <a:pt x="552" y="571"/>
                  <a:pt x="552" y="571"/>
                  <a:pt x="552" y="571"/>
                </a:cubicBezTo>
                <a:cubicBezTo>
                  <a:pt x="552" y="608"/>
                  <a:pt x="552" y="608"/>
                  <a:pt x="552" y="608"/>
                </a:cubicBezTo>
                <a:cubicBezTo>
                  <a:pt x="345" y="608"/>
                  <a:pt x="345" y="608"/>
                  <a:pt x="345" y="608"/>
                </a:cubicBezTo>
                <a:cubicBezTo>
                  <a:pt x="213" y="608"/>
                  <a:pt x="213" y="608"/>
                  <a:pt x="213" y="608"/>
                </a:cubicBezTo>
                <a:cubicBezTo>
                  <a:pt x="213" y="260"/>
                  <a:pt x="213" y="260"/>
                  <a:pt x="213" y="260"/>
                </a:cubicBezTo>
                <a:cubicBezTo>
                  <a:pt x="154" y="376"/>
                  <a:pt x="154" y="376"/>
                  <a:pt x="154" y="376"/>
                </a:cubicBezTo>
                <a:cubicBezTo>
                  <a:pt x="154" y="376"/>
                  <a:pt x="154" y="376"/>
                  <a:pt x="77" y="376"/>
                </a:cubicBezTo>
                <a:cubicBezTo>
                  <a:pt x="0" y="376"/>
                  <a:pt x="7" y="311"/>
                  <a:pt x="7" y="311"/>
                </a:cubicBezTo>
                <a:cubicBezTo>
                  <a:pt x="36" y="0"/>
                  <a:pt x="36" y="0"/>
                  <a:pt x="36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07" y="247"/>
                  <a:pt x="107" y="247"/>
                  <a:pt x="107" y="247"/>
                </a:cubicBezTo>
                <a:cubicBezTo>
                  <a:pt x="107" y="247"/>
                  <a:pt x="107" y="247"/>
                  <a:pt x="136" y="155"/>
                </a:cubicBezTo>
                <a:cubicBezTo>
                  <a:pt x="156" y="93"/>
                  <a:pt x="232" y="63"/>
                  <a:pt x="280" y="49"/>
                </a:cubicBezTo>
                <a:cubicBezTo>
                  <a:pt x="377" y="91"/>
                  <a:pt x="377" y="91"/>
                  <a:pt x="377" y="91"/>
                </a:cubicBezTo>
                <a:cubicBezTo>
                  <a:pt x="324" y="292"/>
                  <a:pt x="324" y="292"/>
                  <a:pt x="324" y="292"/>
                </a:cubicBezTo>
                <a:cubicBezTo>
                  <a:pt x="377" y="354"/>
                  <a:pt x="377" y="354"/>
                  <a:pt x="377" y="354"/>
                </a:cubicBezTo>
                <a:cubicBezTo>
                  <a:pt x="440" y="292"/>
                  <a:pt x="440" y="292"/>
                  <a:pt x="440" y="292"/>
                </a:cubicBezTo>
                <a:cubicBezTo>
                  <a:pt x="377" y="91"/>
                  <a:pt x="377" y="91"/>
                  <a:pt x="377" y="91"/>
                </a:cubicBezTo>
                <a:cubicBezTo>
                  <a:pt x="440" y="49"/>
                  <a:pt x="440" y="49"/>
                  <a:pt x="440" y="49"/>
                </a:cubicBezTo>
                <a:cubicBezTo>
                  <a:pt x="511" y="62"/>
                  <a:pt x="619" y="93"/>
                  <a:pt x="641" y="159"/>
                </a:cubicBezTo>
                <a:cubicBezTo>
                  <a:pt x="674" y="258"/>
                  <a:pt x="719" y="395"/>
                  <a:pt x="719" y="3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6105525" y="1744663"/>
            <a:ext cx="982663" cy="9874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19"/>
          <p:cNvSpPr>
            <a:spLocks noChangeArrowheads="1"/>
          </p:cNvSpPr>
          <p:nvPr/>
        </p:nvSpPr>
        <p:spPr bwMode="auto">
          <a:xfrm>
            <a:off x="6380163" y="2955925"/>
            <a:ext cx="434975" cy="985838"/>
          </a:xfrm>
          <a:custGeom>
            <a:avLst/>
            <a:gdLst>
              <a:gd name="T0" fmla="*/ 125 w 274"/>
              <a:gd name="T1" fmla="*/ 0 h 621"/>
              <a:gd name="T2" fmla="*/ 274 w 274"/>
              <a:gd name="T3" fmla="*/ 475 h 621"/>
              <a:gd name="T4" fmla="*/ 125 w 274"/>
              <a:gd name="T5" fmla="*/ 621 h 621"/>
              <a:gd name="T6" fmla="*/ 0 w 274"/>
              <a:gd name="T7" fmla="*/ 475 h 621"/>
              <a:gd name="T8" fmla="*/ 125 w 274"/>
              <a:gd name="T9" fmla="*/ 0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4"/>
              <a:gd name="T16" fmla="*/ 0 h 621"/>
              <a:gd name="T17" fmla="*/ 274 w 274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4" h="621">
                <a:moveTo>
                  <a:pt x="125" y="0"/>
                </a:moveTo>
                <a:lnTo>
                  <a:pt x="274" y="475"/>
                </a:lnTo>
                <a:lnTo>
                  <a:pt x="125" y="621"/>
                </a:lnTo>
                <a:lnTo>
                  <a:pt x="0" y="475"/>
                </a:lnTo>
                <a:lnTo>
                  <a:pt x="12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20"/>
          <p:cNvSpPr>
            <a:spLocks noChangeArrowheads="1"/>
          </p:cNvSpPr>
          <p:nvPr/>
        </p:nvSpPr>
        <p:spPr bwMode="auto">
          <a:xfrm>
            <a:off x="5884863" y="2438400"/>
            <a:ext cx="225425" cy="288925"/>
          </a:xfrm>
          <a:custGeom>
            <a:avLst/>
            <a:gdLst>
              <a:gd name="T0" fmla="*/ 3 w 60"/>
              <a:gd name="T1" fmla="*/ 22 h 77"/>
              <a:gd name="T2" fmla="*/ 7 w 60"/>
              <a:gd name="T3" fmla="*/ 8 h 77"/>
              <a:gd name="T4" fmla="*/ 17 w 60"/>
              <a:gd name="T5" fmla="*/ 3 h 77"/>
              <a:gd name="T6" fmla="*/ 31 w 60"/>
              <a:gd name="T7" fmla="*/ 7 h 77"/>
              <a:gd name="T8" fmla="*/ 58 w 60"/>
              <a:gd name="T9" fmla="*/ 55 h 77"/>
              <a:gd name="T10" fmla="*/ 53 w 60"/>
              <a:gd name="T11" fmla="*/ 69 h 77"/>
              <a:gd name="T12" fmla="*/ 44 w 60"/>
              <a:gd name="T13" fmla="*/ 74 h 77"/>
              <a:gd name="T14" fmla="*/ 29 w 60"/>
              <a:gd name="T15" fmla="*/ 70 h 77"/>
              <a:gd name="T16" fmla="*/ 3 w 60"/>
              <a:gd name="T17" fmla="*/ 22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"/>
              <a:gd name="T28" fmla="*/ 0 h 77"/>
              <a:gd name="T29" fmla="*/ 60 w 60"/>
              <a:gd name="T30" fmla="*/ 77 h 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" h="77">
                <a:moveTo>
                  <a:pt x="3" y="22"/>
                </a:moveTo>
                <a:cubicBezTo>
                  <a:pt x="0" y="17"/>
                  <a:pt x="2" y="11"/>
                  <a:pt x="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9" y="2"/>
                  <a:pt x="31" y="7"/>
                </a:cubicBezTo>
                <a:cubicBezTo>
                  <a:pt x="58" y="55"/>
                  <a:pt x="58" y="55"/>
                  <a:pt x="58" y="55"/>
                </a:cubicBezTo>
                <a:cubicBezTo>
                  <a:pt x="60" y="60"/>
                  <a:pt x="58" y="66"/>
                  <a:pt x="53" y="69"/>
                </a:cubicBezTo>
                <a:cubicBezTo>
                  <a:pt x="44" y="74"/>
                  <a:pt x="44" y="74"/>
                  <a:pt x="44" y="74"/>
                </a:cubicBezTo>
                <a:cubicBezTo>
                  <a:pt x="39" y="77"/>
                  <a:pt x="32" y="75"/>
                  <a:pt x="29" y="70"/>
                </a:cubicBezTo>
                <a:lnTo>
                  <a:pt x="3" y="2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21"/>
          <p:cNvSpPr>
            <a:spLocks noChangeArrowheads="1"/>
          </p:cNvSpPr>
          <p:nvPr/>
        </p:nvSpPr>
        <p:spPr bwMode="auto">
          <a:xfrm>
            <a:off x="5449888" y="2008188"/>
            <a:ext cx="539750" cy="746125"/>
          </a:xfrm>
          <a:custGeom>
            <a:avLst/>
            <a:gdLst>
              <a:gd name="T0" fmla="*/ 25 w 144"/>
              <a:gd name="T1" fmla="*/ 93 h 199"/>
              <a:gd name="T2" fmla="*/ 40 w 144"/>
              <a:gd name="T3" fmla="*/ 0 h 199"/>
              <a:gd name="T4" fmla="*/ 61 w 144"/>
              <a:gd name="T5" fmla="*/ 37 h 199"/>
              <a:gd name="T6" fmla="*/ 67 w 144"/>
              <a:gd name="T7" fmla="*/ 49 h 199"/>
              <a:gd name="T8" fmla="*/ 49 w 144"/>
              <a:gd name="T9" fmla="*/ 92 h 199"/>
              <a:gd name="T10" fmla="*/ 60 w 144"/>
              <a:gd name="T11" fmla="*/ 112 h 199"/>
              <a:gd name="T12" fmla="*/ 61 w 144"/>
              <a:gd name="T13" fmla="*/ 113 h 199"/>
              <a:gd name="T14" fmla="*/ 72 w 144"/>
              <a:gd name="T15" fmla="*/ 133 h 199"/>
              <a:gd name="T16" fmla="*/ 117 w 144"/>
              <a:gd name="T17" fmla="*/ 141 h 199"/>
              <a:gd name="T18" fmla="*/ 124 w 144"/>
              <a:gd name="T19" fmla="*/ 154 h 199"/>
              <a:gd name="T20" fmla="*/ 144 w 144"/>
              <a:gd name="T21" fmla="*/ 190 h 199"/>
              <a:gd name="T22" fmla="*/ 57 w 144"/>
              <a:gd name="T23" fmla="*/ 153 h 199"/>
              <a:gd name="T24" fmla="*/ 41 w 144"/>
              <a:gd name="T25" fmla="*/ 124 h 199"/>
              <a:gd name="T26" fmla="*/ 41 w 144"/>
              <a:gd name="T27" fmla="*/ 123 h 199"/>
              <a:gd name="T28" fmla="*/ 25 w 144"/>
              <a:gd name="T29" fmla="*/ 93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4"/>
              <a:gd name="T46" fmla="*/ 0 h 199"/>
              <a:gd name="T47" fmla="*/ 144 w 144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4" h="199">
                <a:moveTo>
                  <a:pt x="25" y="93"/>
                </a:moveTo>
                <a:cubicBezTo>
                  <a:pt x="0" y="48"/>
                  <a:pt x="40" y="0"/>
                  <a:pt x="40" y="0"/>
                </a:cubicBezTo>
                <a:cubicBezTo>
                  <a:pt x="61" y="37"/>
                  <a:pt x="61" y="37"/>
                  <a:pt x="61" y="37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9"/>
                  <a:pt x="40" y="75"/>
                  <a:pt x="49" y="92"/>
                </a:cubicBezTo>
                <a:cubicBezTo>
                  <a:pt x="57" y="105"/>
                  <a:pt x="60" y="111"/>
                  <a:pt x="60" y="112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4"/>
                  <a:pt x="65" y="120"/>
                  <a:pt x="72" y="133"/>
                </a:cubicBezTo>
                <a:cubicBezTo>
                  <a:pt x="81" y="150"/>
                  <a:pt x="117" y="141"/>
                  <a:pt x="117" y="141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44" y="190"/>
                  <a:pt x="144" y="190"/>
                  <a:pt x="144" y="190"/>
                </a:cubicBezTo>
                <a:cubicBezTo>
                  <a:pt x="144" y="190"/>
                  <a:pt x="82" y="199"/>
                  <a:pt x="57" y="153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1" y="123"/>
                  <a:pt x="41" y="123"/>
                  <a:pt x="41" y="123"/>
                </a:cubicBezTo>
                <a:lnTo>
                  <a:pt x="25" y="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22"/>
          <p:cNvSpPr>
            <a:spLocks noChangeArrowheads="1"/>
          </p:cNvSpPr>
          <p:nvPr/>
        </p:nvSpPr>
        <p:spPr bwMode="auto">
          <a:xfrm>
            <a:off x="5611813" y="1936750"/>
            <a:ext cx="223837" cy="288925"/>
          </a:xfrm>
          <a:custGeom>
            <a:avLst/>
            <a:gdLst>
              <a:gd name="T0" fmla="*/ 44 w 60"/>
              <a:gd name="T1" fmla="*/ 74 h 77"/>
              <a:gd name="T2" fmla="*/ 29 w 60"/>
              <a:gd name="T3" fmla="*/ 70 h 77"/>
              <a:gd name="T4" fmla="*/ 3 w 60"/>
              <a:gd name="T5" fmla="*/ 22 h 77"/>
              <a:gd name="T6" fmla="*/ 7 w 60"/>
              <a:gd name="T7" fmla="*/ 8 h 77"/>
              <a:gd name="T8" fmla="*/ 17 w 60"/>
              <a:gd name="T9" fmla="*/ 3 h 77"/>
              <a:gd name="T10" fmla="*/ 31 w 60"/>
              <a:gd name="T11" fmla="*/ 7 h 77"/>
              <a:gd name="T12" fmla="*/ 58 w 60"/>
              <a:gd name="T13" fmla="*/ 55 h 77"/>
              <a:gd name="T14" fmla="*/ 53 w 60"/>
              <a:gd name="T15" fmla="*/ 69 h 77"/>
              <a:gd name="T16" fmla="*/ 44 w 60"/>
              <a:gd name="T17" fmla="*/ 74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"/>
              <a:gd name="T28" fmla="*/ 0 h 77"/>
              <a:gd name="T29" fmla="*/ 60 w 60"/>
              <a:gd name="T30" fmla="*/ 77 h 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" h="77">
                <a:moveTo>
                  <a:pt x="44" y="74"/>
                </a:moveTo>
                <a:cubicBezTo>
                  <a:pt x="39" y="77"/>
                  <a:pt x="32" y="75"/>
                  <a:pt x="29" y="70"/>
                </a:cubicBezTo>
                <a:cubicBezTo>
                  <a:pt x="3" y="22"/>
                  <a:pt x="3" y="22"/>
                  <a:pt x="3" y="22"/>
                </a:cubicBezTo>
                <a:cubicBezTo>
                  <a:pt x="0" y="17"/>
                  <a:pt x="2" y="11"/>
                  <a:pt x="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9" y="2"/>
                  <a:pt x="31" y="7"/>
                </a:cubicBezTo>
                <a:cubicBezTo>
                  <a:pt x="58" y="55"/>
                  <a:pt x="58" y="55"/>
                  <a:pt x="58" y="55"/>
                </a:cubicBezTo>
                <a:cubicBezTo>
                  <a:pt x="60" y="60"/>
                  <a:pt x="58" y="66"/>
                  <a:pt x="53" y="69"/>
                </a:cubicBezTo>
                <a:lnTo>
                  <a:pt x="44" y="7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47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>
            <a:off x="2064420" y="1258342"/>
            <a:ext cx="5400675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4571082" y="1263104"/>
            <a:ext cx="2894013" cy="165100"/>
          </a:xfrm>
          <a:custGeom>
            <a:avLst/>
            <a:gdLst>
              <a:gd name="T0" fmla="*/ 1823 w 1823"/>
              <a:gd name="T1" fmla="*/ 0 h 104"/>
              <a:gd name="T2" fmla="*/ 1823 w 1823"/>
              <a:gd name="T3" fmla="*/ 104 h 104"/>
              <a:gd name="T4" fmla="*/ 1756 w 1823"/>
              <a:gd name="T5" fmla="*/ 104 h 104"/>
              <a:gd name="T6" fmla="*/ 1756 w 1823"/>
              <a:gd name="T7" fmla="*/ 53 h 104"/>
              <a:gd name="T8" fmla="*/ 110 w 1823"/>
              <a:gd name="T9" fmla="*/ 53 h 104"/>
              <a:gd name="T10" fmla="*/ 110 w 1823"/>
              <a:gd name="T11" fmla="*/ 104 h 104"/>
              <a:gd name="T12" fmla="*/ 0 w 1823"/>
              <a:gd name="T13" fmla="*/ 104 h 104"/>
              <a:gd name="T14" fmla="*/ 0 w 1823"/>
              <a:gd name="T15" fmla="*/ 0 h 104"/>
              <a:gd name="T16" fmla="*/ 1823 w 1823"/>
              <a:gd name="T17" fmla="*/ 0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23"/>
              <a:gd name="T28" fmla="*/ 0 h 104"/>
              <a:gd name="T29" fmla="*/ 1823 w 1823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23" h="104">
                <a:moveTo>
                  <a:pt x="1823" y="0"/>
                </a:moveTo>
                <a:lnTo>
                  <a:pt x="1823" y="104"/>
                </a:lnTo>
                <a:lnTo>
                  <a:pt x="1756" y="104"/>
                </a:lnTo>
                <a:lnTo>
                  <a:pt x="1756" y="53"/>
                </a:lnTo>
                <a:lnTo>
                  <a:pt x="110" y="53"/>
                </a:lnTo>
                <a:lnTo>
                  <a:pt x="110" y="104"/>
                </a:lnTo>
                <a:lnTo>
                  <a:pt x="0" y="104"/>
                </a:lnTo>
                <a:lnTo>
                  <a:pt x="0" y="0"/>
                </a:lnTo>
                <a:lnTo>
                  <a:pt x="182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6"/>
          <p:cNvSpPr>
            <a:spLocks noEditPoints="1" noChangeArrowheads="1"/>
          </p:cNvSpPr>
          <p:nvPr/>
        </p:nvSpPr>
        <p:spPr bwMode="auto">
          <a:xfrm>
            <a:off x="4745707" y="1428204"/>
            <a:ext cx="2613025" cy="2085975"/>
          </a:xfrm>
          <a:custGeom>
            <a:avLst/>
            <a:gdLst>
              <a:gd name="T0" fmla="*/ 1646 w 1646"/>
              <a:gd name="T1" fmla="*/ 0 h 1314"/>
              <a:gd name="T2" fmla="*/ 1646 w 1646"/>
              <a:gd name="T3" fmla="*/ 1314 h 1314"/>
              <a:gd name="T4" fmla="*/ 0 w 1646"/>
              <a:gd name="T5" fmla="*/ 1314 h 1314"/>
              <a:gd name="T6" fmla="*/ 0 w 1646"/>
              <a:gd name="T7" fmla="*/ 0 h 1314"/>
              <a:gd name="T8" fmla="*/ 1646 w 1646"/>
              <a:gd name="T9" fmla="*/ 0 h 1314"/>
              <a:gd name="T10" fmla="*/ 1592 w 1646"/>
              <a:gd name="T11" fmla="*/ 1266 h 1314"/>
              <a:gd name="T12" fmla="*/ 1592 w 1646"/>
              <a:gd name="T13" fmla="*/ 22 h 1314"/>
              <a:gd name="T14" fmla="*/ 53 w 1646"/>
              <a:gd name="T15" fmla="*/ 22 h 1314"/>
              <a:gd name="T16" fmla="*/ 53 w 1646"/>
              <a:gd name="T17" fmla="*/ 1266 h 1314"/>
              <a:gd name="T18" fmla="*/ 1592 w 1646"/>
              <a:gd name="T19" fmla="*/ 1266 h 13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46"/>
              <a:gd name="T31" fmla="*/ 0 h 1314"/>
              <a:gd name="T32" fmla="*/ 1646 w 1646"/>
              <a:gd name="T33" fmla="*/ 1314 h 13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46" h="1314">
                <a:moveTo>
                  <a:pt x="1646" y="0"/>
                </a:moveTo>
                <a:lnTo>
                  <a:pt x="1646" y="1314"/>
                </a:lnTo>
                <a:lnTo>
                  <a:pt x="0" y="1314"/>
                </a:lnTo>
                <a:lnTo>
                  <a:pt x="0" y="0"/>
                </a:lnTo>
                <a:lnTo>
                  <a:pt x="1646" y="0"/>
                </a:lnTo>
                <a:close/>
                <a:moveTo>
                  <a:pt x="1592" y="1266"/>
                </a:moveTo>
                <a:lnTo>
                  <a:pt x="1592" y="22"/>
                </a:lnTo>
                <a:lnTo>
                  <a:pt x="53" y="22"/>
                </a:lnTo>
                <a:lnTo>
                  <a:pt x="53" y="1266"/>
                </a:lnTo>
                <a:lnTo>
                  <a:pt x="1592" y="12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7"/>
          <p:cNvSpPr>
            <a:spLocks noChangeArrowheads="1"/>
          </p:cNvSpPr>
          <p:nvPr/>
        </p:nvSpPr>
        <p:spPr bwMode="auto">
          <a:xfrm>
            <a:off x="6128420" y="1744117"/>
            <a:ext cx="617537" cy="803275"/>
          </a:xfrm>
          <a:custGeom>
            <a:avLst/>
            <a:gdLst>
              <a:gd name="T0" fmla="*/ 145 w 145"/>
              <a:gd name="T1" fmla="*/ 161 h 189"/>
              <a:gd name="T2" fmla="*/ 143 w 145"/>
              <a:gd name="T3" fmla="*/ 189 h 189"/>
              <a:gd name="T4" fmla="*/ 0 w 145"/>
              <a:gd name="T5" fmla="*/ 189 h 189"/>
              <a:gd name="T6" fmla="*/ 0 w 145"/>
              <a:gd name="T7" fmla="*/ 0 h 189"/>
              <a:gd name="T8" fmla="*/ 145 w 145"/>
              <a:gd name="T9" fmla="*/ 161 h 1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89"/>
              <a:gd name="T17" fmla="*/ 145 w 145"/>
              <a:gd name="T18" fmla="*/ 189 h 1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89">
                <a:moveTo>
                  <a:pt x="145" y="161"/>
                </a:moveTo>
                <a:cubicBezTo>
                  <a:pt x="145" y="171"/>
                  <a:pt x="144" y="180"/>
                  <a:pt x="143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cubicBezTo>
                  <a:pt x="82" y="9"/>
                  <a:pt x="145" y="78"/>
                  <a:pt x="145" y="16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8"/>
          <p:cNvSpPr>
            <a:spLocks noEditPoints="1" noChangeArrowheads="1"/>
          </p:cNvSpPr>
          <p:nvPr/>
        </p:nvSpPr>
        <p:spPr bwMode="auto">
          <a:xfrm>
            <a:off x="5234657" y="1615529"/>
            <a:ext cx="1635125" cy="1630363"/>
          </a:xfrm>
          <a:custGeom>
            <a:avLst/>
            <a:gdLst>
              <a:gd name="T0" fmla="*/ 192 w 384"/>
              <a:gd name="T1" fmla="*/ 0 h 383"/>
              <a:gd name="T2" fmla="*/ 384 w 384"/>
              <a:gd name="T3" fmla="*/ 191 h 383"/>
              <a:gd name="T4" fmla="*/ 192 w 384"/>
              <a:gd name="T5" fmla="*/ 383 h 383"/>
              <a:gd name="T6" fmla="*/ 0 w 384"/>
              <a:gd name="T7" fmla="*/ 191 h 383"/>
              <a:gd name="T8" fmla="*/ 192 w 384"/>
              <a:gd name="T9" fmla="*/ 0 h 383"/>
              <a:gd name="T10" fmla="*/ 353 w 384"/>
              <a:gd name="T11" fmla="*/ 219 h 383"/>
              <a:gd name="T12" fmla="*/ 355 w 384"/>
              <a:gd name="T13" fmla="*/ 191 h 383"/>
              <a:gd name="T14" fmla="*/ 210 w 384"/>
              <a:gd name="T15" fmla="*/ 30 h 383"/>
              <a:gd name="T16" fmla="*/ 192 w 384"/>
              <a:gd name="T17" fmla="*/ 29 h 383"/>
              <a:gd name="T18" fmla="*/ 37 w 384"/>
              <a:gd name="T19" fmla="*/ 140 h 383"/>
              <a:gd name="T20" fmla="*/ 29 w 384"/>
              <a:gd name="T21" fmla="*/ 191 h 383"/>
              <a:gd name="T22" fmla="*/ 192 w 384"/>
              <a:gd name="T23" fmla="*/ 354 h 383"/>
              <a:gd name="T24" fmla="*/ 353 w 384"/>
              <a:gd name="T25" fmla="*/ 219 h 38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84"/>
              <a:gd name="T40" fmla="*/ 0 h 383"/>
              <a:gd name="T41" fmla="*/ 384 w 384"/>
              <a:gd name="T42" fmla="*/ 383 h 38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84" h="383">
                <a:moveTo>
                  <a:pt x="192" y="0"/>
                </a:moveTo>
                <a:cubicBezTo>
                  <a:pt x="298" y="0"/>
                  <a:pt x="384" y="86"/>
                  <a:pt x="384" y="191"/>
                </a:cubicBezTo>
                <a:cubicBezTo>
                  <a:pt x="384" y="297"/>
                  <a:pt x="298" y="383"/>
                  <a:pt x="192" y="383"/>
                </a:cubicBezTo>
                <a:cubicBezTo>
                  <a:pt x="86" y="383"/>
                  <a:pt x="0" y="297"/>
                  <a:pt x="0" y="191"/>
                </a:cubicBezTo>
                <a:cubicBezTo>
                  <a:pt x="0" y="86"/>
                  <a:pt x="86" y="0"/>
                  <a:pt x="192" y="0"/>
                </a:cubicBezTo>
                <a:close/>
                <a:moveTo>
                  <a:pt x="353" y="219"/>
                </a:moveTo>
                <a:cubicBezTo>
                  <a:pt x="354" y="210"/>
                  <a:pt x="355" y="201"/>
                  <a:pt x="355" y="191"/>
                </a:cubicBezTo>
                <a:cubicBezTo>
                  <a:pt x="355" y="108"/>
                  <a:pt x="292" y="39"/>
                  <a:pt x="210" y="30"/>
                </a:cubicBezTo>
                <a:cubicBezTo>
                  <a:pt x="204" y="29"/>
                  <a:pt x="198" y="29"/>
                  <a:pt x="192" y="29"/>
                </a:cubicBezTo>
                <a:cubicBezTo>
                  <a:pt x="120" y="29"/>
                  <a:pt x="59" y="75"/>
                  <a:pt x="37" y="140"/>
                </a:cubicBezTo>
                <a:cubicBezTo>
                  <a:pt x="32" y="156"/>
                  <a:pt x="29" y="173"/>
                  <a:pt x="29" y="191"/>
                </a:cubicBezTo>
                <a:cubicBezTo>
                  <a:pt x="29" y="281"/>
                  <a:pt x="102" y="354"/>
                  <a:pt x="192" y="354"/>
                </a:cubicBezTo>
                <a:cubicBezTo>
                  <a:pt x="272" y="354"/>
                  <a:pt x="339" y="296"/>
                  <a:pt x="353" y="2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9"/>
          <p:cNvSpPr>
            <a:spLocks noChangeArrowheads="1"/>
          </p:cNvSpPr>
          <p:nvPr/>
        </p:nvSpPr>
        <p:spPr bwMode="auto">
          <a:xfrm>
            <a:off x="5388645" y="5079454"/>
            <a:ext cx="1258887" cy="306388"/>
          </a:xfrm>
          <a:custGeom>
            <a:avLst/>
            <a:gdLst>
              <a:gd name="T0" fmla="*/ 122 w 296"/>
              <a:gd name="T1" fmla="*/ 0 h 72"/>
              <a:gd name="T2" fmla="*/ 58 w 296"/>
              <a:gd name="T3" fmla="*/ 21 h 72"/>
              <a:gd name="T4" fmla="*/ 148 w 296"/>
              <a:gd name="T5" fmla="*/ 43 h 72"/>
              <a:gd name="T6" fmla="*/ 238 w 296"/>
              <a:gd name="T7" fmla="*/ 21 h 72"/>
              <a:gd name="T8" fmla="*/ 174 w 296"/>
              <a:gd name="T9" fmla="*/ 0 h 72"/>
              <a:gd name="T10" fmla="*/ 174 w 296"/>
              <a:gd name="T11" fmla="*/ 0 h 72"/>
              <a:gd name="T12" fmla="*/ 296 w 296"/>
              <a:gd name="T13" fmla="*/ 35 h 72"/>
              <a:gd name="T14" fmla="*/ 148 w 296"/>
              <a:gd name="T15" fmla="*/ 72 h 72"/>
              <a:gd name="T16" fmla="*/ 0 w 296"/>
              <a:gd name="T17" fmla="*/ 35 h 72"/>
              <a:gd name="T18" fmla="*/ 122 w 296"/>
              <a:gd name="T19" fmla="*/ 0 h 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6"/>
              <a:gd name="T31" fmla="*/ 0 h 72"/>
              <a:gd name="T32" fmla="*/ 296 w 296"/>
              <a:gd name="T33" fmla="*/ 72 h 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6" h="72">
                <a:moveTo>
                  <a:pt x="122" y="0"/>
                </a:moveTo>
                <a:cubicBezTo>
                  <a:pt x="85" y="3"/>
                  <a:pt x="58" y="11"/>
                  <a:pt x="58" y="21"/>
                </a:cubicBezTo>
                <a:cubicBezTo>
                  <a:pt x="58" y="33"/>
                  <a:pt x="99" y="43"/>
                  <a:pt x="148" y="43"/>
                </a:cubicBezTo>
                <a:cubicBezTo>
                  <a:pt x="198" y="43"/>
                  <a:pt x="238" y="33"/>
                  <a:pt x="238" y="21"/>
                </a:cubicBezTo>
                <a:cubicBezTo>
                  <a:pt x="238" y="11"/>
                  <a:pt x="211" y="3"/>
                  <a:pt x="174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244" y="3"/>
                  <a:pt x="296" y="17"/>
                  <a:pt x="296" y="35"/>
                </a:cubicBezTo>
                <a:cubicBezTo>
                  <a:pt x="296" y="55"/>
                  <a:pt x="230" y="72"/>
                  <a:pt x="148" y="72"/>
                </a:cubicBezTo>
                <a:cubicBezTo>
                  <a:pt x="66" y="72"/>
                  <a:pt x="0" y="55"/>
                  <a:pt x="0" y="35"/>
                </a:cubicBezTo>
                <a:cubicBezTo>
                  <a:pt x="0" y="17"/>
                  <a:pt x="52" y="3"/>
                  <a:pt x="1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10"/>
          <p:cNvSpPr>
            <a:spLocks noChangeArrowheads="1"/>
          </p:cNvSpPr>
          <p:nvPr/>
        </p:nvSpPr>
        <p:spPr bwMode="auto">
          <a:xfrm>
            <a:off x="5907757" y="3564979"/>
            <a:ext cx="220663" cy="1514475"/>
          </a:xfrm>
          <a:custGeom>
            <a:avLst/>
            <a:gdLst>
              <a:gd name="T0" fmla="*/ 52 w 52"/>
              <a:gd name="T1" fmla="*/ 0 h 356"/>
              <a:gd name="T2" fmla="*/ 52 w 52"/>
              <a:gd name="T3" fmla="*/ 356 h 356"/>
              <a:gd name="T4" fmla="*/ 28 w 52"/>
              <a:gd name="T5" fmla="*/ 355 h 356"/>
              <a:gd name="T6" fmla="*/ 26 w 52"/>
              <a:gd name="T7" fmla="*/ 355 h 356"/>
              <a:gd name="T8" fmla="*/ 24 w 52"/>
              <a:gd name="T9" fmla="*/ 355 h 356"/>
              <a:gd name="T10" fmla="*/ 0 w 52"/>
              <a:gd name="T11" fmla="*/ 356 h 356"/>
              <a:gd name="T12" fmla="*/ 0 w 52"/>
              <a:gd name="T13" fmla="*/ 0 h 356"/>
              <a:gd name="T14" fmla="*/ 52 w 52"/>
              <a:gd name="T15" fmla="*/ 0 h 3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"/>
              <a:gd name="T25" fmla="*/ 0 h 356"/>
              <a:gd name="T26" fmla="*/ 52 w 52"/>
              <a:gd name="T27" fmla="*/ 356 h 3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" h="356">
                <a:moveTo>
                  <a:pt x="52" y="0"/>
                </a:moveTo>
                <a:cubicBezTo>
                  <a:pt x="52" y="356"/>
                  <a:pt x="52" y="356"/>
                  <a:pt x="52" y="356"/>
                </a:cubicBezTo>
                <a:cubicBezTo>
                  <a:pt x="44" y="355"/>
                  <a:pt x="36" y="355"/>
                  <a:pt x="28" y="355"/>
                </a:cubicBezTo>
                <a:cubicBezTo>
                  <a:pt x="28" y="355"/>
                  <a:pt x="27" y="355"/>
                  <a:pt x="26" y="355"/>
                </a:cubicBezTo>
                <a:cubicBezTo>
                  <a:pt x="25" y="355"/>
                  <a:pt x="25" y="355"/>
                  <a:pt x="24" y="355"/>
                </a:cubicBezTo>
                <a:cubicBezTo>
                  <a:pt x="16" y="355"/>
                  <a:pt x="8" y="355"/>
                  <a:pt x="0" y="356"/>
                </a:cubicBezTo>
                <a:cubicBezTo>
                  <a:pt x="0" y="0"/>
                  <a:pt x="0" y="0"/>
                  <a:pt x="0" y="0"/>
                </a:cubicBezTo>
                <a:lnTo>
                  <a:pt x="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11"/>
          <p:cNvSpPr>
            <a:spLocks noChangeArrowheads="1"/>
          </p:cNvSpPr>
          <p:nvPr/>
        </p:nvSpPr>
        <p:spPr bwMode="auto">
          <a:xfrm>
            <a:off x="5391820" y="1739354"/>
            <a:ext cx="660400" cy="808038"/>
          </a:xfrm>
          <a:custGeom>
            <a:avLst/>
            <a:gdLst>
              <a:gd name="T0" fmla="*/ 155 w 155"/>
              <a:gd name="T1" fmla="*/ 0 h 190"/>
              <a:gd name="T2" fmla="*/ 155 w 155"/>
              <a:gd name="T3" fmla="*/ 190 h 190"/>
              <a:gd name="T4" fmla="*/ 0 w 155"/>
              <a:gd name="T5" fmla="*/ 111 h 190"/>
              <a:gd name="T6" fmla="*/ 155 w 155"/>
              <a:gd name="T7" fmla="*/ 0 h 190"/>
              <a:gd name="T8" fmla="*/ 0 60000 65536"/>
              <a:gd name="T9" fmla="*/ 0 60000 65536"/>
              <a:gd name="T10" fmla="*/ 0 60000 65536"/>
              <a:gd name="T11" fmla="*/ 0 60000 65536"/>
              <a:gd name="T12" fmla="*/ 0 w 155"/>
              <a:gd name="T13" fmla="*/ 0 h 190"/>
              <a:gd name="T14" fmla="*/ 155 w 155"/>
              <a:gd name="T15" fmla="*/ 190 h 1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5" h="190">
                <a:moveTo>
                  <a:pt x="155" y="0"/>
                </a:moveTo>
                <a:cubicBezTo>
                  <a:pt x="155" y="190"/>
                  <a:pt x="155" y="190"/>
                  <a:pt x="155" y="190"/>
                </a:cubicBezTo>
                <a:cubicBezTo>
                  <a:pt x="0" y="111"/>
                  <a:pt x="0" y="111"/>
                  <a:pt x="0" y="111"/>
                </a:cubicBezTo>
                <a:cubicBezTo>
                  <a:pt x="22" y="46"/>
                  <a:pt x="83" y="0"/>
                  <a:pt x="155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4056732" y="4722267"/>
            <a:ext cx="514350" cy="1192212"/>
          </a:xfrm>
          <a:custGeom>
            <a:avLst/>
            <a:gdLst>
              <a:gd name="T0" fmla="*/ 121 w 121"/>
              <a:gd name="T1" fmla="*/ 268 h 280"/>
              <a:gd name="T2" fmla="*/ 70 w 121"/>
              <a:gd name="T3" fmla="*/ 280 h 280"/>
              <a:gd name="T4" fmla="*/ 0 w 121"/>
              <a:gd name="T5" fmla="*/ 92 h 280"/>
              <a:gd name="T6" fmla="*/ 32 w 121"/>
              <a:gd name="T7" fmla="*/ 0 h 280"/>
              <a:gd name="T8" fmla="*/ 42 w 121"/>
              <a:gd name="T9" fmla="*/ 23 h 280"/>
              <a:gd name="T10" fmla="*/ 121 w 121"/>
              <a:gd name="T11" fmla="*/ 268 h 2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1"/>
              <a:gd name="T19" fmla="*/ 0 h 280"/>
              <a:gd name="T20" fmla="*/ 121 w 121"/>
              <a:gd name="T21" fmla="*/ 280 h 2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" h="280">
                <a:moveTo>
                  <a:pt x="121" y="268"/>
                </a:moveTo>
                <a:cubicBezTo>
                  <a:pt x="70" y="280"/>
                  <a:pt x="70" y="280"/>
                  <a:pt x="70" y="280"/>
                </a:cubicBezTo>
                <a:cubicBezTo>
                  <a:pt x="0" y="92"/>
                  <a:pt x="0" y="92"/>
                  <a:pt x="0" y="92"/>
                </a:cubicBezTo>
                <a:cubicBezTo>
                  <a:pt x="32" y="0"/>
                  <a:pt x="32" y="0"/>
                  <a:pt x="32" y="0"/>
                </a:cubicBezTo>
                <a:cubicBezTo>
                  <a:pt x="36" y="5"/>
                  <a:pt x="40" y="13"/>
                  <a:pt x="42" y="23"/>
                </a:cubicBezTo>
                <a:cubicBezTo>
                  <a:pt x="47" y="50"/>
                  <a:pt x="121" y="268"/>
                  <a:pt x="121" y="2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2051720" y="2241004"/>
            <a:ext cx="2405062" cy="3468688"/>
          </a:xfrm>
          <a:custGeom>
            <a:avLst/>
            <a:gdLst>
              <a:gd name="T0" fmla="*/ 536 w 565"/>
              <a:gd name="T1" fmla="*/ 0 h 815"/>
              <a:gd name="T2" fmla="*/ 565 w 565"/>
              <a:gd name="T3" fmla="*/ 34 h 815"/>
              <a:gd name="T4" fmla="*/ 436 w 565"/>
              <a:gd name="T5" fmla="*/ 152 h 815"/>
              <a:gd name="T6" fmla="*/ 329 w 565"/>
              <a:gd name="T7" fmla="*/ 201 h 815"/>
              <a:gd name="T8" fmla="*/ 317 w 565"/>
              <a:gd name="T9" fmla="*/ 444 h 815"/>
              <a:gd name="T10" fmla="*/ 422 w 565"/>
              <a:gd name="T11" fmla="*/ 483 h 815"/>
              <a:gd name="T12" fmla="*/ 495 w 565"/>
              <a:gd name="T13" fmla="*/ 554 h 815"/>
              <a:gd name="T14" fmla="*/ 490 w 565"/>
              <a:gd name="T15" fmla="*/ 571 h 815"/>
              <a:gd name="T16" fmla="*/ 465 w 565"/>
              <a:gd name="T17" fmla="*/ 658 h 815"/>
              <a:gd name="T18" fmla="*/ 465 w 565"/>
              <a:gd name="T19" fmla="*/ 658 h 815"/>
              <a:gd name="T20" fmla="*/ 420 w 565"/>
              <a:gd name="T21" fmla="*/ 815 h 815"/>
              <a:gd name="T22" fmla="*/ 365 w 565"/>
              <a:gd name="T23" fmla="*/ 815 h 815"/>
              <a:gd name="T24" fmla="*/ 404 w 565"/>
              <a:gd name="T25" fmla="*/ 556 h 815"/>
              <a:gd name="T26" fmla="*/ 323 w 565"/>
              <a:gd name="T27" fmla="*/ 536 h 815"/>
              <a:gd name="T28" fmla="*/ 331 w 565"/>
              <a:gd name="T29" fmla="*/ 523 h 815"/>
              <a:gd name="T30" fmla="*/ 316 w 565"/>
              <a:gd name="T31" fmla="*/ 508 h 815"/>
              <a:gd name="T32" fmla="*/ 229 w 565"/>
              <a:gd name="T33" fmla="*/ 508 h 815"/>
              <a:gd name="T34" fmla="*/ 154 w 565"/>
              <a:gd name="T35" fmla="*/ 449 h 815"/>
              <a:gd name="T36" fmla="*/ 129 w 565"/>
              <a:gd name="T37" fmla="*/ 252 h 815"/>
              <a:gd name="T38" fmla="*/ 120 w 565"/>
              <a:gd name="T39" fmla="*/ 234 h 815"/>
              <a:gd name="T40" fmla="*/ 66 w 565"/>
              <a:gd name="T41" fmla="*/ 334 h 815"/>
              <a:gd name="T42" fmla="*/ 134 w 565"/>
              <a:gd name="T43" fmla="*/ 374 h 815"/>
              <a:gd name="T44" fmla="*/ 122 w 565"/>
              <a:gd name="T45" fmla="*/ 408 h 815"/>
              <a:gd name="T46" fmla="*/ 27 w 565"/>
              <a:gd name="T47" fmla="*/ 374 h 815"/>
              <a:gd name="T48" fmla="*/ 2 w 565"/>
              <a:gd name="T49" fmla="*/ 322 h 815"/>
              <a:gd name="T50" fmla="*/ 68 w 565"/>
              <a:gd name="T51" fmla="*/ 172 h 815"/>
              <a:gd name="T52" fmla="*/ 197 w 565"/>
              <a:gd name="T53" fmla="*/ 124 h 815"/>
              <a:gd name="T54" fmla="*/ 242 w 565"/>
              <a:gd name="T55" fmla="*/ 163 h 815"/>
              <a:gd name="T56" fmla="*/ 210 w 565"/>
              <a:gd name="T57" fmla="*/ 299 h 815"/>
              <a:gd name="T58" fmla="*/ 242 w 565"/>
              <a:gd name="T59" fmla="*/ 345 h 815"/>
              <a:gd name="T60" fmla="*/ 275 w 565"/>
              <a:gd name="T61" fmla="*/ 302 h 815"/>
              <a:gd name="T62" fmla="*/ 242 w 565"/>
              <a:gd name="T63" fmla="*/ 163 h 815"/>
              <a:gd name="T64" fmla="*/ 268 w 565"/>
              <a:gd name="T65" fmla="*/ 128 h 815"/>
              <a:gd name="T66" fmla="*/ 399 w 565"/>
              <a:gd name="T67" fmla="*/ 111 h 815"/>
              <a:gd name="T68" fmla="*/ 536 w 565"/>
              <a:gd name="T69" fmla="*/ 0 h 8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65"/>
              <a:gd name="T106" fmla="*/ 0 h 815"/>
              <a:gd name="T107" fmla="*/ 565 w 565"/>
              <a:gd name="T108" fmla="*/ 815 h 81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65" h="815">
                <a:moveTo>
                  <a:pt x="536" y="0"/>
                </a:moveTo>
                <a:cubicBezTo>
                  <a:pt x="565" y="34"/>
                  <a:pt x="565" y="34"/>
                  <a:pt x="565" y="34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380" y="194"/>
                  <a:pt x="329" y="201"/>
                </a:cubicBezTo>
                <a:cubicBezTo>
                  <a:pt x="306" y="204"/>
                  <a:pt x="317" y="444"/>
                  <a:pt x="317" y="444"/>
                </a:cubicBezTo>
                <a:cubicBezTo>
                  <a:pt x="317" y="444"/>
                  <a:pt x="343" y="458"/>
                  <a:pt x="422" y="483"/>
                </a:cubicBezTo>
                <a:cubicBezTo>
                  <a:pt x="502" y="508"/>
                  <a:pt x="495" y="554"/>
                  <a:pt x="495" y="554"/>
                </a:cubicBezTo>
                <a:cubicBezTo>
                  <a:pt x="490" y="571"/>
                  <a:pt x="490" y="571"/>
                  <a:pt x="490" y="571"/>
                </a:cubicBezTo>
                <a:cubicBezTo>
                  <a:pt x="465" y="658"/>
                  <a:pt x="465" y="658"/>
                  <a:pt x="465" y="658"/>
                </a:cubicBezTo>
                <a:cubicBezTo>
                  <a:pt x="465" y="658"/>
                  <a:pt x="465" y="658"/>
                  <a:pt x="465" y="658"/>
                </a:cubicBezTo>
                <a:cubicBezTo>
                  <a:pt x="420" y="815"/>
                  <a:pt x="420" y="815"/>
                  <a:pt x="420" y="815"/>
                </a:cubicBezTo>
                <a:cubicBezTo>
                  <a:pt x="365" y="815"/>
                  <a:pt x="365" y="815"/>
                  <a:pt x="365" y="815"/>
                </a:cubicBezTo>
                <a:cubicBezTo>
                  <a:pt x="404" y="556"/>
                  <a:pt x="404" y="556"/>
                  <a:pt x="404" y="556"/>
                </a:cubicBezTo>
                <a:cubicBezTo>
                  <a:pt x="404" y="556"/>
                  <a:pt x="370" y="548"/>
                  <a:pt x="323" y="536"/>
                </a:cubicBezTo>
                <a:cubicBezTo>
                  <a:pt x="328" y="533"/>
                  <a:pt x="331" y="529"/>
                  <a:pt x="331" y="523"/>
                </a:cubicBezTo>
                <a:cubicBezTo>
                  <a:pt x="331" y="515"/>
                  <a:pt x="324" y="508"/>
                  <a:pt x="316" y="508"/>
                </a:cubicBezTo>
                <a:cubicBezTo>
                  <a:pt x="229" y="508"/>
                  <a:pt x="229" y="508"/>
                  <a:pt x="229" y="508"/>
                </a:cubicBezTo>
                <a:cubicBezTo>
                  <a:pt x="159" y="484"/>
                  <a:pt x="154" y="449"/>
                  <a:pt x="154" y="449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20" y="234"/>
                  <a:pt x="120" y="234"/>
                  <a:pt x="120" y="234"/>
                </a:cubicBezTo>
                <a:cubicBezTo>
                  <a:pt x="66" y="334"/>
                  <a:pt x="66" y="334"/>
                  <a:pt x="66" y="334"/>
                </a:cubicBezTo>
                <a:cubicBezTo>
                  <a:pt x="134" y="374"/>
                  <a:pt x="134" y="374"/>
                  <a:pt x="134" y="374"/>
                </a:cubicBezTo>
                <a:cubicBezTo>
                  <a:pt x="122" y="408"/>
                  <a:pt x="122" y="408"/>
                  <a:pt x="122" y="408"/>
                </a:cubicBezTo>
                <a:cubicBezTo>
                  <a:pt x="122" y="408"/>
                  <a:pt x="54" y="383"/>
                  <a:pt x="27" y="374"/>
                </a:cubicBezTo>
                <a:cubicBezTo>
                  <a:pt x="0" y="365"/>
                  <a:pt x="2" y="322"/>
                  <a:pt x="2" y="322"/>
                </a:cubicBezTo>
                <a:cubicBezTo>
                  <a:pt x="2" y="322"/>
                  <a:pt x="36" y="238"/>
                  <a:pt x="68" y="172"/>
                </a:cubicBezTo>
                <a:cubicBezTo>
                  <a:pt x="88" y="130"/>
                  <a:pt x="153" y="123"/>
                  <a:pt x="197" y="124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10" y="299"/>
                  <a:pt x="210" y="299"/>
                  <a:pt x="210" y="299"/>
                </a:cubicBezTo>
                <a:cubicBezTo>
                  <a:pt x="242" y="345"/>
                  <a:pt x="242" y="345"/>
                  <a:pt x="242" y="345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304" y="130"/>
                  <a:pt x="371" y="130"/>
                  <a:pt x="399" y="111"/>
                </a:cubicBezTo>
                <a:cubicBezTo>
                  <a:pt x="440" y="84"/>
                  <a:pt x="536" y="0"/>
                  <a:pt x="53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14"/>
          <p:cNvSpPr>
            <a:spLocks noChangeArrowheads="1"/>
          </p:cNvSpPr>
          <p:nvPr/>
        </p:nvSpPr>
        <p:spPr bwMode="auto">
          <a:xfrm>
            <a:off x="3026445" y="4403179"/>
            <a:ext cx="433387" cy="119063"/>
          </a:xfrm>
          <a:custGeom>
            <a:avLst/>
            <a:gdLst>
              <a:gd name="T0" fmla="*/ 87 w 102"/>
              <a:gd name="T1" fmla="*/ 0 h 28"/>
              <a:gd name="T2" fmla="*/ 102 w 102"/>
              <a:gd name="T3" fmla="*/ 15 h 28"/>
              <a:gd name="T4" fmla="*/ 94 w 102"/>
              <a:gd name="T5" fmla="*/ 28 h 28"/>
              <a:gd name="T6" fmla="*/ 13 w 102"/>
              <a:gd name="T7" fmla="*/ 5 h 28"/>
              <a:gd name="T8" fmla="*/ 0 w 102"/>
              <a:gd name="T9" fmla="*/ 0 h 28"/>
              <a:gd name="T10" fmla="*/ 87 w 102"/>
              <a:gd name="T11" fmla="*/ 0 h 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2"/>
              <a:gd name="T19" fmla="*/ 0 h 28"/>
              <a:gd name="T20" fmla="*/ 102 w 102"/>
              <a:gd name="T21" fmla="*/ 28 h 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2" h="28">
                <a:moveTo>
                  <a:pt x="87" y="0"/>
                </a:moveTo>
                <a:cubicBezTo>
                  <a:pt x="95" y="0"/>
                  <a:pt x="102" y="7"/>
                  <a:pt x="102" y="15"/>
                </a:cubicBezTo>
                <a:cubicBezTo>
                  <a:pt x="102" y="21"/>
                  <a:pt x="99" y="25"/>
                  <a:pt x="94" y="28"/>
                </a:cubicBezTo>
                <a:cubicBezTo>
                  <a:pt x="70" y="21"/>
                  <a:pt x="42" y="14"/>
                  <a:pt x="13" y="5"/>
                </a:cubicBezTo>
                <a:cubicBezTo>
                  <a:pt x="8" y="3"/>
                  <a:pt x="4" y="2"/>
                  <a:pt x="0" y="0"/>
                </a:cubicBezTo>
                <a:lnTo>
                  <a:pt x="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2707357" y="1926679"/>
            <a:ext cx="812800" cy="8128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16"/>
          <p:cNvSpPr>
            <a:spLocks noChangeArrowheads="1"/>
          </p:cNvSpPr>
          <p:nvPr/>
        </p:nvSpPr>
        <p:spPr bwMode="auto">
          <a:xfrm>
            <a:off x="2515270" y="4403179"/>
            <a:ext cx="911225" cy="127000"/>
          </a:xfrm>
          <a:custGeom>
            <a:avLst/>
            <a:gdLst>
              <a:gd name="T0" fmla="*/ 214 w 214"/>
              <a:gd name="T1" fmla="*/ 28 h 30"/>
              <a:gd name="T2" fmla="*/ 207 w 214"/>
              <a:gd name="T3" fmla="*/ 30 h 30"/>
              <a:gd name="T4" fmla="*/ 131 w 214"/>
              <a:gd name="T5" fmla="*/ 30 h 30"/>
              <a:gd name="T6" fmla="*/ 85 w 214"/>
              <a:gd name="T7" fmla="*/ 30 h 30"/>
              <a:gd name="T8" fmla="*/ 14 w 214"/>
              <a:gd name="T9" fmla="*/ 30 h 30"/>
              <a:gd name="T10" fmla="*/ 0 w 214"/>
              <a:gd name="T11" fmla="*/ 15 h 30"/>
              <a:gd name="T12" fmla="*/ 4 w 214"/>
              <a:gd name="T13" fmla="*/ 5 h 30"/>
              <a:gd name="T14" fmla="*/ 14 w 214"/>
              <a:gd name="T15" fmla="*/ 0 h 30"/>
              <a:gd name="T16" fmla="*/ 120 w 214"/>
              <a:gd name="T17" fmla="*/ 0 h 30"/>
              <a:gd name="T18" fmla="*/ 133 w 214"/>
              <a:gd name="T19" fmla="*/ 5 h 30"/>
              <a:gd name="T20" fmla="*/ 214 w 214"/>
              <a:gd name="T21" fmla="*/ 28 h 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4"/>
              <a:gd name="T34" fmla="*/ 0 h 30"/>
              <a:gd name="T35" fmla="*/ 214 w 214"/>
              <a:gd name="T36" fmla="*/ 30 h 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4" h="30">
                <a:moveTo>
                  <a:pt x="214" y="28"/>
                </a:moveTo>
                <a:cubicBezTo>
                  <a:pt x="212" y="29"/>
                  <a:pt x="209" y="30"/>
                  <a:pt x="207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6" y="30"/>
                  <a:pt x="0" y="23"/>
                  <a:pt x="0" y="15"/>
                </a:cubicBezTo>
                <a:cubicBezTo>
                  <a:pt x="0" y="11"/>
                  <a:pt x="1" y="7"/>
                  <a:pt x="4" y="5"/>
                </a:cubicBezTo>
                <a:cubicBezTo>
                  <a:pt x="7" y="2"/>
                  <a:pt x="10" y="0"/>
                  <a:pt x="14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2"/>
                  <a:pt x="128" y="3"/>
                  <a:pt x="133" y="5"/>
                </a:cubicBezTo>
                <a:cubicBezTo>
                  <a:pt x="162" y="14"/>
                  <a:pt x="190" y="21"/>
                  <a:pt x="214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17"/>
          <p:cNvSpPr>
            <a:spLocks noChangeArrowheads="1"/>
          </p:cNvSpPr>
          <p:nvPr/>
        </p:nvSpPr>
        <p:spPr bwMode="auto">
          <a:xfrm>
            <a:off x="2945482" y="2934742"/>
            <a:ext cx="276225" cy="774700"/>
          </a:xfrm>
          <a:custGeom>
            <a:avLst/>
            <a:gdLst>
              <a:gd name="T0" fmla="*/ 86 w 174"/>
              <a:gd name="T1" fmla="*/ 0 h 488"/>
              <a:gd name="T2" fmla="*/ 174 w 174"/>
              <a:gd name="T3" fmla="*/ 373 h 488"/>
              <a:gd name="T4" fmla="*/ 86 w 174"/>
              <a:gd name="T5" fmla="*/ 488 h 488"/>
              <a:gd name="T6" fmla="*/ 0 w 174"/>
              <a:gd name="T7" fmla="*/ 365 h 488"/>
              <a:gd name="T8" fmla="*/ 86 w 174"/>
              <a:gd name="T9" fmla="*/ 0 h 4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488"/>
              <a:gd name="T17" fmla="*/ 174 w 174"/>
              <a:gd name="T18" fmla="*/ 488 h 4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488">
                <a:moveTo>
                  <a:pt x="86" y="0"/>
                </a:moveTo>
                <a:lnTo>
                  <a:pt x="174" y="373"/>
                </a:lnTo>
                <a:lnTo>
                  <a:pt x="86" y="488"/>
                </a:lnTo>
                <a:lnTo>
                  <a:pt x="0" y="365"/>
                </a:lnTo>
                <a:lnTo>
                  <a:pt x="8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877220" y="4530179"/>
            <a:ext cx="195262" cy="1635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496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22824</TotalTime>
  <Words>155</Words>
  <Application>Microsoft Office PowerPoint</Application>
  <PresentationFormat>全屏显示(4:3)</PresentationFormat>
  <Paragraphs>14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1131</cp:revision>
  <dcterms:created xsi:type="dcterms:W3CDTF">2009-02-11T05:37:22Z</dcterms:created>
  <dcterms:modified xsi:type="dcterms:W3CDTF">2014-08-25T02:56:16Z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