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9"/>
  </p:notesMasterIdLst>
  <p:handoutMasterIdLst>
    <p:handoutMasterId r:id="rId10"/>
  </p:handoutMasterIdLst>
  <p:sldIdLst>
    <p:sldId id="312" r:id="rId3"/>
    <p:sldId id="313" r:id="rId4"/>
    <p:sldId id="314" r:id="rId5"/>
    <p:sldId id="315" r:id="rId6"/>
    <p:sldId id="316" r:id="rId7"/>
    <p:sldId id="310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141412" y="639738"/>
            <a:ext cx="8856984" cy="6048672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2014-8-24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8144" y="3677595"/>
            <a:ext cx="2890217" cy="289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932040" y="860176"/>
            <a:ext cx="2789241" cy="278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7784" y="3505948"/>
            <a:ext cx="3148192" cy="31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81036" y="908720"/>
            <a:ext cx="3113887" cy="311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977" y="3290503"/>
            <a:ext cx="331236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5816" y="829904"/>
            <a:ext cx="2520280" cy="2520280"/>
          </a:xfrm>
          <a:prstGeom prst="ellipse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1110" y="3068960"/>
            <a:ext cx="2576224" cy="2576224"/>
          </a:xfrm>
          <a:prstGeom prst="ellipse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15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680120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2142367"/>
            <a:ext cx="3517825" cy="351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3901280"/>
            <a:ext cx="2735436" cy="2735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536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772816"/>
            <a:ext cx="4668808" cy="466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436096" y="1916832"/>
            <a:ext cx="3225798" cy="322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84818" y="764704"/>
            <a:ext cx="2571713" cy="257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91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2114426"/>
            <a:ext cx="3185467" cy="318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2"/>
          <a:stretch/>
        </p:blipFill>
        <p:spPr bwMode="auto">
          <a:xfrm>
            <a:off x="4427984" y="1412776"/>
            <a:ext cx="4418902" cy="458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700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22692</TotalTime>
  <Words>155</Words>
  <Application>Microsoft Office PowerPoint</Application>
  <PresentationFormat>全屏显示(4:3)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1113</cp:revision>
  <dcterms:created xsi:type="dcterms:W3CDTF">2009-02-11T05:37:22Z</dcterms:created>
  <dcterms:modified xsi:type="dcterms:W3CDTF">2014-08-24T06:09:38Z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