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2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2014-8-18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2014-8-18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2014-8-18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2014-8-18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37"/>
          <p:cNvGrpSpPr>
            <a:grpSpLocks/>
          </p:cNvGrpSpPr>
          <p:nvPr/>
        </p:nvGrpSpPr>
        <p:grpSpPr bwMode="auto">
          <a:xfrm>
            <a:off x="1835696" y="2725738"/>
            <a:ext cx="5548313" cy="431800"/>
            <a:chOff x="340" y="665"/>
            <a:chExt cx="1361" cy="316"/>
          </a:xfrm>
        </p:grpSpPr>
        <p:sp>
          <p:nvSpPr>
            <p:cNvPr id="63" name="AutoShape 38"/>
            <p:cNvSpPr>
              <a:spLocks noChangeArrowheads="1"/>
            </p:cNvSpPr>
            <p:nvPr/>
          </p:nvSpPr>
          <p:spPr bwMode="auto">
            <a:xfrm>
              <a:off x="340" y="665"/>
              <a:ext cx="1361" cy="316"/>
            </a:xfrm>
            <a:prstGeom prst="roundRect">
              <a:avLst>
                <a:gd name="adj" fmla="val 28167"/>
              </a:avLst>
            </a:prstGeom>
            <a:gradFill rotWithShape="1">
              <a:gsLst>
                <a:gs pos="0">
                  <a:srgbClr val="1A558A"/>
                </a:gs>
                <a:gs pos="50000">
                  <a:srgbClr val="43A7E5"/>
                </a:gs>
                <a:gs pos="100000">
                  <a:srgbClr val="1A558A"/>
                </a:gs>
              </a:gsLst>
              <a:lin ang="0" scaled="1"/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prstShdw prst="shdw17" dist="35921" dir="2700000">
                <a:srgbClr val="1B83C3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AutoShape 39"/>
            <p:cNvSpPr>
              <a:spLocks noChangeArrowheads="1"/>
            </p:cNvSpPr>
            <p:nvPr/>
          </p:nvSpPr>
          <p:spPr bwMode="auto">
            <a:xfrm>
              <a:off x="367" y="668"/>
              <a:ext cx="1306" cy="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BEEFF">
                    <a:alpha val="40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5" name="Text Box 23"/>
          <p:cNvSpPr txBox="1">
            <a:spLocks noChangeArrowheads="1"/>
          </p:cNvSpPr>
          <p:nvPr/>
        </p:nvSpPr>
        <p:spPr bwMode="white">
          <a:xfrm>
            <a:off x="2738984" y="2743200"/>
            <a:ext cx="4495800" cy="374906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Click to </a:t>
            </a:r>
            <a:r>
              <a:rPr kumimoji="1" lang="en-US" altLang="ko-KR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add</a:t>
            </a:r>
            <a:r>
              <a:rPr kumimoji="1" lang="en-US" altLang="ko-KR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 title in here    </a:t>
            </a:r>
          </a:p>
        </p:txBody>
      </p:sp>
      <p:sp>
        <p:nvSpPr>
          <p:cNvPr id="66" name="Text Box 41"/>
          <p:cNvSpPr txBox="1">
            <a:spLocks noChangeArrowheads="1"/>
          </p:cNvSpPr>
          <p:nvPr/>
        </p:nvSpPr>
        <p:spPr bwMode="white">
          <a:xfrm>
            <a:off x="1849984" y="2743200"/>
            <a:ext cx="869950" cy="4000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1800" b="1" i="0" u="none" strike="noStrike" kern="0" cap="none" spc="0" normalizeH="0" baseline="0" noProof="0" smtClean="0">
                <a:ln>
                  <a:noFill/>
                </a:ln>
                <a:solidFill>
                  <a:srgbClr val="43A7E5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01.</a:t>
            </a:r>
          </a:p>
        </p:txBody>
      </p:sp>
      <p:grpSp>
        <p:nvGrpSpPr>
          <p:cNvPr id="67" name="Group 112"/>
          <p:cNvGrpSpPr>
            <a:grpSpLocks/>
          </p:cNvGrpSpPr>
          <p:nvPr/>
        </p:nvGrpSpPr>
        <p:grpSpPr bwMode="auto">
          <a:xfrm>
            <a:off x="1835696" y="3335338"/>
            <a:ext cx="5548313" cy="431800"/>
            <a:chOff x="340" y="665"/>
            <a:chExt cx="1361" cy="316"/>
          </a:xfrm>
        </p:grpSpPr>
        <p:sp>
          <p:nvSpPr>
            <p:cNvPr id="68" name="AutoShape 113"/>
            <p:cNvSpPr>
              <a:spLocks noChangeArrowheads="1"/>
            </p:cNvSpPr>
            <p:nvPr/>
          </p:nvSpPr>
          <p:spPr bwMode="auto">
            <a:xfrm>
              <a:off x="340" y="665"/>
              <a:ext cx="1361" cy="316"/>
            </a:xfrm>
            <a:prstGeom prst="roundRect">
              <a:avLst>
                <a:gd name="adj" fmla="val 28167"/>
              </a:avLst>
            </a:prstGeom>
            <a:gradFill rotWithShape="1">
              <a:gsLst>
                <a:gs pos="0">
                  <a:srgbClr val="1A558A"/>
                </a:gs>
                <a:gs pos="50000">
                  <a:srgbClr val="43A7E5"/>
                </a:gs>
                <a:gs pos="100000">
                  <a:srgbClr val="1A558A"/>
                </a:gs>
              </a:gsLst>
              <a:lin ang="0" scaled="1"/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prstShdw prst="shdw17" dist="35921" dir="2700000">
                <a:srgbClr val="1B83C3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AutoShape 114"/>
            <p:cNvSpPr>
              <a:spLocks noChangeArrowheads="1"/>
            </p:cNvSpPr>
            <p:nvPr/>
          </p:nvSpPr>
          <p:spPr bwMode="auto">
            <a:xfrm>
              <a:off x="367" y="668"/>
              <a:ext cx="1306" cy="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BEEFF">
                    <a:alpha val="40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0" name="Text Box 115"/>
          <p:cNvSpPr txBox="1">
            <a:spLocks noChangeArrowheads="1"/>
          </p:cNvSpPr>
          <p:nvPr/>
        </p:nvSpPr>
        <p:spPr bwMode="white">
          <a:xfrm>
            <a:off x="2738984" y="3352800"/>
            <a:ext cx="4495800" cy="369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2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Click to add title in here    </a:t>
            </a:r>
          </a:p>
        </p:txBody>
      </p:sp>
      <p:sp>
        <p:nvSpPr>
          <p:cNvPr id="71" name="Text Box 116"/>
          <p:cNvSpPr txBox="1">
            <a:spLocks noChangeArrowheads="1"/>
          </p:cNvSpPr>
          <p:nvPr/>
        </p:nvSpPr>
        <p:spPr bwMode="white">
          <a:xfrm>
            <a:off x="1849984" y="3352800"/>
            <a:ext cx="869950" cy="4000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1800" b="1" i="0" u="none" strike="noStrike" kern="0" cap="none" spc="0" normalizeH="0" baseline="0" noProof="0" smtClean="0">
                <a:ln>
                  <a:noFill/>
                </a:ln>
                <a:solidFill>
                  <a:srgbClr val="43A7E5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02.</a:t>
            </a:r>
          </a:p>
        </p:txBody>
      </p:sp>
      <p:grpSp>
        <p:nvGrpSpPr>
          <p:cNvPr id="72" name="Group 117"/>
          <p:cNvGrpSpPr>
            <a:grpSpLocks/>
          </p:cNvGrpSpPr>
          <p:nvPr/>
        </p:nvGrpSpPr>
        <p:grpSpPr bwMode="auto">
          <a:xfrm>
            <a:off x="1835696" y="3944938"/>
            <a:ext cx="5548313" cy="431800"/>
            <a:chOff x="340" y="665"/>
            <a:chExt cx="1361" cy="316"/>
          </a:xfrm>
        </p:grpSpPr>
        <p:sp>
          <p:nvSpPr>
            <p:cNvPr id="73" name="AutoShape 118"/>
            <p:cNvSpPr>
              <a:spLocks noChangeArrowheads="1"/>
            </p:cNvSpPr>
            <p:nvPr/>
          </p:nvSpPr>
          <p:spPr bwMode="auto">
            <a:xfrm>
              <a:off x="340" y="665"/>
              <a:ext cx="1361" cy="316"/>
            </a:xfrm>
            <a:prstGeom prst="roundRect">
              <a:avLst>
                <a:gd name="adj" fmla="val 28167"/>
              </a:avLst>
            </a:prstGeom>
            <a:gradFill rotWithShape="1">
              <a:gsLst>
                <a:gs pos="0">
                  <a:srgbClr val="1A558A"/>
                </a:gs>
                <a:gs pos="50000">
                  <a:srgbClr val="43A7E5"/>
                </a:gs>
                <a:gs pos="100000">
                  <a:srgbClr val="1A558A"/>
                </a:gs>
              </a:gsLst>
              <a:lin ang="0" scaled="1"/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prstShdw prst="shdw17" dist="35921" dir="2700000">
                <a:srgbClr val="1B83C3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AutoShape 119"/>
            <p:cNvSpPr>
              <a:spLocks noChangeArrowheads="1"/>
            </p:cNvSpPr>
            <p:nvPr/>
          </p:nvSpPr>
          <p:spPr bwMode="auto">
            <a:xfrm>
              <a:off x="367" y="668"/>
              <a:ext cx="1306" cy="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BEEFF">
                    <a:alpha val="40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5" name="Text Box 120"/>
          <p:cNvSpPr txBox="1">
            <a:spLocks noChangeArrowheads="1"/>
          </p:cNvSpPr>
          <p:nvPr/>
        </p:nvSpPr>
        <p:spPr bwMode="white">
          <a:xfrm>
            <a:off x="2738984" y="3962400"/>
            <a:ext cx="4495800" cy="369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2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Click to add title in here    </a:t>
            </a:r>
          </a:p>
        </p:txBody>
      </p:sp>
      <p:sp>
        <p:nvSpPr>
          <p:cNvPr id="76" name="Text Box 121"/>
          <p:cNvSpPr txBox="1">
            <a:spLocks noChangeArrowheads="1"/>
          </p:cNvSpPr>
          <p:nvPr/>
        </p:nvSpPr>
        <p:spPr bwMode="white">
          <a:xfrm>
            <a:off x="1849984" y="3962400"/>
            <a:ext cx="869950" cy="4000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1800" b="1" i="0" u="none" strike="noStrike" kern="0" cap="none" spc="0" normalizeH="0" baseline="0" noProof="0" smtClean="0">
                <a:ln>
                  <a:noFill/>
                </a:ln>
                <a:solidFill>
                  <a:srgbClr val="43A7E5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03.</a:t>
            </a:r>
          </a:p>
        </p:txBody>
      </p:sp>
      <p:grpSp>
        <p:nvGrpSpPr>
          <p:cNvPr id="77" name="Group 122"/>
          <p:cNvGrpSpPr>
            <a:grpSpLocks/>
          </p:cNvGrpSpPr>
          <p:nvPr/>
        </p:nvGrpSpPr>
        <p:grpSpPr bwMode="auto">
          <a:xfrm>
            <a:off x="1835696" y="4554538"/>
            <a:ext cx="5548313" cy="431800"/>
            <a:chOff x="340" y="665"/>
            <a:chExt cx="1361" cy="316"/>
          </a:xfrm>
        </p:grpSpPr>
        <p:sp>
          <p:nvSpPr>
            <p:cNvPr id="78" name="AutoShape 123"/>
            <p:cNvSpPr>
              <a:spLocks noChangeArrowheads="1"/>
            </p:cNvSpPr>
            <p:nvPr/>
          </p:nvSpPr>
          <p:spPr bwMode="auto">
            <a:xfrm>
              <a:off x="340" y="665"/>
              <a:ext cx="1361" cy="316"/>
            </a:xfrm>
            <a:prstGeom prst="roundRect">
              <a:avLst>
                <a:gd name="adj" fmla="val 28167"/>
              </a:avLst>
            </a:prstGeom>
            <a:gradFill rotWithShape="1">
              <a:gsLst>
                <a:gs pos="0">
                  <a:srgbClr val="1A558A"/>
                </a:gs>
                <a:gs pos="50000">
                  <a:srgbClr val="43A7E5"/>
                </a:gs>
                <a:gs pos="100000">
                  <a:srgbClr val="1A558A"/>
                </a:gs>
              </a:gsLst>
              <a:lin ang="0" scaled="1"/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prstShdw prst="shdw17" dist="35921" dir="2700000">
                <a:srgbClr val="1B83C3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AutoShape 124"/>
            <p:cNvSpPr>
              <a:spLocks noChangeArrowheads="1"/>
            </p:cNvSpPr>
            <p:nvPr/>
          </p:nvSpPr>
          <p:spPr bwMode="auto">
            <a:xfrm>
              <a:off x="367" y="668"/>
              <a:ext cx="1306" cy="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BEEFF">
                    <a:alpha val="40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0" name="Text Box 125"/>
          <p:cNvSpPr txBox="1">
            <a:spLocks noChangeArrowheads="1"/>
          </p:cNvSpPr>
          <p:nvPr/>
        </p:nvSpPr>
        <p:spPr bwMode="white">
          <a:xfrm>
            <a:off x="2738984" y="4572000"/>
            <a:ext cx="4495800" cy="369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2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Click to add title in here    </a:t>
            </a:r>
          </a:p>
        </p:txBody>
      </p:sp>
      <p:sp>
        <p:nvSpPr>
          <p:cNvPr id="114" name="Text Box 126"/>
          <p:cNvSpPr txBox="1">
            <a:spLocks noChangeArrowheads="1"/>
          </p:cNvSpPr>
          <p:nvPr/>
        </p:nvSpPr>
        <p:spPr bwMode="white">
          <a:xfrm>
            <a:off x="1849984" y="4572000"/>
            <a:ext cx="869950" cy="4000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1800" b="1" i="0" u="none" strike="noStrike" kern="0" cap="none" spc="0" normalizeH="0" baseline="0" noProof="0" smtClean="0">
                <a:ln>
                  <a:noFill/>
                </a:ln>
                <a:solidFill>
                  <a:srgbClr val="43A7E5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04.</a:t>
            </a:r>
          </a:p>
        </p:txBody>
      </p:sp>
      <p:grpSp>
        <p:nvGrpSpPr>
          <p:cNvPr id="115" name="Group 127"/>
          <p:cNvGrpSpPr>
            <a:grpSpLocks/>
          </p:cNvGrpSpPr>
          <p:nvPr/>
        </p:nvGrpSpPr>
        <p:grpSpPr bwMode="auto">
          <a:xfrm>
            <a:off x="1835696" y="5164138"/>
            <a:ext cx="5548313" cy="431800"/>
            <a:chOff x="340" y="665"/>
            <a:chExt cx="1361" cy="316"/>
          </a:xfrm>
        </p:grpSpPr>
        <p:sp>
          <p:nvSpPr>
            <p:cNvPr id="116" name="AutoShape 128"/>
            <p:cNvSpPr>
              <a:spLocks noChangeArrowheads="1"/>
            </p:cNvSpPr>
            <p:nvPr/>
          </p:nvSpPr>
          <p:spPr bwMode="auto">
            <a:xfrm>
              <a:off x="340" y="665"/>
              <a:ext cx="1361" cy="316"/>
            </a:xfrm>
            <a:prstGeom prst="roundRect">
              <a:avLst>
                <a:gd name="adj" fmla="val 28167"/>
              </a:avLst>
            </a:prstGeom>
            <a:gradFill rotWithShape="1">
              <a:gsLst>
                <a:gs pos="0">
                  <a:srgbClr val="1A558A"/>
                </a:gs>
                <a:gs pos="50000">
                  <a:srgbClr val="43A7E5"/>
                </a:gs>
                <a:gs pos="100000">
                  <a:srgbClr val="1A558A"/>
                </a:gs>
              </a:gsLst>
              <a:lin ang="0" scaled="1"/>
            </a:gradFill>
            <a:ln w="19050">
              <a:solidFill>
                <a:srgbClr val="FFFFFF"/>
              </a:solidFill>
              <a:round/>
              <a:headEnd/>
              <a:tailEnd/>
            </a:ln>
            <a:effectLst>
              <a:prstShdw prst="shdw17" dist="35921" dir="2700000">
                <a:srgbClr val="1B83C3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AutoShape 129"/>
            <p:cNvSpPr>
              <a:spLocks noChangeArrowheads="1"/>
            </p:cNvSpPr>
            <p:nvPr/>
          </p:nvSpPr>
          <p:spPr bwMode="auto">
            <a:xfrm>
              <a:off x="367" y="668"/>
              <a:ext cx="1306" cy="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BEEFF">
                    <a:alpha val="40999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8" name="Text Box 130"/>
          <p:cNvSpPr txBox="1">
            <a:spLocks noChangeArrowheads="1"/>
          </p:cNvSpPr>
          <p:nvPr/>
        </p:nvSpPr>
        <p:spPr bwMode="white">
          <a:xfrm>
            <a:off x="2738984" y="5181600"/>
            <a:ext cx="4495800" cy="36988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2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Click to add title in here    </a:t>
            </a:r>
          </a:p>
        </p:txBody>
      </p:sp>
      <p:sp>
        <p:nvSpPr>
          <p:cNvPr id="119" name="Text Box 131"/>
          <p:cNvSpPr txBox="1">
            <a:spLocks noChangeArrowheads="1"/>
          </p:cNvSpPr>
          <p:nvPr/>
        </p:nvSpPr>
        <p:spPr bwMode="white">
          <a:xfrm>
            <a:off x="1849984" y="5181600"/>
            <a:ext cx="869950" cy="4000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457200" marR="0" lvl="0" indent="-45720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1" lang="en-US" altLang="ko-KR" sz="1800" b="1" i="0" u="none" strike="noStrike" kern="0" cap="none" spc="0" normalizeH="0" baseline="0" noProof="0" smtClean="0">
                <a:ln>
                  <a:noFill/>
                </a:ln>
                <a:solidFill>
                  <a:srgbClr val="43A7E5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  <a:cs typeface="Arial" pitchFamily="34" charset="0"/>
              </a:rPr>
              <a:t>05.</a:t>
            </a:r>
          </a:p>
        </p:txBody>
      </p:sp>
      <p:pic>
        <p:nvPicPr>
          <p:cNvPr id="120" name="Picture 22" descr="b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759" y="1773238"/>
            <a:ext cx="5427662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" name="Rectangle 13"/>
          <p:cNvSpPr>
            <a:spLocks noChangeArrowheads="1"/>
          </p:cNvSpPr>
          <p:nvPr/>
        </p:nvSpPr>
        <p:spPr bwMode="auto">
          <a:xfrm>
            <a:off x="2415134" y="1844675"/>
            <a:ext cx="4535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굴림" pitchFamily="50" charset="-127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22684</TotalTime>
  <Words>196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1107</cp:revision>
  <dcterms:created xsi:type="dcterms:W3CDTF">2009-02-11T05:37:22Z</dcterms:created>
  <dcterms:modified xsi:type="dcterms:W3CDTF">2014-08-18T06:38:24Z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