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E6837E"/>
    <a:srgbClr val="EFBB47"/>
    <a:srgbClr val="FFD54F"/>
    <a:srgbClr val="0085B4"/>
    <a:srgbClr val="E0645E"/>
    <a:srgbClr val="DA7624"/>
    <a:srgbClr val="F60000"/>
    <a:srgbClr val="9BBA72"/>
    <a:srgbClr val="FFC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402" y="-582"/>
      </p:cViewPr>
      <p:guideLst>
        <p:guide orient="horz" pos="1563"/>
        <p:guide pos="612"/>
        <p:guide pos="2993"/>
        <p:guide pos="5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90012" cy="90012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92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72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66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755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60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80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616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26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56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21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0D98D-C5B4-4007-83E9-893DFD8AA3C4}" type="datetimeFigureOut">
              <a:rPr lang="zh-CN" altLang="en-US" smtClean="0"/>
              <a:pPr/>
              <a:t>2014-8-13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E3FA7-6C89-4D26-9E70-91B0ADBE6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2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44" y="-1588"/>
            <a:ext cx="9138699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矩形 1"/>
          <p:cNvSpPr>
            <a:spLocks noChangeArrowheads="1"/>
          </p:cNvSpPr>
          <p:nvPr/>
        </p:nvSpPr>
        <p:spPr bwMode="auto">
          <a:xfrm>
            <a:off x="2051664" y="3677172"/>
            <a:ext cx="574042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endParaRPr lang="zh-CN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3220" y="3823366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1580" y="2031678"/>
            <a:ext cx="6647974" cy="6590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0" dirty="0" smtClean="0">
                <a:solidFill>
                  <a:schemeClr val="bg1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灰色磨砂质感的幻灯片背景模板</a:t>
            </a:r>
            <a:endParaRPr lang="en-US" altLang="zh-CN" sz="3600" kern="0" dirty="0">
              <a:solidFill>
                <a:schemeClr val="bg1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72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93645"/>
            <a:ext cx="7705374" cy="201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02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</TotalTime>
  <Words>242</Words>
  <Application>Microsoft Office PowerPoint</Application>
  <PresentationFormat>全屏显示(16:9)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75</cp:revision>
  <dcterms:created xsi:type="dcterms:W3CDTF">2013-10-18T15:54:57Z</dcterms:created>
  <dcterms:modified xsi:type="dcterms:W3CDTF">2014-08-13T09:27:13Z</dcterms:modified>
</cp:coreProperties>
</file>