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2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1498446" y="1556792"/>
            <a:ext cx="6451611" cy="4052871"/>
            <a:chOff x="650041" y="922139"/>
            <a:chExt cx="7787483" cy="4892059"/>
          </a:xfrm>
        </p:grpSpPr>
        <p:sp>
          <p:nvSpPr>
            <p:cNvPr id="82" name="Oval 163"/>
            <p:cNvSpPr>
              <a:spLocks noChangeArrowheads="1"/>
            </p:cNvSpPr>
            <p:nvPr/>
          </p:nvSpPr>
          <p:spPr bwMode="auto">
            <a:xfrm>
              <a:off x="650041" y="4382921"/>
              <a:ext cx="6195323" cy="1082492"/>
            </a:xfrm>
            <a:prstGeom prst="ellipse">
              <a:avLst/>
            </a:prstGeom>
            <a:solidFill>
              <a:srgbClr val="FFCC00">
                <a:alpha val="80000"/>
              </a:srgb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Oval 164"/>
            <p:cNvSpPr>
              <a:spLocks noChangeArrowheads="1"/>
            </p:cNvSpPr>
            <p:nvPr/>
          </p:nvSpPr>
          <p:spPr bwMode="auto">
            <a:xfrm>
              <a:off x="754325" y="4494549"/>
              <a:ext cx="4225686" cy="823986"/>
            </a:xfrm>
            <a:prstGeom prst="ellipse">
              <a:avLst/>
            </a:prstGeom>
            <a:solidFill>
              <a:srgbClr val="FF9900">
                <a:alpha val="6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Oval 165"/>
            <p:cNvSpPr>
              <a:spLocks noChangeArrowheads="1"/>
            </p:cNvSpPr>
            <p:nvPr/>
          </p:nvSpPr>
          <p:spPr bwMode="auto">
            <a:xfrm>
              <a:off x="1083332" y="4537143"/>
              <a:ext cx="2210517" cy="633046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ko-KR" altLang="en-US" dirty="0">
                <a:solidFill>
                  <a:srgbClr val="FFFFFF"/>
                </a:solidFill>
                <a:latin typeface="Arial Black" pitchFamily="34" charset="0"/>
                <a:ea typeface="HY헤드라인M" pitchFamily="18" charset="-127"/>
              </a:endParaRPr>
            </a:p>
          </p:txBody>
        </p:sp>
        <p:sp>
          <p:nvSpPr>
            <p:cNvPr id="85" name="Rectangle 166"/>
            <p:cNvSpPr>
              <a:spLocks noChangeArrowheads="1"/>
            </p:cNvSpPr>
            <p:nvPr/>
          </p:nvSpPr>
          <p:spPr bwMode="auto">
            <a:xfrm>
              <a:off x="3433384" y="4684022"/>
              <a:ext cx="780160" cy="445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6" name="Picture 168" descr="볼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736" y="4432093"/>
              <a:ext cx="2483710" cy="775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Oval 175"/>
            <p:cNvSpPr>
              <a:spLocks noChangeArrowheads="1"/>
            </p:cNvSpPr>
            <p:nvPr/>
          </p:nvSpPr>
          <p:spPr bwMode="auto">
            <a:xfrm rot="16200000">
              <a:off x="3827017" y="2278156"/>
              <a:ext cx="2019575" cy="565482"/>
            </a:xfrm>
            <a:prstGeom prst="ellipse">
              <a:avLst/>
            </a:prstGeom>
            <a:gradFill rotWithShape="0">
              <a:gsLst>
                <a:gs pos="0">
                  <a:srgbClr val="84C468"/>
                </a:gs>
                <a:gs pos="50000">
                  <a:srgbClr val="84C468">
                    <a:gamma/>
                    <a:shade val="46275"/>
                    <a:invGamma/>
                  </a:srgbClr>
                </a:gs>
                <a:gs pos="100000">
                  <a:srgbClr val="84C4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Rectangle 176"/>
            <p:cNvSpPr>
              <a:spLocks noChangeArrowheads="1"/>
            </p:cNvSpPr>
            <p:nvPr/>
          </p:nvSpPr>
          <p:spPr bwMode="auto">
            <a:xfrm rot="16200000">
              <a:off x="4283808" y="2125402"/>
              <a:ext cx="1803665" cy="887144"/>
            </a:xfrm>
            <a:prstGeom prst="rect">
              <a:avLst/>
            </a:prstGeom>
            <a:gradFill rotWithShape="0">
              <a:gsLst>
                <a:gs pos="0">
                  <a:srgbClr val="84C468"/>
                </a:gs>
                <a:gs pos="50000">
                  <a:srgbClr val="84C468">
                    <a:gamma/>
                    <a:shade val="46275"/>
                    <a:invGamma/>
                  </a:srgbClr>
                </a:gs>
                <a:gs pos="100000">
                  <a:srgbClr val="84C4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AutoShape 177"/>
            <p:cNvSpPr>
              <a:spLocks noChangeArrowheads="1"/>
            </p:cNvSpPr>
            <p:nvPr/>
          </p:nvSpPr>
          <p:spPr bwMode="auto">
            <a:xfrm rot="16200000">
              <a:off x="4923463" y="1996884"/>
              <a:ext cx="2308926" cy="1135368"/>
            </a:xfrm>
            <a:prstGeom prst="roundRect">
              <a:avLst>
                <a:gd name="adj" fmla="val 32051"/>
              </a:avLst>
            </a:prstGeom>
            <a:gradFill rotWithShape="0">
              <a:gsLst>
                <a:gs pos="0">
                  <a:srgbClr val="84C468"/>
                </a:gs>
                <a:gs pos="50000">
                  <a:srgbClr val="84C468">
                    <a:gamma/>
                    <a:shade val="46275"/>
                    <a:invGamma/>
                  </a:srgbClr>
                </a:gs>
                <a:gs pos="100000">
                  <a:srgbClr val="84C4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Rectangle 178"/>
            <p:cNvSpPr>
              <a:spLocks noChangeArrowheads="1"/>
            </p:cNvSpPr>
            <p:nvPr/>
          </p:nvSpPr>
          <p:spPr bwMode="auto">
            <a:xfrm rot="16200000">
              <a:off x="5749653" y="1539359"/>
              <a:ext cx="2314801" cy="2056295"/>
            </a:xfrm>
            <a:prstGeom prst="rect">
              <a:avLst/>
            </a:prstGeom>
            <a:gradFill rotWithShape="0">
              <a:gsLst>
                <a:gs pos="0">
                  <a:srgbClr val="84C468"/>
                </a:gs>
                <a:gs pos="50000">
                  <a:srgbClr val="84C468">
                    <a:gamma/>
                    <a:shade val="46275"/>
                    <a:invGamma/>
                  </a:srgbClr>
                </a:gs>
                <a:gs pos="100000">
                  <a:srgbClr val="84C4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Oval 179"/>
            <p:cNvSpPr>
              <a:spLocks noChangeArrowheads="1"/>
            </p:cNvSpPr>
            <p:nvPr/>
          </p:nvSpPr>
          <p:spPr bwMode="auto">
            <a:xfrm rot="16200000">
              <a:off x="6803504" y="2218670"/>
              <a:ext cx="2308926" cy="691797"/>
            </a:xfrm>
            <a:prstGeom prst="ellipse">
              <a:avLst/>
            </a:prstGeom>
            <a:gradFill rotWithShape="0">
              <a:gsLst>
                <a:gs pos="0">
                  <a:srgbClr val="84C468"/>
                </a:gs>
                <a:gs pos="50000">
                  <a:srgbClr val="84C468">
                    <a:gamma/>
                    <a:shade val="46275"/>
                    <a:invGamma/>
                  </a:srgbClr>
                </a:gs>
                <a:gs pos="100000">
                  <a:srgbClr val="84C46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Arc 180"/>
            <p:cNvSpPr>
              <a:spLocks/>
            </p:cNvSpPr>
            <p:nvPr/>
          </p:nvSpPr>
          <p:spPr bwMode="auto">
            <a:xfrm rot="16200000">
              <a:off x="7038509" y="2405207"/>
              <a:ext cx="2018107" cy="268787"/>
            </a:xfrm>
            <a:custGeom>
              <a:avLst/>
              <a:gdLst>
                <a:gd name="G0" fmla="+- 20119 0 0"/>
                <a:gd name="G1" fmla="+- 0 0 0"/>
                <a:gd name="G2" fmla="+- 21600 0 0"/>
                <a:gd name="T0" fmla="*/ 41445 w 41445"/>
                <a:gd name="T1" fmla="*/ 3431 h 21600"/>
                <a:gd name="T2" fmla="*/ 0 w 41445"/>
                <a:gd name="T3" fmla="*/ 7859 h 21600"/>
                <a:gd name="T4" fmla="*/ 20119 w 41445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445" h="21600" fill="none" extrusionOk="0">
                  <a:moveTo>
                    <a:pt x="41444" y="3430"/>
                  </a:moveTo>
                  <a:cubicBezTo>
                    <a:pt x="39760" y="13901"/>
                    <a:pt x="30723" y="21599"/>
                    <a:pt x="20119" y="21600"/>
                  </a:cubicBezTo>
                  <a:cubicBezTo>
                    <a:pt x="11222" y="21600"/>
                    <a:pt x="3236" y="16145"/>
                    <a:pt x="-1" y="7859"/>
                  </a:cubicBezTo>
                </a:path>
                <a:path w="41445" h="21600" stroke="0" extrusionOk="0">
                  <a:moveTo>
                    <a:pt x="41444" y="3430"/>
                  </a:moveTo>
                  <a:cubicBezTo>
                    <a:pt x="39760" y="13901"/>
                    <a:pt x="30723" y="21599"/>
                    <a:pt x="20119" y="21600"/>
                  </a:cubicBezTo>
                  <a:cubicBezTo>
                    <a:pt x="11222" y="21600"/>
                    <a:pt x="3236" y="16145"/>
                    <a:pt x="-1" y="7859"/>
                  </a:cubicBezTo>
                  <a:lnTo>
                    <a:pt x="20119" y="0"/>
                  </a:lnTo>
                  <a:close/>
                </a:path>
              </a:pathLst>
            </a:cu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Oval 181"/>
            <p:cNvSpPr>
              <a:spLocks noChangeArrowheads="1"/>
            </p:cNvSpPr>
            <p:nvPr/>
          </p:nvSpPr>
          <p:spPr bwMode="auto">
            <a:xfrm>
              <a:off x="7632631" y="1485013"/>
              <a:ext cx="508199" cy="212826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Freeform 182"/>
            <p:cNvSpPr>
              <a:spLocks/>
            </p:cNvSpPr>
            <p:nvPr/>
          </p:nvSpPr>
          <p:spPr bwMode="auto">
            <a:xfrm>
              <a:off x="5814279" y="1487951"/>
              <a:ext cx="2053357" cy="2115047"/>
            </a:xfrm>
            <a:custGeom>
              <a:avLst/>
              <a:gdLst>
                <a:gd name="T0" fmla="*/ 804 w 1398"/>
                <a:gd name="T1" fmla="*/ 0 h 1482"/>
                <a:gd name="T2" fmla="*/ 1398 w 1398"/>
                <a:gd name="T3" fmla="*/ 0 h 1482"/>
                <a:gd name="T4" fmla="*/ 1398 w 1398"/>
                <a:gd name="T5" fmla="*/ 1482 h 1482"/>
                <a:gd name="T6" fmla="*/ 0 w 1398"/>
                <a:gd name="T7" fmla="*/ 1482 h 1482"/>
                <a:gd name="T8" fmla="*/ 804 w 1398"/>
                <a:gd name="T9" fmla="*/ 0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8" h="1482">
                  <a:moveTo>
                    <a:pt x="804" y="0"/>
                  </a:moveTo>
                  <a:lnTo>
                    <a:pt x="1398" y="0"/>
                  </a:lnTo>
                  <a:lnTo>
                    <a:pt x="1398" y="1482"/>
                  </a:lnTo>
                  <a:lnTo>
                    <a:pt x="0" y="1482"/>
                  </a:lnTo>
                  <a:lnTo>
                    <a:pt x="8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Oval 183"/>
            <p:cNvSpPr>
              <a:spLocks noChangeArrowheads="1"/>
            </p:cNvSpPr>
            <p:nvPr/>
          </p:nvSpPr>
          <p:spPr bwMode="auto">
            <a:xfrm rot="1929565">
              <a:off x="6040472" y="1321979"/>
              <a:ext cx="715297" cy="2452866"/>
            </a:xfrm>
            <a:prstGeom prst="ellipse">
              <a:avLst/>
            </a:prstGeom>
            <a:solidFill>
              <a:srgbClr val="FF9933"/>
            </a:solidFill>
            <a:ln w="952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WordArt 184"/>
            <p:cNvSpPr>
              <a:spLocks noChangeArrowheads="1" noChangeShapeType="1" noTextEdit="1"/>
            </p:cNvSpPr>
            <p:nvPr/>
          </p:nvSpPr>
          <p:spPr bwMode="auto">
            <a:xfrm>
              <a:off x="6563680" y="2797513"/>
              <a:ext cx="1526421" cy="46854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47227"/>
                </a:avLst>
              </a:prstTxWarp>
            </a:bodyPr>
            <a:lstStyle/>
            <a:p>
              <a:pPr algn="ctr"/>
              <a:r>
                <a:rPr lang="zh-CN" altLang="en-US" sz="3200" kern="10" dirty="0" smtClean="0">
                  <a:gradFill rotWithShape="1">
                    <a:gsLst>
                      <a:gs pos="0">
                        <a:srgbClr val="FF9933"/>
                      </a:gs>
                      <a:gs pos="100000">
                        <a:srgbClr val="FF9933">
                          <a:gamma/>
                          <a:shade val="46275"/>
                          <a:invGamma/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dist="28398" dir="12393903" algn="ctr" rotWithShape="0">
                      <a:srgbClr val="000000">
                        <a:alpha val="2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3200" kern="10" dirty="0"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dist="28398" dir="12393903" algn="ctr" rotWithShape="0">
                    <a:srgbClr val="000000">
                      <a:alpha val="2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Line 185"/>
            <p:cNvSpPr>
              <a:spLocks noChangeShapeType="1"/>
            </p:cNvSpPr>
            <p:nvPr/>
          </p:nvSpPr>
          <p:spPr bwMode="auto">
            <a:xfrm>
              <a:off x="6058097" y="3500183"/>
              <a:ext cx="1916761" cy="0"/>
            </a:xfrm>
            <a:prstGeom prst="line">
              <a:avLst/>
            </a:prstGeom>
            <a:noFill/>
            <a:ln w="19050">
              <a:solidFill>
                <a:srgbClr val="FFFFFF">
                  <a:alpha val="3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Oval 186"/>
            <p:cNvSpPr>
              <a:spLocks noChangeArrowheads="1"/>
            </p:cNvSpPr>
            <p:nvPr/>
          </p:nvSpPr>
          <p:spPr bwMode="auto">
            <a:xfrm rot="5400000">
              <a:off x="6923209" y="307051"/>
              <a:ext cx="63158" cy="23720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Oval 187"/>
            <p:cNvSpPr>
              <a:spLocks noChangeArrowheads="1"/>
            </p:cNvSpPr>
            <p:nvPr/>
          </p:nvSpPr>
          <p:spPr bwMode="auto">
            <a:xfrm rot="5400000">
              <a:off x="5323706" y="1361636"/>
              <a:ext cx="92534" cy="79754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Oval 188"/>
            <p:cNvSpPr>
              <a:spLocks noChangeArrowheads="1"/>
            </p:cNvSpPr>
            <p:nvPr/>
          </p:nvSpPr>
          <p:spPr bwMode="auto">
            <a:xfrm rot="5400000">
              <a:off x="7140589" y="392240"/>
              <a:ext cx="63158" cy="23720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AutoShape 189"/>
            <p:cNvSpPr>
              <a:spLocks noChangeArrowheads="1"/>
            </p:cNvSpPr>
            <p:nvPr/>
          </p:nvSpPr>
          <p:spPr bwMode="auto">
            <a:xfrm rot="123218" flipH="1">
              <a:off x="2719088" y="2458030"/>
              <a:ext cx="5312585" cy="3356168"/>
            </a:xfrm>
            <a:custGeom>
              <a:avLst/>
              <a:gdLst>
                <a:gd name="G0" fmla="+- -2062549 0 0"/>
                <a:gd name="G1" fmla="+- -7079789 0 0"/>
                <a:gd name="G2" fmla="+- -2062549 0 -7079789"/>
                <a:gd name="G3" fmla="+- 10800 0 0"/>
                <a:gd name="G4" fmla="+- 0 0 -206254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6786 0 0"/>
                <a:gd name="G9" fmla="+- 0 0 -7079789"/>
                <a:gd name="G10" fmla="+- 6786 0 2700"/>
                <a:gd name="G11" fmla="cos G10 -2062549"/>
                <a:gd name="G12" fmla="sin G10 -2062549"/>
                <a:gd name="G13" fmla="cos 13500 -2062549"/>
                <a:gd name="G14" fmla="sin 13500 -2062549"/>
                <a:gd name="G15" fmla="+- G11 10800 0"/>
                <a:gd name="G16" fmla="+- G12 10800 0"/>
                <a:gd name="G17" fmla="+- G13 10800 0"/>
                <a:gd name="G18" fmla="+- G14 10800 0"/>
                <a:gd name="G19" fmla="*/ 6786 1 2"/>
                <a:gd name="G20" fmla="+- G19 5400 0"/>
                <a:gd name="G21" fmla="cos G20 -2062549"/>
                <a:gd name="G22" fmla="sin G20 -2062549"/>
                <a:gd name="G23" fmla="+- G21 10800 0"/>
                <a:gd name="G24" fmla="+- G12 G23 G22"/>
                <a:gd name="G25" fmla="+- G22 G23 G11"/>
                <a:gd name="G26" fmla="cos 10800 -2062549"/>
                <a:gd name="G27" fmla="sin 10800 -2062549"/>
                <a:gd name="G28" fmla="cos 6786 -2062549"/>
                <a:gd name="G29" fmla="sin 6786 -206254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7079789"/>
                <a:gd name="G36" fmla="sin G34 -7079789"/>
                <a:gd name="G37" fmla="+/ -7079789 -206254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6786 G39"/>
                <a:gd name="G43" fmla="sin 678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4537 w 21600"/>
                <a:gd name="T5" fmla="*/ 667 h 21600"/>
                <a:gd name="T6" fmla="*/ 8078 w 21600"/>
                <a:gd name="T7" fmla="*/ 2438 h 21600"/>
                <a:gd name="T8" fmla="*/ 13148 w 21600"/>
                <a:gd name="T9" fmla="*/ 4433 h 21600"/>
                <a:gd name="T10" fmla="*/ 22314 w 21600"/>
                <a:gd name="T11" fmla="*/ 3751 h 21600"/>
                <a:gd name="T12" fmla="*/ 20756 w 21600"/>
                <a:gd name="T13" fmla="*/ 10224 h 21600"/>
                <a:gd name="T14" fmla="*/ 14284 w 21600"/>
                <a:gd name="T15" fmla="*/ 8666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587" y="7257"/>
                  </a:moveTo>
                  <a:cubicBezTo>
                    <a:pt x="15354" y="5242"/>
                    <a:pt x="13162" y="4014"/>
                    <a:pt x="10800" y="4014"/>
                  </a:cubicBezTo>
                  <a:cubicBezTo>
                    <a:pt x="10086" y="4013"/>
                    <a:pt x="9377" y="4126"/>
                    <a:pt x="8699" y="4347"/>
                  </a:cubicBezTo>
                  <a:lnTo>
                    <a:pt x="7457" y="530"/>
                  </a:lnTo>
                  <a:cubicBezTo>
                    <a:pt x="8536" y="178"/>
                    <a:pt x="9664" y="-1"/>
                    <a:pt x="10800" y="0"/>
                  </a:cubicBezTo>
                  <a:cubicBezTo>
                    <a:pt x="14559" y="0"/>
                    <a:pt x="18048" y="1955"/>
                    <a:pt x="20011" y="5161"/>
                  </a:cubicBezTo>
                  <a:lnTo>
                    <a:pt x="22314" y="3751"/>
                  </a:lnTo>
                  <a:lnTo>
                    <a:pt x="20756" y="10224"/>
                  </a:lnTo>
                  <a:lnTo>
                    <a:pt x="14284" y="8666"/>
                  </a:lnTo>
                  <a:lnTo>
                    <a:pt x="16587" y="7257"/>
                  </a:lnTo>
                  <a:close/>
                </a:path>
              </a:pathLst>
            </a:custGeom>
            <a:solidFill>
              <a:srgbClr val="FF6600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Arc 190"/>
            <p:cNvSpPr>
              <a:spLocks/>
            </p:cNvSpPr>
            <p:nvPr/>
          </p:nvSpPr>
          <p:spPr bwMode="auto">
            <a:xfrm rot="16200000">
              <a:off x="4039991" y="2425034"/>
              <a:ext cx="1603910" cy="255568"/>
            </a:xfrm>
            <a:custGeom>
              <a:avLst/>
              <a:gdLst>
                <a:gd name="G0" fmla="+- 21600 0 0"/>
                <a:gd name="G1" fmla="+- 21573 0 0"/>
                <a:gd name="G2" fmla="+- 21600 0 0"/>
                <a:gd name="T0" fmla="*/ 22680 w 43200"/>
                <a:gd name="T1" fmla="*/ 0 h 43173"/>
                <a:gd name="T2" fmla="*/ 5115 w 43200"/>
                <a:gd name="T3" fmla="*/ 7616 h 43173"/>
                <a:gd name="T4" fmla="*/ 21600 w 43200"/>
                <a:gd name="T5" fmla="*/ 21573 h 43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73" fill="none" extrusionOk="0">
                  <a:moveTo>
                    <a:pt x="22679" y="0"/>
                  </a:moveTo>
                  <a:cubicBezTo>
                    <a:pt x="34175" y="575"/>
                    <a:pt x="43200" y="10063"/>
                    <a:pt x="43200" y="21573"/>
                  </a:cubicBezTo>
                  <a:cubicBezTo>
                    <a:pt x="43200" y="33502"/>
                    <a:pt x="33529" y="43173"/>
                    <a:pt x="21600" y="43173"/>
                  </a:cubicBezTo>
                  <a:cubicBezTo>
                    <a:pt x="9670" y="43173"/>
                    <a:pt x="0" y="33502"/>
                    <a:pt x="0" y="21573"/>
                  </a:cubicBezTo>
                  <a:cubicBezTo>
                    <a:pt x="-1" y="16462"/>
                    <a:pt x="1812" y="11516"/>
                    <a:pt x="5114" y="7615"/>
                  </a:cubicBezTo>
                </a:path>
                <a:path w="43200" h="43173" stroke="0" extrusionOk="0">
                  <a:moveTo>
                    <a:pt x="22679" y="0"/>
                  </a:moveTo>
                  <a:cubicBezTo>
                    <a:pt x="34175" y="575"/>
                    <a:pt x="43200" y="10063"/>
                    <a:pt x="43200" y="21573"/>
                  </a:cubicBezTo>
                  <a:cubicBezTo>
                    <a:pt x="43200" y="33502"/>
                    <a:pt x="33529" y="43173"/>
                    <a:pt x="21600" y="43173"/>
                  </a:cubicBezTo>
                  <a:cubicBezTo>
                    <a:pt x="9670" y="43173"/>
                    <a:pt x="0" y="33502"/>
                    <a:pt x="0" y="21573"/>
                  </a:cubicBezTo>
                  <a:cubicBezTo>
                    <a:pt x="-1" y="16462"/>
                    <a:pt x="1812" y="11516"/>
                    <a:pt x="5114" y="7615"/>
                  </a:cubicBezTo>
                  <a:lnTo>
                    <a:pt x="21600" y="21573"/>
                  </a:lnTo>
                  <a:close/>
                </a:path>
              </a:pathLst>
            </a:cu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Arc 191"/>
            <p:cNvSpPr>
              <a:spLocks/>
            </p:cNvSpPr>
            <p:nvPr/>
          </p:nvSpPr>
          <p:spPr bwMode="auto">
            <a:xfrm rot="16200000">
              <a:off x="4114898" y="2425034"/>
              <a:ext cx="1689100" cy="267318"/>
            </a:xfrm>
            <a:custGeom>
              <a:avLst/>
              <a:gdLst>
                <a:gd name="G0" fmla="+- 18270 0 0"/>
                <a:gd name="G1" fmla="+- 0 0 0"/>
                <a:gd name="G2" fmla="+- 21600 0 0"/>
                <a:gd name="T0" fmla="*/ 37342 w 37342"/>
                <a:gd name="T1" fmla="*/ 10140 h 21600"/>
                <a:gd name="T2" fmla="*/ 0 w 37342"/>
                <a:gd name="T3" fmla="*/ 11522 h 21600"/>
                <a:gd name="T4" fmla="*/ 18270 w 37342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342" h="21600" fill="none" extrusionOk="0">
                  <a:moveTo>
                    <a:pt x="37341" y="10139"/>
                  </a:moveTo>
                  <a:cubicBezTo>
                    <a:pt x="33592" y="17192"/>
                    <a:pt x="26257" y="21599"/>
                    <a:pt x="18270" y="21600"/>
                  </a:cubicBezTo>
                  <a:cubicBezTo>
                    <a:pt x="10853" y="21600"/>
                    <a:pt x="3955" y="17795"/>
                    <a:pt x="-1" y="11522"/>
                  </a:cubicBezTo>
                </a:path>
                <a:path w="37342" h="21600" stroke="0" extrusionOk="0">
                  <a:moveTo>
                    <a:pt x="37341" y="10139"/>
                  </a:moveTo>
                  <a:cubicBezTo>
                    <a:pt x="33592" y="17192"/>
                    <a:pt x="26257" y="21599"/>
                    <a:pt x="18270" y="21600"/>
                  </a:cubicBezTo>
                  <a:cubicBezTo>
                    <a:pt x="10853" y="21600"/>
                    <a:pt x="3955" y="17795"/>
                    <a:pt x="-1" y="11522"/>
                  </a:cubicBezTo>
                  <a:lnTo>
                    <a:pt x="18270" y="0"/>
                  </a:lnTo>
                  <a:close/>
                </a:path>
              </a:pathLst>
            </a:custGeom>
            <a:noFill/>
            <a:ln w="38100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WordArt 192"/>
            <p:cNvSpPr>
              <a:spLocks noChangeArrowheads="1" noChangeShapeType="1" noTextEdit="1"/>
            </p:cNvSpPr>
            <p:nvPr/>
          </p:nvSpPr>
          <p:spPr bwMode="auto">
            <a:xfrm rot="19933344">
              <a:off x="2812989" y="2929286"/>
              <a:ext cx="2550427" cy="4275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CanUp">
                <a:avLst>
                  <a:gd name="adj" fmla="val 66667"/>
                </a:avLst>
              </a:prstTxWarp>
            </a:bodyPr>
            <a:lstStyle/>
            <a:p>
              <a:pPr algn="ctr"/>
              <a:r>
                <a:rPr lang="zh-CN" altLang="en-US" sz="3600" b="1" kern="10" dirty="0" smtClean="0">
                  <a:solidFill>
                    <a:srgbClr val="FFFFFF">
                      <a:alpha val="48000"/>
                    </a:srgbClr>
                  </a:solidFill>
                  <a:latin typeface="Arial"/>
                  <a:cs typeface="Arial"/>
                </a:rPr>
                <a:t>第一</a:t>
              </a:r>
              <a:r>
                <a:rPr lang="en-US" altLang="zh-CN" sz="3600" b="1" kern="10" dirty="0" smtClean="0">
                  <a:solidFill>
                    <a:srgbClr val="FFFFFF">
                      <a:alpha val="48000"/>
                    </a:srgbClr>
                  </a:solidFill>
                  <a:latin typeface="Arial"/>
                  <a:cs typeface="Arial"/>
                </a:rPr>
                <a:t>PPT</a:t>
              </a:r>
              <a:r>
                <a:rPr lang="zh-CN" altLang="en-US" sz="3600" b="1" kern="10" dirty="0" smtClean="0">
                  <a:solidFill>
                    <a:srgbClr val="FFFFFF">
                      <a:alpha val="48000"/>
                    </a:srgbClr>
                  </a:solidFill>
                  <a:latin typeface="Arial"/>
                  <a:cs typeface="Arial"/>
                </a:rPr>
                <a:t>模板网，</a:t>
              </a:r>
              <a:r>
                <a:rPr lang="en-US" altLang="zh-CN" sz="3600" b="1" kern="10" dirty="0" smtClean="0">
                  <a:solidFill>
                    <a:srgbClr val="FFFFFF">
                      <a:alpha val="48000"/>
                    </a:srgbClr>
                  </a:solidFill>
                  <a:latin typeface="Arial"/>
                  <a:cs typeface="Arial"/>
                </a:rPr>
                <a:t>www.1ppt.com</a:t>
              </a:r>
              <a:endParaRPr lang="zh-CN" altLang="en-US" sz="3600" b="1" kern="10" dirty="0">
                <a:solidFill>
                  <a:srgbClr val="FFFFFF">
                    <a:alpha val="48000"/>
                  </a:srgbClr>
                </a:solidFill>
                <a:latin typeface="Arial"/>
                <a:cs typeface="Arial"/>
              </a:endParaRPr>
            </a:p>
          </p:txBody>
        </p:sp>
        <p:sp>
          <p:nvSpPr>
            <p:cNvPr id="105" name="Oval 193"/>
            <p:cNvSpPr>
              <a:spLocks noChangeArrowheads="1"/>
            </p:cNvSpPr>
            <p:nvPr/>
          </p:nvSpPr>
          <p:spPr bwMode="auto">
            <a:xfrm rot="5400000">
              <a:off x="6970945" y="1949883"/>
              <a:ext cx="124847" cy="280831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Oval 194"/>
            <p:cNvSpPr>
              <a:spLocks noChangeArrowheads="1"/>
            </p:cNvSpPr>
            <p:nvPr/>
          </p:nvSpPr>
          <p:spPr bwMode="auto">
            <a:xfrm rot="5400000">
              <a:off x="5215016" y="2939108"/>
              <a:ext cx="92534" cy="79754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Oval 195"/>
            <p:cNvSpPr>
              <a:spLocks noChangeArrowheads="1"/>
            </p:cNvSpPr>
            <p:nvPr/>
          </p:nvSpPr>
          <p:spPr bwMode="auto">
            <a:xfrm rot="4866300">
              <a:off x="5679886" y="1438747"/>
              <a:ext cx="389227" cy="3319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Arc 196"/>
            <p:cNvSpPr>
              <a:spLocks/>
            </p:cNvSpPr>
            <p:nvPr/>
          </p:nvSpPr>
          <p:spPr bwMode="auto">
            <a:xfrm rot="16200000">
              <a:off x="4662019" y="2418425"/>
              <a:ext cx="1702319" cy="293756"/>
            </a:xfrm>
            <a:custGeom>
              <a:avLst/>
              <a:gdLst>
                <a:gd name="G0" fmla="+- 21600 0 0"/>
                <a:gd name="G1" fmla="+- 21517 0 0"/>
                <a:gd name="G2" fmla="+- 21600 0 0"/>
                <a:gd name="T0" fmla="*/ 23495 w 43200"/>
                <a:gd name="T1" fmla="*/ 0 h 43117"/>
                <a:gd name="T2" fmla="*/ 6311 w 43200"/>
                <a:gd name="T3" fmla="*/ 6259 h 43117"/>
                <a:gd name="T4" fmla="*/ 21600 w 43200"/>
                <a:gd name="T5" fmla="*/ 21517 h 4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17" fill="none" extrusionOk="0">
                  <a:moveTo>
                    <a:pt x="23494" y="0"/>
                  </a:moveTo>
                  <a:cubicBezTo>
                    <a:pt x="34646" y="982"/>
                    <a:pt x="43200" y="10322"/>
                    <a:pt x="43200" y="21517"/>
                  </a:cubicBezTo>
                  <a:cubicBezTo>
                    <a:pt x="43200" y="33446"/>
                    <a:pt x="33529" y="43117"/>
                    <a:pt x="21600" y="43117"/>
                  </a:cubicBezTo>
                  <a:cubicBezTo>
                    <a:pt x="9670" y="43117"/>
                    <a:pt x="0" y="33446"/>
                    <a:pt x="0" y="21517"/>
                  </a:cubicBezTo>
                  <a:cubicBezTo>
                    <a:pt x="-1" y="15795"/>
                    <a:pt x="2269" y="10308"/>
                    <a:pt x="6311" y="6259"/>
                  </a:cubicBezTo>
                </a:path>
                <a:path w="43200" h="43117" stroke="0" extrusionOk="0">
                  <a:moveTo>
                    <a:pt x="23494" y="0"/>
                  </a:moveTo>
                  <a:cubicBezTo>
                    <a:pt x="34646" y="982"/>
                    <a:pt x="43200" y="10322"/>
                    <a:pt x="43200" y="21517"/>
                  </a:cubicBezTo>
                  <a:cubicBezTo>
                    <a:pt x="43200" y="33446"/>
                    <a:pt x="33529" y="43117"/>
                    <a:pt x="21600" y="43117"/>
                  </a:cubicBezTo>
                  <a:cubicBezTo>
                    <a:pt x="9670" y="43117"/>
                    <a:pt x="0" y="33446"/>
                    <a:pt x="0" y="21517"/>
                  </a:cubicBezTo>
                  <a:cubicBezTo>
                    <a:pt x="-1" y="15795"/>
                    <a:pt x="2269" y="10308"/>
                    <a:pt x="6311" y="6259"/>
                  </a:cubicBezTo>
                  <a:lnTo>
                    <a:pt x="21600" y="21517"/>
                  </a:lnTo>
                  <a:close/>
                </a:path>
              </a:pathLst>
            </a:custGeom>
            <a:noFill/>
            <a:ln w="12700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Oval 197"/>
            <p:cNvSpPr>
              <a:spLocks noChangeArrowheads="1"/>
            </p:cNvSpPr>
            <p:nvPr/>
          </p:nvSpPr>
          <p:spPr bwMode="auto">
            <a:xfrm rot="5400000">
              <a:off x="6796160" y="898235"/>
              <a:ext cx="368664" cy="218554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Rectangle 166"/>
            <p:cNvSpPr>
              <a:spLocks noChangeArrowheads="1"/>
            </p:cNvSpPr>
            <p:nvPr/>
          </p:nvSpPr>
          <p:spPr bwMode="auto">
            <a:xfrm>
              <a:off x="1818341" y="4603378"/>
              <a:ext cx="780160" cy="445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Rectangle 166"/>
            <p:cNvSpPr>
              <a:spLocks noChangeArrowheads="1"/>
            </p:cNvSpPr>
            <p:nvPr/>
          </p:nvSpPr>
          <p:spPr bwMode="auto">
            <a:xfrm>
              <a:off x="5811775" y="4735685"/>
              <a:ext cx="780160" cy="445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27583" y="1410105"/>
              <a:ext cx="3357886" cy="980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804185" y="922139"/>
              <a:ext cx="2252051" cy="531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22683</TotalTime>
  <Words>194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1106</cp:revision>
  <dcterms:created xsi:type="dcterms:W3CDTF">2009-02-11T05:37:22Z</dcterms:created>
  <dcterms:modified xsi:type="dcterms:W3CDTF">2014-08-10T05:17:23Z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