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2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8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2014-8-10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2014-8-10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2014-8-10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028601" y="1693413"/>
            <a:ext cx="7143799" cy="3802403"/>
            <a:chOff x="-131604" y="1142988"/>
            <a:chExt cx="8361376" cy="4450478"/>
          </a:xfrm>
        </p:grpSpPr>
        <p:grpSp>
          <p:nvGrpSpPr>
            <p:cNvPr id="19" name="Group 8"/>
            <p:cNvGrpSpPr>
              <a:grpSpLocks/>
            </p:cNvGrpSpPr>
            <p:nvPr/>
          </p:nvGrpSpPr>
          <p:grpSpPr bwMode="auto">
            <a:xfrm>
              <a:off x="3710160" y="1142988"/>
              <a:ext cx="2425700" cy="3163886"/>
              <a:chOff x="944562" y="687387"/>
              <a:chExt cx="2451101" cy="3228975"/>
            </a:xfrm>
          </p:grpSpPr>
          <p:sp>
            <p:nvSpPr>
              <p:cNvPr id="76" name="Freeform 44"/>
              <p:cNvSpPr>
                <a:spLocks/>
              </p:cNvSpPr>
              <p:nvPr/>
            </p:nvSpPr>
            <p:spPr bwMode="auto">
              <a:xfrm>
                <a:off x="986269" y="721411"/>
                <a:ext cx="2367687" cy="469846"/>
              </a:xfrm>
              <a:custGeom>
                <a:avLst/>
                <a:gdLst/>
                <a:ahLst/>
                <a:cxnLst>
                  <a:cxn ang="0">
                    <a:pos x="1492" y="77"/>
                  </a:cxn>
                  <a:cxn ang="0">
                    <a:pos x="1276" y="0"/>
                  </a:cxn>
                  <a:cxn ang="0">
                    <a:pos x="0" y="180"/>
                  </a:cxn>
                  <a:cxn ang="0">
                    <a:pos x="129" y="296"/>
                  </a:cxn>
                  <a:cxn ang="0">
                    <a:pos x="1492" y="77"/>
                  </a:cxn>
                </a:cxnLst>
                <a:rect l="0" t="0" r="r" b="b"/>
                <a:pathLst>
                  <a:path w="1492" h="296">
                    <a:moveTo>
                      <a:pt x="1492" y="77"/>
                    </a:moveTo>
                    <a:lnTo>
                      <a:pt x="1276" y="0"/>
                    </a:lnTo>
                    <a:lnTo>
                      <a:pt x="0" y="180"/>
                    </a:lnTo>
                    <a:lnTo>
                      <a:pt x="129" y="296"/>
                    </a:lnTo>
                    <a:lnTo>
                      <a:pt x="1492" y="77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93000">
                    <a:schemeClr val="bg1">
                      <a:lumMod val="95000"/>
                    </a:schemeClr>
                  </a:gs>
                </a:gsLst>
                <a:lin ang="3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itchFamily="-109" charset="0"/>
                  <a:ea typeface="ＭＳ Ｐゴシック" pitchFamily="-109" charset="-128"/>
                  <a:cs typeface="ＭＳ Ｐゴシック" pitchFamily="-109" charset="-128"/>
                </a:endParaRPr>
              </a:p>
            </p:txBody>
          </p:sp>
          <p:sp>
            <p:nvSpPr>
              <p:cNvPr id="77" name="Freeform 10"/>
              <p:cNvSpPr>
                <a:spLocks/>
              </p:cNvSpPr>
              <p:nvPr/>
            </p:nvSpPr>
            <p:spPr bwMode="auto">
              <a:xfrm>
                <a:off x="944562" y="969294"/>
                <a:ext cx="503695" cy="2947068"/>
              </a:xfrm>
              <a:custGeom>
                <a:avLst/>
                <a:gdLst>
                  <a:gd name="T0" fmla="*/ 0 w 317"/>
                  <a:gd name="T1" fmla="*/ 0 h 1856"/>
                  <a:gd name="T2" fmla="*/ 0 w 317"/>
                  <a:gd name="T3" fmla="*/ 2147483647 h 1856"/>
                  <a:gd name="T4" fmla="*/ 0 w 317"/>
                  <a:gd name="T5" fmla="*/ 2147483647 h 1856"/>
                  <a:gd name="T6" fmla="*/ 2147483647 w 317"/>
                  <a:gd name="T7" fmla="*/ 2147483647 h 1856"/>
                  <a:gd name="T8" fmla="*/ 2147483647 w 317"/>
                  <a:gd name="T9" fmla="*/ 2147483647 h 1856"/>
                  <a:gd name="T10" fmla="*/ 2147483647 w 317"/>
                  <a:gd name="T11" fmla="*/ 2147483647 h 1856"/>
                  <a:gd name="T12" fmla="*/ 2147483647 w 317"/>
                  <a:gd name="T13" fmla="*/ 2147483647 h 1856"/>
                  <a:gd name="T14" fmla="*/ 2147483647 w 317"/>
                  <a:gd name="T15" fmla="*/ 2147483647 h 1856"/>
                  <a:gd name="T16" fmla="*/ 2147483647 w 317"/>
                  <a:gd name="T17" fmla="*/ 2147483647 h 1856"/>
                  <a:gd name="T18" fmla="*/ 2147483647 w 317"/>
                  <a:gd name="T19" fmla="*/ 2147483647 h 1856"/>
                  <a:gd name="T20" fmla="*/ 2147483647 w 317"/>
                  <a:gd name="T21" fmla="*/ 2147483647 h 1856"/>
                  <a:gd name="T22" fmla="*/ 2147483647 w 317"/>
                  <a:gd name="T23" fmla="*/ 2147483647 h 1856"/>
                  <a:gd name="T24" fmla="*/ 2147483647 w 317"/>
                  <a:gd name="T25" fmla="*/ 2147483647 h 1856"/>
                  <a:gd name="T26" fmla="*/ 2147483647 w 317"/>
                  <a:gd name="T27" fmla="*/ 2147483647 h 1856"/>
                  <a:gd name="T28" fmla="*/ 2147483647 w 317"/>
                  <a:gd name="T29" fmla="*/ 2147483647 h 1856"/>
                  <a:gd name="T30" fmla="*/ 2147483647 w 317"/>
                  <a:gd name="T31" fmla="*/ 2147483647 h 1856"/>
                  <a:gd name="T32" fmla="*/ 2147483647 w 317"/>
                  <a:gd name="T33" fmla="*/ 2147483647 h 1856"/>
                  <a:gd name="T34" fmla="*/ 2147483647 w 317"/>
                  <a:gd name="T35" fmla="*/ 2147483647 h 1856"/>
                  <a:gd name="T36" fmla="*/ 2147483647 w 317"/>
                  <a:gd name="T37" fmla="*/ 2147483647 h 1856"/>
                  <a:gd name="T38" fmla="*/ 2147483647 w 317"/>
                  <a:gd name="T39" fmla="*/ 2147483647 h 1856"/>
                  <a:gd name="T40" fmla="*/ 2147483647 w 317"/>
                  <a:gd name="T41" fmla="*/ 2147483647 h 1856"/>
                  <a:gd name="T42" fmla="*/ 2147483647 w 317"/>
                  <a:gd name="T43" fmla="*/ 2147483647 h 1856"/>
                  <a:gd name="T44" fmla="*/ 2147483647 w 317"/>
                  <a:gd name="T45" fmla="*/ 2147483647 h 1856"/>
                  <a:gd name="T46" fmla="*/ 2147483647 w 317"/>
                  <a:gd name="T47" fmla="*/ 2147483647 h 1856"/>
                  <a:gd name="T48" fmla="*/ 2147483647 w 317"/>
                  <a:gd name="T49" fmla="*/ 2147483647 h 1856"/>
                  <a:gd name="T50" fmla="*/ 2147483647 w 317"/>
                  <a:gd name="T51" fmla="*/ 2147483647 h 1856"/>
                  <a:gd name="T52" fmla="*/ 2147483647 w 317"/>
                  <a:gd name="T53" fmla="*/ 2147483647 h 1856"/>
                  <a:gd name="T54" fmla="*/ 2147483647 w 317"/>
                  <a:gd name="T55" fmla="*/ 2147483647 h 1856"/>
                  <a:gd name="T56" fmla="*/ 0 w 317"/>
                  <a:gd name="T57" fmla="*/ 0 h 1856"/>
                  <a:gd name="T58" fmla="*/ 0 w 317"/>
                  <a:gd name="T59" fmla="*/ 0 h 185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17"/>
                  <a:gd name="T91" fmla="*/ 0 h 1856"/>
                  <a:gd name="T92" fmla="*/ 317 w 317"/>
                  <a:gd name="T93" fmla="*/ 1856 h 185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17" h="1856">
                    <a:moveTo>
                      <a:pt x="0" y="0"/>
                    </a:moveTo>
                    <a:lnTo>
                      <a:pt x="0" y="1722"/>
                    </a:lnTo>
                    <a:lnTo>
                      <a:pt x="3" y="1730"/>
                    </a:lnTo>
                    <a:lnTo>
                      <a:pt x="10" y="1748"/>
                    </a:lnTo>
                    <a:lnTo>
                      <a:pt x="26" y="1771"/>
                    </a:lnTo>
                    <a:lnTo>
                      <a:pt x="39" y="1786"/>
                    </a:lnTo>
                    <a:lnTo>
                      <a:pt x="54" y="1799"/>
                    </a:lnTo>
                    <a:lnTo>
                      <a:pt x="72" y="1812"/>
                    </a:lnTo>
                    <a:lnTo>
                      <a:pt x="93" y="1825"/>
                    </a:lnTo>
                    <a:lnTo>
                      <a:pt x="119" y="1835"/>
                    </a:lnTo>
                    <a:lnTo>
                      <a:pt x="149" y="1846"/>
                    </a:lnTo>
                    <a:lnTo>
                      <a:pt x="183" y="1851"/>
                    </a:lnTo>
                    <a:lnTo>
                      <a:pt x="224" y="1856"/>
                    </a:lnTo>
                    <a:lnTo>
                      <a:pt x="268" y="1853"/>
                    </a:lnTo>
                    <a:lnTo>
                      <a:pt x="317" y="1851"/>
                    </a:lnTo>
                    <a:lnTo>
                      <a:pt x="317" y="82"/>
                    </a:lnTo>
                    <a:lnTo>
                      <a:pt x="289" y="88"/>
                    </a:lnTo>
                    <a:lnTo>
                      <a:pt x="255" y="93"/>
                    </a:lnTo>
                    <a:lnTo>
                      <a:pt x="214" y="93"/>
                    </a:lnTo>
                    <a:lnTo>
                      <a:pt x="188" y="90"/>
                    </a:lnTo>
                    <a:lnTo>
                      <a:pt x="165" y="88"/>
                    </a:lnTo>
                    <a:lnTo>
                      <a:pt x="137" y="80"/>
                    </a:lnTo>
                    <a:lnTo>
                      <a:pt x="111" y="72"/>
                    </a:lnTo>
                    <a:lnTo>
                      <a:pt x="82" y="59"/>
                    </a:lnTo>
                    <a:lnTo>
                      <a:pt x="57" y="44"/>
                    </a:lnTo>
                    <a:lnTo>
                      <a:pt x="28" y="23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45000">
                    <a:schemeClr val="bg1">
                      <a:lumMod val="75000"/>
                    </a:schemeClr>
                  </a:gs>
                  <a:gs pos="92000">
                    <a:schemeClr val="tx1">
                      <a:lumMod val="75000"/>
                      <a:lumOff val="25000"/>
                    </a:schemeClr>
                  </a:gs>
                </a:gsLst>
                <a:lin ang="0" scaled="1"/>
              </a:gradFill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itchFamily="-109" charset="0"/>
                  <a:ea typeface="ＭＳ Ｐゴシック" pitchFamily="-109" charset="-128"/>
                  <a:cs typeface="ＭＳ Ｐゴシック" pitchFamily="-109" charset="-128"/>
                </a:endParaRPr>
              </a:p>
            </p:txBody>
          </p:sp>
          <p:sp>
            <p:nvSpPr>
              <p:cNvPr id="78" name="Freeform 11"/>
              <p:cNvSpPr>
                <a:spLocks/>
              </p:cNvSpPr>
              <p:nvPr/>
            </p:nvSpPr>
            <p:spPr bwMode="auto">
              <a:xfrm>
                <a:off x="1448257" y="838062"/>
                <a:ext cx="1947406" cy="3070199"/>
              </a:xfrm>
              <a:custGeom>
                <a:avLst/>
                <a:gdLst>
                  <a:gd name="T0" fmla="*/ 0 w 1227"/>
                  <a:gd name="T1" fmla="*/ 2147483647 h 1934"/>
                  <a:gd name="T2" fmla="*/ 2147483647 w 1227"/>
                  <a:gd name="T3" fmla="*/ 0 h 1934"/>
                  <a:gd name="T4" fmla="*/ 2147483647 w 1227"/>
                  <a:gd name="T5" fmla="*/ 2147483647 h 1934"/>
                  <a:gd name="T6" fmla="*/ 0 w 1227"/>
                  <a:gd name="T7" fmla="*/ 2147483647 h 1934"/>
                  <a:gd name="T8" fmla="*/ 0 w 1227"/>
                  <a:gd name="T9" fmla="*/ 2147483647 h 19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7"/>
                  <a:gd name="T16" fmla="*/ 0 h 1934"/>
                  <a:gd name="T17" fmla="*/ 1227 w 1227"/>
                  <a:gd name="T18" fmla="*/ 1934 h 19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7" h="1934">
                    <a:moveTo>
                      <a:pt x="0" y="165"/>
                    </a:moveTo>
                    <a:lnTo>
                      <a:pt x="1227" y="0"/>
                    </a:lnTo>
                    <a:lnTo>
                      <a:pt x="1227" y="1686"/>
                    </a:lnTo>
                    <a:lnTo>
                      <a:pt x="0" y="1934"/>
                    </a:lnTo>
                    <a:lnTo>
                      <a:pt x="0" y="165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8000">
                    <a:schemeClr val="tx1">
                      <a:lumMod val="75000"/>
                      <a:lumOff val="25000"/>
                    </a:schemeClr>
                  </a:gs>
                  <a:gs pos="55000">
                    <a:schemeClr val="bg1">
                      <a:lumMod val="8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19200000"/>
              </a:gradFill>
              <a:ln w="9525">
                <a:solidFill>
                  <a:schemeClr val="tx1">
                    <a:lumMod val="85000"/>
                    <a:lumOff val="1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itchFamily="-109" charset="0"/>
                  <a:ea typeface="ＭＳ Ｐゴシック" pitchFamily="-109" charset="-128"/>
                  <a:cs typeface="ＭＳ Ｐゴシック" pitchFamily="-109" charset="-128"/>
                </a:endParaRPr>
              </a:p>
            </p:txBody>
          </p:sp>
          <p:sp>
            <p:nvSpPr>
              <p:cNvPr id="79" name="Freeform 12"/>
              <p:cNvSpPr>
                <a:spLocks/>
              </p:cNvSpPr>
              <p:nvPr/>
            </p:nvSpPr>
            <p:spPr bwMode="auto">
              <a:xfrm>
                <a:off x="944562" y="687387"/>
                <a:ext cx="2067715" cy="319172"/>
              </a:xfrm>
              <a:custGeom>
                <a:avLst/>
                <a:gdLst>
                  <a:gd name="T0" fmla="*/ 0 w 1302"/>
                  <a:gd name="T1" fmla="*/ 2147483647 h 201"/>
                  <a:gd name="T2" fmla="*/ 2147483647 w 1302"/>
                  <a:gd name="T3" fmla="*/ 0 h 201"/>
                  <a:gd name="T4" fmla="*/ 2147483647 w 1302"/>
                  <a:gd name="T5" fmla="*/ 2147483647 h 201"/>
                  <a:gd name="T6" fmla="*/ 2147483647 w 1302"/>
                  <a:gd name="T7" fmla="*/ 2147483647 h 201"/>
                  <a:gd name="T8" fmla="*/ 0 w 1302"/>
                  <a:gd name="T9" fmla="*/ 2147483647 h 2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2"/>
                  <a:gd name="T16" fmla="*/ 0 h 201"/>
                  <a:gd name="T17" fmla="*/ 1302 w 1302"/>
                  <a:gd name="T18" fmla="*/ 201 h 2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2" h="201">
                    <a:moveTo>
                      <a:pt x="0" y="178"/>
                    </a:moveTo>
                    <a:lnTo>
                      <a:pt x="1302" y="0"/>
                    </a:lnTo>
                    <a:lnTo>
                      <a:pt x="1302" y="21"/>
                    </a:lnTo>
                    <a:lnTo>
                      <a:pt x="26" y="201"/>
                    </a:lnTo>
                    <a:lnTo>
                      <a:pt x="0" y="17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46000">
                    <a:schemeClr val="bg1">
                      <a:lumMod val="75000"/>
                    </a:schemeClr>
                  </a:gs>
                  <a:gs pos="92000">
                    <a:schemeClr val="tx1">
                      <a:lumMod val="75000"/>
                      <a:lumOff val="25000"/>
                    </a:schemeClr>
                  </a:gs>
                </a:gsLst>
                <a:lin ang="0" scaled="1"/>
              </a:gradFill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itchFamily="-109" charset="0"/>
                  <a:ea typeface="ＭＳ Ｐゴシック" pitchFamily="-109" charset="-128"/>
                  <a:cs typeface="ＭＳ Ｐゴシック" pitchFamily="-109" charset="-128"/>
                </a:endParaRPr>
              </a:p>
            </p:txBody>
          </p:sp>
          <p:pic>
            <p:nvPicPr>
              <p:cNvPr id="80" name="Picture 1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994025" y="700087"/>
                <a:ext cx="36513" cy="365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0" name="Group 8"/>
            <p:cNvGrpSpPr>
              <a:grpSpLocks/>
            </p:cNvGrpSpPr>
            <p:nvPr/>
          </p:nvGrpSpPr>
          <p:grpSpPr bwMode="auto">
            <a:xfrm>
              <a:off x="4059410" y="1284276"/>
              <a:ext cx="2509837" cy="3271837"/>
              <a:chOff x="944562" y="687387"/>
              <a:chExt cx="2451101" cy="3228975"/>
            </a:xfrm>
          </p:grpSpPr>
          <p:sp>
            <p:nvSpPr>
              <p:cNvPr id="71" name="Freeform 9"/>
              <p:cNvSpPr>
                <a:spLocks/>
              </p:cNvSpPr>
              <p:nvPr/>
            </p:nvSpPr>
            <p:spPr bwMode="auto">
              <a:xfrm>
                <a:off x="986421" y="720287"/>
                <a:ext cx="2367383" cy="470011"/>
              </a:xfrm>
              <a:custGeom>
                <a:avLst/>
                <a:gdLst/>
                <a:ahLst/>
                <a:cxnLst>
                  <a:cxn ang="0">
                    <a:pos x="1492" y="77"/>
                  </a:cxn>
                  <a:cxn ang="0">
                    <a:pos x="1276" y="0"/>
                  </a:cxn>
                  <a:cxn ang="0">
                    <a:pos x="0" y="180"/>
                  </a:cxn>
                  <a:cxn ang="0">
                    <a:pos x="129" y="296"/>
                  </a:cxn>
                  <a:cxn ang="0">
                    <a:pos x="1492" y="77"/>
                  </a:cxn>
                </a:cxnLst>
                <a:rect l="0" t="0" r="r" b="b"/>
                <a:pathLst>
                  <a:path w="1492" h="296">
                    <a:moveTo>
                      <a:pt x="1492" y="77"/>
                    </a:moveTo>
                    <a:lnTo>
                      <a:pt x="1276" y="0"/>
                    </a:lnTo>
                    <a:lnTo>
                      <a:pt x="0" y="180"/>
                    </a:lnTo>
                    <a:lnTo>
                      <a:pt x="129" y="296"/>
                    </a:lnTo>
                    <a:lnTo>
                      <a:pt x="1492" y="77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93000">
                    <a:schemeClr val="bg1">
                      <a:lumMod val="95000"/>
                    </a:schemeClr>
                  </a:gs>
                </a:gsLst>
                <a:lin ang="3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itchFamily="-109" charset="0"/>
                  <a:ea typeface="ＭＳ Ｐゴシック" pitchFamily="-109" charset="-128"/>
                  <a:cs typeface="ＭＳ Ｐゴシック" pitchFamily="-109" charset="-128"/>
                </a:endParaRPr>
              </a:p>
            </p:txBody>
          </p:sp>
          <p:sp>
            <p:nvSpPr>
              <p:cNvPr id="72" name="Freeform 10"/>
              <p:cNvSpPr>
                <a:spLocks/>
              </p:cNvSpPr>
              <p:nvPr/>
            </p:nvSpPr>
            <p:spPr bwMode="auto">
              <a:xfrm>
                <a:off x="944562" y="969962"/>
                <a:ext cx="503238" cy="2946400"/>
              </a:xfrm>
              <a:custGeom>
                <a:avLst/>
                <a:gdLst>
                  <a:gd name="T0" fmla="*/ 0 w 317"/>
                  <a:gd name="T1" fmla="*/ 0 h 1856"/>
                  <a:gd name="T2" fmla="*/ 0 w 317"/>
                  <a:gd name="T3" fmla="*/ 2147483647 h 1856"/>
                  <a:gd name="T4" fmla="*/ 0 w 317"/>
                  <a:gd name="T5" fmla="*/ 2147483647 h 1856"/>
                  <a:gd name="T6" fmla="*/ 2147483647 w 317"/>
                  <a:gd name="T7" fmla="*/ 2147483647 h 1856"/>
                  <a:gd name="T8" fmla="*/ 2147483647 w 317"/>
                  <a:gd name="T9" fmla="*/ 2147483647 h 1856"/>
                  <a:gd name="T10" fmla="*/ 2147483647 w 317"/>
                  <a:gd name="T11" fmla="*/ 2147483647 h 1856"/>
                  <a:gd name="T12" fmla="*/ 2147483647 w 317"/>
                  <a:gd name="T13" fmla="*/ 2147483647 h 1856"/>
                  <a:gd name="T14" fmla="*/ 2147483647 w 317"/>
                  <a:gd name="T15" fmla="*/ 2147483647 h 1856"/>
                  <a:gd name="T16" fmla="*/ 2147483647 w 317"/>
                  <a:gd name="T17" fmla="*/ 2147483647 h 1856"/>
                  <a:gd name="T18" fmla="*/ 2147483647 w 317"/>
                  <a:gd name="T19" fmla="*/ 2147483647 h 1856"/>
                  <a:gd name="T20" fmla="*/ 2147483647 w 317"/>
                  <a:gd name="T21" fmla="*/ 2147483647 h 1856"/>
                  <a:gd name="T22" fmla="*/ 2147483647 w 317"/>
                  <a:gd name="T23" fmla="*/ 2147483647 h 1856"/>
                  <a:gd name="T24" fmla="*/ 2147483647 w 317"/>
                  <a:gd name="T25" fmla="*/ 2147483647 h 1856"/>
                  <a:gd name="T26" fmla="*/ 2147483647 w 317"/>
                  <a:gd name="T27" fmla="*/ 2147483647 h 1856"/>
                  <a:gd name="T28" fmla="*/ 2147483647 w 317"/>
                  <a:gd name="T29" fmla="*/ 2147483647 h 1856"/>
                  <a:gd name="T30" fmla="*/ 2147483647 w 317"/>
                  <a:gd name="T31" fmla="*/ 2147483647 h 1856"/>
                  <a:gd name="T32" fmla="*/ 2147483647 w 317"/>
                  <a:gd name="T33" fmla="*/ 2147483647 h 1856"/>
                  <a:gd name="T34" fmla="*/ 2147483647 w 317"/>
                  <a:gd name="T35" fmla="*/ 2147483647 h 1856"/>
                  <a:gd name="T36" fmla="*/ 2147483647 w 317"/>
                  <a:gd name="T37" fmla="*/ 2147483647 h 1856"/>
                  <a:gd name="T38" fmla="*/ 2147483647 w 317"/>
                  <a:gd name="T39" fmla="*/ 2147483647 h 1856"/>
                  <a:gd name="T40" fmla="*/ 2147483647 w 317"/>
                  <a:gd name="T41" fmla="*/ 2147483647 h 1856"/>
                  <a:gd name="T42" fmla="*/ 2147483647 w 317"/>
                  <a:gd name="T43" fmla="*/ 2147483647 h 1856"/>
                  <a:gd name="T44" fmla="*/ 2147483647 w 317"/>
                  <a:gd name="T45" fmla="*/ 2147483647 h 1856"/>
                  <a:gd name="T46" fmla="*/ 2147483647 w 317"/>
                  <a:gd name="T47" fmla="*/ 2147483647 h 1856"/>
                  <a:gd name="T48" fmla="*/ 2147483647 w 317"/>
                  <a:gd name="T49" fmla="*/ 2147483647 h 1856"/>
                  <a:gd name="T50" fmla="*/ 2147483647 w 317"/>
                  <a:gd name="T51" fmla="*/ 2147483647 h 1856"/>
                  <a:gd name="T52" fmla="*/ 2147483647 w 317"/>
                  <a:gd name="T53" fmla="*/ 2147483647 h 1856"/>
                  <a:gd name="T54" fmla="*/ 2147483647 w 317"/>
                  <a:gd name="T55" fmla="*/ 2147483647 h 1856"/>
                  <a:gd name="T56" fmla="*/ 0 w 317"/>
                  <a:gd name="T57" fmla="*/ 0 h 1856"/>
                  <a:gd name="T58" fmla="*/ 0 w 317"/>
                  <a:gd name="T59" fmla="*/ 0 h 185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17"/>
                  <a:gd name="T91" fmla="*/ 0 h 1856"/>
                  <a:gd name="T92" fmla="*/ 317 w 317"/>
                  <a:gd name="T93" fmla="*/ 1856 h 185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17" h="1856">
                    <a:moveTo>
                      <a:pt x="0" y="0"/>
                    </a:moveTo>
                    <a:lnTo>
                      <a:pt x="0" y="1722"/>
                    </a:lnTo>
                    <a:lnTo>
                      <a:pt x="3" y="1730"/>
                    </a:lnTo>
                    <a:lnTo>
                      <a:pt x="10" y="1748"/>
                    </a:lnTo>
                    <a:lnTo>
                      <a:pt x="26" y="1771"/>
                    </a:lnTo>
                    <a:lnTo>
                      <a:pt x="39" y="1786"/>
                    </a:lnTo>
                    <a:lnTo>
                      <a:pt x="54" y="1799"/>
                    </a:lnTo>
                    <a:lnTo>
                      <a:pt x="72" y="1812"/>
                    </a:lnTo>
                    <a:lnTo>
                      <a:pt x="93" y="1825"/>
                    </a:lnTo>
                    <a:lnTo>
                      <a:pt x="119" y="1835"/>
                    </a:lnTo>
                    <a:lnTo>
                      <a:pt x="149" y="1846"/>
                    </a:lnTo>
                    <a:lnTo>
                      <a:pt x="183" y="1851"/>
                    </a:lnTo>
                    <a:lnTo>
                      <a:pt x="224" y="1856"/>
                    </a:lnTo>
                    <a:lnTo>
                      <a:pt x="268" y="1853"/>
                    </a:lnTo>
                    <a:lnTo>
                      <a:pt x="317" y="1851"/>
                    </a:lnTo>
                    <a:lnTo>
                      <a:pt x="317" y="82"/>
                    </a:lnTo>
                    <a:lnTo>
                      <a:pt x="289" y="88"/>
                    </a:lnTo>
                    <a:lnTo>
                      <a:pt x="255" y="93"/>
                    </a:lnTo>
                    <a:lnTo>
                      <a:pt x="214" y="93"/>
                    </a:lnTo>
                    <a:lnTo>
                      <a:pt x="188" y="90"/>
                    </a:lnTo>
                    <a:lnTo>
                      <a:pt x="165" y="88"/>
                    </a:lnTo>
                    <a:lnTo>
                      <a:pt x="137" y="80"/>
                    </a:lnTo>
                    <a:lnTo>
                      <a:pt x="111" y="72"/>
                    </a:lnTo>
                    <a:lnTo>
                      <a:pt x="82" y="59"/>
                    </a:lnTo>
                    <a:lnTo>
                      <a:pt x="57" y="44"/>
                    </a:lnTo>
                    <a:lnTo>
                      <a:pt x="28" y="23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A6F0C"/>
                  </a:gs>
                  <a:gs pos="45000">
                    <a:srgbClr val="77D729"/>
                  </a:gs>
                  <a:gs pos="92000">
                    <a:srgbClr val="2A6F0C"/>
                  </a:gs>
                  <a:gs pos="100000">
                    <a:srgbClr val="2A6F0C"/>
                  </a:gs>
                </a:gsLst>
                <a:lin ang="0" scaled="1"/>
              </a:gradFill>
              <a:ln w="9525">
                <a:solidFill>
                  <a:srgbClr val="2A6F0C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chemeClr val="tx1">
                      <a:lumMod val="95000"/>
                      <a:lumOff val="5000"/>
                    </a:schemeClr>
                  </a:solidFill>
                  <a:ea typeface="MS PGothic" pitchFamily="34" charset="-128"/>
                </a:endParaRPr>
              </a:p>
            </p:txBody>
          </p:sp>
          <p:sp>
            <p:nvSpPr>
              <p:cNvPr id="73" name="Freeform 11"/>
              <p:cNvSpPr>
                <a:spLocks/>
              </p:cNvSpPr>
              <p:nvPr/>
            </p:nvSpPr>
            <p:spPr bwMode="auto">
              <a:xfrm>
                <a:off x="1447800" y="838200"/>
                <a:ext cx="1947863" cy="3070225"/>
              </a:xfrm>
              <a:custGeom>
                <a:avLst/>
                <a:gdLst>
                  <a:gd name="T0" fmla="*/ 0 w 1227"/>
                  <a:gd name="T1" fmla="*/ 2147483647 h 1934"/>
                  <a:gd name="T2" fmla="*/ 2147483647 w 1227"/>
                  <a:gd name="T3" fmla="*/ 0 h 1934"/>
                  <a:gd name="T4" fmla="*/ 2147483647 w 1227"/>
                  <a:gd name="T5" fmla="*/ 2147483647 h 1934"/>
                  <a:gd name="T6" fmla="*/ 0 w 1227"/>
                  <a:gd name="T7" fmla="*/ 2147483647 h 1934"/>
                  <a:gd name="T8" fmla="*/ 0 w 1227"/>
                  <a:gd name="T9" fmla="*/ 2147483647 h 19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7"/>
                  <a:gd name="T16" fmla="*/ 0 h 1934"/>
                  <a:gd name="T17" fmla="*/ 1227 w 1227"/>
                  <a:gd name="T18" fmla="*/ 1934 h 19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7" h="1934">
                    <a:moveTo>
                      <a:pt x="0" y="165"/>
                    </a:moveTo>
                    <a:lnTo>
                      <a:pt x="1227" y="0"/>
                    </a:lnTo>
                    <a:lnTo>
                      <a:pt x="1227" y="1686"/>
                    </a:lnTo>
                    <a:lnTo>
                      <a:pt x="0" y="1934"/>
                    </a:lnTo>
                    <a:lnTo>
                      <a:pt x="0" y="16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A6F0C"/>
                  </a:gs>
                  <a:gs pos="7001">
                    <a:srgbClr val="2A6F0C"/>
                  </a:gs>
                  <a:gs pos="55000">
                    <a:srgbClr val="77D729"/>
                  </a:gs>
                  <a:gs pos="100000">
                    <a:srgbClr val="2A6F0C"/>
                  </a:gs>
                </a:gsLst>
                <a:lin ang="19200000"/>
              </a:gradFill>
              <a:ln w="9525">
                <a:solidFill>
                  <a:srgbClr val="2A6F0C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chemeClr val="tx1">
                      <a:lumMod val="95000"/>
                      <a:lumOff val="5000"/>
                    </a:schemeClr>
                  </a:solidFill>
                  <a:ea typeface="MS PGothic" pitchFamily="34" charset="-128"/>
                </a:endParaRPr>
              </a:p>
            </p:txBody>
          </p:sp>
          <p:sp>
            <p:nvSpPr>
              <p:cNvPr id="74" name="Freeform 12"/>
              <p:cNvSpPr>
                <a:spLocks/>
              </p:cNvSpPr>
              <p:nvPr/>
            </p:nvSpPr>
            <p:spPr bwMode="auto">
              <a:xfrm>
                <a:off x="944562" y="687387"/>
                <a:ext cx="2066925" cy="319088"/>
              </a:xfrm>
              <a:custGeom>
                <a:avLst/>
                <a:gdLst>
                  <a:gd name="T0" fmla="*/ 0 w 1302"/>
                  <a:gd name="T1" fmla="*/ 2147483647 h 201"/>
                  <a:gd name="T2" fmla="*/ 2147483647 w 1302"/>
                  <a:gd name="T3" fmla="*/ 0 h 201"/>
                  <a:gd name="T4" fmla="*/ 2147483647 w 1302"/>
                  <a:gd name="T5" fmla="*/ 2147483647 h 201"/>
                  <a:gd name="T6" fmla="*/ 2147483647 w 1302"/>
                  <a:gd name="T7" fmla="*/ 2147483647 h 201"/>
                  <a:gd name="T8" fmla="*/ 0 w 1302"/>
                  <a:gd name="T9" fmla="*/ 2147483647 h 2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2"/>
                  <a:gd name="T16" fmla="*/ 0 h 201"/>
                  <a:gd name="T17" fmla="*/ 1302 w 1302"/>
                  <a:gd name="T18" fmla="*/ 201 h 2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2" h="201">
                    <a:moveTo>
                      <a:pt x="0" y="178"/>
                    </a:moveTo>
                    <a:lnTo>
                      <a:pt x="1302" y="0"/>
                    </a:lnTo>
                    <a:lnTo>
                      <a:pt x="1302" y="21"/>
                    </a:lnTo>
                    <a:lnTo>
                      <a:pt x="26" y="201"/>
                    </a:lnTo>
                    <a:lnTo>
                      <a:pt x="0" y="17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2A6F0C"/>
                  </a:gs>
                  <a:gs pos="45000">
                    <a:srgbClr val="77D729"/>
                  </a:gs>
                  <a:gs pos="92000">
                    <a:srgbClr val="2A6F0C"/>
                  </a:gs>
                  <a:gs pos="100000">
                    <a:srgbClr val="2A6F0C"/>
                  </a:gs>
                </a:gsLst>
                <a:lin ang="0" scaled="1"/>
              </a:gradFill>
              <a:ln w="9525">
                <a:solidFill>
                  <a:srgbClr val="2A6F0C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chemeClr val="tx1">
                      <a:lumMod val="95000"/>
                      <a:lumOff val="5000"/>
                    </a:schemeClr>
                  </a:solidFill>
                  <a:ea typeface="MS PGothic" pitchFamily="34" charset="-128"/>
                </a:endParaRPr>
              </a:p>
            </p:txBody>
          </p:sp>
          <p:pic>
            <p:nvPicPr>
              <p:cNvPr id="75" name="Picture 1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994025" y="700087"/>
                <a:ext cx="36513" cy="365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1" name="Group 14"/>
            <p:cNvGrpSpPr>
              <a:grpSpLocks/>
            </p:cNvGrpSpPr>
            <p:nvPr/>
          </p:nvGrpSpPr>
          <p:grpSpPr bwMode="auto">
            <a:xfrm>
              <a:off x="4461046" y="1409688"/>
              <a:ext cx="2578099" cy="3360737"/>
              <a:chOff x="944562" y="687387"/>
              <a:chExt cx="2451101" cy="3228975"/>
            </a:xfrm>
          </p:grpSpPr>
          <p:sp>
            <p:nvSpPr>
              <p:cNvPr id="66" name="Freeform 9"/>
              <p:cNvSpPr>
                <a:spLocks/>
              </p:cNvSpPr>
              <p:nvPr/>
            </p:nvSpPr>
            <p:spPr bwMode="auto">
              <a:xfrm>
                <a:off x="985314" y="720943"/>
                <a:ext cx="2369599" cy="469780"/>
              </a:xfrm>
              <a:custGeom>
                <a:avLst/>
                <a:gdLst/>
                <a:ahLst/>
                <a:cxnLst>
                  <a:cxn ang="0">
                    <a:pos x="1492" y="77"/>
                  </a:cxn>
                  <a:cxn ang="0">
                    <a:pos x="1276" y="0"/>
                  </a:cxn>
                  <a:cxn ang="0">
                    <a:pos x="0" y="180"/>
                  </a:cxn>
                  <a:cxn ang="0">
                    <a:pos x="129" y="296"/>
                  </a:cxn>
                  <a:cxn ang="0">
                    <a:pos x="1492" y="77"/>
                  </a:cxn>
                </a:cxnLst>
                <a:rect l="0" t="0" r="r" b="b"/>
                <a:pathLst>
                  <a:path w="1492" h="296">
                    <a:moveTo>
                      <a:pt x="1492" y="77"/>
                    </a:moveTo>
                    <a:lnTo>
                      <a:pt x="1276" y="0"/>
                    </a:lnTo>
                    <a:lnTo>
                      <a:pt x="0" y="180"/>
                    </a:lnTo>
                    <a:lnTo>
                      <a:pt x="129" y="296"/>
                    </a:lnTo>
                    <a:lnTo>
                      <a:pt x="1492" y="77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93000">
                    <a:schemeClr val="bg1">
                      <a:lumMod val="95000"/>
                    </a:schemeClr>
                  </a:gs>
                </a:gsLst>
                <a:lin ang="3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itchFamily="-109" charset="0"/>
                  <a:ea typeface="ＭＳ Ｐゴシック" pitchFamily="-109" charset="-128"/>
                  <a:cs typeface="ＭＳ Ｐゴシック" pitchFamily="-109" charset="-128"/>
                </a:endParaRPr>
              </a:p>
            </p:txBody>
          </p:sp>
          <p:sp>
            <p:nvSpPr>
              <p:cNvPr id="67" name="Freeform 10"/>
              <p:cNvSpPr>
                <a:spLocks/>
              </p:cNvSpPr>
              <p:nvPr/>
            </p:nvSpPr>
            <p:spPr bwMode="auto">
              <a:xfrm>
                <a:off x="944562" y="969962"/>
                <a:ext cx="503238" cy="2946400"/>
              </a:xfrm>
              <a:custGeom>
                <a:avLst/>
                <a:gdLst>
                  <a:gd name="T0" fmla="*/ 0 w 317"/>
                  <a:gd name="T1" fmla="*/ 0 h 1856"/>
                  <a:gd name="T2" fmla="*/ 0 w 317"/>
                  <a:gd name="T3" fmla="*/ 2147483647 h 1856"/>
                  <a:gd name="T4" fmla="*/ 0 w 317"/>
                  <a:gd name="T5" fmla="*/ 2147483647 h 1856"/>
                  <a:gd name="T6" fmla="*/ 2147483647 w 317"/>
                  <a:gd name="T7" fmla="*/ 2147483647 h 1856"/>
                  <a:gd name="T8" fmla="*/ 2147483647 w 317"/>
                  <a:gd name="T9" fmla="*/ 2147483647 h 1856"/>
                  <a:gd name="T10" fmla="*/ 2147483647 w 317"/>
                  <a:gd name="T11" fmla="*/ 2147483647 h 1856"/>
                  <a:gd name="T12" fmla="*/ 2147483647 w 317"/>
                  <a:gd name="T13" fmla="*/ 2147483647 h 1856"/>
                  <a:gd name="T14" fmla="*/ 2147483647 w 317"/>
                  <a:gd name="T15" fmla="*/ 2147483647 h 1856"/>
                  <a:gd name="T16" fmla="*/ 2147483647 w 317"/>
                  <a:gd name="T17" fmla="*/ 2147483647 h 1856"/>
                  <a:gd name="T18" fmla="*/ 2147483647 w 317"/>
                  <a:gd name="T19" fmla="*/ 2147483647 h 1856"/>
                  <a:gd name="T20" fmla="*/ 2147483647 w 317"/>
                  <a:gd name="T21" fmla="*/ 2147483647 h 1856"/>
                  <a:gd name="T22" fmla="*/ 2147483647 w 317"/>
                  <a:gd name="T23" fmla="*/ 2147483647 h 1856"/>
                  <a:gd name="T24" fmla="*/ 2147483647 w 317"/>
                  <a:gd name="T25" fmla="*/ 2147483647 h 1856"/>
                  <a:gd name="T26" fmla="*/ 2147483647 w 317"/>
                  <a:gd name="T27" fmla="*/ 2147483647 h 1856"/>
                  <a:gd name="T28" fmla="*/ 2147483647 w 317"/>
                  <a:gd name="T29" fmla="*/ 2147483647 h 1856"/>
                  <a:gd name="T30" fmla="*/ 2147483647 w 317"/>
                  <a:gd name="T31" fmla="*/ 2147483647 h 1856"/>
                  <a:gd name="T32" fmla="*/ 2147483647 w 317"/>
                  <a:gd name="T33" fmla="*/ 2147483647 h 1856"/>
                  <a:gd name="T34" fmla="*/ 2147483647 w 317"/>
                  <a:gd name="T35" fmla="*/ 2147483647 h 1856"/>
                  <a:gd name="T36" fmla="*/ 2147483647 w 317"/>
                  <a:gd name="T37" fmla="*/ 2147483647 h 1856"/>
                  <a:gd name="T38" fmla="*/ 2147483647 w 317"/>
                  <a:gd name="T39" fmla="*/ 2147483647 h 1856"/>
                  <a:gd name="T40" fmla="*/ 2147483647 w 317"/>
                  <a:gd name="T41" fmla="*/ 2147483647 h 1856"/>
                  <a:gd name="T42" fmla="*/ 2147483647 w 317"/>
                  <a:gd name="T43" fmla="*/ 2147483647 h 1856"/>
                  <a:gd name="T44" fmla="*/ 2147483647 w 317"/>
                  <a:gd name="T45" fmla="*/ 2147483647 h 1856"/>
                  <a:gd name="T46" fmla="*/ 2147483647 w 317"/>
                  <a:gd name="T47" fmla="*/ 2147483647 h 1856"/>
                  <a:gd name="T48" fmla="*/ 2147483647 w 317"/>
                  <a:gd name="T49" fmla="*/ 2147483647 h 1856"/>
                  <a:gd name="T50" fmla="*/ 2147483647 w 317"/>
                  <a:gd name="T51" fmla="*/ 2147483647 h 1856"/>
                  <a:gd name="T52" fmla="*/ 2147483647 w 317"/>
                  <a:gd name="T53" fmla="*/ 2147483647 h 1856"/>
                  <a:gd name="T54" fmla="*/ 2147483647 w 317"/>
                  <a:gd name="T55" fmla="*/ 2147483647 h 1856"/>
                  <a:gd name="T56" fmla="*/ 0 w 317"/>
                  <a:gd name="T57" fmla="*/ 0 h 1856"/>
                  <a:gd name="T58" fmla="*/ 0 w 317"/>
                  <a:gd name="T59" fmla="*/ 0 h 185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17"/>
                  <a:gd name="T91" fmla="*/ 0 h 1856"/>
                  <a:gd name="T92" fmla="*/ 317 w 317"/>
                  <a:gd name="T93" fmla="*/ 1856 h 185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17" h="1856">
                    <a:moveTo>
                      <a:pt x="0" y="0"/>
                    </a:moveTo>
                    <a:lnTo>
                      <a:pt x="0" y="1722"/>
                    </a:lnTo>
                    <a:lnTo>
                      <a:pt x="3" y="1730"/>
                    </a:lnTo>
                    <a:lnTo>
                      <a:pt x="10" y="1748"/>
                    </a:lnTo>
                    <a:lnTo>
                      <a:pt x="26" y="1771"/>
                    </a:lnTo>
                    <a:lnTo>
                      <a:pt x="39" y="1786"/>
                    </a:lnTo>
                    <a:lnTo>
                      <a:pt x="54" y="1799"/>
                    </a:lnTo>
                    <a:lnTo>
                      <a:pt x="72" y="1812"/>
                    </a:lnTo>
                    <a:lnTo>
                      <a:pt x="93" y="1825"/>
                    </a:lnTo>
                    <a:lnTo>
                      <a:pt x="119" y="1835"/>
                    </a:lnTo>
                    <a:lnTo>
                      <a:pt x="149" y="1846"/>
                    </a:lnTo>
                    <a:lnTo>
                      <a:pt x="183" y="1851"/>
                    </a:lnTo>
                    <a:lnTo>
                      <a:pt x="224" y="1856"/>
                    </a:lnTo>
                    <a:lnTo>
                      <a:pt x="268" y="1853"/>
                    </a:lnTo>
                    <a:lnTo>
                      <a:pt x="317" y="1851"/>
                    </a:lnTo>
                    <a:lnTo>
                      <a:pt x="317" y="82"/>
                    </a:lnTo>
                    <a:lnTo>
                      <a:pt x="289" y="88"/>
                    </a:lnTo>
                    <a:lnTo>
                      <a:pt x="255" y="93"/>
                    </a:lnTo>
                    <a:lnTo>
                      <a:pt x="214" y="93"/>
                    </a:lnTo>
                    <a:lnTo>
                      <a:pt x="188" y="90"/>
                    </a:lnTo>
                    <a:lnTo>
                      <a:pt x="165" y="88"/>
                    </a:lnTo>
                    <a:lnTo>
                      <a:pt x="137" y="80"/>
                    </a:lnTo>
                    <a:lnTo>
                      <a:pt x="111" y="72"/>
                    </a:lnTo>
                    <a:lnTo>
                      <a:pt x="82" y="59"/>
                    </a:lnTo>
                    <a:lnTo>
                      <a:pt x="57" y="44"/>
                    </a:lnTo>
                    <a:lnTo>
                      <a:pt x="28" y="23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6600"/>
                  </a:gs>
                  <a:gs pos="45000">
                    <a:srgbClr val="FFFF00"/>
                  </a:gs>
                  <a:gs pos="92999">
                    <a:srgbClr val="FFC000"/>
                  </a:gs>
                  <a:gs pos="100000">
                    <a:srgbClr val="FFC000"/>
                  </a:gs>
                </a:gsLst>
                <a:lin ang="21540000"/>
              </a:gradFill>
              <a:ln w="9525">
                <a:solidFill>
                  <a:srgbClr val="D09E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chemeClr val="tx1">
                      <a:lumMod val="95000"/>
                      <a:lumOff val="5000"/>
                    </a:schemeClr>
                  </a:solidFill>
                  <a:ea typeface="MS PGothic" pitchFamily="34" charset="-128"/>
                </a:endParaRPr>
              </a:p>
            </p:txBody>
          </p:sp>
          <p:sp>
            <p:nvSpPr>
              <p:cNvPr id="68" name="Freeform 11"/>
              <p:cNvSpPr>
                <a:spLocks/>
              </p:cNvSpPr>
              <p:nvPr/>
            </p:nvSpPr>
            <p:spPr bwMode="auto">
              <a:xfrm>
                <a:off x="1447800" y="838200"/>
                <a:ext cx="1947863" cy="3070225"/>
              </a:xfrm>
              <a:custGeom>
                <a:avLst/>
                <a:gdLst>
                  <a:gd name="T0" fmla="*/ 0 w 1227"/>
                  <a:gd name="T1" fmla="*/ 2147483647 h 1934"/>
                  <a:gd name="T2" fmla="*/ 2147483647 w 1227"/>
                  <a:gd name="T3" fmla="*/ 0 h 1934"/>
                  <a:gd name="T4" fmla="*/ 2147483647 w 1227"/>
                  <a:gd name="T5" fmla="*/ 2147483647 h 1934"/>
                  <a:gd name="T6" fmla="*/ 0 w 1227"/>
                  <a:gd name="T7" fmla="*/ 2147483647 h 1934"/>
                  <a:gd name="T8" fmla="*/ 0 w 1227"/>
                  <a:gd name="T9" fmla="*/ 2147483647 h 19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7"/>
                  <a:gd name="T16" fmla="*/ 0 h 1934"/>
                  <a:gd name="T17" fmla="*/ 1227 w 1227"/>
                  <a:gd name="T18" fmla="*/ 1934 h 19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7" h="1934">
                    <a:moveTo>
                      <a:pt x="0" y="165"/>
                    </a:moveTo>
                    <a:lnTo>
                      <a:pt x="1227" y="0"/>
                    </a:lnTo>
                    <a:lnTo>
                      <a:pt x="1227" y="1686"/>
                    </a:lnTo>
                    <a:lnTo>
                      <a:pt x="0" y="1934"/>
                    </a:lnTo>
                    <a:lnTo>
                      <a:pt x="0" y="16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09E00"/>
                  </a:gs>
                  <a:gs pos="7001">
                    <a:srgbClr val="D09E00"/>
                  </a:gs>
                  <a:gs pos="55000">
                    <a:srgbClr val="FFFF00"/>
                  </a:gs>
                  <a:gs pos="100000">
                    <a:srgbClr val="FFC000"/>
                  </a:gs>
                </a:gsLst>
                <a:lin ang="19200000"/>
              </a:gradFill>
              <a:ln w="9525">
                <a:solidFill>
                  <a:srgbClr val="D09E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chemeClr val="tx1">
                      <a:lumMod val="95000"/>
                      <a:lumOff val="5000"/>
                    </a:schemeClr>
                  </a:solidFill>
                  <a:ea typeface="MS PGothic" pitchFamily="34" charset="-128"/>
                </a:endParaRPr>
              </a:p>
            </p:txBody>
          </p:sp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944562" y="687387"/>
                <a:ext cx="2066925" cy="319088"/>
              </a:xfrm>
              <a:custGeom>
                <a:avLst/>
                <a:gdLst>
                  <a:gd name="T0" fmla="*/ 0 w 1302"/>
                  <a:gd name="T1" fmla="*/ 2147483647 h 201"/>
                  <a:gd name="T2" fmla="*/ 2147483647 w 1302"/>
                  <a:gd name="T3" fmla="*/ 0 h 201"/>
                  <a:gd name="T4" fmla="*/ 2147483647 w 1302"/>
                  <a:gd name="T5" fmla="*/ 2147483647 h 201"/>
                  <a:gd name="T6" fmla="*/ 2147483647 w 1302"/>
                  <a:gd name="T7" fmla="*/ 2147483647 h 201"/>
                  <a:gd name="T8" fmla="*/ 0 w 1302"/>
                  <a:gd name="T9" fmla="*/ 2147483647 h 2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2"/>
                  <a:gd name="T16" fmla="*/ 0 h 201"/>
                  <a:gd name="T17" fmla="*/ 1302 w 1302"/>
                  <a:gd name="T18" fmla="*/ 201 h 2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2" h="201">
                    <a:moveTo>
                      <a:pt x="0" y="178"/>
                    </a:moveTo>
                    <a:lnTo>
                      <a:pt x="1302" y="0"/>
                    </a:lnTo>
                    <a:lnTo>
                      <a:pt x="1302" y="21"/>
                    </a:lnTo>
                    <a:lnTo>
                      <a:pt x="26" y="201"/>
                    </a:lnTo>
                    <a:lnTo>
                      <a:pt x="0" y="17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09E00"/>
                  </a:gs>
                  <a:gs pos="7001">
                    <a:srgbClr val="D09E00"/>
                  </a:gs>
                  <a:gs pos="55000">
                    <a:srgbClr val="FFFF00"/>
                  </a:gs>
                  <a:gs pos="100000">
                    <a:srgbClr val="FFC000"/>
                  </a:gs>
                </a:gsLst>
                <a:lin ang="19200000"/>
              </a:gradFill>
              <a:ln w="9525">
                <a:solidFill>
                  <a:srgbClr val="D09E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chemeClr val="tx1">
                      <a:lumMod val="95000"/>
                      <a:lumOff val="5000"/>
                    </a:schemeClr>
                  </a:solidFill>
                  <a:ea typeface="MS PGothic" pitchFamily="34" charset="-128"/>
                </a:endParaRPr>
              </a:p>
            </p:txBody>
          </p:sp>
          <p:pic>
            <p:nvPicPr>
              <p:cNvPr id="70" name="Picture 1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994025" y="700087"/>
                <a:ext cx="36513" cy="365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2" name="Group 14"/>
            <p:cNvGrpSpPr>
              <a:grpSpLocks/>
            </p:cNvGrpSpPr>
            <p:nvPr/>
          </p:nvGrpSpPr>
          <p:grpSpPr bwMode="auto">
            <a:xfrm>
              <a:off x="4946822" y="1523988"/>
              <a:ext cx="2693988" cy="3548065"/>
              <a:chOff x="944562" y="687387"/>
              <a:chExt cx="2451101" cy="3228975"/>
            </a:xfrm>
          </p:grpSpPr>
          <p:sp>
            <p:nvSpPr>
              <p:cNvPr id="61" name="Freeform 9"/>
              <p:cNvSpPr>
                <a:spLocks/>
              </p:cNvSpPr>
              <p:nvPr/>
            </p:nvSpPr>
            <p:spPr bwMode="auto">
              <a:xfrm>
                <a:off x="986449" y="720616"/>
                <a:ext cx="2367326" cy="469537"/>
              </a:xfrm>
              <a:custGeom>
                <a:avLst/>
                <a:gdLst/>
                <a:ahLst/>
                <a:cxnLst>
                  <a:cxn ang="0">
                    <a:pos x="1492" y="77"/>
                  </a:cxn>
                  <a:cxn ang="0">
                    <a:pos x="1276" y="0"/>
                  </a:cxn>
                  <a:cxn ang="0">
                    <a:pos x="0" y="180"/>
                  </a:cxn>
                  <a:cxn ang="0">
                    <a:pos x="129" y="296"/>
                  </a:cxn>
                  <a:cxn ang="0">
                    <a:pos x="1492" y="77"/>
                  </a:cxn>
                </a:cxnLst>
                <a:rect l="0" t="0" r="r" b="b"/>
                <a:pathLst>
                  <a:path w="1492" h="296">
                    <a:moveTo>
                      <a:pt x="1492" y="77"/>
                    </a:moveTo>
                    <a:lnTo>
                      <a:pt x="1276" y="0"/>
                    </a:lnTo>
                    <a:lnTo>
                      <a:pt x="0" y="180"/>
                    </a:lnTo>
                    <a:lnTo>
                      <a:pt x="129" y="296"/>
                    </a:lnTo>
                    <a:lnTo>
                      <a:pt x="1492" y="77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93000">
                    <a:schemeClr val="bg1">
                      <a:lumMod val="95000"/>
                    </a:schemeClr>
                  </a:gs>
                </a:gsLst>
                <a:lin ang="3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itchFamily="-109" charset="0"/>
                  <a:ea typeface="ＭＳ Ｐゴシック" pitchFamily="-109" charset="-128"/>
                  <a:cs typeface="ＭＳ Ｐゴシック" pitchFamily="-109" charset="-128"/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auto">
              <a:xfrm>
                <a:off x="944562" y="969962"/>
                <a:ext cx="503238" cy="2946400"/>
              </a:xfrm>
              <a:custGeom>
                <a:avLst/>
                <a:gdLst>
                  <a:gd name="T0" fmla="*/ 0 w 317"/>
                  <a:gd name="T1" fmla="*/ 0 h 1856"/>
                  <a:gd name="T2" fmla="*/ 0 w 317"/>
                  <a:gd name="T3" fmla="*/ 2147483647 h 1856"/>
                  <a:gd name="T4" fmla="*/ 0 w 317"/>
                  <a:gd name="T5" fmla="*/ 2147483647 h 1856"/>
                  <a:gd name="T6" fmla="*/ 2147483647 w 317"/>
                  <a:gd name="T7" fmla="*/ 2147483647 h 1856"/>
                  <a:gd name="T8" fmla="*/ 2147483647 w 317"/>
                  <a:gd name="T9" fmla="*/ 2147483647 h 1856"/>
                  <a:gd name="T10" fmla="*/ 2147483647 w 317"/>
                  <a:gd name="T11" fmla="*/ 2147483647 h 1856"/>
                  <a:gd name="T12" fmla="*/ 2147483647 w 317"/>
                  <a:gd name="T13" fmla="*/ 2147483647 h 1856"/>
                  <a:gd name="T14" fmla="*/ 2147483647 w 317"/>
                  <a:gd name="T15" fmla="*/ 2147483647 h 1856"/>
                  <a:gd name="T16" fmla="*/ 2147483647 w 317"/>
                  <a:gd name="T17" fmla="*/ 2147483647 h 1856"/>
                  <a:gd name="T18" fmla="*/ 2147483647 w 317"/>
                  <a:gd name="T19" fmla="*/ 2147483647 h 1856"/>
                  <a:gd name="T20" fmla="*/ 2147483647 w 317"/>
                  <a:gd name="T21" fmla="*/ 2147483647 h 1856"/>
                  <a:gd name="T22" fmla="*/ 2147483647 w 317"/>
                  <a:gd name="T23" fmla="*/ 2147483647 h 1856"/>
                  <a:gd name="T24" fmla="*/ 2147483647 w 317"/>
                  <a:gd name="T25" fmla="*/ 2147483647 h 1856"/>
                  <a:gd name="T26" fmla="*/ 2147483647 w 317"/>
                  <a:gd name="T27" fmla="*/ 2147483647 h 1856"/>
                  <a:gd name="T28" fmla="*/ 2147483647 w 317"/>
                  <a:gd name="T29" fmla="*/ 2147483647 h 1856"/>
                  <a:gd name="T30" fmla="*/ 2147483647 w 317"/>
                  <a:gd name="T31" fmla="*/ 2147483647 h 1856"/>
                  <a:gd name="T32" fmla="*/ 2147483647 w 317"/>
                  <a:gd name="T33" fmla="*/ 2147483647 h 1856"/>
                  <a:gd name="T34" fmla="*/ 2147483647 w 317"/>
                  <a:gd name="T35" fmla="*/ 2147483647 h 1856"/>
                  <a:gd name="T36" fmla="*/ 2147483647 w 317"/>
                  <a:gd name="T37" fmla="*/ 2147483647 h 1856"/>
                  <a:gd name="T38" fmla="*/ 2147483647 w 317"/>
                  <a:gd name="T39" fmla="*/ 2147483647 h 1856"/>
                  <a:gd name="T40" fmla="*/ 2147483647 w 317"/>
                  <a:gd name="T41" fmla="*/ 2147483647 h 1856"/>
                  <a:gd name="T42" fmla="*/ 2147483647 w 317"/>
                  <a:gd name="T43" fmla="*/ 2147483647 h 1856"/>
                  <a:gd name="T44" fmla="*/ 2147483647 w 317"/>
                  <a:gd name="T45" fmla="*/ 2147483647 h 1856"/>
                  <a:gd name="T46" fmla="*/ 2147483647 w 317"/>
                  <a:gd name="T47" fmla="*/ 2147483647 h 1856"/>
                  <a:gd name="T48" fmla="*/ 2147483647 w 317"/>
                  <a:gd name="T49" fmla="*/ 2147483647 h 1856"/>
                  <a:gd name="T50" fmla="*/ 2147483647 w 317"/>
                  <a:gd name="T51" fmla="*/ 2147483647 h 1856"/>
                  <a:gd name="T52" fmla="*/ 2147483647 w 317"/>
                  <a:gd name="T53" fmla="*/ 2147483647 h 1856"/>
                  <a:gd name="T54" fmla="*/ 2147483647 w 317"/>
                  <a:gd name="T55" fmla="*/ 2147483647 h 1856"/>
                  <a:gd name="T56" fmla="*/ 0 w 317"/>
                  <a:gd name="T57" fmla="*/ 0 h 1856"/>
                  <a:gd name="T58" fmla="*/ 0 w 317"/>
                  <a:gd name="T59" fmla="*/ 0 h 185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17"/>
                  <a:gd name="T91" fmla="*/ 0 h 1856"/>
                  <a:gd name="T92" fmla="*/ 317 w 317"/>
                  <a:gd name="T93" fmla="*/ 1856 h 185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17" h="1856">
                    <a:moveTo>
                      <a:pt x="0" y="0"/>
                    </a:moveTo>
                    <a:lnTo>
                      <a:pt x="0" y="1722"/>
                    </a:lnTo>
                    <a:lnTo>
                      <a:pt x="3" y="1730"/>
                    </a:lnTo>
                    <a:lnTo>
                      <a:pt x="10" y="1748"/>
                    </a:lnTo>
                    <a:lnTo>
                      <a:pt x="26" y="1771"/>
                    </a:lnTo>
                    <a:lnTo>
                      <a:pt x="39" y="1786"/>
                    </a:lnTo>
                    <a:lnTo>
                      <a:pt x="54" y="1799"/>
                    </a:lnTo>
                    <a:lnTo>
                      <a:pt x="72" y="1812"/>
                    </a:lnTo>
                    <a:lnTo>
                      <a:pt x="93" y="1825"/>
                    </a:lnTo>
                    <a:lnTo>
                      <a:pt x="119" y="1835"/>
                    </a:lnTo>
                    <a:lnTo>
                      <a:pt x="149" y="1846"/>
                    </a:lnTo>
                    <a:lnTo>
                      <a:pt x="183" y="1851"/>
                    </a:lnTo>
                    <a:lnTo>
                      <a:pt x="224" y="1856"/>
                    </a:lnTo>
                    <a:lnTo>
                      <a:pt x="268" y="1853"/>
                    </a:lnTo>
                    <a:lnTo>
                      <a:pt x="317" y="1851"/>
                    </a:lnTo>
                    <a:lnTo>
                      <a:pt x="317" y="82"/>
                    </a:lnTo>
                    <a:lnTo>
                      <a:pt x="289" y="88"/>
                    </a:lnTo>
                    <a:lnTo>
                      <a:pt x="255" y="93"/>
                    </a:lnTo>
                    <a:lnTo>
                      <a:pt x="214" y="93"/>
                    </a:lnTo>
                    <a:lnTo>
                      <a:pt x="188" y="90"/>
                    </a:lnTo>
                    <a:lnTo>
                      <a:pt x="165" y="88"/>
                    </a:lnTo>
                    <a:lnTo>
                      <a:pt x="137" y="80"/>
                    </a:lnTo>
                    <a:lnTo>
                      <a:pt x="111" y="72"/>
                    </a:lnTo>
                    <a:lnTo>
                      <a:pt x="82" y="59"/>
                    </a:lnTo>
                    <a:lnTo>
                      <a:pt x="57" y="44"/>
                    </a:lnTo>
                    <a:lnTo>
                      <a:pt x="28" y="23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D68"/>
                  </a:gs>
                  <a:gs pos="45000">
                    <a:srgbClr val="00F0E8"/>
                  </a:gs>
                  <a:gs pos="92000">
                    <a:srgbClr val="006D68"/>
                  </a:gs>
                  <a:gs pos="100000">
                    <a:srgbClr val="006D68"/>
                  </a:gs>
                </a:gsLst>
                <a:lin ang="21540000"/>
              </a:gradFill>
              <a:ln w="9525">
                <a:solidFill>
                  <a:srgbClr val="006D68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chemeClr val="tx1">
                      <a:lumMod val="95000"/>
                      <a:lumOff val="5000"/>
                    </a:schemeClr>
                  </a:solidFill>
                  <a:ea typeface="MS PGothic" pitchFamily="34" charset="-128"/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auto">
              <a:xfrm>
                <a:off x="1447800" y="838200"/>
                <a:ext cx="1947863" cy="3070225"/>
              </a:xfrm>
              <a:custGeom>
                <a:avLst/>
                <a:gdLst>
                  <a:gd name="T0" fmla="*/ 0 w 1227"/>
                  <a:gd name="T1" fmla="*/ 2147483647 h 1934"/>
                  <a:gd name="T2" fmla="*/ 2147483647 w 1227"/>
                  <a:gd name="T3" fmla="*/ 0 h 1934"/>
                  <a:gd name="T4" fmla="*/ 2147483647 w 1227"/>
                  <a:gd name="T5" fmla="*/ 2147483647 h 1934"/>
                  <a:gd name="T6" fmla="*/ 0 w 1227"/>
                  <a:gd name="T7" fmla="*/ 2147483647 h 1934"/>
                  <a:gd name="T8" fmla="*/ 0 w 1227"/>
                  <a:gd name="T9" fmla="*/ 2147483647 h 19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7"/>
                  <a:gd name="T16" fmla="*/ 0 h 1934"/>
                  <a:gd name="T17" fmla="*/ 1227 w 1227"/>
                  <a:gd name="T18" fmla="*/ 1934 h 19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7" h="1934">
                    <a:moveTo>
                      <a:pt x="0" y="165"/>
                    </a:moveTo>
                    <a:lnTo>
                      <a:pt x="1227" y="0"/>
                    </a:lnTo>
                    <a:lnTo>
                      <a:pt x="1227" y="1686"/>
                    </a:lnTo>
                    <a:lnTo>
                      <a:pt x="0" y="1934"/>
                    </a:lnTo>
                    <a:lnTo>
                      <a:pt x="0" y="16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D68"/>
                  </a:gs>
                  <a:gs pos="7001">
                    <a:srgbClr val="006D68"/>
                  </a:gs>
                  <a:gs pos="55000">
                    <a:srgbClr val="00F0E8"/>
                  </a:gs>
                  <a:gs pos="100000">
                    <a:srgbClr val="006D68"/>
                  </a:gs>
                </a:gsLst>
                <a:lin ang="19200000"/>
              </a:gradFill>
              <a:ln w="9525">
                <a:solidFill>
                  <a:srgbClr val="006D68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chemeClr val="tx1">
                      <a:lumMod val="95000"/>
                      <a:lumOff val="5000"/>
                    </a:schemeClr>
                  </a:solidFill>
                  <a:ea typeface="MS PGothic" pitchFamily="34" charset="-128"/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auto">
              <a:xfrm>
                <a:off x="944562" y="687387"/>
                <a:ext cx="2066925" cy="319088"/>
              </a:xfrm>
              <a:custGeom>
                <a:avLst/>
                <a:gdLst>
                  <a:gd name="T0" fmla="*/ 0 w 1302"/>
                  <a:gd name="T1" fmla="*/ 2147483647 h 201"/>
                  <a:gd name="T2" fmla="*/ 2147483647 w 1302"/>
                  <a:gd name="T3" fmla="*/ 0 h 201"/>
                  <a:gd name="T4" fmla="*/ 2147483647 w 1302"/>
                  <a:gd name="T5" fmla="*/ 2147483647 h 201"/>
                  <a:gd name="T6" fmla="*/ 2147483647 w 1302"/>
                  <a:gd name="T7" fmla="*/ 2147483647 h 201"/>
                  <a:gd name="T8" fmla="*/ 0 w 1302"/>
                  <a:gd name="T9" fmla="*/ 2147483647 h 2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2"/>
                  <a:gd name="T16" fmla="*/ 0 h 201"/>
                  <a:gd name="T17" fmla="*/ 1302 w 1302"/>
                  <a:gd name="T18" fmla="*/ 201 h 2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2" h="201">
                    <a:moveTo>
                      <a:pt x="0" y="178"/>
                    </a:moveTo>
                    <a:lnTo>
                      <a:pt x="1302" y="0"/>
                    </a:lnTo>
                    <a:lnTo>
                      <a:pt x="1302" y="21"/>
                    </a:lnTo>
                    <a:lnTo>
                      <a:pt x="26" y="201"/>
                    </a:lnTo>
                    <a:lnTo>
                      <a:pt x="0" y="17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6D68"/>
                  </a:gs>
                  <a:gs pos="7001">
                    <a:srgbClr val="006D68"/>
                  </a:gs>
                  <a:gs pos="55000">
                    <a:srgbClr val="00F0E8"/>
                  </a:gs>
                  <a:gs pos="100000">
                    <a:srgbClr val="006D68"/>
                  </a:gs>
                </a:gsLst>
                <a:lin ang="19200000"/>
              </a:gradFill>
              <a:ln w="9525">
                <a:solidFill>
                  <a:srgbClr val="006D68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chemeClr val="tx1">
                      <a:lumMod val="95000"/>
                      <a:lumOff val="5000"/>
                    </a:schemeClr>
                  </a:solidFill>
                  <a:ea typeface="MS PGothic" pitchFamily="34" charset="-128"/>
                </a:endParaRPr>
              </a:p>
            </p:txBody>
          </p:sp>
          <p:pic>
            <p:nvPicPr>
              <p:cNvPr id="65" name="Picture 1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994025" y="700087"/>
                <a:ext cx="36513" cy="365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3" name="Group 14"/>
            <p:cNvGrpSpPr>
              <a:grpSpLocks/>
            </p:cNvGrpSpPr>
            <p:nvPr/>
          </p:nvGrpSpPr>
          <p:grpSpPr bwMode="auto">
            <a:xfrm>
              <a:off x="5426247" y="1676389"/>
              <a:ext cx="2803525" cy="3692528"/>
              <a:chOff x="944562" y="687387"/>
              <a:chExt cx="2451101" cy="3228975"/>
            </a:xfrm>
          </p:grpSpPr>
          <p:sp>
            <p:nvSpPr>
              <p:cNvPr id="56" name="Freeform 9"/>
              <p:cNvSpPr>
                <a:spLocks/>
              </p:cNvSpPr>
              <p:nvPr/>
            </p:nvSpPr>
            <p:spPr bwMode="auto">
              <a:xfrm>
                <a:off x="986200" y="720704"/>
                <a:ext cx="2367825" cy="470603"/>
              </a:xfrm>
              <a:custGeom>
                <a:avLst/>
                <a:gdLst/>
                <a:ahLst/>
                <a:cxnLst>
                  <a:cxn ang="0">
                    <a:pos x="1492" y="77"/>
                  </a:cxn>
                  <a:cxn ang="0">
                    <a:pos x="1276" y="0"/>
                  </a:cxn>
                  <a:cxn ang="0">
                    <a:pos x="0" y="180"/>
                  </a:cxn>
                  <a:cxn ang="0">
                    <a:pos x="129" y="296"/>
                  </a:cxn>
                  <a:cxn ang="0">
                    <a:pos x="1492" y="77"/>
                  </a:cxn>
                </a:cxnLst>
                <a:rect l="0" t="0" r="r" b="b"/>
                <a:pathLst>
                  <a:path w="1492" h="296">
                    <a:moveTo>
                      <a:pt x="1492" y="77"/>
                    </a:moveTo>
                    <a:lnTo>
                      <a:pt x="1276" y="0"/>
                    </a:lnTo>
                    <a:lnTo>
                      <a:pt x="0" y="180"/>
                    </a:lnTo>
                    <a:lnTo>
                      <a:pt x="129" y="296"/>
                    </a:lnTo>
                    <a:lnTo>
                      <a:pt x="1492" y="77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93000">
                    <a:schemeClr val="bg1">
                      <a:lumMod val="95000"/>
                    </a:schemeClr>
                  </a:gs>
                </a:gsLst>
                <a:lin ang="3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itchFamily="-109" charset="0"/>
                  <a:ea typeface="ＭＳ Ｐゴシック" pitchFamily="-109" charset="-128"/>
                  <a:cs typeface="ＭＳ Ｐゴシック" pitchFamily="-109" charset="-128"/>
                </a:endParaRPr>
              </a:p>
            </p:txBody>
          </p:sp>
          <p:sp>
            <p:nvSpPr>
              <p:cNvPr id="57" name="Freeform 10"/>
              <p:cNvSpPr>
                <a:spLocks/>
              </p:cNvSpPr>
              <p:nvPr/>
            </p:nvSpPr>
            <p:spPr bwMode="auto">
              <a:xfrm>
                <a:off x="944562" y="969962"/>
                <a:ext cx="503238" cy="2946400"/>
              </a:xfrm>
              <a:custGeom>
                <a:avLst/>
                <a:gdLst>
                  <a:gd name="T0" fmla="*/ 0 w 317"/>
                  <a:gd name="T1" fmla="*/ 0 h 1856"/>
                  <a:gd name="T2" fmla="*/ 0 w 317"/>
                  <a:gd name="T3" fmla="*/ 2147483647 h 1856"/>
                  <a:gd name="T4" fmla="*/ 0 w 317"/>
                  <a:gd name="T5" fmla="*/ 2147483647 h 1856"/>
                  <a:gd name="T6" fmla="*/ 2147483647 w 317"/>
                  <a:gd name="T7" fmla="*/ 2147483647 h 1856"/>
                  <a:gd name="T8" fmla="*/ 2147483647 w 317"/>
                  <a:gd name="T9" fmla="*/ 2147483647 h 1856"/>
                  <a:gd name="T10" fmla="*/ 2147483647 w 317"/>
                  <a:gd name="T11" fmla="*/ 2147483647 h 1856"/>
                  <a:gd name="T12" fmla="*/ 2147483647 w 317"/>
                  <a:gd name="T13" fmla="*/ 2147483647 h 1856"/>
                  <a:gd name="T14" fmla="*/ 2147483647 w 317"/>
                  <a:gd name="T15" fmla="*/ 2147483647 h 1856"/>
                  <a:gd name="T16" fmla="*/ 2147483647 w 317"/>
                  <a:gd name="T17" fmla="*/ 2147483647 h 1856"/>
                  <a:gd name="T18" fmla="*/ 2147483647 w 317"/>
                  <a:gd name="T19" fmla="*/ 2147483647 h 1856"/>
                  <a:gd name="T20" fmla="*/ 2147483647 w 317"/>
                  <a:gd name="T21" fmla="*/ 2147483647 h 1856"/>
                  <a:gd name="T22" fmla="*/ 2147483647 w 317"/>
                  <a:gd name="T23" fmla="*/ 2147483647 h 1856"/>
                  <a:gd name="T24" fmla="*/ 2147483647 w 317"/>
                  <a:gd name="T25" fmla="*/ 2147483647 h 1856"/>
                  <a:gd name="T26" fmla="*/ 2147483647 w 317"/>
                  <a:gd name="T27" fmla="*/ 2147483647 h 1856"/>
                  <a:gd name="T28" fmla="*/ 2147483647 w 317"/>
                  <a:gd name="T29" fmla="*/ 2147483647 h 1856"/>
                  <a:gd name="T30" fmla="*/ 2147483647 w 317"/>
                  <a:gd name="T31" fmla="*/ 2147483647 h 1856"/>
                  <a:gd name="T32" fmla="*/ 2147483647 w 317"/>
                  <a:gd name="T33" fmla="*/ 2147483647 h 1856"/>
                  <a:gd name="T34" fmla="*/ 2147483647 w 317"/>
                  <a:gd name="T35" fmla="*/ 2147483647 h 1856"/>
                  <a:gd name="T36" fmla="*/ 2147483647 w 317"/>
                  <a:gd name="T37" fmla="*/ 2147483647 h 1856"/>
                  <a:gd name="T38" fmla="*/ 2147483647 w 317"/>
                  <a:gd name="T39" fmla="*/ 2147483647 h 1856"/>
                  <a:gd name="T40" fmla="*/ 2147483647 w 317"/>
                  <a:gd name="T41" fmla="*/ 2147483647 h 1856"/>
                  <a:gd name="T42" fmla="*/ 2147483647 w 317"/>
                  <a:gd name="T43" fmla="*/ 2147483647 h 1856"/>
                  <a:gd name="T44" fmla="*/ 2147483647 w 317"/>
                  <a:gd name="T45" fmla="*/ 2147483647 h 1856"/>
                  <a:gd name="T46" fmla="*/ 2147483647 w 317"/>
                  <a:gd name="T47" fmla="*/ 2147483647 h 1856"/>
                  <a:gd name="T48" fmla="*/ 2147483647 w 317"/>
                  <a:gd name="T49" fmla="*/ 2147483647 h 1856"/>
                  <a:gd name="T50" fmla="*/ 2147483647 w 317"/>
                  <a:gd name="T51" fmla="*/ 2147483647 h 1856"/>
                  <a:gd name="T52" fmla="*/ 2147483647 w 317"/>
                  <a:gd name="T53" fmla="*/ 2147483647 h 1856"/>
                  <a:gd name="T54" fmla="*/ 2147483647 w 317"/>
                  <a:gd name="T55" fmla="*/ 2147483647 h 1856"/>
                  <a:gd name="T56" fmla="*/ 0 w 317"/>
                  <a:gd name="T57" fmla="*/ 0 h 1856"/>
                  <a:gd name="T58" fmla="*/ 0 w 317"/>
                  <a:gd name="T59" fmla="*/ 0 h 185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17"/>
                  <a:gd name="T91" fmla="*/ 0 h 1856"/>
                  <a:gd name="T92" fmla="*/ 317 w 317"/>
                  <a:gd name="T93" fmla="*/ 1856 h 185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17" h="1856">
                    <a:moveTo>
                      <a:pt x="0" y="0"/>
                    </a:moveTo>
                    <a:lnTo>
                      <a:pt x="0" y="1722"/>
                    </a:lnTo>
                    <a:lnTo>
                      <a:pt x="3" y="1730"/>
                    </a:lnTo>
                    <a:lnTo>
                      <a:pt x="10" y="1748"/>
                    </a:lnTo>
                    <a:lnTo>
                      <a:pt x="26" y="1771"/>
                    </a:lnTo>
                    <a:lnTo>
                      <a:pt x="39" y="1786"/>
                    </a:lnTo>
                    <a:lnTo>
                      <a:pt x="54" y="1799"/>
                    </a:lnTo>
                    <a:lnTo>
                      <a:pt x="72" y="1812"/>
                    </a:lnTo>
                    <a:lnTo>
                      <a:pt x="93" y="1825"/>
                    </a:lnTo>
                    <a:lnTo>
                      <a:pt x="119" y="1835"/>
                    </a:lnTo>
                    <a:lnTo>
                      <a:pt x="149" y="1846"/>
                    </a:lnTo>
                    <a:lnTo>
                      <a:pt x="183" y="1851"/>
                    </a:lnTo>
                    <a:lnTo>
                      <a:pt x="224" y="1856"/>
                    </a:lnTo>
                    <a:lnTo>
                      <a:pt x="268" y="1853"/>
                    </a:lnTo>
                    <a:lnTo>
                      <a:pt x="317" y="1851"/>
                    </a:lnTo>
                    <a:lnTo>
                      <a:pt x="317" y="82"/>
                    </a:lnTo>
                    <a:lnTo>
                      <a:pt x="289" y="88"/>
                    </a:lnTo>
                    <a:lnTo>
                      <a:pt x="255" y="93"/>
                    </a:lnTo>
                    <a:lnTo>
                      <a:pt x="214" y="93"/>
                    </a:lnTo>
                    <a:lnTo>
                      <a:pt x="188" y="90"/>
                    </a:lnTo>
                    <a:lnTo>
                      <a:pt x="165" y="88"/>
                    </a:lnTo>
                    <a:lnTo>
                      <a:pt x="137" y="80"/>
                    </a:lnTo>
                    <a:lnTo>
                      <a:pt x="111" y="72"/>
                    </a:lnTo>
                    <a:lnTo>
                      <a:pt x="82" y="59"/>
                    </a:lnTo>
                    <a:lnTo>
                      <a:pt x="57" y="44"/>
                    </a:lnTo>
                    <a:lnTo>
                      <a:pt x="28" y="23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0000"/>
                  </a:gs>
                  <a:gs pos="45000">
                    <a:srgbClr val="FF6132"/>
                  </a:gs>
                  <a:gs pos="92000">
                    <a:srgbClr val="800000"/>
                  </a:gs>
                  <a:gs pos="100000">
                    <a:srgbClr val="800000"/>
                  </a:gs>
                </a:gsLst>
                <a:lin ang="21540000"/>
              </a:gradFill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chemeClr val="tx1">
                      <a:lumMod val="95000"/>
                      <a:lumOff val="5000"/>
                    </a:schemeClr>
                  </a:solidFill>
                  <a:ea typeface="MS PGothic" pitchFamily="34" charset="-128"/>
                </a:endParaRPr>
              </a:p>
            </p:txBody>
          </p:sp>
          <p:sp>
            <p:nvSpPr>
              <p:cNvPr id="58" name="Freeform 11"/>
              <p:cNvSpPr>
                <a:spLocks/>
              </p:cNvSpPr>
              <p:nvPr/>
            </p:nvSpPr>
            <p:spPr bwMode="auto">
              <a:xfrm>
                <a:off x="1447800" y="838200"/>
                <a:ext cx="1947863" cy="3070225"/>
              </a:xfrm>
              <a:custGeom>
                <a:avLst/>
                <a:gdLst>
                  <a:gd name="T0" fmla="*/ 0 w 1227"/>
                  <a:gd name="T1" fmla="*/ 2147483647 h 1934"/>
                  <a:gd name="T2" fmla="*/ 2147483647 w 1227"/>
                  <a:gd name="T3" fmla="*/ 0 h 1934"/>
                  <a:gd name="T4" fmla="*/ 2147483647 w 1227"/>
                  <a:gd name="T5" fmla="*/ 2147483647 h 1934"/>
                  <a:gd name="T6" fmla="*/ 0 w 1227"/>
                  <a:gd name="T7" fmla="*/ 2147483647 h 1934"/>
                  <a:gd name="T8" fmla="*/ 0 w 1227"/>
                  <a:gd name="T9" fmla="*/ 2147483647 h 19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7"/>
                  <a:gd name="T16" fmla="*/ 0 h 1934"/>
                  <a:gd name="T17" fmla="*/ 1227 w 1227"/>
                  <a:gd name="T18" fmla="*/ 1934 h 19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7" h="1934">
                    <a:moveTo>
                      <a:pt x="0" y="165"/>
                    </a:moveTo>
                    <a:lnTo>
                      <a:pt x="1227" y="0"/>
                    </a:lnTo>
                    <a:lnTo>
                      <a:pt x="1227" y="1686"/>
                    </a:lnTo>
                    <a:lnTo>
                      <a:pt x="0" y="1934"/>
                    </a:lnTo>
                    <a:lnTo>
                      <a:pt x="0" y="16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0000"/>
                  </a:gs>
                  <a:gs pos="7001">
                    <a:srgbClr val="800000"/>
                  </a:gs>
                  <a:gs pos="55000">
                    <a:srgbClr val="FF6132"/>
                  </a:gs>
                  <a:gs pos="100000">
                    <a:srgbClr val="800000"/>
                  </a:gs>
                </a:gsLst>
                <a:lin ang="19200000"/>
              </a:gradFill>
              <a:ln w="9525">
                <a:solidFill>
                  <a:srgbClr val="800000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chemeClr val="tx1">
                      <a:lumMod val="95000"/>
                      <a:lumOff val="5000"/>
                    </a:schemeClr>
                  </a:solidFill>
                  <a:ea typeface="MS PGothic" pitchFamily="34" charset="-128"/>
                </a:endParaRPr>
              </a:p>
            </p:txBody>
          </p:sp>
          <p:sp>
            <p:nvSpPr>
              <p:cNvPr id="59" name="Freeform 12"/>
              <p:cNvSpPr>
                <a:spLocks/>
              </p:cNvSpPr>
              <p:nvPr/>
            </p:nvSpPr>
            <p:spPr bwMode="auto">
              <a:xfrm>
                <a:off x="944562" y="687387"/>
                <a:ext cx="2066925" cy="319088"/>
              </a:xfrm>
              <a:custGeom>
                <a:avLst/>
                <a:gdLst>
                  <a:gd name="T0" fmla="*/ 0 w 1302"/>
                  <a:gd name="T1" fmla="*/ 2147483647 h 201"/>
                  <a:gd name="T2" fmla="*/ 2147483647 w 1302"/>
                  <a:gd name="T3" fmla="*/ 0 h 201"/>
                  <a:gd name="T4" fmla="*/ 2147483647 w 1302"/>
                  <a:gd name="T5" fmla="*/ 2147483647 h 201"/>
                  <a:gd name="T6" fmla="*/ 2147483647 w 1302"/>
                  <a:gd name="T7" fmla="*/ 2147483647 h 201"/>
                  <a:gd name="T8" fmla="*/ 0 w 1302"/>
                  <a:gd name="T9" fmla="*/ 2147483647 h 2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02"/>
                  <a:gd name="T16" fmla="*/ 0 h 201"/>
                  <a:gd name="T17" fmla="*/ 1302 w 1302"/>
                  <a:gd name="T18" fmla="*/ 201 h 2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02" h="201">
                    <a:moveTo>
                      <a:pt x="0" y="178"/>
                    </a:moveTo>
                    <a:lnTo>
                      <a:pt x="1302" y="0"/>
                    </a:lnTo>
                    <a:lnTo>
                      <a:pt x="1302" y="21"/>
                    </a:lnTo>
                    <a:lnTo>
                      <a:pt x="26" y="201"/>
                    </a:lnTo>
                    <a:lnTo>
                      <a:pt x="0" y="17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0000"/>
                  </a:gs>
                  <a:gs pos="7001">
                    <a:srgbClr val="800000"/>
                  </a:gs>
                  <a:gs pos="55000">
                    <a:srgbClr val="FF6132"/>
                  </a:gs>
                  <a:gs pos="100000">
                    <a:srgbClr val="800000"/>
                  </a:gs>
                </a:gsLst>
                <a:lin ang="19200000"/>
              </a:gradFill>
              <a:ln w="9525">
                <a:solidFill>
                  <a:srgbClr val="006D68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72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chemeClr val="tx1">
                      <a:lumMod val="95000"/>
                      <a:lumOff val="5000"/>
                    </a:schemeClr>
                  </a:solidFill>
                  <a:ea typeface="MS PGothic" pitchFamily="34" charset="-128"/>
                </a:endParaRPr>
              </a:p>
            </p:txBody>
          </p:sp>
          <p:pic>
            <p:nvPicPr>
              <p:cNvPr id="60" name="Picture 1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994025" y="700087"/>
                <a:ext cx="36513" cy="365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4" name="Line 33"/>
            <p:cNvSpPr>
              <a:spLocks noChangeShapeType="1"/>
            </p:cNvSpPr>
            <p:nvPr/>
          </p:nvSpPr>
          <p:spPr bwMode="auto">
            <a:xfrm flipH="1" flipV="1">
              <a:off x="2028997" y="1630351"/>
              <a:ext cx="1797050" cy="0"/>
            </a:xfrm>
            <a:prstGeom prst="lin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da-DK" sz="1200" ker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25" name="Line 33"/>
            <p:cNvSpPr>
              <a:spLocks noChangeShapeType="1"/>
            </p:cNvSpPr>
            <p:nvPr/>
          </p:nvSpPr>
          <p:spPr bwMode="auto">
            <a:xfrm flipH="1">
              <a:off x="2435397" y="2524113"/>
              <a:ext cx="1762125" cy="0"/>
            </a:xfrm>
            <a:prstGeom prst="lin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da-DK" sz="1200" ker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42" name="Line 33"/>
            <p:cNvSpPr>
              <a:spLocks noChangeShapeType="1"/>
            </p:cNvSpPr>
            <p:nvPr/>
          </p:nvSpPr>
          <p:spPr bwMode="auto">
            <a:xfrm flipH="1">
              <a:off x="2902122" y="3416288"/>
              <a:ext cx="1787525" cy="0"/>
            </a:xfrm>
            <a:prstGeom prst="lin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da-DK" sz="1200" ker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43" name="Line 33"/>
            <p:cNvSpPr>
              <a:spLocks noChangeShapeType="1"/>
            </p:cNvSpPr>
            <p:nvPr/>
          </p:nvSpPr>
          <p:spPr bwMode="auto">
            <a:xfrm flipH="1">
              <a:off x="3413297" y="4310051"/>
              <a:ext cx="1743075" cy="0"/>
            </a:xfrm>
            <a:prstGeom prst="lin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da-DK" sz="1200" ker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44" name="Line 33"/>
            <p:cNvSpPr>
              <a:spLocks noChangeShapeType="1"/>
            </p:cNvSpPr>
            <p:nvPr/>
          </p:nvSpPr>
          <p:spPr bwMode="auto">
            <a:xfrm flipH="1">
              <a:off x="3749847" y="5202226"/>
              <a:ext cx="1893888" cy="0"/>
            </a:xfrm>
            <a:prstGeom prst="lin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da-DK" sz="1200" ker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45" name="Rectangle 42"/>
            <p:cNvSpPr>
              <a:spLocks noChangeArrowheads="1"/>
            </p:cNvSpPr>
            <p:nvPr/>
          </p:nvSpPr>
          <p:spPr bwMode="auto">
            <a:xfrm>
              <a:off x="6038044" y="2105503"/>
              <a:ext cx="2105026" cy="3179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>
                <a:rot lat="20520000" lon="1560000" rev="21594000"/>
              </a:camera>
              <a:lightRig rig="threePt" dir="t"/>
            </a:scene3d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1100" noProof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-109" charset="0"/>
                </a:rPr>
                <a:t>您的标题</a:t>
              </a:r>
              <a:endParaRPr lang="en-US" altLang="zh-CN" sz="1100" noProof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-109" charset="0"/>
              </a:endParaRPr>
            </a:p>
            <a:p>
              <a:pPr lvl="0">
                <a:lnSpc>
                  <a:spcPct val="130000"/>
                </a:lnSpc>
              </a:pPr>
              <a:endParaRPr lang="en-US" altLang="zh-CN" sz="1100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-109" charset="0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的内容打在这里，或者通过复制您的文本后，在此框中选择粘贴，并选择只保留文字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>
                <a:lnSpc>
                  <a:spcPct val="130000"/>
                </a:lnSpc>
              </a:pP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801688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da-DK" sz="1100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-109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07658" y="1294988"/>
              <a:ext cx="1280580" cy="396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-131604" y="1625419"/>
              <a:ext cx="2717189" cy="598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后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264855" y="2252652"/>
              <a:ext cx="1280580" cy="396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-47990" y="2583084"/>
              <a:ext cx="3090772" cy="598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后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695200" y="3164407"/>
              <a:ext cx="1280580" cy="396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19236" y="3494839"/>
              <a:ext cx="3353890" cy="598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后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199256" y="4070091"/>
              <a:ext cx="1280580" cy="396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02850" y="4400522"/>
              <a:ext cx="3774332" cy="340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后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559296" y="4922464"/>
              <a:ext cx="1280580" cy="396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02851" y="5252895"/>
              <a:ext cx="4134372" cy="340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后</a:t>
              </a:r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6301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22682</TotalTime>
  <Words>297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1103</cp:revision>
  <dcterms:created xsi:type="dcterms:W3CDTF">2009-02-11T05:37:22Z</dcterms:created>
  <dcterms:modified xsi:type="dcterms:W3CDTF">2014-08-10T00:46:15Z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