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1" r:id="rId7"/>
    <p:sldId id="263" r:id="rId8"/>
    <p:sldId id="262" r:id="rId9"/>
    <p:sldId id="264"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D3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0" d="100"/>
          <a:sy n="110" d="100"/>
        </p:scale>
        <p:origin x="-402" y="-438"/>
      </p:cViewPr>
      <p:guideLst>
        <p:guide orient="horz" pos="162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55"/>
          <a:stretch/>
        </p:blipFill>
        <p:spPr>
          <a:xfrm>
            <a:off x="0" y="1"/>
            <a:ext cx="9144000"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798871"/>
            <a:ext cx="9144000" cy="1344630"/>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876381" y="1851671"/>
            <a:ext cx="3241138" cy="3291830"/>
          </a:xfrm>
          <a:prstGeom prst="rect">
            <a:avLst/>
          </a:prstGeom>
        </p:spPr>
      </p:pic>
      <p:sp>
        <p:nvSpPr>
          <p:cNvPr id="10" name="矩形 9"/>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6322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897519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269125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3829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2647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1252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54319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55559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91667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67220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8291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b="18155"/>
          <a:stretch/>
        </p:blipFill>
        <p:spPr>
          <a:xfrm>
            <a:off x="0" y="1"/>
            <a:ext cx="9144000" cy="5143500"/>
          </a:xfrm>
          <a:prstGeom prst="rect">
            <a:avLst/>
          </a:prstGeom>
        </p:spPr>
      </p:pic>
      <p:sp>
        <p:nvSpPr>
          <p:cNvPr id="10" name="矩形 9"/>
          <p:cNvSpPr/>
          <p:nvPr userDrawn="1"/>
        </p:nvSpPr>
        <p:spPr>
          <a:xfrm>
            <a:off x="0" y="0"/>
            <a:ext cx="9144000" cy="4515966"/>
          </a:xfrm>
          <a:prstGeom prst="rect">
            <a:avLst/>
          </a:prstGeom>
          <a:solidFill>
            <a:srgbClr val="ECD3AF">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b="28303"/>
          <a:stretch/>
        </p:blipFill>
        <p:spPr>
          <a:xfrm>
            <a:off x="0" y="4515966"/>
            <a:ext cx="9144000" cy="627534"/>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6949" y="3497585"/>
            <a:ext cx="1620569" cy="1645915"/>
          </a:xfrm>
          <a:prstGeom prst="rect">
            <a:avLst/>
          </a:prstGeom>
        </p:spPr>
      </p:pic>
    </p:spTree>
    <p:extLst>
      <p:ext uri="{BB962C8B-B14F-4D97-AF65-F5344CB8AC3E}">
        <p14:creationId xmlns:p14="http://schemas.microsoft.com/office/powerpoint/2010/main" val="33974853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69316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8249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2174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1945741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2454652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935728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1256059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1535043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3725580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2014-8-6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901764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94AB243-E3FC-4875-B2D6-03A1E0EF0C0F}" type="datetimeFigureOut">
              <a:rPr lang="zh-CN" altLang="en-US" smtClean="0"/>
              <a:t>2014-8-6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29864187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2014-8-6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2697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8.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419622"/>
            <a:ext cx="7772400" cy="1102519"/>
          </a:xfrm>
        </p:spPr>
        <p:txBody>
          <a:bodyPr>
            <a:normAutofit/>
          </a:bodyPr>
          <a:lstStyle/>
          <a:p>
            <a:pPr algn="l"/>
            <a:r>
              <a:rPr lang="en-US" altLang="zh-CN" sz="3600" b="1" dirty="0" smtClean="0">
                <a:solidFill>
                  <a:schemeClr val="bg2">
                    <a:lumMod val="25000"/>
                  </a:schemeClr>
                </a:solidFill>
                <a:latin typeface="微软雅黑" pitchFamily="34" charset="-122"/>
                <a:ea typeface="微软雅黑" pitchFamily="34" charset="-122"/>
              </a:rPr>
              <a:t>POWERPOINT</a:t>
            </a:r>
            <a:r>
              <a:rPr lang="zh-CN" altLang="en-US" sz="3600" b="1" dirty="0" smtClean="0">
                <a:solidFill>
                  <a:schemeClr val="bg2">
                    <a:lumMod val="25000"/>
                  </a:schemeClr>
                </a:solidFill>
                <a:latin typeface="微软雅黑" pitchFamily="34" charset="-122"/>
                <a:ea typeface="微软雅黑" pitchFamily="34" charset="-122"/>
              </a:rPr>
              <a:t>模板</a:t>
            </a:r>
            <a:endParaRPr lang="zh-CN" altLang="en-US" sz="3600" b="1" dirty="0">
              <a:solidFill>
                <a:schemeClr val="bg2">
                  <a:lumMod val="25000"/>
                </a:schemeClr>
              </a:solidFill>
              <a:latin typeface="微软雅黑" pitchFamily="34" charset="-122"/>
              <a:ea typeface="微软雅黑" pitchFamily="34" charset="-122"/>
            </a:endParaRPr>
          </a:p>
        </p:txBody>
      </p:sp>
      <p:sp>
        <p:nvSpPr>
          <p:cNvPr id="3" name="副标题 2"/>
          <p:cNvSpPr>
            <a:spLocks noGrp="1"/>
          </p:cNvSpPr>
          <p:nvPr>
            <p:ph type="subTitle" idx="1"/>
          </p:nvPr>
        </p:nvSpPr>
        <p:spPr>
          <a:xfrm>
            <a:off x="683568" y="2211710"/>
            <a:ext cx="6400800" cy="665212"/>
          </a:xfrm>
        </p:spPr>
        <p:txBody>
          <a:bodyPr>
            <a:normAutofit/>
          </a:bodyPr>
          <a:lstStyle/>
          <a:p>
            <a:pPr algn="l"/>
            <a:r>
              <a:rPr lang="zh-CN" altLang="en-US" dirty="0">
                <a:solidFill>
                  <a:schemeClr val="bg2">
                    <a:lumMod val="10000"/>
                  </a:schemeClr>
                </a:solidFill>
                <a:latin typeface="微软雅黑" pitchFamily="34" charset="-122"/>
                <a:ea typeface="微软雅黑" pitchFamily="34" charset="-122"/>
              </a:rPr>
              <a:t>第一</a:t>
            </a:r>
            <a:r>
              <a:rPr lang="en-US" altLang="zh-CN" dirty="0">
                <a:solidFill>
                  <a:schemeClr val="bg2">
                    <a:lumMod val="10000"/>
                  </a:schemeClr>
                </a:solidFill>
                <a:latin typeface="微软雅黑" pitchFamily="34" charset="-122"/>
                <a:ea typeface="微软雅黑" pitchFamily="34" charset="-122"/>
              </a:rPr>
              <a:t>PPT</a:t>
            </a:r>
            <a:r>
              <a:rPr lang="zh-CN" altLang="en-US" dirty="0">
                <a:solidFill>
                  <a:schemeClr val="bg2">
                    <a:lumMod val="10000"/>
                  </a:schemeClr>
                </a:solidFill>
                <a:latin typeface="微软雅黑" pitchFamily="34" charset="-122"/>
                <a:ea typeface="微软雅黑" pitchFamily="34" charset="-122"/>
              </a:rPr>
              <a:t>模板网</a:t>
            </a:r>
            <a:r>
              <a:rPr lang="en-US" altLang="zh-CN" dirty="0">
                <a:solidFill>
                  <a:schemeClr val="bg2">
                    <a:lumMod val="10000"/>
                  </a:schemeClr>
                </a:solidFill>
                <a:latin typeface="微软雅黑" pitchFamily="34" charset="-122"/>
                <a:ea typeface="微软雅黑" pitchFamily="34" charset="-122"/>
              </a:rPr>
              <a:t>-WWW.1PPT.COM</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339502"/>
            <a:ext cx="1025517" cy="1278459"/>
          </a:xfrm>
          <a:prstGeom prst="rect">
            <a:avLst/>
          </a:prstGeom>
        </p:spPr>
      </p:pic>
    </p:spTree>
    <p:extLst>
      <p:ext uri="{BB962C8B-B14F-4D97-AF65-F5344CB8AC3E}">
        <p14:creationId xmlns:p14="http://schemas.microsoft.com/office/powerpoint/2010/main" val="1779270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t>目录</a:t>
            </a:r>
            <a:endParaRPr lang="zh-CN" altLang="en-US" sz="2800" b="1" dirty="0"/>
          </a:p>
        </p:txBody>
      </p:sp>
      <p:grpSp>
        <p:nvGrpSpPr>
          <p:cNvPr id="4" name="组合 3"/>
          <p:cNvGrpSpPr/>
          <p:nvPr/>
        </p:nvGrpSpPr>
        <p:grpSpPr>
          <a:xfrm>
            <a:off x="1948858" y="1419622"/>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grpSp>
        <p:nvGrpSpPr>
          <p:cNvPr id="10" name="组合 9"/>
          <p:cNvGrpSpPr/>
          <p:nvPr/>
        </p:nvGrpSpPr>
        <p:grpSpPr>
          <a:xfrm>
            <a:off x="1948858" y="2063169"/>
            <a:ext cx="5184576" cy="549642"/>
            <a:chOff x="2699792" y="2780928"/>
            <a:chExt cx="5184576" cy="549642"/>
          </a:xfrm>
        </p:grpSpPr>
        <p:sp>
          <p:nvSpPr>
            <p:cNvPr id="11" name="TextBox 10"/>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2" name="直接连接符 11"/>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14" name="TextBox 13"/>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15" name="TextBox 14"/>
            <p:cNvSpPr txBox="1"/>
            <p:nvPr/>
          </p:nvSpPr>
          <p:spPr>
            <a:xfrm>
              <a:off x="7308304" y="2884294"/>
              <a:ext cx="576064" cy="307777"/>
            </a:xfrm>
            <a:prstGeom prst="rect">
              <a:avLst/>
            </a:prstGeom>
            <a:noFill/>
          </p:spPr>
          <p:txBody>
            <a:bodyPr wrap="square" rtlCol="0">
              <a:spAutoFit/>
            </a:bodyPr>
            <a:lstStyle/>
            <a:p>
              <a:r>
                <a:rPr lang="en-US" altLang="zh-CN" sz="1400" dirty="0" smtClean="0"/>
                <a:t>02</a:t>
              </a:r>
              <a:endParaRPr lang="zh-CN" altLang="en-US" sz="1400" dirty="0"/>
            </a:p>
          </p:txBody>
        </p:sp>
      </p:grpSp>
      <p:grpSp>
        <p:nvGrpSpPr>
          <p:cNvPr id="16" name="组合 15"/>
          <p:cNvGrpSpPr/>
          <p:nvPr/>
        </p:nvGrpSpPr>
        <p:grpSpPr>
          <a:xfrm>
            <a:off x="1948858" y="2706716"/>
            <a:ext cx="5184576" cy="549642"/>
            <a:chOff x="2699792" y="2780928"/>
            <a:chExt cx="5184576" cy="549642"/>
          </a:xfrm>
        </p:grpSpPr>
        <p:sp>
          <p:nvSpPr>
            <p:cNvPr id="17" name="TextBox 16"/>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8" name="直接连接符 17"/>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0" name="TextBox 19"/>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1" name="TextBox 20"/>
            <p:cNvSpPr txBox="1"/>
            <p:nvPr/>
          </p:nvSpPr>
          <p:spPr>
            <a:xfrm>
              <a:off x="7308304" y="2884294"/>
              <a:ext cx="576064" cy="307777"/>
            </a:xfrm>
            <a:prstGeom prst="rect">
              <a:avLst/>
            </a:prstGeom>
            <a:noFill/>
          </p:spPr>
          <p:txBody>
            <a:bodyPr wrap="square" rtlCol="0">
              <a:spAutoFit/>
            </a:bodyPr>
            <a:lstStyle/>
            <a:p>
              <a:r>
                <a:rPr lang="en-US" altLang="zh-CN" sz="1400" dirty="0" smtClean="0"/>
                <a:t>03</a:t>
              </a:r>
              <a:endParaRPr lang="zh-CN" altLang="en-US" sz="1400" dirty="0"/>
            </a:p>
          </p:txBody>
        </p:sp>
      </p:grpSp>
      <p:grpSp>
        <p:nvGrpSpPr>
          <p:cNvPr id="22" name="组合 21"/>
          <p:cNvGrpSpPr/>
          <p:nvPr/>
        </p:nvGrpSpPr>
        <p:grpSpPr>
          <a:xfrm>
            <a:off x="1948858" y="3350262"/>
            <a:ext cx="5184576" cy="549642"/>
            <a:chOff x="2699792" y="2780928"/>
            <a:chExt cx="5184576" cy="549642"/>
          </a:xfrm>
        </p:grpSpPr>
        <p:sp>
          <p:nvSpPr>
            <p:cNvPr id="23" name="TextBox 22"/>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24" name="直接连接符 23"/>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6" name="TextBox 25"/>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7" name="TextBox 26"/>
            <p:cNvSpPr txBox="1"/>
            <p:nvPr/>
          </p:nvSpPr>
          <p:spPr>
            <a:xfrm>
              <a:off x="7308304" y="2884294"/>
              <a:ext cx="576064" cy="307777"/>
            </a:xfrm>
            <a:prstGeom prst="rect">
              <a:avLst/>
            </a:prstGeom>
            <a:noFill/>
          </p:spPr>
          <p:txBody>
            <a:bodyPr wrap="square" rtlCol="0">
              <a:spAutoFit/>
            </a:bodyPr>
            <a:lstStyle/>
            <a:p>
              <a:r>
                <a:rPr lang="en-US" altLang="zh-CN" sz="1400" dirty="0" smtClean="0"/>
                <a:t>04</a:t>
              </a:r>
              <a:endParaRPr lang="zh-CN" altLang="en-US" sz="1400" dirty="0"/>
            </a:p>
          </p:txBody>
        </p:sp>
      </p:grpSp>
      <p:sp>
        <p:nvSpPr>
          <p:cNvPr id="29" name="矩形 28"/>
          <p:cNvSpPr/>
          <p:nvPr/>
        </p:nvSpPr>
        <p:spPr>
          <a:xfrm>
            <a:off x="8244408" y="4876006"/>
            <a:ext cx="792088"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模板下载：</a:t>
            </a:r>
            <a:r>
              <a:rPr kumimoji="0" lang="en-US" altLang="zh-CN" sz="100" b="0" i="0" u="none" strike="noStrike" kern="0" cap="none" spc="0" normalizeH="0" baseline="0" noProof="0" dirty="0">
                <a:ln>
                  <a:noFill/>
                </a:ln>
                <a:solidFill>
                  <a:sysClr val="windowText" lastClr="000000"/>
                </a:solidFill>
                <a:effectLst/>
                <a:uLnTx/>
                <a:uFillTx/>
              </a:rPr>
              <a:t>www.1ppt.com/moban/     </a:t>
            </a:r>
            <a:r>
              <a:rPr kumimoji="0" lang="zh-CN" altLang="en-US" sz="100" b="0" i="0" u="none" strike="noStrike" kern="0" cap="none" spc="0" normalizeH="0" baseline="0" noProof="0" dirty="0">
                <a:ln>
                  <a:noFill/>
                </a:ln>
                <a:solidFill>
                  <a:sysClr val="windowText" lastClr="000000"/>
                </a:solidFill>
                <a:effectLst/>
                <a:uLnTx/>
                <a:uFillTx/>
              </a:rPr>
              <a:t>行业</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节日</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www.1ppt.com/jieri/           PPT</a:t>
            </a:r>
            <a:r>
              <a:rPr kumimoji="0" lang="zh-CN" altLang="en-US" sz="100" b="0" i="0" u="none" strike="noStrike" kern="0" cap="none" spc="0" normalizeH="0" baseline="0" noProof="0" dirty="0">
                <a:ln>
                  <a:noFill/>
                </a:ln>
                <a:solidFill>
                  <a:sysClr val="windowText" lastClr="000000"/>
                </a:solidFill>
                <a:effectLst/>
                <a:uLnTx/>
                <a:uFillTx/>
              </a:rPr>
              <a:t>素材下载：</a:t>
            </a:r>
            <a:r>
              <a:rPr kumimoji="0" lang="en-US" altLang="zh-CN" sz="100" b="0" i="0" u="none" strike="noStrike" kern="0" cap="none" spc="0" normalizeH="0" baseline="0" noProof="0" dirty="0">
                <a:ln>
                  <a:noFill/>
                </a:ln>
                <a:solidFill>
                  <a:sysClr val="windowText" lastClr="000000"/>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背景图片：</a:t>
            </a:r>
            <a:r>
              <a:rPr kumimoji="0" lang="en-US" altLang="zh-CN" sz="100" b="0" i="0" u="none" strike="noStrike" kern="0" cap="none" spc="0" normalizeH="0" baseline="0" noProof="0" dirty="0">
                <a:ln>
                  <a:noFill/>
                </a:ln>
                <a:solidFill>
                  <a:sysClr val="windowText" lastClr="000000"/>
                </a:solidFill>
                <a:effectLst/>
                <a:uLnTx/>
                <a:uFillTx/>
              </a:rPr>
              <a:t>www.1ppt.com/beijing/      PPT</a:t>
            </a:r>
            <a:r>
              <a:rPr kumimoji="0" lang="zh-CN" altLang="en-US" sz="100" b="0" i="0" u="none" strike="noStrike" kern="0" cap="none" spc="0" normalizeH="0" baseline="0" noProof="0" dirty="0">
                <a:ln>
                  <a:noFill/>
                </a:ln>
                <a:solidFill>
                  <a:sysClr val="windowText" lastClr="000000"/>
                </a:solidFill>
                <a:effectLst/>
                <a:uLnTx/>
                <a:uFillTx/>
              </a:rPr>
              <a:t>图表下载：</a:t>
            </a:r>
            <a:r>
              <a:rPr kumimoji="0" lang="en-US" altLang="zh-CN" sz="100" b="0" i="0" u="none" strike="noStrike" kern="0" cap="none" spc="0" normalizeH="0" baseline="0" noProof="0" dirty="0">
                <a:ln>
                  <a:noFill/>
                </a:ln>
                <a:solidFill>
                  <a:sysClr val="windowText" lastClr="000000"/>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优秀</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下载：</a:t>
            </a:r>
            <a:r>
              <a:rPr kumimoji="0" lang="en-US" altLang="zh-CN" sz="100" b="0" i="0" u="none" strike="noStrike" kern="0" cap="none" spc="0" normalizeH="0" baseline="0" noProof="0" dirty="0">
                <a:ln>
                  <a:noFill/>
                </a:ln>
                <a:solidFill>
                  <a:sysClr val="windowText" lastClr="000000"/>
                </a:solidFill>
                <a:effectLst/>
                <a:uLnTx/>
                <a:uFillTx/>
              </a:rPr>
              <a:t>www.1ppt.com/xiazai/        PPT</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Word</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www.1ppt.com/word/              Excel</a:t>
            </a:r>
            <a:r>
              <a:rPr kumimoji="0" lang="zh-CN" altLang="en-US" sz="100" b="0" i="0" u="none" strike="noStrike" kern="0" cap="none" spc="0" normalizeH="0" baseline="0" noProof="0" dirty="0">
                <a:ln>
                  <a:noFill/>
                </a:ln>
                <a:solidFill>
                  <a:sysClr val="windowText" lastClr="000000"/>
                </a:solidFill>
                <a:effectLst/>
                <a:uLnTx/>
                <a:uFillTx/>
              </a:rPr>
              <a:t>教程：</a:t>
            </a:r>
            <a:r>
              <a:rPr kumimoji="0" lang="en-US" altLang="zh-CN" sz="100" b="0" i="0" u="none" strike="noStrike" kern="0" cap="none" spc="0" normalizeH="0" baseline="0" noProof="0" dirty="0">
                <a:ln>
                  <a:noFill/>
                </a:ln>
                <a:solidFill>
                  <a:sysClr val="windowText" lastClr="000000"/>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资料下载：</a:t>
            </a:r>
            <a:r>
              <a:rPr kumimoji="0" lang="en-US" altLang="zh-CN" sz="100" b="0" i="0" u="none" strike="noStrike" kern="0" cap="none" spc="0" normalizeH="0" baseline="0" noProof="0" dirty="0">
                <a:ln>
                  <a:noFill/>
                </a:ln>
                <a:solidFill>
                  <a:sysClr val="windowText" lastClr="000000"/>
                </a:solidFill>
                <a:effectLst/>
                <a:uLnTx/>
                <a:uFillTx/>
              </a:rPr>
              <a:t>www.1ppt.com/ziliao/                PPT</a:t>
            </a:r>
            <a:r>
              <a:rPr kumimoji="0" lang="zh-CN" altLang="en-US" sz="100" b="0" i="0" u="none" strike="noStrike" kern="0" cap="none" spc="0" normalizeH="0" baseline="0" noProof="0" dirty="0">
                <a:ln>
                  <a:noFill/>
                </a:ln>
                <a:solidFill>
                  <a:sysClr val="windowText" lastClr="000000"/>
                </a:solidFill>
                <a:effectLst/>
                <a:uLnTx/>
                <a:uFillTx/>
              </a:rPr>
              <a:t>课件下载：</a:t>
            </a:r>
            <a:r>
              <a:rPr kumimoji="0" lang="en-US" altLang="zh-CN" sz="100" b="0" i="0" u="none" strike="noStrike" kern="0" cap="none" spc="0" normalizeH="0" baseline="0" noProof="0" dirty="0">
                <a:ln>
                  <a:noFill/>
                </a:ln>
                <a:solidFill>
                  <a:sysClr val="windowText" lastClr="000000"/>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范文下载：</a:t>
            </a:r>
            <a:r>
              <a:rPr kumimoji="0" lang="en-US" altLang="zh-CN" sz="100" b="0" i="0" u="none" strike="noStrike" kern="0" cap="none" spc="0" normalizeH="0" baseline="0" noProof="0" dirty="0">
                <a:ln>
                  <a:noFill/>
                </a:ln>
                <a:solidFill>
                  <a:sysClr val="windowText" lastClr="000000"/>
                </a:solidFill>
                <a:effectLst/>
                <a:uLnTx/>
                <a:uFillTx/>
              </a:rPr>
              <a:t>www.1ppt.com/fanwen/             </a:t>
            </a:r>
            <a:r>
              <a:rPr kumimoji="0" lang="zh-CN" altLang="en-US" sz="100" b="0" i="0" u="none" strike="noStrike" kern="0" cap="none" spc="0" normalizeH="0" baseline="0" noProof="0" dirty="0">
                <a:ln>
                  <a:noFill/>
                </a:ln>
                <a:solidFill>
                  <a:sysClr val="windowText" lastClr="000000"/>
                </a:solidFill>
                <a:effectLst/>
                <a:uLnTx/>
                <a:uFillTx/>
              </a:rPr>
              <a:t>试卷下载：</a:t>
            </a:r>
            <a:r>
              <a:rPr kumimoji="0" lang="en-US" altLang="zh-CN" sz="100" b="0" i="0" u="none" strike="noStrike" kern="0" cap="none" spc="0" normalizeH="0" baseline="0" noProof="0" dirty="0">
                <a:ln>
                  <a:noFill/>
                </a:ln>
                <a:solidFill>
                  <a:sysClr val="windowText" lastClr="000000"/>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Text" lastClr="000000"/>
                </a:solidFill>
                <a:effectLst/>
                <a:uLnTx/>
                <a:uFillTx/>
              </a:rPr>
              <a:t>教案下载：</a:t>
            </a:r>
            <a:r>
              <a:rPr kumimoji="0" lang="en-US" altLang="zh-CN" sz="100" b="0" i="0" u="none" strike="noStrike" kern="0" cap="none" spc="0" normalizeH="0" baseline="0" noProof="0" dirty="0">
                <a:ln>
                  <a:noFill/>
                </a:ln>
                <a:solidFill>
                  <a:sysClr val="windowText" lastClr="000000"/>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Text" lastClr="000000"/>
                </a:solidFill>
                <a:effectLst/>
                <a:uLnTx/>
                <a:uFillTx/>
              </a:rPr>
              <a:t> </a:t>
            </a:r>
            <a:endParaRPr kumimoji="0" lang="zh-CN" altLang="en-US" sz="1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8575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第一部分</a:t>
            </a:r>
            <a:endParaRPr lang="zh-CN" altLang="en-US" dirty="0"/>
          </a:p>
        </p:txBody>
      </p:sp>
      <p:grpSp>
        <p:nvGrpSpPr>
          <p:cNvPr id="4" name="组合 3"/>
          <p:cNvGrpSpPr/>
          <p:nvPr/>
        </p:nvGrpSpPr>
        <p:grpSpPr>
          <a:xfrm>
            <a:off x="1948858" y="2166124"/>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spTree>
    <p:extLst>
      <p:ext uri="{BB962C8B-B14F-4D97-AF65-F5344CB8AC3E}">
        <p14:creationId xmlns:p14="http://schemas.microsoft.com/office/powerpoint/2010/main" val="116299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17169" y="1483405"/>
            <a:ext cx="2290735"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6" name="TextBox 5"/>
          <p:cNvSpPr txBox="1"/>
          <p:nvPr/>
        </p:nvSpPr>
        <p:spPr>
          <a:xfrm>
            <a:off x="4067944" y="173291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7" name="直接连接符 6"/>
          <p:cNvCxnSpPr/>
          <p:nvPr/>
        </p:nvCxnSpPr>
        <p:spPr>
          <a:xfrm>
            <a:off x="3851920" y="1668071"/>
            <a:ext cx="0" cy="2191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7944" y="263417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Tree>
    <p:extLst>
      <p:ext uri="{BB962C8B-B14F-4D97-AF65-F5344CB8AC3E}">
        <p14:creationId xmlns:p14="http://schemas.microsoft.com/office/powerpoint/2010/main" val="351108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69414"/>
          </a:xfrm>
          <a:prstGeom prst="rect">
            <a:avLst/>
          </a:prstGeom>
          <a:noFill/>
        </p:spPr>
        <p:txBody>
          <a:bodyPr vert="eaVert" wrap="none" rtlCol="0">
            <a:spAutoFit/>
          </a:bodyPr>
          <a:lstStyle/>
          <a:p>
            <a:r>
              <a:rPr lang="en-US" altLang="zh-CN" dirty="0" smtClean="0">
                <a:solidFill>
                  <a:schemeClr val="tx1">
                    <a:lumMod val="75000"/>
                    <a:lumOff val="25000"/>
                  </a:schemeClr>
                </a:solidFill>
                <a:latin typeface="+mn-ea"/>
              </a:rPr>
              <a:t>Y</a:t>
            </a:r>
            <a:r>
              <a:rPr lang="zh-CN" altLang="en-US" dirty="0" smtClean="0">
                <a:solidFill>
                  <a:schemeClr val="tx1">
                    <a:lumMod val="75000"/>
                    <a:lumOff val="25000"/>
                  </a:schemeClr>
                </a:solidFill>
                <a:latin typeface="+mn-ea"/>
              </a:rPr>
              <a:t>变量</a:t>
            </a:r>
            <a:endParaRPr lang="zh-CN" altLang="en-US" dirty="0">
              <a:solidFill>
                <a:schemeClr val="tx1">
                  <a:lumMod val="75000"/>
                  <a:lumOff val="25000"/>
                </a:schemeClr>
              </a:solidFill>
              <a:latin typeface="+mn-ea"/>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2" name="任意多边形 21"/>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Lst>
            <a:ahLst/>
            <a:cxnLst>
              <a:cxn ang="0">
                <a:pos x="connsiteX0" y="connsiteY0"/>
              </a:cxn>
              <a:cxn ang="0">
                <a:pos x="connsiteX1" y="connsiteY1"/>
              </a:cxn>
              <a:cxn ang="0">
                <a:pos x="connsiteX2" y="connsiteY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69299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0015285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sz="3600" b="1" dirty="0" smtClean="0">
                <a:latin typeface="+mj-ea"/>
              </a:rPr>
              <a:t>THANKS</a:t>
            </a:r>
            <a:endParaRPr lang="zh-CN" altLang="en-US" sz="3600" b="1" dirty="0">
              <a:latin typeface="+mj-ea"/>
            </a:endParaRPr>
          </a:p>
        </p:txBody>
      </p:sp>
      <p:sp>
        <p:nvSpPr>
          <p:cNvPr id="3" name="副标题 2"/>
          <p:cNvSpPr>
            <a:spLocks noGrp="1"/>
          </p:cNvSpPr>
          <p:nvPr>
            <p:ph type="subTitle" idx="1"/>
          </p:nvPr>
        </p:nvSpPr>
        <p:spPr>
          <a:xfrm>
            <a:off x="763488" y="2338586"/>
            <a:ext cx="6400800" cy="665212"/>
          </a:xfrm>
        </p:spPr>
        <p:txBody>
          <a:bodyPr>
            <a:normAutofit/>
          </a:bodyPr>
          <a:lstStyle/>
          <a:p>
            <a:pPr algn="l"/>
            <a:r>
              <a:rPr lang="zh-CN" altLang="en-US" sz="2400" b="1" dirty="0" smtClean="0">
                <a:solidFill>
                  <a:schemeClr val="tx1"/>
                </a:solidFill>
              </a:rPr>
              <a:t>谢谢大家！</a:t>
            </a:r>
            <a:endParaRPr lang="zh-CN" altLang="en-US" sz="24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357187"/>
            <a:ext cx="1025517" cy="1278459"/>
          </a:xfrm>
          <a:prstGeom prst="rect">
            <a:avLst/>
          </a:prstGeom>
        </p:spPr>
      </p:pic>
    </p:spTree>
    <p:extLst>
      <p:ext uri="{BB962C8B-B14F-4D97-AF65-F5344CB8AC3E}">
        <p14:creationId xmlns:p14="http://schemas.microsoft.com/office/powerpoint/2010/main" val="40914691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606428"/>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93645"/>
            <a:ext cx="7705374" cy="2013340"/>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450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388</Words>
  <Application>Microsoft Office PowerPoint</Application>
  <PresentationFormat>全屏显示(16:9)</PresentationFormat>
  <Paragraphs>64</Paragraphs>
  <Slides>8</Slides>
  <Notes>0</Notes>
  <HiddenSlides>0</HiddenSlides>
  <MMClips>0</MMClips>
  <ScaleCrop>false</ScaleCrop>
  <HeadingPairs>
    <vt:vector size="4" baseType="variant">
      <vt:variant>
        <vt:lpstr>主题</vt:lpstr>
      </vt:variant>
      <vt:variant>
        <vt:i4>2</vt:i4>
      </vt:variant>
      <vt:variant>
        <vt:lpstr>幻灯片标题</vt:lpstr>
      </vt:variant>
      <vt:variant>
        <vt:i4>8</vt:i4>
      </vt:variant>
    </vt:vector>
  </HeadingPairs>
  <TitlesOfParts>
    <vt:vector size="10" baseType="lpstr">
      <vt:lpstr>Office 主题​​</vt:lpstr>
      <vt:lpstr>Office 主题</vt:lpstr>
      <vt:lpstr>POWERPOINT模板</vt:lpstr>
      <vt:lpstr>目录</vt:lpstr>
      <vt:lpstr>第一部分</vt:lpstr>
      <vt:lpstr>内容页参考</vt:lpstr>
      <vt:lpstr>内容页参考</vt:lpstr>
      <vt:lpstr>PowerPoint 演示文稿</vt:lpstr>
      <vt:lpstr>THANKS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POWERPOINT模板</dc:title>
  <dc:creator>王琳</dc:creator>
  <cp:lastModifiedBy>User</cp:lastModifiedBy>
  <cp:revision>10</cp:revision>
  <dcterms:created xsi:type="dcterms:W3CDTF">2012-12-02T08:29:59Z</dcterms:created>
  <dcterms:modified xsi:type="dcterms:W3CDTF">2014-08-06T09:27:07Z</dcterms:modified>
</cp:coreProperties>
</file>