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30"/>
  </p:notesMasterIdLst>
  <p:handoutMasterIdLst>
    <p:handoutMasterId r:id="rId31"/>
  </p:handout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72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383" r:id="rId22"/>
    <p:sldId id="384" r:id="rId23"/>
    <p:sldId id="385" r:id="rId24"/>
    <p:sldId id="386" r:id="rId25"/>
    <p:sldId id="387" r:id="rId26"/>
    <p:sldId id="388" r:id="rId27"/>
    <p:sldId id="389" r:id="rId28"/>
    <p:sldId id="359" r:id="rId2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99"/>
    <a:srgbClr val="FF6600"/>
    <a:srgbClr val="66FF33"/>
    <a:srgbClr val="99FF66"/>
    <a:srgbClr val="990099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176" y="-3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2014-8-1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2014-8-1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8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4952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941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415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6724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475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824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956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0669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447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38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2014-8-1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2014-8-1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03569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roup 96"/>
          <p:cNvGrpSpPr>
            <a:grpSpLocks/>
          </p:cNvGrpSpPr>
          <p:nvPr/>
        </p:nvGrpSpPr>
        <p:grpSpPr bwMode="auto">
          <a:xfrm>
            <a:off x="5876925" y="2382838"/>
            <a:ext cx="1041400" cy="1039812"/>
            <a:chOff x="1016388" y="754824"/>
            <a:chExt cx="731924" cy="731924"/>
          </a:xfrm>
        </p:grpSpPr>
        <p:grpSp>
          <p:nvGrpSpPr>
            <p:cNvPr id="114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116" name="Oval 23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Oval 4"/>
              <p:cNvSpPr/>
              <p:nvPr/>
            </p:nvSpPr>
            <p:spPr>
              <a:xfrm>
                <a:off x="1781186" y="1143011"/>
                <a:ext cx="1362054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15" name="TextBox 7"/>
            <p:cNvSpPr txBox="1">
              <a:spLocks noChangeArrowheads="1"/>
            </p:cNvSpPr>
            <p:nvPr/>
          </p:nvSpPr>
          <p:spPr bwMode="auto">
            <a:xfrm>
              <a:off x="1246510" y="778983"/>
              <a:ext cx="342624" cy="411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grpSp>
        <p:nvGrpSpPr>
          <p:cNvPr id="118" name="Group 96"/>
          <p:cNvGrpSpPr>
            <a:grpSpLocks/>
          </p:cNvGrpSpPr>
          <p:nvPr/>
        </p:nvGrpSpPr>
        <p:grpSpPr bwMode="auto">
          <a:xfrm>
            <a:off x="4673600" y="3087688"/>
            <a:ext cx="1041400" cy="1039812"/>
            <a:chOff x="1016388" y="754824"/>
            <a:chExt cx="731924" cy="731924"/>
          </a:xfrm>
        </p:grpSpPr>
        <p:grpSp>
          <p:nvGrpSpPr>
            <p:cNvPr id="119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121" name="Oval 18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Oval 4"/>
              <p:cNvSpPr/>
              <p:nvPr/>
            </p:nvSpPr>
            <p:spPr>
              <a:xfrm>
                <a:off x="1781186" y="1143011"/>
                <a:ext cx="1362054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0" name="TextBox 7"/>
            <p:cNvSpPr txBox="1">
              <a:spLocks noChangeArrowheads="1"/>
            </p:cNvSpPr>
            <p:nvPr/>
          </p:nvSpPr>
          <p:spPr bwMode="auto">
            <a:xfrm>
              <a:off x="1246510" y="778983"/>
              <a:ext cx="342624" cy="411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grpSp>
        <p:nvGrpSpPr>
          <p:cNvPr id="123" name="Group 96"/>
          <p:cNvGrpSpPr>
            <a:grpSpLocks/>
          </p:cNvGrpSpPr>
          <p:nvPr/>
        </p:nvGrpSpPr>
        <p:grpSpPr bwMode="auto">
          <a:xfrm>
            <a:off x="3133725" y="3883025"/>
            <a:ext cx="1041400" cy="1039813"/>
            <a:chOff x="1016388" y="754824"/>
            <a:chExt cx="731924" cy="731924"/>
          </a:xfrm>
        </p:grpSpPr>
        <p:grpSp>
          <p:nvGrpSpPr>
            <p:cNvPr id="124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126" name="Oval 13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Oval 4"/>
              <p:cNvSpPr/>
              <p:nvPr/>
            </p:nvSpPr>
            <p:spPr>
              <a:xfrm>
                <a:off x="1781186" y="1143011"/>
                <a:ext cx="1362054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25" name="TextBox 7"/>
            <p:cNvSpPr txBox="1">
              <a:spLocks noChangeArrowheads="1"/>
            </p:cNvSpPr>
            <p:nvPr/>
          </p:nvSpPr>
          <p:spPr bwMode="auto">
            <a:xfrm>
              <a:off x="1246510" y="778983"/>
              <a:ext cx="342624" cy="411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128" name="Rectangle 3"/>
          <p:cNvSpPr/>
          <p:nvPr/>
        </p:nvSpPr>
        <p:spPr bwMode="auto">
          <a:xfrm>
            <a:off x="3124200" y="4362568"/>
            <a:ext cx="6019800" cy="742832"/>
          </a:xfrm>
          <a:prstGeom prst="rect">
            <a:avLst/>
          </a:prstGeom>
          <a:gradFill flip="none" rotWithShape="1">
            <a:gsLst>
              <a:gs pos="5500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65000"/>
                  <a:lumOff val="35000"/>
                </a:sysClr>
              </a:gs>
            </a:gsLst>
            <a:lin ang="54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9" name="Rektangel 76"/>
          <p:cNvSpPr>
            <a:spLocks noChangeArrowheads="1"/>
          </p:cNvSpPr>
          <p:nvPr/>
        </p:nvSpPr>
        <p:spPr bwMode="auto">
          <a:xfrm>
            <a:off x="3205163" y="4478338"/>
            <a:ext cx="57007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130" name="Rectangle 5"/>
          <p:cNvSpPr/>
          <p:nvPr/>
        </p:nvSpPr>
        <p:spPr bwMode="auto">
          <a:xfrm>
            <a:off x="4657724" y="3607861"/>
            <a:ext cx="4486275" cy="742832"/>
          </a:xfrm>
          <a:prstGeom prst="rect">
            <a:avLst/>
          </a:prstGeom>
          <a:gradFill flip="none" rotWithShape="1">
            <a:gsLst>
              <a:gs pos="5500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65000"/>
                  <a:lumOff val="35000"/>
                </a:sysClr>
              </a:gs>
            </a:gsLst>
            <a:lin ang="54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1" name="Rektangel 76"/>
          <p:cNvSpPr>
            <a:spLocks noChangeArrowheads="1"/>
          </p:cNvSpPr>
          <p:nvPr/>
        </p:nvSpPr>
        <p:spPr bwMode="auto">
          <a:xfrm>
            <a:off x="4800600" y="3702050"/>
            <a:ext cx="42624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132" name="Rectangle 8"/>
          <p:cNvSpPr/>
          <p:nvPr/>
        </p:nvSpPr>
        <p:spPr bwMode="auto">
          <a:xfrm>
            <a:off x="5867400" y="2865029"/>
            <a:ext cx="3276599" cy="742832"/>
          </a:xfrm>
          <a:prstGeom prst="rect">
            <a:avLst/>
          </a:prstGeom>
          <a:gradFill flip="none" rotWithShape="1">
            <a:gsLst>
              <a:gs pos="5500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65000"/>
                  <a:lumOff val="35000"/>
                </a:sysClr>
              </a:gs>
            </a:gsLst>
            <a:lin ang="54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3" name="Rektangel 76"/>
          <p:cNvSpPr>
            <a:spLocks noChangeArrowheads="1"/>
          </p:cNvSpPr>
          <p:nvPr/>
        </p:nvSpPr>
        <p:spPr bwMode="auto">
          <a:xfrm>
            <a:off x="6000750" y="2974975"/>
            <a:ext cx="2905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134" name="Gruppe 26"/>
          <p:cNvGrpSpPr>
            <a:grpSpLocks/>
          </p:cNvGrpSpPr>
          <p:nvPr/>
        </p:nvGrpSpPr>
        <p:grpSpPr bwMode="auto">
          <a:xfrm>
            <a:off x="387350" y="1171575"/>
            <a:ext cx="3073400" cy="4357688"/>
            <a:chOff x="268288" y="1312760"/>
            <a:chExt cx="3770311" cy="5345533"/>
          </a:xfrm>
        </p:grpSpPr>
        <p:grpSp>
          <p:nvGrpSpPr>
            <p:cNvPr id="135" name="Gruppe 23"/>
            <p:cNvGrpSpPr>
              <a:grpSpLocks/>
            </p:cNvGrpSpPr>
            <p:nvPr/>
          </p:nvGrpSpPr>
          <p:grpSpPr bwMode="auto">
            <a:xfrm>
              <a:off x="715962" y="1312760"/>
              <a:ext cx="3322637" cy="5142016"/>
              <a:chOff x="715962" y="1312760"/>
              <a:chExt cx="3322637" cy="5142016"/>
            </a:xfrm>
          </p:grpSpPr>
          <p:grpSp>
            <p:nvGrpSpPr>
              <p:cNvPr id="138" name="Gruppe 19"/>
              <p:cNvGrpSpPr>
                <a:grpSpLocks/>
              </p:cNvGrpSpPr>
              <p:nvPr/>
            </p:nvGrpSpPr>
            <p:grpSpPr bwMode="auto">
              <a:xfrm>
                <a:off x="715962" y="1312760"/>
                <a:ext cx="3322637" cy="5142016"/>
                <a:chOff x="8240713" y="-3600450"/>
                <a:chExt cx="3136900" cy="4854575"/>
              </a:xfrm>
            </p:grpSpPr>
            <p:sp>
              <p:nvSpPr>
                <p:cNvPr id="145" name="Freeform 55"/>
                <p:cNvSpPr>
                  <a:spLocks/>
                </p:cNvSpPr>
                <p:nvPr/>
              </p:nvSpPr>
              <p:spPr bwMode="auto">
                <a:xfrm>
                  <a:off x="8240713" y="-3600450"/>
                  <a:ext cx="3136900" cy="4854575"/>
                </a:xfrm>
                <a:custGeom>
                  <a:avLst/>
                  <a:gdLst>
                    <a:gd name="T0" fmla="*/ 2147483647 w 1976"/>
                    <a:gd name="T1" fmla="*/ 2147483647 h 3058"/>
                    <a:gd name="T2" fmla="*/ 2147483647 w 1976"/>
                    <a:gd name="T3" fmla="*/ 2147483647 h 3058"/>
                    <a:gd name="T4" fmla="*/ 2147483647 w 1976"/>
                    <a:gd name="T5" fmla="*/ 2147483647 h 3058"/>
                    <a:gd name="T6" fmla="*/ 2147483647 w 1976"/>
                    <a:gd name="T7" fmla="*/ 2147483647 h 3058"/>
                    <a:gd name="T8" fmla="*/ 2147483647 w 1976"/>
                    <a:gd name="T9" fmla="*/ 2147483647 h 3058"/>
                    <a:gd name="T10" fmla="*/ 2147483647 w 1976"/>
                    <a:gd name="T11" fmla="*/ 2147483647 h 3058"/>
                    <a:gd name="T12" fmla="*/ 2147483647 w 1976"/>
                    <a:gd name="T13" fmla="*/ 2147483647 h 3058"/>
                    <a:gd name="T14" fmla="*/ 2147483647 w 1976"/>
                    <a:gd name="T15" fmla="*/ 2147483647 h 3058"/>
                    <a:gd name="T16" fmla="*/ 2147483647 w 1976"/>
                    <a:gd name="T17" fmla="*/ 2147483647 h 3058"/>
                    <a:gd name="T18" fmla="*/ 2147483647 w 1976"/>
                    <a:gd name="T19" fmla="*/ 2147483647 h 3058"/>
                    <a:gd name="T20" fmla="*/ 2147483647 w 1976"/>
                    <a:gd name="T21" fmla="*/ 2147483647 h 3058"/>
                    <a:gd name="T22" fmla="*/ 2147483647 w 1976"/>
                    <a:gd name="T23" fmla="*/ 2147483647 h 3058"/>
                    <a:gd name="T24" fmla="*/ 2147483647 w 1976"/>
                    <a:gd name="T25" fmla="*/ 2147483647 h 3058"/>
                    <a:gd name="T26" fmla="*/ 2147483647 w 1976"/>
                    <a:gd name="T27" fmla="*/ 2147483647 h 3058"/>
                    <a:gd name="T28" fmla="*/ 2147483647 w 1976"/>
                    <a:gd name="T29" fmla="*/ 2147483647 h 3058"/>
                    <a:gd name="T30" fmla="*/ 2147483647 w 1976"/>
                    <a:gd name="T31" fmla="*/ 2147483647 h 3058"/>
                    <a:gd name="T32" fmla="*/ 2147483647 w 1976"/>
                    <a:gd name="T33" fmla="*/ 2147483647 h 3058"/>
                    <a:gd name="T34" fmla="*/ 2147483647 w 1976"/>
                    <a:gd name="T35" fmla="*/ 2147483647 h 3058"/>
                    <a:gd name="T36" fmla="*/ 2147483647 w 1976"/>
                    <a:gd name="T37" fmla="*/ 2147483647 h 3058"/>
                    <a:gd name="T38" fmla="*/ 2147483647 w 1976"/>
                    <a:gd name="T39" fmla="*/ 2147483647 h 3058"/>
                    <a:gd name="T40" fmla="*/ 2147483647 w 1976"/>
                    <a:gd name="T41" fmla="*/ 2147483647 h 3058"/>
                    <a:gd name="T42" fmla="*/ 2147483647 w 1976"/>
                    <a:gd name="T43" fmla="*/ 2147483647 h 3058"/>
                    <a:gd name="T44" fmla="*/ 2147483647 w 1976"/>
                    <a:gd name="T45" fmla="*/ 2147483647 h 3058"/>
                    <a:gd name="T46" fmla="*/ 2147483647 w 1976"/>
                    <a:gd name="T47" fmla="*/ 2147483647 h 3058"/>
                    <a:gd name="T48" fmla="*/ 2147483647 w 1976"/>
                    <a:gd name="T49" fmla="*/ 2147483647 h 3058"/>
                    <a:gd name="T50" fmla="*/ 2147483647 w 1976"/>
                    <a:gd name="T51" fmla="*/ 2147483647 h 3058"/>
                    <a:gd name="T52" fmla="*/ 2147483647 w 1976"/>
                    <a:gd name="T53" fmla="*/ 2147483647 h 3058"/>
                    <a:gd name="T54" fmla="*/ 2147483647 w 1976"/>
                    <a:gd name="T55" fmla="*/ 2147483647 h 3058"/>
                    <a:gd name="T56" fmla="*/ 2147483647 w 1976"/>
                    <a:gd name="T57" fmla="*/ 2147483647 h 3058"/>
                    <a:gd name="T58" fmla="*/ 2147483647 w 1976"/>
                    <a:gd name="T59" fmla="*/ 2147483647 h 3058"/>
                    <a:gd name="T60" fmla="*/ 2147483647 w 1976"/>
                    <a:gd name="T61" fmla="*/ 2147483647 h 3058"/>
                    <a:gd name="T62" fmla="*/ 2147483647 w 1976"/>
                    <a:gd name="T63" fmla="*/ 2147483647 h 3058"/>
                    <a:gd name="T64" fmla="*/ 2147483647 w 1976"/>
                    <a:gd name="T65" fmla="*/ 2147483647 h 3058"/>
                    <a:gd name="T66" fmla="*/ 2147483647 w 1976"/>
                    <a:gd name="T67" fmla="*/ 2147483647 h 3058"/>
                    <a:gd name="T68" fmla="*/ 2147483647 w 1976"/>
                    <a:gd name="T69" fmla="*/ 2147483647 h 3058"/>
                    <a:gd name="T70" fmla="*/ 2147483647 w 1976"/>
                    <a:gd name="T71" fmla="*/ 2147483647 h 3058"/>
                    <a:gd name="T72" fmla="*/ 2147483647 w 1976"/>
                    <a:gd name="T73" fmla="*/ 2147483647 h 3058"/>
                    <a:gd name="T74" fmla="*/ 2147483647 w 1976"/>
                    <a:gd name="T75" fmla="*/ 2147483647 h 3058"/>
                    <a:gd name="T76" fmla="*/ 2147483647 w 1976"/>
                    <a:gd name="T77" fmla="*/ 2147483647 h 3058"/>
                    <a:gd name="T78" fmla="*/ 2147483647 w 1976"/>
                    <a:gd name="T79" fmla="*/ 2147483647 h 3058"/>
                    <a:gd name="T80" fmla="*/ 2147483647 w 1976"/>
                    <a:gd name="T81" fmla="*/ 2147483647 h 3058"/>
                    <a:gd name="T82" fmla="*/ 2147483647 w 1976"/>
                    <a:gd name="T83" fmla="*/ 2147483647 h 3058"/>
                    <a:gd name="T84" fmla="*/ 2147483647 w 1976"/>
                    <a:gd name="T85" fmla="*/ 2147483647 h 3058"/>
                    <a:gd name="T86" fmla="*/ 2147483647 w 1976"/>
                    <a:gd name="T87" fmla="*/ 2147483647 h 3058"/>
                    <a:gd name="T88" fmla="*/ 2147483647 w 1976"/>
                    <a:gd name="T89" fmla="*/ 2147483647 h 3058"/>
                    <a:gd name="T90" fmla="*/ 2147483647 w 1976"/>
                    <a:gd name="T91" fmla="*/ 2147483647 h 3058"/>
                    <a:gd name="T92" fmla="*/ 2147483647 w 1976"/>
                    <a:gd name="T93" fmla="*/ 2147483647 h 3058"/>
                    <a:gd name="T94" fmla="*/ 2147483647 w 1976"/>
                    <a:gd name="T95" fmla="*/ 2147483647 h 3058"/>
                    <a:gd name="T96" fmla="*/ 2147483647 w 1976"/>
                    <a:gd name="T97" fmla="*/ 2147483647 h 3058"/>
                    <a:gd name="T98" fmla="*/ 2147483647 w 1976"/>
                    <a:gd name="T99" fmla="*/ 2147483647 h 3058"/>
                    <a:gd name="T100" fmla="*/ 2147483647 w 1976"/>
                    <a:gd name="T101" fmla="*/ 2147483647 h 3058"/>
                    <a:gd name="T102" fmla="*/ 2147483647 w 1976"/>
                    <a:gd name="T103" fmla="*/ 2147483647 h 3058"/>
                    <a:gd name="T104" fmla="*/ 2147483647 w 1976"/>
                    <a:gd name="T105" fmla="*/ 2147483647 h 3058"/>
                    <a:gd name="T106" fmla="*/ 2147483647 w 1976"/>
                    <a:gd name="T107" fmla="*/ 2147483647 h 3058"/>
                    <a:gd name="T108" fmla="*/ 2147483647 w 1976"/>
                    <a:gd name="T109" fmla="*/ 2147483647 h 3058"/>
                    <a:gd name="T110" fmla="*/ 2147483647 w 1976"/>
                    <a:gd name="T111" fmla="*/ 2147483647 h 3058"/>
                    <a:gd name="T112" fmla="*/ 2147483647 w 1976"/>
                    <a:gd name="T113" fmla="*/ 2147483647 h 3058"/>
                    <a:gd name="T114" fmla="*/ 2147483647 w 1976"/>
                    <a:gd name="T115" fmla="*/ 2147483647 h 3058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1976"/>
                    <a:gd name="T175" fmla="*/ 0 h 3058"/>
                    <a:gd name="T176" fmla="*/ 1976 w 1976"/>
                    <a:gd name="T177" fmla="*/ 3058 h 3058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1976" h="3058">
                      <a:moveTo>
                        <a:pt x="588" y="4"/>
                      </a:moveTo>
                      <a:lnTo>
                        <a:pt x="566" y="8"/>
                      </a:lnTo>
                      <a:lnTo>
                        <a:pt x="558" y="12"/>
                      </a:lnTo>
                      <a:lnTo>
                        <a:pt x="550" y="16"/>
                      </a:lnTo>
                      <a:lnTo>
                        <a:pt x="542" y="20"/>
                      </a:lnTo>
                      <a:lnTo>
                        <a:pt x="534" y="24"/>
                      </a:lnTo>
                      <a:lnTo>
                        <a:pt x="526" y="28"/>
                      </a:lnTo>
                      <a:lnTo>
                        <a:pt x="514" y="30"/>
                      </a:lnTo>
                      <a:lnTo>
                        <a:pt x="510" y="34"/>
                      </a:lnTo>
                      <a:lnTo>
                        <a:pt x="506" y="38"/>
                      </a:lnTo>
                      <a:lnTo>
                        <a:pt x="502" y="42"/>
                      </a:lnTo>
                      <a:lnTo>
                        <a:pt x="500" y="46"/>
                      </a:lnTo>
                      <a:lnTo>
                        <a:pt x="492" y="50"/>
                      </a:lnTo>
                      <a:lnTo>
                        <a:pt x="488" y="54"/>
                      </a:lnTo>
                      <a:lnTo>
                        <a:pt x="484" y="58"/>
                      </a:lnTo>
                      <a:lnTo>
                        <a:pt x="476" y="62"/>
                      </a:lnTo>
                      <a:lnTo>
                        <a:pt x="476" y="70"/>
                      </a:lnTo>
                      <a:lnTo>
                        <a:pt x="468" y="70"/>
                      </a:lnTo>
                      <a:lnTo>
                        <a:pt x="464" y="82"/>
                      </a:lnTo>
                      <a:lnTo>
                        <a:pt x="464" y="90"/>
                      </a:lnTo>
                      <a:lnTo>
                        <a:pt x="464" y="94"/>
                      </a:lnTo>
                      <a:lnTo>
                        <a:pt x="460" y="98"/>
                      </a:lnTo>
                      <a:lnTo>
                        <a:pt x="460" y="104"/>
                      </a:lnTo>
                      <a:lnTo>
                        <a:pt x="460" y="116"/>
                      </a:lnTo>
                      <a:lnTo>
                        <a:pt x="456" y="168"/>
                      </a:lnTo>
                      <a:lnTo>
                        <a:pt x="452" y="178"/>
                      </a:lnTo>
                      <a:lnTo>
                        <a:pt x="452" y="182"/>
                      </a:lnTo>
                      <a:lnTo>
                        <a:pt x="456" y="256"/>
                      </a:lnTo>
                      <a:lnTo>
                        <a:pt x="460" y="260"/>
                      </a:lnTo>
                      <a:lnTo>
                        <a:pt x="464" y="264"/>
                      </a:lnTo>
                      <a:lnTo>
                        <a:pt x="468" y="276"/>
                      </a:lnTo>
                      <a:lnTo>
                        <a:pt x="472" y="284"/>
                      </a:lnTo>
                      <a:lnTo>
                        <a:pt x="444" y="284"/>
                      </a:lnTo>
                      <a:lnTo>
                        <a:pt x="436" y="288"/>
                      </a:lnTo>
                      <a:lnTo>
                        <a:pt x="428" y="292"/>
                      </a:lnTo>
                      <a:lnTo>
                        <a:pt x="424" y="296"/>
                      </a:lnTo>
                      <a:lnTo>
                        <a:pt x="422" y="304"/>
                      </a:lnTo>
                      <a:lnTo>
                        <a:pt x="418" y="308"/>
                      </a:lnTo>
                      <a:lnTo>
                        <a:pt x="414" y="312"/>
                      </a:lnTo>
                      <a:lnTo>
                        <a:pt x="410" y="320"/>
                      </a:lnTo>
                      <a:lnTo>
                        <a:pt x="406" y="324"/>
                      </a:lnTo>
                      <a:lnTo>
                        <a:pt x="402" y="332"/>
                      </a:lnTo>
                      <a:lnTo>
                        <a:pt x="398" y="334"/>
                      </a:lnTo>
                      <a:lnTo>
                        <a:pt x="394" y="338"/>
                      </a:lnTo>
                      <a:lnTo>
                        <a:pt x="390" y="342"/>
                      </a:lnTo>
                      <a:lnTo>
                        <a:pt x="386" y="350"/>
                      </a:lnTo>
                      <a:lnTo>
                        <a:pt x="382" y="354"/>
                      </a:lnTo>
                      <a:lnTo>
                        <a:pt x="378" y="358"/>
                      </a:lnTo>
                      <a:lnTo>
                        <a:pt x="348" y="362"/>
                      </a:lnTo>
                      <a:lnTo>
                        <a:pt x="320" y="366"/>
                      </a:lnTo>
                      <a:lnTo>
                        <a:pt x="300" y="370"/>
                      </a:lnTo>
                      <a:lnTo>
                        <a:pt x="292" y="374"/>
                      </a:lnTo>
                      <a:lnTo>
                        <a:pt x="284" y="378"/>
                      </a:lnTo>
                      <a:lnTo>
                        <a:pt x="276" y="382"/>
                      </a:lnTo>
                      <a:lnTo>
                        <a:pt x="230" y="386"/>
                      </a:lnTo>
                      <a:lnTo>
                        <a:pt x="210" y="390"/>
                      </a:lnTo>
                      <a:lnTo>
                        <a:pt x="196" y="394"/>
                      </a:lnTo>
                      <a:lnTo>
                        <a:pt x="184" y="398"/>
                      </a:lnTo>
                      <a:lnTo>
                        <a:pt x="168" y="402"/>
                      </a:lnTo>
                      <a:lnTo>
                        <a:pt x="156" y="406"/>
                      </a:lnTo>
                      <a:lnTo>
                        <a:pt x="144" y="408"/>
                      </a:lnTo>
                      <a:lnTo>
                        <a:pt x="140" y="412"/>
                      </a:lnTo>
                      <a:lnTo>
                        <a:pt x="128" y="416"/>
                      </a:lnTo>
                      <a:lnTo>
                        <a:pt x="118" y="420"/>
                      </a:lnTo>
                      <a:lnTo>
                        <a:pt x="114" y="424"/>
                      </a:lnTo>
                      <a:lnTo>
                        <a:pt x="110" y="428"/>
                      </a:lnTo>
                      <a:lnTo>
                        <a:pt x="106" y="436"/>
                      </a:lnTo>
                      <a:lnTo>
                        <a:pt x="102" y="448"/>
                      </a:lnTo>
                      <a:lnTo>
                        <a:pt x="98" y="468"/>
                      </a:lnTo>
                      <a:lnTo>
                        <a:pt x="94" y="526"/>
                      </a:lnTo>
                      <a:lnTo>
                        <a:pt x="94" y="542"/>
                      </a:lnTo>
                      <a:lnTo>
                        <a:pt x="98" y="550"/>
                      </a:lnTo>
                      <a:lnTo>
                        <a:pt x="102" y="558"/>
                      </a:lnTo>
                      <a:lnTo>
                        <a:pt x="102" y="600"/>
                      </a:lnTo>
                      <a:lnTo>
                        <a:pt x="94" y="604"/>
                      </a:lnTo>
                      <a:lnTo>
                        <a:pt x="90" y="608"/>
                      </a:lnTo>
                      <a:lnTo>
                        <a:pt x="86" y="612"/>
                      </a:lnTo>
                      <a:lnTo>
                        <a:pt x="82" y="616"/>
                      </a:lnTo>
                      <a:lnTo>
                        <a:pt x="78" y="646"/>
                      </a:lnTo>
                      <a:lnTo>
                        <a:pt x="66" y="650"/>
                      </a:lnTo>
                      <a:lnTo>
                        <a:pt x="62" y="654"/>
                      </a:lnTo>
                      <a:lnTo>
                        <a:pt x="58" y="658"/>
                      </a:lnTo>
                      <a:lnTo>
                        <a:pt x="54" y="662"/>
                      </a:lnTo>
                      <a:lnTo>
                        <a:pt x="50" y="678"/>
                      </a:lnTo>
                      <a:lnTo>
                        <a:pt x="46" y="694"/>
                      </a:lnTo>
                      <a:lnTo>
                        <a:pt x="44" y="706"/>
                      </a:lnTo>
                      <a:lnTo>
                        <a:pt x="40" y="712"/>
                      </a:lnTo>
                      <a:lnTo>
                        <a:pt x="36" y="724"/>
                      </a:lnTo>
                      <a:lnTo>
                        <a:pt x="32" y="732"/>
                      </a:lnTo>
                      <a:lnTo>
                        <a:pt x="28" y="744"/>
                      </a:lnTo>
                      <a:lnTo>
                        <a:pt x="24" y="752"/>
                      </a:lnTo>
                      <a:lnTo>
                        <a:pt x="20" y="760"/>
                      </a:lnTo>
                      <a:lnTo>
                        <a:pt x="16" y="772"/>
                      </a:lnTo>
                      <a:lnTo>
                        <a:pt x="12" y="780"/>
                      </a:lnTo>
                      <a:lnTo>
                        <a:pt x="8" y="790"/>
                      </a:lnTo>
                      <a:lnTo>
                        <a:pt x="4" y="802"/>
                      </a:lnTo>
                      <a:lnTo>
                        <a:pt x="0" y="826"/>
                      </a:lnTo>
                      <a:lnTo>
                        <a:pt x="0" y="884"/>
                      </a:lnTo>
                      <a:lnTo>
                        <a:pt x="4" y="912"/>
                      </a:lnTo>
                      <a:lnTo>
                        <a:pt x="8" y="920"/>
                      </a:lnTo>
                      <a:lnTo>
                        <a:pt x="12" y="928"/>
                      </a:lnTo>
                      <a:lnTo>
                        <a:pt x="16" y="936"/>
                      </a:lnTo>
                      <a:lnTo>
                        <a:pt x="20" y="938"/>
                      </a:lnTo>
                      <a:lnTo>
                        <a:pt x="24" y="946"/>
                      </a:lnTo>
                      <a:lnTo>
                        <a:pt x="28" y="950"/>
                      </a:lnTo>
                      <a:lnTo>
                        <a:pt x="32" y="954"/>
                      </a:lnTo>
                      <a:lnTo>
                        <a:pt x="40" y="958"/>
                      </a:lnTo>
                      <a:lnTo>
                        <a:pt x="44" y="962"/>
                      </a:lnTo>
                      <a:lnTo>
                        <a:pt x="46" y="966"/>
                      </a:lnTo>
                      <a:lnTo>
                        <a:pt x="50" y="970"/>
                      </a:lnTo>
                      <a:lnTo>
                        <a:pt x="66" y="974"/>
                      </a:lnTo>
                      <a:lnTo>
                        <a:pt x="118" y="978"/>
                      </a:lnTo>
                      <a:lnTo>
                        <a:pt x="128" y="982"/>
                      </a:lnTo>
                      <a:lnTo>
                        <a:pt x="148" y="986"/>
                      </a:lnTo>
                      <a:lnTo>
                        <a:pt x="164" y="990"/>
                      </a:lnTo>
                      <a:lnTo>
                        <a:pt x="176" y="990"/>
                      </a:lnTo>
                      <a:lnTo>
                        <a:pt x="176" y="1012"/>
                      </a:lnTo>
                      <a:lnTo>
                        <a:pt x="180" y="1028"/>
                      </a:lnTo>
                      <a:lnTo>
                        <a:pt x="180" y="1044"/>
                      </a:lnTo>
                      <a:lnTo>
                        <a:pt x="176" y="1106"/>
                      </a:lnTo>
                      <a:lnTo>
                        <a:pt x="172" y="1126"/>
                      </a:lnTo>
                      <a:lnTo>
                        <a:pt x="168" y="1146"/>
                      </a:lnTo>
                      <a:lnTo>
                        <a:pt x="164" y="1164"/>
                      </a:lnTo>
                      <a:lnTo>
                        <a:pt x="160" y="1192"/>
                      </a:lnTo>
                      <a:lnTo>
                        <a:pt x="156" y="1208"/>
                      </a:lnTo>
                      <a:lnTo>
                        <a:pt x="152" y="1220"/>
                      </a:lnTo>
                      <a:lnTo>
                        <a:pt x="148" y="1236"/>
                      </a:lnTo>
                      <a:lnTo>
                        <a:pt x="144" y="1246"/>
                      </a:lnTo>
                      <a:lnTo>
                        <a:pt x="140" y="1332"/>
                      </a:lnTo>
                      <a:lnTo>
                        <a:pt x="136" y="1462"/>
                      </a:lnTo>
                      <a:lnTo>
                        <a:pt x="132" y="1628"/>
                      </a:lnTo>
                      <a:lnTo>
                        <a:pt x="132" y="1640"/>
                      </a:lnTo>
                      <a:lnTo>
                        <a:pt x="152" y="1644"/>
                      </a:lnTo>
                      <a:lnTo>
                        <a:pt x="160" y="1644"/>
                      </a:lnTo>
                      <a:lnTo>
                        <a:pt x="156" y="1660"/>
                      </a:lnTo>
                      <a:lnTo>
                        <a:pt x="156" y="1726"/>
                      </a:lnTo>
                      <a:lnTo>
                        <a:pt x="160" y="1758"/>
                      </a:lnTo>
                      <a:lnTo>
                        <a:pt x="164" y="1788"/>
                      </a:lnTo>
                      <a:lnTo>
                        <a:pt x="168" y="1816"/>
                      </a:lnTo>
                      <a:lnTo>
                        <a:pt x="172" y="1844"/>
                      </a:lnTo>
                      <a:lnTo>
                        <a:pt x="176" y="1932"/>
                      </a:lnTo>
                      <a:lnTo>
                        <a:pt x="180" y="1948"/>
                      </a:lnTo>
                      <a:lnTo>
                        <a:pt x="184" y="1960"/>
                      </a:lnTo>
                      <a:lnTo>
                        <a:pt x="188" y="1968"/>
                      </a:lnTo>
                      <a:lnTo>
                        <a:pt x="192" y="2018"/>
                      </a:lnTo>
                      <a:lnTo>
                        <a:pt x="196" y="2038"/>
                      </a:lnTo>
                      <a:lnTo>
                        <a:pt x="196" y="2062"/>
                      </a:lnTo>
                      <a:lnTo>
                        <a:pt x="192" y="2080"/>
                      </a:lnTo>
                      <a:lnTo>
                        <a:pt x="188" y="2096"/>
                      </a:lnTo>
                      <a:lnTo>
                        <a:pt x="184" y="2112"/>
                      </a:lnTo>
                      <a:lnTo>
                        <a:pt x="180" y="2128"/>
                      </a:lnTo>
                      <a:lnTo>
                        <a:pt x="176" y="2178"/>
                      </a:lnTo>
                      <a:lnTo>
                        <a:pt x="172" y="2198"/>
                      </a:lnTo>
                      <a:lnTo>
                        <a:pt x="168" y="2220"/>
                      </a:lnTo>
                      <a:lnTo>
                        <a:pt x="164" y="2244"/>
                      </a:lnTo>
                      <a:lnTo>
                        <a:pt x="160" y="2272"/>
                      </a:lnTo>
                      <a:lnTo>
                        <a:pt x="156" y="2298"/>
                      </a:lnTo>
                      <a:lnTo>
                        <a:pt x="152" y="2322"/>
                      </a:lnTo>
                      <a:lnTo>
                        <a:pt x="148" y="2354"/>
                      </a:lnTo>
                      <a:lnTo>
                        <a:pt x="148" y="2466"/>
                      </a:lnTo>
                      <a:lnTo>
                        <a:pt x="152" y="2518"/>
                      </a:lnTo>
                      <a:lnTo>
                        <a:pt x="156" y="2548"/>
                      </a:lnTo>
                      <a:lnTo>
                        <a:pt x="160" y="2572"/>
                      </a:lnTo>
                      <a:lnTo>
                        <a:pt x="160" y="2626"/>
                      </a:lnTo>
                      <a:lnTo>
                        <a:pt x="160" y="2744"/>
                      </a:lnTo>
                      <a:lnTo>
                        <a:pt x="164" y="2774"/>
                      </a:lnTo>
                      <a:lnTo>
                        <a:pt x="168" y="2798"/>
                      </a:lnTo>
                      <a:lnTo>
                        <a:pt x="172" y="2826"/>
                      </a:lnTo>
                      <a:lnTo>
                        <a:pt x="176" y="2872"/>
                      </a:lnTo>
                      <a:lnTo>
                        <a:pt x="176" y="2914"/>
                      </a:lnTo>
                      <a:lnTo>
                        <a:pt x="172" y="2918"/>
                      </a:lnTo>
                      <a:lnTo>
                        <a:pt x="168" y="2926"/>
                      </a:lnTo>
                      <a:lnTo>
                        <a:pt x="164" y="2930"/>
                      </a:lnTo>
                      <a:lnTo>
                        <a:pt x="160" y="2934"/>
                      </a:lnTo>
                      <a:lnTo>
                        <a:pt x="156" y="2938"/>
                      </a:lnTo>
                      <a:lnTo>
                        <a:pt x="152" y="2942"/>
                      </a:lnTo>
                      <a:lnTo>
                        <a:pt x="148" y="2946"/>
                      </a:lnTo>
                      <a:lnTo>
                        <a:pt x="144" y="2950"/>
                      </a:lnTo>
                      <a:lnTo>
                        <a:pt x="140" y="2954"/>
                      </a:lnTo>
                      <a:lnTo>
                        <a:pt x="136" y="2958"/>
                      </a:lnTo>
                      <a:lnTo>
                        <a:pt x="132" y="2966"/>
                      </a:lnTo>
                      <a:lnTo>
                        <a:pt x="128" y="2970"/>
                      </a:lnTo>
                      <a:lnTo>
                        <a:pt x="124" y="2974"/>
                      </a:lnTo>
                      <a:lnTo>
                        <a:pt x="122" y="2980"/>
                      </a:lnTo>
                      <a:lnTo>
                        <a:pt x="118" y="3012"/>
                      </a:lnTo>
                      <a:lnTo>
                        <a:pt x="114" y="3020"/>
                      </a:lnTo>
                      <a:lnTo>
                        <a:pt x="114" y="3052"/>
                      </a:lnTo>
                      <a:lnTo>
                        <a:pt x="118" y="3054"/>
                      </a:lnTo>
                      <a:lnTo>
                        <a:pt x="124" y="3058"/>
                      </a:lnTo>
                      <a:lnTo>
                        <a:pt x="160" y="3058"/>
                      </a:lnTo>
                      <a:lnTo>
                        <a:pt x="234" y="3054"/>
                      </a:lnTo>
                      <a:lnTo>
                        <a:pt x="276" y="3052"/>
                      </a:lnTo>
                      <a:lnTo>
                        <a:pt x="288" y="3048"/>
                      </a:lnTo>
                      <a:lnTo>
                        <a:pt x="300" y="3044"/>
                      </a:lnTo>
                      <a:lnTo>
                        <a:pt x="308" y="3040"/>
                      </a:lnTo>
                      <a:lnTo>
                        <a:pt x="312" y="3036"/>
                      </a:lnTo>
                      <a:lnTo>
                        <a:pt x="316" y="3032"/>
                      </a:lnTo>
                      <a:lnTo>
                        <a:pt x="320" y="3028"/>
                      </a:lnTo>
                      <a:lnTo>
                        <a:pt x="324" y="3024"/>
                      </a:lnTo>
                      <a:lnTo>
                        <a:pt x="328" y="3020"/>
                      </a:lnTo>
                      <a:lnTo>
                        <a:pt x="332" y="3012"/>
                      </a:lnTo>
                      <a:lnTo>
                        <a:pt x="332" y="3000"/>
                      </a:lnTo>
                      <a:lnTo>
                        <a:pt x="348" y="2996"/>
                      </a:lnTo>
                      <a:lnTo>
                        <a:pt x="358" y="2992"/>
                      </a:lnTo>
                      <a:lnTo>
                        <a:pt x="366" y="2988"/>
                      </a:lnTo>
                      <a:lnTo>
                        <a:pt x="370" y="2984"/>
                      </a:lnTo>
                      <a:lnTo>
                        <a:pt x="374" y="2980"/>
                      </a:lnTo>
                      <a:lnTo>
                        <a:pt x="382" y="2978"/>
                      </a:lnTo>
                      <a:lnTo>
                        <a:pt x="386" y="2970"/>
                      </a:lnTo>
                      <a:lnTo>
                        <a:pt x="386" y="2962"/>
                      </a:lnTo>
                      <a:lnTo>
                        <a:pt x="382" y="2926"/>
                      </a:lnTo>
                      <a:lnTo>
                        <a:pt x="378" y="2910"/>
                      </a:lnTo>
                      <a:lnTo>
                        <a:pt x="374" y="2896"/>
                      </a:lnTo>
                      <a:lnTo>
                        <a:pt x="382" y="2896"/>
                      </a:lnTo>
                      <a:lnTo>
                        <a:pt x="386" y="2864"/>
                      </a:lnTo>
                      <a:lnTo>
                        <a:pt x="390" y="2848"/>
                      </a:lnTo>
                      <a:lnTo>
                        <a:pt x="394" y="2826"/>
                      </a:lnTo>
                      <a:lnTo>
                        <a:pt x="398" y="2818"/>
                      </a:lnTo>
                      <a:lnTo>
                        <a:pt x="402" y="2806"/>
                      </a:lnTo>
                      <a:lnTo>
                        <a:pt x="406" y="2790"/>
                      </a:lnTo>
                      <a:lnTo>
                        <a:pt x="410" y="2778"/>
                      </a:lnTo>
                      <a:lnTo>
                        <a:pt x="414" y="2762"/>
                      </a:lnTo>
                      <a:lnTo>
                        <a:pt x="418" y="2750"/>
                      </a:lnTo>
                      <a:lnTo>
                        <a:pt x="422" y="2736"/>
                      </a:lnTo>
                      <a:lnTo>
                        <a:pt x="424" y="2720"/>
                      </a:lnTo>
                      <a:lnTo>
                        <a:pt x="428" y="2700"/>
                      </a:lnTo>
                      <a:lnTo>
                        <a:pt x="432" y="2676"/>
                      </a:lnTo>
                      <a:lnTo>
                        <a:pt x="436" y="2654"/>
                      </a:lnTo>
                      <a:lnTo>
                        <a:pt x="440" y="2630"/>
                      </a:lnTo>
                      <a:lnTo>
                        <a:pt x="444" y="2588"/>
                      </a:lnTo>
                      <a:lnTo>
                        <a:pt x="448" y="2514"/>
                      </a:lnTo>
                      <a:lnTo>
                        <a:pt x="448" y="2408"/>
                      </a:lnTo>
                      <a:lnTo>
                        <a:pt x="444" y="2272"/>
                      </a:lnTo>
                      <a:lnTo>
                        <a:pt x="440" y="2162"/>
                      </a:lnTo>
                      <a:lnTo>
                        <a:pt x="440" y="1948"/>
                      </a:lnTo>
                      <a:lnTo>
                        <a:pt x="444" y="1918"/>
                      </a:lnTo>
                      <a:lnTo>
                        <a:pt x="448" y="1906"/>
                      </a:lnTo>
                      <a:lnTo>
                        <a:pt x="452" y="1894"/>
                      </a:lnTo>
                      <a:lnTo>
                        <a:pt x="456" y="1878"/>
                      </a:lnTo>
                      <a:lnTo>
                        <a:pt x="460" y="1866"/>
                      </a:lnTo>
                      <a:lnTo>
                        <a:pt x="464" y="1850"/>
                      </a:lnTo>
                      <a:lnTo>
                        <a:pt x="468" y="1840"/>
                      </a:lnTo>
                      <a:lnTo>
                        <a:pt x="472" y="1832"/>
                      </a:lnTo>
                      <a:lnTo>
                        <a:pt x="476" y="1824"/>
                      </a:lnTo>
                      <a:lnTo>
                        <a:pt x="480" y="1816"/>
                      </a:lnTo>
                      <a:lnTo>
                        <a:pt x="484" y="1808"/>
                      </a:lnTo>
                      <a:lnTo>
                        <a:pt x="488" y="1792"/>
                      </a:lnTo>
                      <a:lnTo>
                        <a:pt x="492" y="1780"/>
                      </a:lnTo>
                      <a:lnTo>
                        <a:pt x="496" y="1764"/>
                      </a:lnTo>
                      <a:lnTo>
                        <a:pt x="500" y="1746"/>
                      </a:lnTo>
                      <a:lnTo>
                        <a:pt x="502" y="1730"/>
                      </a:lnTo>
                      <a:lnTo>
                        <a:pt x="502" y="1754"/>
                      </a:lnTo>
                      <a:lnTo>
                        <a:pt x="506" y="1784"/>
                      </a:lnTo>
                      <a:lnTo>
                        <a:pt x="510" y="1812"/>
                      </a:lnTo>
                      <a:lnTo>
                        <a:pt x="514" y="1836"/>
                      </a:lnTo>
                      <a:lnTo>
                        <a:pt x="518" y="1854"/>
                      </a:lnTo>
                      <a:lnTo>
                        <a:pt x="522" y="1878"/>
                      </a:lnTo>
                      <a:lnTo>
                        <a:pt x="526" y="1898"/>
                      </a:lnTo>
                      <a:lnTo>
                        <a:pt x="530" y="1918"/>
                      </a:lnTo>
                      <a:lnTo>
                        <a:pt x="534" y="1936"/>
                      </a:lnTo>
                      <a:lnTo>
                        <a:pt x="538" y="1952"/>
                      </a:lnTo>
                      <a:lnTo>
                        <a:pt x="542" y="1968"/>
                      </a:lnTo>
                      <a:lnTo>
                        <a:pt x="546" y="2038"/>
                      </a:lnTo>
                      <a:lnTo>
                        <a:pt x="550" y="2140"/>
                      </a:lnTo>
                      <a:lnTo>
                        <a:pt x="550" y="2182"/>
                      </a:lnTo>
                      <a:lnTo>
                        <a:pt x="546" y="2220"/>
                      </a:lnTo>
                      <a:lnTo>
                        <a:pt x="542" y="2264"/>
                      </a:lnTo>
                      <a:lnTo>
                        <a:pt x="538" y="2338"/>
                      </a:lnTo>
                      <a:lnTo>
                        <a:pt x="538" y="2580"/>
                      </a:lnTo>
                      <a:lnTo>
                        <a:pt x="542" y="2626"/>
                      </a:lnTo>
                      <a:lnTo>
                        <a:pt x="546" y="2658"/>
                      </a:lnTo>
                      <a:lnTo>
                        <a:pt x="550" y="2680"/>
                      </a:lnTo>
                      <a:lnTo>
                        <a:pt x="554" y="2704"/>
                      </a:lnTo>
                      <a:lnTo>
                        <a:pt x="558" y="2732"/>
                      </a:lnTo>
                      <a:lnTo>
                        <a:pt x="562" y="2748"/>
                      </a:lnTo>
                      <a:lnTo>
                        <a:pt x="566" y="2762"/>
                      </a:lnTo>
                      <a:lnTo>
                        <a:pt x="570" y="2778"/>
                      </a:lnTo>
                      <a:lnTo>
                        <a:pt x="574" y="2794"/>
                      </a:lnTo>
                      <a:lnTo>
                        <a:pt x="576" y="2806"/>
                      </a:lnTo>
                      <a:lnTo>
                        <a:pt x="580" y="2826"/>
                      </a:lnTo>
                      <a:lnTo>
                        <a:pt x="584" y="2840"/>
                      </a:lnTo>
                      <a:lnTo>
                        <a:pt x="588" y="2848"/>
                      </a:lnTo>
                      <a:lnTo>
                        <a:pt x="592" y="2860"/>
                      </a:lnTo>
                      <a:lnTo>
                        <a:pt x="596" y="2868"/>
                      </a:lnTo>
                      <a:lnTo>
                        <a:pt x="596" y="2884"/>
                      </a:lnTo>
                      <a:lnTo>
                        <a:pt x="592" y="2922"/>
                      </a:lnTo>
                      <a:lnTo>
                        <a:pt x="592" y="2938"/>
                      </a:lnTo>
                      <a:lnTo>
                        <a:pt x="596" y="2942"/>
                      </a:lnTo>
                      <a:lnTo>
                        <a:pt x="600" y="2946"/>
                      </a:lnTo>
                      <a:lnTo>
                        <a:pt x="608" y="2950"/>
                      </a:lnTo>
                      <a:lnTo>
                        <a:pt x="620" y="2954"/>
                      </a:lnTo>
                      <a:lnTo>
                        <a:pt x="640" y="2954"/>
                      </a:lnTo>
                      <a:lnTo>
                        <a:pt x="640" y="2974"/>
                      </a:lnTo>
                      <a:lnTo>
                        <a:pt x="644" y="2980"/>
                      </a:lnTo>
                      <a:lnTo>
                        <a:pt x="652" y="2984"/>
                      </a:lnTo>
                      <a:lnTo>
                        <a:pt x="654" y="2988"/>
                      </a:lnTo>
                      <a:lnTo>
                        <a:pt x="658" y="2992"/>
                      </a:lnTo>
                      <a:lnTo>
                        <a:pt x="666" y="2996"/>
                      </a:lnTo>
                      <a:lnTo>
                        <a:pt x="686" y="3000"/>
                      </a:lnTo>
                      <a:lnTo>
                        <a:pt x="698" y="3000"/>
                      </a:lnTo>
                      <a:lnTo>
                        <a:pt x="752" y="2996"/>
                      </a:lnTo>
                      <a:lnTo>
                        <a:pt x="796" y="2992"/>
                      </a:lnTo>
                      <a:lnTo>
                        <a:pt x="826" y="2988"/>
                      </a:lnTo>
                      <a:lnTo>
                        <a:pt x="838" y="2984"/>
                      </a:lnTo>
                      <a:lnTo>
                        <a:pt x="842" y="2980"/>
                      </a:lnTo>
                      <a:lnTo>
                        <a:pt x="846" y="2974"/>
                      </a:lnTo>
                      <a:lnTo>
                        <a:pt x="846" y="2962"/>
                      </a:lnTo>
                      <a:lnTo>
                        <a:pt x="842" y="2942"/>
                      </a:lnTo>
                      <a:lnTo>
                        <a:pt x="838" y="2938"/>
                      </a:lnTo>
                      <a:lnTo>
                        <a:pt x="834" y="2914"/>
                      </a:lnTo>
                      <a:lnTo>
                        <a:pt x="830" y="2906"/>
                      </a:lnTo>
                      <a:lnTo>
                        <a:pt x="826" y="2902"/>
                      </a:lnTo>
                      <a:lnTo>
                        <a:pt x="822" y="2900"/>
                      </a:lnTo>
                      <a:lnTo>
                        <a:pt x="818" y="2896"/>
                      </a:lnTo>
                      <a:lnTo>
                        <a:pt x="814" y="2892"/>
                      </a:lnTo>
                      <a:lnTo>
                        <a:pt x="810" y="2888"/>
                      </a:lnTo>
                      <a:lnTo>
                        <a:pt x="806" y="2884"/>
                      </a:lnTo>
                      <a:lnTo>
                        <a:pt x="804" y="2880"/>
                      </a:lnTo>
                      <a:lnTo>
                        <a:pt x="800" y="2876"/>
                      </a:lnTo>
                      <a:lnTo>
                        <a:pt x="796" y="2872"/>
                      </a:lnTo>
                      <a:lnTo>
                        <a:pt x="796" y="2860"/>
                      </a:lnTo>
                      <a:lnTo>
                        <a:pt x="800" y="2844"/>
                      </a:lnTo>
                      <a:lnTo>
                        <a:pt x="804" y="2828"/>
                      </a:lnTo>
                      <a:lnTo>
                        <a:pt x="806" y="2822"/>
                      </a:lnTo>
                      <a:lnTo>
                        <a:pt x="810" y="2810"/>
                      </a:lnTo>
                      <a:lnTo>
                        <a:pt x="814" y="2798"/>
                      </a:lnTo>
                      <a:lnTo>
                        <a:pt x="818" y="2790"/>
                      </a:lnTo>
                      <a:lnTo>
                        <a:pt x="822" y="2778"/>
                      </a:lnTo>
                      <a:lnTo>
                        <a:pt x="826" y="2766"/>
                      </a:lnTo>
                      <a:lnTo>
                        <a:pt x="830" y="2744"/>
                      </a:lnTo>
                      <a:lnTo>
                        <a:pt x="830" y="2528"/>
                      </a:lnTo>
                      <a:lnTo>
                        <a:pt x="830" y="2502"/>
                      </a:lnTo>
                      <a:lnTo>
                        <a:pt x="834" y="2482"/>
                      </a:lnTo>
                      <a:lnTo>
                        <a:pt x="838" y="2458"/>
                      </a:lnTo>
                      <a:lnTo>
                        <a:pt x="842" y="2428"/>
                      </a:lnTo>
                      <a:lnTo>
                        <a:pt x="842" y="2268"/>
                      </a:lnTo>
                      <a:lnTo>
                        <a:pt x="838" y="2236"/>
                      </a:lnTo>
                      <a:lnTo>
                        <a:pt x="838" y="1968"/>
                      </a:lnTo>
                      <a:lnTo>
                        <a:pt x="842" y="1932"/>
                      </a:lnTo>
                      <a:lnTo>
                        <a:pt x="846" y="1902"/>
                      </a:lnTo>
                      <a:lnTo>
                        <a:pt x="850" y="1866"/>
                      </a:lnTo>
                      <a:lnTo>
                        <a:pt x="854" y="1824"/>
                      </a:lnTo>
                      <a:lnTo>
                        <a:pt x="854" y="1628"/>
                      </a:lnTo>
                      <a:lnTo>
                        <a:pt x="850" y="1578"/>
                      </a:lnTo>
                      <a:lnTo>
                        <a:pt x="870" y="1578"/>
                      </a:lnTo>
                      <a:lnTo>
                        <a:pt x="912" y="1578"/>
                      </a:lnTo>
                      <a:lnTo>
                        <a:pt x="920" y="1582"/>
                      </a:lnTo>
                      <a:lnTo>
                        <a:pt x="928" y="1586"/>
                      </a:lnTo>
                      <a:lnTo>
                        <a:pt x="940" y="1590"/>
                      </a:lnTo>
                      <a:lnTo>
                        <a:pt x="948" y="1594"/>
                      </a:lnTo>
                      <a:lnTo>
                        <a:pt x="954" y="1598"/>
                      </a:lnTo>
                      <a:lnTo>
                        <a:pt x="962" y="1602"/>
                      </a:lnTo>
                      <a:lnTo>
                        <a:pt x="974" y="1606"/>
                      </a:lnTo>
                      <a:lnTo>
                        <a:pt x="986" y="1610"/>
                      </a:lnTo>
                      <a:lnTo>
                        <a:pt x="998" y="1614"/>
                      </a:lnTo>
                      <a:lnTo>
                        <a:pt x="1010" y="1616"/>
                      </a:lnTo>
                      <a:lnTo>
                        <a:pt x="1022" y="1620"/>
                      </a:lnTo>
                      <a:lnTo>
                        <a:pt x="1032" y="1624"/>
                      </a:lnTo>
                      <a:lnTo>
                        <a:pt x="1048" y="1628"/>
                      </a:lnTo>
                      <a:lnTo>
                        <a:pt x="1060" y="1632"/>
                      </a:lnTo>
                      <a:lnTo>
                        <a:pt x="1076" y="1636"/>
                      </a:lnTo>
                      <a:lnTo>
                        <a:pt x="1092" y="1640"/>
                      </a:lnTo>
                      <a:lnTo>
                        <a:pt x="1096" y="1644"/>
                      </a:lnTo>
                      <a:lnTo>
                        <a:pt x="1104" y="1648"/>
                      </a:lnTo>
                      <a:lnTo>
                        <a:pt x="1106" y="1652"/>
                      </a:lnTo>
                      <a:lnTo>
                        <a:pt x="1114" y="1656"/>
                      </a:lnTo>
                      <a:lnTo>
                        <a:pt x="1126" y="1656"/>
                      </a:lnTo>
                      <a:lnTo>
                        <a:pt x="1130" y="1652"/>
                      </a:lnTo>
                      <a:lnTo>
                        <a:pt x="1130" y="1640"/>
                      </a:lnTo>
                      <a:lnTo>
                        <a:pt x="1126" y="1620"/>
                      </a:lnTo>
                      <a:lnTo>
                        <a:pt x="1122" y="1610"/>
                      </a:lnTo>
                      <a:lnTo>
                        <a:pt x="1118" y="1598"/>
                      </a:lnTo>
                      <a:lnTo>
                        <a:pt x="1114" y="1582"/>
                      </a:lnTo>
                      <a:lnTo>
                        <a:pt x="1110" y="1562"/>
                      </a:lnTo>
                      <a:lnTo>
                        <a:pt x="1106" y="1542"/>
                      </a:lnTo>
                      <a:lnTo>
                        <a:pt x="1104" y="1524"/>
                      </a:lnTo>
                      <a:lnTo>
                        <a:pt x="1100" y="1504"/>
                      </a:lnTo>
                      <a:lnTo>
                        <a:pt x="1096" y="1480"/>
                      </a:lnTo>
                      <a:lnTo>
                        <a:pt x="1092" y="1462"/>
                      </a:lnTo>
                      <a:lnTo>
                        <a:pt x="1088" y="1438"/>
                      </a:lnTo>
                      <a:lnTo>
                        <a:pt x="1084" y="1414"/>
                      </a:lnTo>
                      <a:lnTo>
                        <a:pt x="1080" y="1392"/>
                      </a:lnTo>
                      <a:lnTo>
                        <a:pt x="1076" y="1364"/>
                      </a:lnTo>
                      <a:lnTo>
                        <a:pt x="1072" y="1348"/>
                      </a:lnTo>
                      <a:lnTo>
                        <a:pt x="1080" y="1348"/>
                      </a:lnTo>
                      <a:lnTo>
                        <a:pt x="1154" y="1344"/>
                      </a:lnTo>
                      <a:lnTo>
                        <a:pt x="1228" y="1340"/>
                      </a:lnTo>
                      <a:lnTo>
                        <a:pt x="1302" y="1336"/>
                      </a:lnTo>
                      <a:lnTo>
                        <a:pt x="1384" y="1332"/>
                      </a:lnTo>
                      <a:lnTo>
                        <a:pt x="1466" y="1328"/>
                      </a:lnTo>
                      <a:lnTo>
                        <a:pt x="1536" y="1324"/>
                      </a:lnTo>
                      <a:lnTo>
                        <a:pt x="1606" y="1320"/>
                      </a:lnTo>
                      <a:lnTo>
                        <a:pt x="1688" y="1316"/>
                      </a:lnTo>
                      <a:lnTo>
                        <a:pt x="1774" y="1314"/>
                      </a:lnTo>
                      <a:lnTo>
                        <a:pt x="1836" y="1310"/>
                      </a:lnTo>
                      <a:lnTo>
                        <a:pt x="1898" y="1306"/>
                      </a:lnTo>
                      <a:lnTo>
                        <a:pt x="1976" y="1302"/>
                      </a:lnTo>
                      <a:lnTo>
                        <a:pt x="1976" y="1278"/>
                      </a:lnTo>
                      <a:lnTo>
                        <a:pt x="1972" y="1246"/>
                      </a:lnTo>
                      <a:lnTo>
                        <a:pt x="1968" y="1216"/>
                      </a:lnTo>
                      <a:lnTo>
                        <a:pt x="1964" y="1180"/>
                      </a:lnTo>
                      <a:lnTo>
                        <a:pt x="1960" y="1150"/>
                      </a:lnTo>
                      <a:lnTo>
                        <a:pt x="1956" y="1114"/>
                      </a:lnTo>
                      <a:lnTo>
                        <a:pt x="1952" y="1084"/>
                      </a:lnTo>
                      <a:lnTo>
                        <a:pt x="1948" y="1048"/>
                      </a:lnTo>
                      <a:lnTo>
                        <a:pt x="1944" y="1016"/>
                      </a:lnTo>
                      <a:lnTo>
                        <a:pt x="1940" y="982"/>
                      </a:lnTo>
                      <a:lnTo>
                        <a:pt x="1938" y="950"/>
                      </a:lnTo>
                      <a:lnTo>
                        <a:pt x="1934" y="916"/>
                      </a:lnTo>
                      <a:lnTo>
                        <a:pt x="1930" y="884"/>
                      </a:lnTo>
                      <a:lnTo>
                        <a:pt x="1926" y="850"/>
                      </a:lnTo>
                      <a:lnTo>
                        <a:pt x="1926" y="826"/>
                      </a:lnTo>
                      <a:lnTo>
                        <a:pt x="1930" y="822"/>
                      </a:lnTo>
                      <a:lnTo>
                        <a:pt x="1930" y="806"/>
                      </a:lnTo>
                      <a:lnTo>
                        <a:pt x="1926" y="802"/>
                      </a:lnTo>
                      <a:lnTo>
                        <a:pt x="1918" y="802"/>
                      </a:lnTo>
                      <a:lnTo>
                        <a:pt x="1922" y="790"/>
                      </a:lnTo>
                      <a:lnTo>
                        <a:pt x="1934" y="786"/>
                      </a:lnTo>
                      <a:lnTo>
                        <a:pt x="1938" y="784"/>
                      </a:lnTo>
                      <a:lnTo>
                        <a:pt x="1938" y="764"/>
                      </a:lnTo>
                      <a:lnTo>
                        <a:pt x="1934" y="760"/>
                      </a:lnTo>
                      <a:lnTo>
                        <a:pt x="1930" y="756"/>
                      </a:lnTo>
                      <a:lnTo>
                        <a:pt x="1914" y="756"/>
                      </a:lnTo>
                      <a:lnTo>
                        <a:pt x="1914" y="744"/>
                      </a:lnTo>
                      <a:lnTo>
                        <a:pt x="1910" y="724"/>
                      </a:lnTo>
                      <a:lnTo>
                        <a:pt x="1922" y="724"/>
                      </a:lnTo>
                      <a:lnTo>
                        <a:pt x="1926" y="720"/>
                      </a:lnTo>
                      <a:lnTo>
                        <a:pt x="1930" y="716"/>
                      </a:lnTo>
                      <a:lnTo>
                        <a:pt x="1930" y="702"/>
                      </a:lnTo>
                      <a:lnTo>
                        <a:pt x="1926" y="698"/>
                      </a:lnTo>
                      <a:lnTo>
                        <a:pt x="1918" y="694"/>
                      </a:lnTo>
                      <a:lnTo>
                        <a:pt x="1906" y="694"/>
                      </a:lnTo>
                      <a:lnTo>
                        <a:pt x="1906" y="670"/>
                      </a:lnTo>
                      <a:lnTo>
                        <a:pt x="1902" y="632"/>
                      </a:lnTo>
                      <a:lnTo>
                        <a:pt x="1898" y="588"/>
                      </a:lnTo>
                      <a:lnTo>
                        <a:pt x="1894" y="550"/>
                      </a:lnTo>
                      <a:lnTo>
                        <a:pt x="1890" y="518"/>
                      </a:lnTo>
                      <a:lnTo>
                        <a:pt x="1886" y="502"/>
                      </a:lnTo>
                      <a:lnTo>
                        <a:pt x="1824" y="502"/>
                      </a:lnTo>
                      <a:lnTo>
                        <a:pt x="1726" y="506"/>
                      </a:lnTo>
                      <a:lnTo>
                        <a:pt x="1626" y="510"/>
                      </a:lnTo>
                      <a:lnTo>
                        <a:pt x="1524" y="514"/>
                      </a:lnTo>
                      <a:lnTo>
                        <a:pt x="1410" y="518"/>
                      </a:lnTo>
                      <a:lnTo>
                        <a:pt x="1302" y="522"/>
                      </a:lnTo>
                      <a:lnTo>
                        <a:pt x="1200" y="526"/>
                      </a:lnTo>
                      <a:lnTo>
                        <a:pt x="1064" y="530"/>
                      </a:lnTo>
                      <a:lnTo>
                        <a:pt x="962" y="534"/>
                      </a:lnTo>
                      <a:lnTo>
                        <a:pt x="962" y="526"/>
                      </a:lnTo>
                      <a:lnTo>
                        <a:pt x="958" y="518"/>
                      </a:lnTo>
                      <a:lnTo>
                        <a:pt x="954" y="510"/>
                      </a:lnTo>
                      <a:lnTo>
                        <a:pt x="952" y="506"/>
                      </a:lnTo>
                      <a:lnTo>
                        <a:pt x="948" y="498"/>
                      </a:lnTo>
                      <a:lnTo>
                        <a:pt x="944" y="490"/>
                      </a:lnTo>
                      <a:lnTo>
                        <a:pt x="940" y="486"/>
                      </a:lnTo>
                      <a:lnTo>
                        <a:pt x="936" y="484"/>
                      </a:lnTo>
                      <a:lnTo>
                        <a:pt x="932" y="480"/>
                      </a:lnTo>
                      <a:lnTo>
                        <a:pt x="928" y="476"/>
                      </a:lnTo>
                      <a:lnTo>
                        <a:pt x="924" y="472"/>
                      </a:lnTo>
                      <a:lnTo>
                        <a:pt x="920" y="468"/>
                      </a:lnTo>
                      <a:lnTo>
                        <a:pt x="916" y="464"/>
                      </a:lnTo>
                      <a:lnTo>
                        <a:pt x="908" y="460"/>
                      </a:lnTo>
                      <a:lnTo>
                        <a:pt x="892" y="456"/>
                      </a:lnTo>
                      <a:lnTo>
                        <a:pt x="888" y="452"/>
                      </a:lnTo>
                      <a:lnTo>
                        <a:pt x="880" y="448"/>
                      </a:lnTo>
                      <a:lnTo>
                        <a:pt x="874" y="444"/>
                      </a:lnTo>
                      <a:lnTo>
                        <a:pt x="866" y="440"/>
                      </a:lnTo>
                      <a:lnTo>
                        <a:pt x="854" y="436"/>
                      </a:lnTo>
                      <a:lnTo>
                        <a:pt x="842" y="432"/>
                      </a:lnTo>
                      <a:lnTo>
                        <a:pt x="822" y="428"/>
                      </a:lnTo>
                      <a:lnTo>
                        <a:pt x="806" y="424"/>
                      </a:lnTo>
                      <a:lnTo>
                        <a:pt x="796" y="420"/>
                      </a:lnTo>
                      <a:lnTo>
                        <a:pt x="776" y="416"/>
                      </a:lnTo>
                      <a:lnTo>
                        <a:pt x="760" y="412"/>
                      </a:lnTo>
                      <a:lnTo>
                        <a:pt x="744" y="408"/>
                      </a:lnTo>
                      <a:lnTo>
                        <a:pt x="744" y="402"/>
                      </a:lnTo>
                      <a:lnTo>
                        <a:pt x="748" y="386"/>
                      </a:lnTo>
                      <a:lnTo>
                        <a:pt x="748" y="378"/>
                      </a:lnTo>
                      <a:lnTo>
                        <a:pt x="760" y="378"/>
                      </a:lnTo>
                      <a:lnTo>
                        <a:pt x="768" y="374"/>
                      </a:lnTo>
                      <a:lnTo>
                        <a:pt x="772" y="366"/>
                      </a:lnTo>
                      <a:lnTo>
                        <a:pt x="772" y="354"/>
                      </a:lnTo>
                      <a:lnTo>
                        <a:pt x="768" y="342"/>
                      </a:lnTo>
                      <a:lnTo>
                        <a:pt x="768" y="334"/>
                      </a:lnTo>
                      <a:lnTo>
                        <a:pt x="772" y="320"/>
                      </a:lnTo>
                      <a:lnTo>
                        <a:pt x="772" y="292"/>
                      </a:lnTo>
                      <a:lnTo>
                        <a:pt x="772" y="288"/>
                      </a:lnTo>
                      <a:lnTo>
                        <a:pt x="772" y="276"/>
                      </a:lnTo>
                      <a:lnTo>
                        <a:pt x="780" y="280"/>
                      </a:lnTo>
                      <a:lnTo>
                        <a:pt x="788" y="280"/>
                      </a:lnTo>
                      <a:lnTo>
                        <a:pt x="788" y="276"/>
                      </a:lnTo>
                      <a:lnTo>
                        <a:pt x="784" y="272"/>
                      </a:lnTo>
                      <a:lnTo>
                        <a:pt x="780" y="264"/>
                      </a:lnTo>
                      <a:lnTo>
                        <a:pt x="784" y="260"/>
                      </a:lnTo>
                      <a:lnTo>
                        <a:pt x="788" y="256"/>
                      </a:lnTo>
                      <a:lnTo>
                        <a:pt x="792" y="254"/>
                      </a:lnTo>
                      <a:lnTo>
                        <a:pt x="796" y="250"/>
                      </a:lnTo>
                      <a:lnTo>
                        <a:pt x="800" y="246"/>
                      </a:lnTo>
                      <a:lnTo>
                        <a:pt x="800" y="238"/>
                      </a:lnTo>
                      <a:lnTo>
                        <a:pt x="796" y="194"/>
                      </a:lnTo>
                      <a:lnTo>
                        <a:pt x="792" y="164"/>
                      </a:lnTo>
                      <a:lnTo>
                        <a:pt x="788" y="152"/>
                      </a:lnTo>
                      <a:lnTo>
                        <a:pt x="784" y="120"/>
                      </a:lnTo>
                      <a:lnTo>
                        <a:pt x="780" y="108"/>
                      </a:lnTo>
                      <a:lnTo>
                        <a:pt x="776" y="98"/>
                      </a:lnTo>
                      <a:lnTo>
                        <a:pt x="772" y="90"/>
                      </a:lnTo>
                      <a:lnTo>
                        <a:pt x="768" y="82"/>
                      </a:lnTo>
                      <a:lnTo>
                        <a:pt x="764" y="78"/>
                      </a:lnTo>
                      <a:lnTo>
                        <a:pt x="760" y="70"/>
                      </a:lnTo>
                      <a:lnTo>
                        <a:pt x="756" y="66"/>
                      </a:lnTo>
                      <a:lnTo>
                        <a:pt x="752" y="58"/>
                      </a:lnTo>
                      <a:lnTo>
                        <a:pt x="748" y="54"/>
                      </a:lnTo>
                      <a:lnTo>
                        <a:pt x="744" y="50"/>
                      </a:lnTo>
                      <a:lnTo>
                        <a:pt x="740" y="46"/>
                      </a:lnTo>
                      <a:lnTo>
                        <a:pt x="736" y="42"/>
                      </a:lnTo>
                      <a:lnTo>
                        <a:pt x="732" y="38"/>
                      </a:lnTo>
                      <a:lnTo>
                        <a:pt x="726" y="34"/>
                      </a:lnTo>
                      <a:lnTo>
                        <a:pt x="722" y="30"/>
                      </a:lnTo>
                      <a:lnTo>
                        <a:pt x="714" y="28"/>
                      </a:lnTo>
                      <a:lnTo>
                        <a:pt x="710" y="24"/>
                      </a:lnTo>
                      <a:lnTo>
                        <a:pt x="702" y="20"/>
                      </a:lnTo>
                      <a:lnTo>
                        <a:pt x="694" y="16"/>
                      </a:lnTo>
                      <a:lnTo>
                        <a:pt x="686" y="12"/>
                      </a:lnTo>
                      <a:lnTo>
                        <a:pt x="674" y="8"/>
                      </a:lnTo>
                      <a:lnTo>
                        <a:pt x="654" y="4"/>
                      </a:lnTo>
                      <a:lnTo>
                        <a:pt x="640" y="0"/>
                      </a:lnTo>
                      <a:lnTo>
                        <a:pt x="600" y="0"/>
                      </a:lnTo>
                      <a:lnTo>
                        <a:pt x="588" y="4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Calibri" pitchFamily="-108" charset="0"/>
                  </a:endParaRPr>
                </a:p>
              </p:txBody>
            </p:sp>
            <p:sp>
              <p:nvSpPr>
                <p:cNvPr id="221" name="Freeform 60"/>
                <p:cNvSpPr>
                  <a:spLocks/>
                </p:cNvSpPr>
                <p:nvPr/>
              </p:nvSpPr>
              <p:spPr bwMode="auto">
                <a:xfrm>
                  <a:off x="9345298" y="-2756583"/>
                  <a:ext cx="1981357" cy="1257558"/>
                </a:xfrm>
                <a:custGeom>
                  <a:avLst/>
                  <a:gdLst>
                    <a:gd name="T0" fmla="*/ 2147483647 w 1248"/>
                    <a:gd name="T1" fmla="*/ 2147483647 h 792"/>
                    <a:gd name="T2" fmla="*/ 2147483647 w 1248"/>
                    <a:gd name="T3" fmla="*/ 2147483647 h 792"/>
                    <a:gd name="T4" fmla="*/ 2147483647 w 1248"/>
                    <a:gd name="T5" fmla="*/ 0 h 792"/>
                    <a:gd name="T6" fmla="*/ 0 w 1248"/>
                    <a:gd name="T7" fmla="*/ 2147483647 h 792"/>
                    <a:gd name="T8" fmla="*/ 2147483647 w 1248"/>
                    <a:gd name="T9" fmla="*/ 2147483647 h 792"/>
                    <a:gd name="T10" fmla="*/ 2147483647 w 1248"/>
                    <a:gd name="T11" fmla="*/ 2147483647 h 792"/>
                    <a:gd name="T12" fmla="*/ 2147483647 w 1248"/>
                    <a:gd name="T13" fmla="*/ 2147483647 h 792"/>
                    <a:gd name="T14" fmla="*/ 2147483647 w 1248"/>
                    <a:gd name="T15" fmla="*/ 2147483647 h 792"/>
                    <a:gd name="T16" fmla="*/ 2147483647 w 1248"/>
                    <a:gd name="T17" fmla="*/ 2147483647 h 792"/>
                    <a:gd name="T18" fmla="*/ 2147483647 w 1248"/>
                    <a:gd name="T19" fmla="*/ 2147483647 h 792"/>
                    <a:gd name="T20" fmla="*/ 2147483647 w 1248"/>
                    <a:gd name="T21" fmla="*/ 2147483647 h 792"/>
                    <a:gd name="T22" fmla="*/ 2147483647 w 1248"/>
                    <a:gd name="T23" fmla="*/ 2147483647 h 792"/>
                    <a:gd name="T24" fmla="*/ 2147483647 w 1248"/>
                    <a:gd name="T25" fmla="*/ 2147483647 h 792"/>
                    <a:gd name="T26" fmla="*/ 2147483647 w 1248"/>
                    <a:gd name="T27" fmla="*/ 2147483647 h 792"/>
                    <a:gd name="T28" fmla="*/ 2147483647 w 1248"/>
                    <a:gd name="T29" fmla="*/ 2147483647 h 792"/>
                    <a:gd name="T30" fmla="*/ 2147483647 w 1248"/>
                    <a:gd name="T31" fmla="*/ 2147483647 h 792"/>
                    <a:gd name="T32" fmla="*/ 2147483647 w 1248"/>
                    <a:gd name="T33" fmla="*/ 2147483647 h 792"/>
                    <a:gd name="T34" fmla="*/ 2147483647 w 1248"/>
                    <a:gd name="T35" fmla="*/ 2147483647 h 792"/>
                    <a:gd name="T36" fmla="*/ 2147483647 w 1248"/>
                    <a:gd name="T37" fmla="*/ 2147483647 h 792"/>
                    <a:gd name="T38" fmla="*/ 2147483647 w 1248"/>
                    <a:gd name="T39" fmla="*/ 2147483647 h 792"/>
                    <a:gd name="T40" fmla="*/ 2147483647 w 1248"/>
                    <a:gd name="T41" fmla="*/ 2147483647 h 792"/>
                    <a:gd name="T42" fmla="*/ 2147483647 w 1248"/>
                    <a:gd name="T43" fmla="*/ 2147483647 h 792"/>
                    <a:gd name="T44" fmla="*/ 2147483647 w 1248"/>
                    <a:gd name="T45" fmla="*/ 2147483647 h 792"/>
                    <a:gd name="T46" fmla="*/ 2147483647 w 1248"/>
                    <a:gd name="T47" fmla="*/ 2147483647 h 792"/>
                    <a:gd name="T48" fmla="*/ 2147483647 w 1248"/>
                    <a:gd name="T49" fmla="*/ 2147483647 h 792"/>
                    <a:gd name="T50" fmla="*/ 2147483647 w 1248"/>
                    <a:gd name="T51" fmla="*/ 2147483647 h 792"/>
                    <a:gd name="T52" fmla="*/ 2147483647 w 1248"/>
                    <a:gd name="T53" fmla="*/ 2147483647 h 792"/>
                    <a:gd name="T54" fmla="*/ 2147483647 w 1248"/>
                    <a:gd name="T55" fmla="*/ 2147483647 h 792"/>
                    <a:gd name="T56" fmla="*/ 2147483647 w 1248"/>
                    <a:gd name="T57" fmla="*/ 2147483647 h 792"/>
                    <a:gd name="T58" fmla="*/ 2147483647 w 1248"/>
                    <a:gd name="T59" fmla="*/ 2147483647 h 792"/>
                    <a:gd name="T60" fmla="*/ 2147483647 w 1248"/>
                    <a:gd name="T61" fmla="*/ 2147483647 h 792"/>
                    <a:gd name="T62" fmla="*/ 2147483647 w 1248"/>
                    <a:gd name="T63" fmla="*/ 2147483647 h 792"/>
                    <a:gd name="T64" fmla="*/ 2147483647 w 1248"/>
                    <a:gd name="T65" fmla="*/ 2147483647 h 792"/>
                    <a:gd name="T66" fmla="*/ 2147483647 w 1248"/>
                    <a:gd name="T67" fmla="*/ 2147483647 h 792"/>
                    <a:gd name="T68" fmla="*/ 2147483647 w 1248"/>
                    <a:gd name="T69" fmla="*/ 2147483647 h 792"/>
                    <a:gd name="T70" fmla="*/ 2147483647 w 1248"/>
                    <a:gd name="T71" fmla="*/ 2147483647 h 792"/>
                    <a:gd name="T72" fmla="*/ 2147483647 w 1248"/>
                    <a:gd name="T73" fmla="*/ 2147483647 h 792"/>
                    <a:gd name="T74" fmla="*/ 2147483647 w 1248"/>
                    <a:gd name="T75" fmla="*/ 2147483647 h 792"/>
                    <a:gd name="T76" fmla="*/ 2147483647 w 1248"/>
                    <a:gd name="T77" fmla="*/ 2147483647 h 792"/>
                    <a:gd name="T78" fmla="*/ 2147483647 w 1248"/>
                    <a:gd name="T79" fmla="*/ 2147483647 h 792"/>
                    <a:gd name="T80" fmla="*/ 2147483647 w 1248"/>
                    <a:gd name="T81" fmla="*/ 2147483647 h 792"/>
                    <a:gd name="T82" fmla="*/ 2147483647 w 1248"/>
                    <a:gd name="T83" fmla="*/ 2147483647 h 792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248"/>
                    <a:gd name="T127" fmla="*/ 0 h 792"/>
                    <a:gd name="T128" fmla="*/ 1248 w 1248"/>
                    <a:gd name="T129" fmla="*/ 792 h 792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248" h="792">
                      <a:moveTo>
                        <a:pt x="60" y="792"/>
                      </a:moveTo>
                      <a:lnTo>
                        <a:pt x="1248" y="734"/>
                      </a:lnTo>
                      <a:lnTo>
                        <a:pt x="1164" y="0"/>
                      </a:lnTo>
                      <a:lnTo>
                        <a:pt x="0" y="38"/>
                      </a:lnTo>
                      <a:lnTo>
                        <a:pt x="12" y="212"/>
                      </a:lnTo>
                      <a:lnTo>
                        <a:pt x="18" y="218"/>
                      </a:lnTo>
                      <a:lnTo>
                        <a:pt x="22" y="218"/>
                      </a:lnTo>
                      <a:lnTo>
                        <a:pt x="26" y="218"/>
                      </a:lnTo>
                      <a:lnTo>
                        <a:pt x="32" y="220"/>
                      </a:lnTo>
                      <a:lnTo>
                        <a:pt x="38" y="224"/>
                      </a:lnTo>
                      <a:lnTo>
                        <a:pt x="44" y="226"/>
                      </a:lnTo>
                      <a:lnTo>
                        <a:pt x="60" y="228"/>
                      </a:lnTo>
                      <a:lnTo>
                        <a:pt x="68" y="230"/>
                      </a:lnTo>
                      <a:lnTo>
                        <a:pt x="72" y="234"/>
                      </a:lnTo>
                      <a:lnTo>
                        <a:pt x="76" y="236"/>
                      </a:lnTo>
                      <a:lnTo>
                        <a:pt x="78" y="240"/>
                      </a:lnTo>
                      <a:lnTo>
                        <a:pt x="78" y="244"/>
                      </a:lnTo>
                      <a:lnTo>
                        <a:pt x="76" y="250"/>
                      </a:lnTo>
                      <a:lnTo>
                        <a:pt x="72" y="254"/>
                      </a:lnTo>
                      <a:lnTo>
                        <a:pt x="68" y="256"/>
                      </a:lnTo>
                      <a:lnTo>
                        <a:pt x="62" y="258"/>
                      </a:lnTo>
                      <a:lnTo>
                        <a:pt x="60" y="258"/>
                      </a:lnTo>
                      <a:lnTo>
                        <a:pt x="58" y="258"/>
                      </a:lnTo>
                      <a:lnTo>
                        <a:pt x="54" y="264"/>
                      </a:lnTo>
                      <a:lnTo>
                        <a:pt x="52" y="272"/>
                      </a:lnTo>
                      <a:lnTo>
                        <a:pt x="50" y="286"/>
                      </a:lnTo>
                      <a:lnTo>
                        <a:pt x="46" y="294"/>
                      </a:lnTo>
                      <a:lnTo>
                        <a:pt x="40" y="302"/>
                      </a:lnTo>
                      <a:lnTo>
                        <a:pt x="32" y="310"/>
                      </a:lnTo>
                      <a:lnTo>
                        <a:pt x="24" y="312"/>
                      </a:lnTo>
                      <a:lnTo>
                        <a:pt x="20" y="316"/>
                      </a:lnTo>
                      <a:lnTo>
                        <a:pt x="60" y="792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Calibri" pitchFamily="-108" charset="0"/>
                  </a:endParaRPr>
                </a:p>
              </p:txBody>
            </p:sp>
          </p:grpSp>
          <p:grpSp>
            <p:nvGrpSpPr>
              <p:cNvPr id="139" name="Gruppe 20"/>
              <p:cNvGrpSpPr>
                <a:grpSpLocks/>
              </p:cNvGrpSpPr>
              <p:nvPr/>
            </p:nvGrpSpPr>
            <p:grpSpPr bwMode="auto">
              <a:xfrm>
                <a:off x="1477963" y="1831975"/>
                <a:ext cx="400050" cy="1581150"/>
                <a:chOff x="8945563" y="-3140075"/>
                <a:chExt cx="400050" cy="1581150"/>
              </a:xfrm>
            </p:grpSpPr>
            <p:sp>
              <p:nvSpPr>
                <p:cNvPr id="141" name="Freeform 56"/>
                <p:cNvSpPr>
                  <a:spLocks/>
                </p:cNvSpPr>
                <p:nvPr/>
              </p:nvSpPr>
              <p:spPr bwMode="auto">
                <a:xfrm>
                  <a:off x="8945563" y="-3140075"/>
                  <a:ext cx="241300" cy="768350"/>
                </a:xfrm>
                <a:custGeom>
                  <a:avLst/>
                  <a:gdLst>
                    <a:gd name="T0" fmla="*/ 2147483647 w 152"/>
                    <a:gd name="T1" fmla="*/ 2147483647 h 484"/>
                    <a:gd name="T2" fmla="*/ 2147483647 w 152"/>
                    <a:gd name="T3" fmla="*/ 2147483647 h 484"/>
                    <a:gd name="T4" fmla="*/ 2147483647 w 152"/>
                    <a:gd name="T5" fmla="*/ 2147483647 h 484"/>
                    <a:gd name="T6" fmla="*/ 2147483647 w 152"/>
                    <a:gd name="T7" fmla="*/ 2147483647 h 484"/>
                    <a:gd name="T8" fmla="*/ 2147483647 w 152"/>
                    <a:gd name="T9" fmla="*/ 2147483647 h 484"/>
                    <a:gd name="T10" fmla="*/ 2147483647 w 152"/>
                    <a:gd name="T11" fmla="*/ 2147483647 h 484"/>
                    <a:gd name="T12" fmla="*/ 2147483647 w 152"/>
                    <a:gd name="T13" fmla="*/ 2147483647 h 484"/>
                    <a:gd name="T14" fmla="*/ 2147483647 w 152"/>
                    <a:gd name="T15" fmla="*/ 2147483647 h 484"/>
                    <a:gd name="T16" fmla="*/ 2147483647 w 152"/>
                    <a:gd name="T17" fmla="*/ 2147483647 h 484"/>
                    <a:gd name="T18" fmla="*/ 2147483647 w 152"/>
                    <a:gd name="T19" fmla="*/ 2147483647 h 484"/>
                    <a:gd name="T20" fmla="*/ 2147483647 w 152"/>
                    <a:gd name="T21" fmla="*/ 2147483647 h 484"/>
                    <a:gd name="T22" fmla="*/ 2147483647 w 152"/>
                    <a:gd name="T23" fmla="*/ 2147483647 h 484"/>
                    <a:gd name="T24" fmla="*/ 2147483647 w 152"/>
                    <a:gd name="T25" fmla="*/ 2147483647 h 484"/>
                    <a:gd name="T26" fmla="*/ 2147483647 w 152"/>
                    <a:gd name="T27" fmla="*/ 2147483647 h 484"/>
                    <a:gd name="T28" fmla="*/ 2147483647 w 152"/>
                    <a:gd name="T29" fmla="*/ 2147483647 h 484"/>
                    <a:gd name="T30" fmla="*/ 2147483647 w 152"/>
                    <a:gd name="T31" fmla="*/ 2147483647 h 484"/>
                    <a:gd name="T32" fmla="*/ 2147483647 w 152"/>
                    <a:gd name="T33" fmla="*/ 2147483647 h 484"/>
                    <a:gd name="T34" fmla="*/ 2147483647 w 152"/>
                    <a:gd name="T35" fmla="*/ 2147483647 h 484"/>
                    <a:gd name="T36" fmla="*/ 2147483647 w 152"/>
                    <a:gd name="T37" fmla="*/ 2147483647 h 484"/>
                    <a:gd name="T38" fmla="*/ 2147483647 w 152"/>
                    <a:gd name="T39" fmla="*/ 2147483647 h 484"/>
                    <a:gd name="T40" fmla="*/ 2147483647 w 152"/>
                    <a:gd name="T41" fmla="*/ 2147483647 h 484"/>
                    <a:gd name="T42" fmla="*/ 2147483647 w 152"/>
                    <a:gd name="T43" fmla="*/ 2147483647 h 484"/>
                    <a:gd name="T44" fmla="*/ 2147483647 w 152"/>
                    <a:gd name="T45" fmla="*/ 2147483647 h 484"/>
                    <a:gd name="T46" fmla="*/ 2147483647 w 152"/>
                    <a:gd name="T47" fmla="*/ 2147483647 h 484"/>
                    <a:gd name="T48" fmla="*/ 2147483647 w 152"/>
                    <a:gd name="T49" fmla="*/ 2147483647 h 484"/>
                    <a:gd name="T50" fmla="*/ 2147483647 w 152"/>
                    <a:gd name="T51" fmla="*/ 2147483647 h 484"/>
                    <a:gd name="T52" fmla="*/ 2147483647 w 152"/>
                    <a:gd name="T53" fmla="*/ 2147483647 h 484"/>
                    <a:gd name="T54" fmla="*/ 2147483647 w 152"/>
                    <a:gd name="T55" fmla="*/ 2147483647 h 484"/>
                    <a:gd name="T56" fmla="*/ 0 w 152"/>
                    <a:gd name="T57" fmla="*/ 2147483647 h 484"/>
                    <a:gd name="T58" fmla="*/ 2147483647 w 152"/>
                    <a:gd name="T59" fmla="*/ 2147483647 h 484"/>
                    <a:gd name="T60" fmla="*/ 2147483647 w 152"/>
                    <a:gd name="T61" fmla="*/ 2147483647 h 484"/>
                    <a:gd name="T62" fmla="*/ 2147483647 w 152"/>
                    <a:gd name="T63" fmla="*/ 2147483647 h 484"/>
                    <a:gd name="T64" fmla="*/ 2147483647 w 152"/>
                    <a:gd name="T65" fmla="*/ 0 h 484"/>
                    <a:gd name="T66" fmla="*/ 2147483647 w 152"/>
                    <a:gd name="T67" fmla="*/ 0 h 48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152"/>
                    <a:gd name="T103" fmla="*/ 0 h 484"/>
                    <a:gd name="T104" fmla="*/ 152 w 152"/>
                    <a:gd name="T105" fmla="*/ 484 h 48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152" h="484">
                      <a:moveTo>
                        <a:pt x="30" y="2"/>
                      </a:moveTo>
                      <a:lnTo>
                        <a:pt x="30" y="2"/>
                      </a:lnTo>
                      <a:lnTo>
                        <a:pt x="24" y="4"/>
                      </a:lnTo>
                      <a:lnTo>
                        <a:pt x="18" y="8"/>
                      </a:lnTo>
                      <a:lnTo>
                        <a:pt x="14" y="12"/>
                      </a:lnTo>
                      <a:lnTo>
                        <a:pt x="12" y="18"/>
                      </a:lnTo>
                      <a:lnTo>
                        <a:pt x="10" y="24"/>
                      </a:lnTo>
                      <a:lnTo>
                        <a:pt x="12" y="34"/>
                      </a:lnTo>
                      <a:lnTo>
                        <a:pt x="18" y="56"/>
                      </a:lnTo>
                      <a:lnTo>
                        <a:pt x="34" y="88"/>
                      </a:lnTo>
                      <a:lnTo>
                        <a:pt x="46" y="104"/>
                      </a:lnTo>
                      <a:lnTo>
                        <a:pt x="58" y="122"/>
                      </a:lnTo>
                      <a:lnTo>
                        <a:pt x="74" y="140"/>
                      </a:lnTo>
                      <a:lnTo>
                        <a:pt x="92" y="160"/>
                      </a:lnTo>
                      <a:lnTo>
                        <a:pt x="112" y="180"/>
                      </a:lnTo>
                      <a:lnTo>
                        <a:pt x="138" y="204"/>
                      </a:lnTo>
                      <a:lnTo>
                        <a:pt x="120" y="230"/>
                      </a:lnTo>
                      <a:lnTo>
                        <a:pt x="118" y="232"/>
                      </a:lnTo>
                      <a:lnTo>
                        <a:pt x="118" y="234"/>
                      </a:lnTo>
                      <a:lnTo>
                        <a:pt x="120" y="236"/>
                      </a:lnTo>
                      <a:lnTo>
                        <a:pt x="132" y="248"/>
                      </a:lnTo>
                      <a:lnTo>
                        <a:pt x="142" y="258"/>
                      </a:lnTo>
                      <a:lnTo>
                        <a:pt x="146" y="264"/>
                      </a:lnTo>
                      <a:lnTo>
                        <a:pt x="148" y="270"/>
                      </a:lnTo>
                      <a:lnTo>
                        <a:pt x="150" y="278"/>
                      </a:lnTo>
                      <a:lnTo>
                        <a:pt x="152" y="284"/>
                      </a:lnTo>
                      <a:lnTo>
                        <a:pt x="152" y="286"/>
                      </a:lnTo>
                      <a:lnTo>
                        <a:pt x="150" y="288"/>
                      </a:lnTo>
                      <a:lnTo>
                        <a:pt x="148" y="294"/>
                      </a:lnTo>
                      <a:lnTo>
                        <a:pt x="146" y="308"/>
                      </a:lnTo>
                      <a:lnTo>
                        <a:pt x="144" y="358"/>
                      </a:lnTo>
                      <a:lnTo>
                        <a:pt x="144" y="388"/>
                      </a:lnTo>
                      <a:lnTo>
                        <a:pt x="144" y="420"/>
                      </a:lnTo>
                      <a:lnTo>
                        <a:pt x="146" y="450"/>
                      </a:lnTo>
                      <a:lnTo>
                        <a:pt x="150" y="480"/>
                      </a:lnTo>
                      <a:lnTo>
                        <a:pt x="146" y="484"/>
                      </a:lnTo>
                      <a:lnTo>
                        <a:pt x="140" y="484"/>
                      </a:lnTo>
                      <a:lnTo>
                        <a:pt x="118" y="390"/>
                      </a:lnTo>
                      <a:lnTo>
                        <a:pt x="94" y="296"/>
                      </a:lnTo>
                      <a:lnTo>
                        <a:pt x="82" y="250"/>
                      </a:lnTo>
                      <a:lnTo>
                        <a:pt x="66" y="202"/>
                      </a:lnTo>
                      <a:lnTo>
                        <a:pt x="50" y="158"/>
                      </a:lnTo>
                      <a:lnTo>
                        <a:pt x="30" y="114"/>
                      </a:lnTo>
                      <a:lnTo>
                        <a:pt x="18" y="92"/>
                      </a:lnTo>
                      <a:lnTo>
                        <a:pt x="6" y="68"/>
                      </a:lnTo>
                      <a:lnTo>
                        <a:pt x="2" y="58"/>
                      </a:lnTo>
                      <a:lnTo>
                        <a:pt x="0" y="44"/>
                      </a:lnTo>
                      <a:lnTo>
                        <a:pt x="0" y="32"/>
                      </a:lnTo>
                      <a:lnTo>
                        <a:pt x="2" y="18"/>
                      </a:lnTo>
                      <a:lnTo>
                        <a:pt x="10" y="8"/>
                      </a:lnTo>
                      <a:lnTo>
                        <a:pt x="12" y="4"/>
                      </a:lnTo>
                      <a:lnTo>
                        <a:pt x="10" y="2"/>
                      </a:lnTo>
                      <a:lnTo>
                        <a:pt x="12" y="2"/>
                      </a:lnTo>
                      <a:lnTo>
                        <a:pt x="14" y="0"/>
                      </a:lnTo>
                      <a:lnTo>
                        <a:pt x="26" y="0"/>
                      </a:lnTo>
                      <a:lnTo>
                        <a:pt x="32" y="0"/>
                      </a:lnTo>
                      <a:lnTo>
                        <a:pt x="30" y="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Calibri" pitchFamily="-108" charset="0"/>
                  </a:endParaRPr>
                </a:p>
              </p:txBody>
            </p:sp>
            <p:sp>
              <p:nvSpPr>
                <p:cNvPr id="142" name="Freeform 57"/>
                <p:cNvSpPr>
                  <a:spLocks/>
                </p:cNvSpPr>
                <p:nvPr/>
              </p:nvSpPr>
              <p:spPr bwMode="auto">
                <a:xfrm>
                  <a:off x="9301163" y="-2806700"/>
                  <a:ext cx="44450" cy="66675"/>
                </a:xfrm>
                <a:custGeom>
                  <a:avLst/>
                  <a:gdLst>
                    <a:gd name="T0" fmla="*/ 0 w 28"/>
                    <a:gd name="T1" fmla="*/ 2147483647 h 42"/>
                    <a:gd name="T2" fmla="*/ 0 w 28"/>
                    <a:gd name="T3" fmla="*/ 2147483647 h 42"/>
                    <a:gd name="T4" fmla="*/ 2147483647 w 28"/>
                    <a:gd name="T5" fmla="*/ 2147483647 h 42"/>
                    <a:gd name="T6" fmla="*/ 2147483647 w 28"/>
                    <a:gd name="T7" fmla="*/ 2147483647 h 42"/>
                    <a:gd name="T8" fmla="*/ 2147483647 w 28"/>
                    <a:gd name="T9" fmla="*/ 2147483647 h 42"/>
                    <a:gd name="T10" fmla="*/ 2147483647 w 28"/>
                    <a:gd name="T11" fmla="*/ 2147483647 h 42"/>
                    <a:gd name="T12" fmla="*/ 2147483647 w 28"/>
                    <a:gd name="T13" fmla="*/ 2147483647 h 42"/>
                    <a:gd name="T14" fmla="*/ 2147483647 w 28"/>
                    <a:gd name="T15" fmla="*/ 2147483647 h 42"/>
                    <a:gd name="T16" fmla="*/ 2147483647 w 28"/>
                    <a:gd name="T17" fmla="*/ 2147483647 h 42"/>
                    <a:gd name="T18" fmla="*/ 2147483647 w 28"/>
                    <a:gd name="T19" fmla="*/ 2147483647 h 42"/>
                    <a:gd name="T20" fmla="*/ 2147483647 w 28"/>
                    <a:gd name="T21" fmla="*/ 0 h 42"/>
                    <a:gd name="T22" fmla="*/ 2147483647 w 28"/>
                    <a:gd name="T23" fmla="*/ 0 h 42"/>
                    <a:gd name="T24" fmla="*/ 2147483647 w 28"/>
                    <a:gd name="T25" fmla="*/ 2147483647 h 42"/>
                    <a:gd name="T26" fmla="*/ 2147483647 w 28"/>
                    <a:gd name="T27" fmla="*/ 2147483647 h 42"/>
                    <a:gd name="T28" fmla="*/ 2147483647 w 28"/>
                    <a:gd name="T29" fmla="*/ 2147483647 h 42"/>
                    <a:gd name="T30" fmla="*/ 2147483647 w 28"/>
                    <a:gd name="T31" fmla="*/ 2147483647 h 42"/>
                    <a:gd name="T32" fmla="*/ 2147483647 w 28"/>
                    <a:gd name="T33" fmla="*/ 2147483647 h 42"/>
                    <a:gd name="T34" fmla="*/ 0 w 28"/>
                    <a:gd name="T35" fmla="*/ 2147483647 h 42"/>
                    <a:gd name="T36" fmla="*/ 0 w 28"/>
                    <a:gd name="T37" fmla="*/ 2147483647 h 42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28"/>
                    <a:gd name="T58" fmla="*/ 0 h 42"/>
                    <a:gd name="T59" fmla="*/ 28 w 28"/>
                    <a:gd name="T60" fmla="*/ 42 h 42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28" h="42">
                      <a:moveTo>
                        <a:pt x="0" y="10"/>
                      </a:moveTo>
                      <a:lnTo>
                        <a:pt x="0" y="10"/>
                      </a:lnTo>
                      <a:lnTo>
                        <a:pt x="10" y="24"/>
                      </a:lnTo>
                      <a:lnTo>
                        <a:pt x="16" y="32"/>
                      </a:lnTo>
                      <a:lnTo>
                        <a:pt x="18" y="42"/>
                      </a:lnTo>
                      <a:lnTo>
                        <a:pt x="24" y="40"/>
                      </a:lnTo>
                      <a:lnTo>
                        <a:pt x="24" y="30"/>
                      </a:lnTo>
                      <a:lnTo>
                        <a:pt x="24" y="20"/>
                      </a:lnTo>
                      <a:lnTo>
                        <a:pt x="24" y="10"/>
                      </a:lnTo>
                      <a:lnTo>
                        <a:pt x="28" y="0"/>
                      </a:lnTo>
                      <a:lnTo>
                        <a:pt x="22" y="0"/>
                      </a:lnTo>
                      <a:lnTo>
                        <a:pt x="16" y="2"/>
                      </a:lnTo>
                      <a:lnTo>
                        <a:pt x="14" y="4"/>
                      </a:lnTo>
                      <a:lnTo>
                        <a:pt x="10" y="6"/>
                      </a:lnTo>
                      <a:lnTo>
                        <a:pt x="0" y="1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Calibri" pitchFamily="-108" charset="0"/>
                  </a:endParaRPr>
                </a:p>
              </p:txBody>
            </p:sp>
            <p:sp>
              <p:nvSpPr>
                <p:cNvPr id="143" name="Freeform 58"/>
                <p:cNvSpPr>
                  <a:spLocks/>
                </p:cNvSpPr>
                <p:nvPr/>
              </p:nvSpPr>
              <p:spPr bwMode="auto">
                <a:xfrm>
                  <a:off x="9263063" y="-2743200"/>
                  <a:ext cx="41275" cy="104775"/>
                </a:xfrm>
                <a:custGeom>
                  <a:avLst/>
                  <a:gdLst>
                    <a:gd name="T0" fmla="*/ 2147483647 w 26"/>
                    <a:gd name="T1" fmla="*/ 0 h 66"/>
                    <a:gd name="T2" fmla="*/ 2147483647 w 26"/>
                    <a:gd name="T3" fmla="*/ 0 h 66"/>
                    <a:gd name="T4" fmla="*/ 2147483647 w 26"/>
                    <a:gd name="T5" fmla="*/ 2147483647 h 66"/>
                    <a:gd name="T6" fmla="*/ 2147483647 w 26"/>
                    <a:gd name="T7" fmla="*/ 2147483647 h 66"/>
                    <a:gd name="T8" fmla="*/ 2147483647 w 26"/>
                    <a:gd name="T9" fmla="*/ 2147483647 h 66"/>
                    <a:gd name="T10" fmla="*/ 2147483647 w 26"/>
                    <a:gd name="T11" fmla="*/ 2147483647 h 66"/>
                    <a:gd name="T12" fmla="*/ 2147483647 w 26"/>
                    <a:gd name="T13" fmla="*/ 2147483647 h 66"/>
                    <a:gd name="T14" fmla="*/ 2147483647 w 26"/>
                    <a:gd name="T15" fmla="*/ 2147483647 h 66"/>
                    <a:gd name="T16" fmla="*/ 2147483647 w 26"/>
                    <a:gd name="T17" fmla="*/ 2147483647 h 66"/>
                    <a:gd name="T18" fmla="*/ 2147483647 w 26"/>
                    <a:gd name="T19" fmla="*/ 2147483647 h 66"/>
                    <a:gd name="T20" fmla="*/ 2147483647 w 26"/>
                    <a:gd name="T21" fmla="*/ 2147483647 h 66"/>
                    <a:gd name="T22" fmla="*/ 2147483647 w 26"/>
                    <a:gd name="T23" fmla="*/ 2147483647 h 66"/>
                    <a:gd name="T24" fmla="*/ 2147483647 w 26"/>
                    <a:gd name="T25" fmla="*/ 2147483647 h 66"/>
                    <a:gd name="T26" fmla="*/ 2147483647 w 26"/>
                    <a:gd name="T27" fmla="*/ 2147483647 h 66"/>
                    <a:gd name="T28" fmla="*/ 2147483647 w 26"/>
                    <a:gd name="T29" fmla="*/ 2147483647 h 66"/>
                    <a:gd name="T30" fmla="*/ 2147483647 w 26"/>
                    <a:gd name="T31" fmla="*/ 2147483647 h 66"/>
                    <a:gd name="T32" fmla="*/ 2147483647 w 26"/>
                    <a:gd name="T33" fmla="*/ 2147483647 h 66"/>
                    <a:gd name="T34" fmla="*/ 2147483647 w 26"/>
                    <a:gd name="T35" fmla="*/ 2147483647 h 66"/>
                    <a:gd name="T36" fmla="*/ 2147483647 w 26"/>
                    <a:gd name="T37" fmla="*/ 2147483647 h 66"/>
                    <a:gd name="T38" fmla="*/ 0 w 26"/>
                    <a:gd name="T39" fmla="*/ 2147483647 h 66"/>
                    <a:gd name="T40" fmla="*/ 0 w 26"/>
                    <a:gd name="T41" fmla="*/ 2147483647 h 66"/>
                    <a:gd name="T42" fmla="*/ 2147483647 w 26"/>
                    <a:gd name="T43" fmla="*/ 2147483647 h 66"/>
                    <a:gd name="T44" fmla="*/ 2147483647 w 26"/>
                    <a:gd name="T45" fmla="*/ 2147483647 h 66"/>
                    <a:gd name="T46" fmla="*/ 2147483647 w 26"/>
                    <a:gd name="T47" fmla="*/ 2147483647 h 66"/>
                    <a:gd name="T48" fmla="*/ 2147483647 w 26"/>
                    <a:gd name="T49" fmla="*/ 2147483647 h 66"/>
                    <a:gd name="T50" fmla="*/ 2147483647 w 26"/>
                    <a:gd name="T51" fmla="*/ 2147483647 h 66"/>
                    <a:gd name="T52" fmla="*/ 2147483647 w 26"/>
                    <a:gd name="T53" fmla="*/ 2147483647 h 66"/>
                    <a:gd name="T54" fmla="*/ 2147483647 w 26"/>
                    <a:gd name="T55" fmla="*/ 2147483647 h 66"/>
                    <a:gd name="T56" fmla="*/ 2147483647 w 26"/>
                    <a:gd name="T57" fmla="*/ 0 h 66"/>
                    <a:gd name="T58" fmla="*/ 2147483647 w 26"/>
                    <a:gd name="T59" fmla="*/ 0 h 66"/>
                    <a:gd name="T60" fmla="*/ 2147483647 w 26"/>
                    <a:gd name="T61" fmla="*/ 0 h 6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w 26"/>
                    <a:gd name="T94" fmla="*/ 0 h 66"/>
                    <a:gd name="T95" fmla="*/ 26 w 26"/>
                    <a:gd name="T96" fmla="*/ 66 h 6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T93" t="T94" r="T95" b="T96"/>
                  <a:pathLst>
                    <a:path w="26" h="66">
                      <a:moveTo>
                        <a:pt x="22" y="0"/>
                      </a:moveTo>
                      <a:lnTo>
                        <a:pt x="22" y="0"/>
                      </a:lnTo>
                      <a:lnTo>
                        <a:pt x="24" y="32"/>
                      </a:lnTo>
                      <a:lnTo>
                        <a:pt x="24" y="42"/>
                      </a:lnTo>
                      <a:lnTo>
                        <a:pt x="26" y="56"/>
                      </a:lnTo>
                      <a:lnTo>
                        <a:pt x="26" y="66"/>
                      </a:lnTo>
                      <a:lnTo>
                        <a:pt x="24" y="66"/>
                      </a:lnTo>
                      <a:lnTo>
                        <a:pt x="20" y="66"/>
                      </a:lnTo>
                      <a:lnTo>
                        <a:pt x="10" y="56"/>
                      </a:lnTo>
                      <a:lnTo>
                        <a:pt x="8" y="52"/>
                      </a:lnTo>
                      <a:lnTo>
                        <a:pt x="6" y="46"/>
                      </a:lnTo>
                      <a:lnTo>
                        <a:pt x="2" y="36"/>
                      </a:lnTo>
                      <a:lnTo>
                        <a:pt x="0" y="30"/>
                      </a:lnTo>
                      <a:lnTo>
                        <a:pt x="4" y="20"/>
                      </a:lnTo>
                      <a:lnTo>
                        <a:pt x="6" y="10"/>
                      </a:lnTo>
                      <a:lnTo>
                        <a:pt x="10" y="4"/>
                      </a:lnTo>
                      <a:lnTo>
                        <a:pt x="14" y="2"/>
                      </a:lnTo>
                      <a:lnTo>
                        <a:pt x="18" y="0"/>
                      </a:lnTo>
                      <a:lnTo>
                        <a:pt x="22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Calibri" pitchFamily="-108" charset="0"/>
                  </a:endParaRPr>
                </a:p>
              </p:txBody>
            </p:sp>
            <p:sp>
              <p:nvSpPr>
                <p:cNvPr id="144" name="Freeform 59"/>
                <p:cNvSpPr>
                  <a:spLocks/>
                </p:cNvSpPr>
                <p:nvPr/>
              </p:nvSpPr>
              <p:spPr bwMode="auto">
                <a:xfrm>
                  <a:off x="9174163" y="-1793875"/>
                  <a:ext cx="34925" cy="234950"/>
                </a:xfrm>
                <a:custGeom>
                  <a:avLst/>
                  <a:gdLst>
                    <a:gd name="T0" fmla="*/ 2147483647 w 22"/>
                    <a:gd name="T1" fmla="*/ 2147483647 h 148"/>
                    <a:gd name="T2" fmla="*/ 2147483647 w 22"/>
                    <a:gd name="T3" fmla="*/ 2147483647 h 148"/>
                    <a:gd name="T4" fmla="*/ 2147483647 w 22"/>
                    <a:gd name="T5" fmla="*/ 2147483647 h 148"/>
                    <a:gd name="T6" fmla="*/ 0 w 22"/>
                    <a:gd name="T7" fmla="*/ 2147483647 h 148"/>
                    <a:gd name="T8" fmla="*/ 0 w 22"/>
                    <a:gd name="T9" fmla="*/ 2147483647 h 148"/>
                    <a:gd name="T10" fmla="*/ 2147483647 w 22"/>
                    <a:gd name="T11" fmla="*/ 2147483647 h 148"/>
                    <a:gd name="T12" fmla="*/ 2147483647 w 22"/>
                    <a:gd name="T13" fmla="*/ 0 h 148"/>
                    <a:gd name="T14" fmla="*/ 2147483647 w 22"/>
                    <a:gd name="T15" fmla="*/ 2147483647 h 14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22"/>
                    <a:gd name="T25" fmla="*/ 0 h 148"/>
                    <a:gd name="T26" fmla="*/ 22 w 22"/>
                    <a:gd name="T27" fmla="*/ 148 h 14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22" h="148">
                      <a:moveTo>
                        <a:pt x="18" y="148"/>
                      </a:moveTo>
                      <a:lnTo>
                        <a:pt x="10" y="148"/>
                      </a:lnTo>
                      <a:lnTo>
                        <a:pt x="4" y="146"/>
                      </a:lnTo>
                      <a:lnTo>
                        <a:pt x="0" y="146"/>
                      </a:lnTo>
                      <a:lnTo>
                        <a:pt x="12" y="72"/>
                      </a:lnTo>
                      <a:lnTo>
                        <a:pt x="22" y="0"/>
                      </a:lnTo>
                      <a:lnTo>
                        <a:pt x="18" y="14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>
                    <a:latin typeface="Calibri" pitchFamily="-108" charset="0"/>
                  </a:endParaRPr>
                </a:p>
              </p:txBody>
            </p:sp>
          </p:grpSp>
          <p:sp>
            <p:nvSpPr>
              <p:cNvPr id="140" name="Kombinationstegning 22"/>
              <p:cNvSpPr>
                <a:spLocks noChangeArrowheads="1"/>
              </p:cNvSpPr>
              <p:nvPr/>
            </p:nvSpPr>
            <p:spPr bwMode="auto">
              <a:xfrm>
                <a:off x="1639310" y="2142340"/>
                <a:ext cx="208380" cy="496580"/>
              </a:xfrm>
              <a:custGeom>
                <a:avLst/>
                <a:gdLst>
                  <a:gd name="T0" fmla="*/ 142077 w 209550"/>
                  <a:gd name="T1" fmla="*/ 124155 h 495300"/>
                  <a:gd name="T2" fmla="*/ 208380 w 209550"/>
                  <a:gd name="T3" fmla="*/ 248310 h 495300"/>
                  <a:gd name="T4" fmla="*/ 208380 w 209550"/>
                  <a:gd name="T5" fmla="*/ 429767 h 495300"/>
                  <a:gd name="T6" fmla="*/ 75775 w 209550"/>
                  <a:gd name="T7" fmla="*/ 496619 h 495300"/>
                  <a:gd name="T8" fmla="*/ 75775 w 209550"/>
                  <a:gd name="T9" fmla="*/ 496619 h 495300"/>
                  <a:gd name="T10" fmla="*/ 56831 w 209550"/>
                  <a:gd name="T11" fmla="*/ 152806 h 495300"/>
                  <a:gd name="T12" fmla="*/ 56831 w 209550"/>
                  <a:gd name="T13" fmla="*/ 114604 h 495300"/>
                  <a:gd name="T14" fmla="*/ 0 w 209550"/>
                  <a:gd name="T15" fmla="*/ 66852 h 495300"/>
                  <a:gd name="T16" fmla="*/ 47359 w 209550"/>
                  <a:gd name="T17" fmla="*/ 0 h 495300"/>
                  <a:gd name="T18" fmla="*/ 151549 w 209550"/>
                  <a:gd name="T19" fmla="*/ 19101 h 495300"/>
                  <a:gd name="T20" fmla="*/ 198908 w 209550"/>
                  <a:gd name="T21" fmla="*/ 66852 h 495300"/>
                  <a:gd name="T22" fmla="*/ 142077 w 209550"/>
                  <a:gd name="T23" fmla="*/ 124155 h 49530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209550"/>
                  <a:gd name="T37" fmla="*/ 0 h 495300"/>
                  <a:gd name="T38" fmla="*/ 209550 w 209550"/>
                  <a:gd name="T39" fmla="*/ 495300 h 49530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209550" h="495300">
                    <a:moveTo>
                      <a:pt x="142875" y="123825"/>
                    </a:moveTo>
                    <a:lnTo>
                      <a:pt x="209550" y="247650"/>
                    </a:lnTo>
                    <a:lnTo>
                      <a:pt x="209550" y="428625"/>
                    </a:lnTo>
                    <a:lnTo>
                      <a:pt x="76200" y="495300"/>
                    </a:lnTo>
                    <a:lnTo>
                      <a:pt x="57150" y="152400"/>
                    </a:lnTo>
                    <a:lnTo>
                      <a:pt x="57150" y="114300"/>
                    </a:lnTo>
                    <a:lnTo>
                      <a:pt x="0" y="66675"/>
                    </a:lnTo>
                    <a:lnTo>
                      <a:pt x="47625" y="0"/>
                    </a:lnTo>
                    <a:lnTo>
                      <a:pt x="152400" y="19050"/>
                    </a:lnTo>
                    <a:lnTo>
                      <a:pt x="200025" y="66675"/>
                    </a:lnTo>
                    <a:lnTo>
                      <a:pt x="142875" y="123825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208A00"/>
                  </a:gs>
                  <a:gs pos="100000">
                    <a:srgbClr val="5AF300"/>
                  </a:gs>
                </a:gsLst>
                <a:lin ang="16200000" scaled="1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000000">
                    <a:alpha val="39998"/>
                  </a:srgbClr>
                </a:outerShdw>
              </a:effectLst>
            </p:spPr>
            <p:txBody>
              <a:bodyPr anchor="ctr"/>
              <a:lstStyle/>
              <a:p>
                <a:pPr indent="-342900" algn="ctr">
                  <a:buFont typeface="Calibri" pitchFamily="-108" charset="0"/>
                  <a:buAutoNum type="arabicPeriod"/>
                </a:pPr>
                <a:endParaRPr lang="en-US" noProof="1">
                  <a:solidFill>
                    <a:srgbClr val="FFFFFF"/>
                  </a:solidFill>
                  <a:latin typeface="Calibri" pitchFamily="-108" charset="0"/>
                </a:endParaRPr>
              </a:p>
            </p:txBody>
          </p:sp>
        </p:grpSp>
        <p:sp>
          <p:nvSpPr>
            <p:cNvPr id="136" name="Ellipse 24"/>
            <p:cNvSpPr/>
            <p:nvPr/>
          </p:nvSpPr>
          <p:spPr bwMode="auto">
            <a:xfrm>
              <a:off x="268288" y="6215727"/>
              <a:ext cx="1517332" cy="442566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Calibri" pitchFamily="-109" charset="0"/>
                <a:ea typeface="+mn-ea"/>
              </a:endParaRPr>
            </a:p>
          </p:txBody>
        </p:sp>
        <p:sp>
          <p:nvSpPr>
            <p:cNvPr id="137" name="Ellipse 25"/>
            <p:cNvSpPr/>
            <p:nvPr/>
          </p:nvSpPr>
          <p:spPr bwMode="auto">
            <a:xfrm>
              <a:off x="1238568" y="5945534"/>
              <a:ext cx="1517332" cy="442566"/>
            </a:xfrm>
            <a:prstGeom prst="ellipse">
              <a:avLst/>
            </a:prstGeom>
            <a:gradFill flip="none" rotWithShape="1">
              <a:gsLst>
                <a:gs pos="24000">
                  <a:sysClr val="windowText" lastClr="000000">
                    <a:alpha val="22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path path="shape">
                <a:fillToRect l="50000" t="50000" r="50000" b="50000"/>
              </a:path>
              <a:tileRect/>
            </a:gradFill>
            <a:ln w="9525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solidFill>
                  <a:srgbClr val="FFFFFF"/>
                </a:solidFill>
                <a:latin typeface="Calibri" pitchFamily="-109" charset="0"/>
                <a:ea typeface="+mn-ea"/>
              </a:endParaRPr>
            </a:p>
          </p:txBody>
        </p:sp>
      </p:grpSp>
      <p:sp>
        <p:nvSpPr>
          <p:cNvPr id="222" name="Tekstboks 27"/>
          <p:cNvSpPr txBox="1">
            <a:spLocks noChangeArrowheads="1"/>
          </p:cNvSpPr>
          <p:nvPr/>
        </p:nvSpPr>
        <p:spPr bwMode="auto">
          <a:xfrm rot="-178500">
            <a:off x="1793875" y="2181225"/>
            <a:ext cx="15017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da-DK">
                <a:solidFill>
                  <a:srgbClr val="FFFFFF"/>
                </a:solidFill>
                <a:latin typeface="Calibri" pitchFamily="-108" charset="0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4169768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Group 96"/>
          <p:cNvGrpSpPr>
            <a:grpSpLocks/>
          </p:cNvGrpSpPr>
          <p:nvPr/>
        </p:nvGrpSpPr>
        <p:grpSpPr bwMode="auto">
          <a:xfrm>
            <a:off x="965200" y="2273836"/>
            <a:ext cx="1157288" cy="803275"/>
            <a:chOff x="1016388" y="913002"/>
            <a:chExt cx="731924" cy="428904"/>
          </a:xfrm>
        </p:grpSpPr>
        <p:sp>
          <p:nvSpPr>
            <p:cNvPr id="25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4D86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09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sp>
        <p:nvSpPr>
          <p:cNvPr id="27" name="Parallelogram 8"/>
          <p:cNvSpPr/>
          <p:nvPr/>
        </p:nvSpPr>
        <p:spPr bwMode="auto">
          <a:xfrm>
            <a:off x="2007269" y="2261683"/>
            <a:ext cx="6690293" cy="825569"/>
          </a:xfrm>
          <a:prstGeom prst="parallelogram">
            <a:avLst/>
          </a:prstGeom>
          <a:gradFill flip="none" rotWithShape="1">
            <a:gsLst>
              <a:gs pos="50000">
                <a:srgbClr val="03C6ED"/>
              </a:gs>
              <a:gs pos="100000">
                <a:srgbClr val="004D86"/>
              </a:gs>
              <a:gs pos="0">
                <a:srgbClr val="004D86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8" name="Rektangel 76"/>
          <p:cNvSpPr>
            <a:spLocks noChangeArrowheads="1"/>
          </p:cNvSpPr>
          <p:nvPr/>
        </p:nvSpPr>
        <p:spPr bwMode="auto">
          <a:xfrm>
            <a:off x="2305050" y="2329398"/>
            <a:ext cx="6010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600" noProof="1">
                <a:solidFill>
                  <a:srgbClr val="FFFFFF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</a:p>
          <a:p>
            <a:pPr defTabSz="914400"/>
            <a:r>
              <a:rPr lang="en-US" sz="1600" noProof="1">
                <a:solidFill>
                  <a:srgbClr val="FFFFFF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en-US" sz="1600">
              <a:solidFill>
                <a:srgbClr val="FFFFFF"/>
              </a:solidFill>
              <a:latin typeface="Calibri" pitchFamily="-108" charset="0"/>
            </a:endParaRPr>
          </a:p>
          <a:p>
            <a:pPr defTabSz="914400"/>
            <a:endParaRPr lang="en-US" sz="1600">
              <a:solidFill>
                <a:srgbClr val="FFFFFF"/>
              </a:solidFill>
              <a:latin typeface="Calibri" pitchFamily="-108" charset="0"/>
            </a:endParaRPr>
          </a:p>
        </p:txBody>
      </p:sp>
      <p:grpSp>
        <p:nvGrpSpPr>
          <p:cNvPr id="29" name="Group 96"/>
          <p:cNvGrpSpPr>
            <a:grpSpLocks/>
          </p:cNvGrpSpPr>
          <p:nvPr/>
        </p:nvGrpSpPr>
        <p:grpSpPr bwMode="auto">
          <a:xfrm>
            <a:off x="1276350" y="1424523"/>
            <a:ext cx="1041400" cy="720725"/>
            <a:chOff x="1016388" y="913002"/>
            <a:chExt cx="731924" cy="428904"/>
          </a:xfrm>
        </p:grpSpPr>
        <p:sp>
          <p:nvSpPr>
            <p:cNvPr id="30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32" name="Parallelogram 13"/>
          <p:cNvSpPr/>
          <p:nvPr/>
        </p:nvSpPr>
        <p:spPr bwMode="auto">
          <a:xfrm>
            <a:off x="2260120" y="1412776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3" name="Parallelogram 16"/>
          <p:cNvSpPr/>
          <p:nvPr/>
        </p:nvSpPr>
        <p:spPr bwMode="auto">
          <a:xfrm>
            <a:off x="769938" y="3196173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4" name="TextBox 7"/>
          <p:cNvSpPr txBox="1">
            <a:spLocks noChangeArrowheads="1"/>
          </p:cNvSpPr>
          <p:nvPr/>
        </p:nvSpPr>
        <p:spPr bwMode="auto">
          <a:xfrm>
            <a:off x="1096963" y="3266023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3</a:t>
            </a:r>
          </a:p>
        </p:txBody>
      </p:sp>
      <p:sp>
        <p:nvSpPr>
          <p:cNvPr id="35" name="Parallelogram 18"/>
          <p:cNvSpPr/>
          <p:nvPr/>
        </p:nvSpPr>
        <p:spPr bwMode="auto">
          <a:xfrm>
            <a:off x="1752479" y="318461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Parallelogram 21"/>
          <p:cNvSpPr/>
          <p:nvPr/>
        </p:nvSpPr>
        <p:spPr bwMode="auto">
          <a:xfrm>
            <a:off x="531813" y="4055011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TextBox 7"/>
          <p:cNvSpPr txBox="1">
            <a:spLocks noChangeArrowheads="1"/>
          </p:cNvSpPr>
          <p:nvPr/>
        </p:nvSpPr>
        <p:spPr bwMode="auto">
          <a:xfrm>
            <a:off x="858838" y="4124861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4</a:t>
            </a:r>
          </a:p>
        </p:txBody>
      </p:sp>
      <p:sp>
        <p:nvSpPr>
          <p:cNvPr id="38" name="Parallelogram 23"/>
          <p:cNvSpPr/>
          <p:nvPr/>
        </p:nvSpPr>
        <p:spPr bwMode="auto">
          <a:xfrm>
            <a:off x="1514735" y="4044154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Parallelogram 26"/>
          <p:cNvSpPr/>
          <p:nvPr/>
        </p:nvSpPr>
        <p:spPr bwMode="auto">
          <a:xfrm>
            <a:off x="293688" y="4913848"/>
            <a:ext cx="1041400" cy="720725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B05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0" name="TextBox 7"/>
          <p:cNvSpPr txBox="1">
            <a:spLocks noChangeArrowheads="1"/>
          </p:cNvSpPr>
          <p:nvPr/>
        </p:nvSpPr>
        <p:spPr bwMode="auto">
          <a:xfrm>
            <a:off x="620713" y="4983698"/>
            <a:ext cx="396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5</a:t>
            </a:r>
          </a:p>
        </p:txBody>
      </p:sp>
      <p:sp>
        <p:nvSpPr>
          <p:cNvPr id="41" name="Parallelogram 28"/>
          <p:cNvSpPr/>
          <p:nvPr/>
        </p:nvSpPr>
        <p:spPr bwMode="auto">
          <a:xfrm>
            <a:off x="1276991" y="4901965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2" name="Rektangel 76"/>
          <p:cNvSpPr>
            <a:spLocks noChangeArrowheads="1"/>
          </p:cNvSpPr>
          <p:nvPr/>
        </p:nvSpPr>
        <p:spPr bwMode="auto">
          <a:xfrm>
            <a:off x="1544638" y="4978936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43" name="Rektangel 76"/>
          <p:cNvSpPr>
            <a:spLocks noChangeArrowheads="1"/>
          </p:cNvSpPr>
          <p:nvPr/>
        </p:nvSpPr>
        <p:spPr bwMode="auto">
          <a:xfrm>
            <a:off x="2516188" y="1518186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44" name="Rektangel 76"/>
          <p:cNvSpPr>
            <a:spLocks noChangeArrowheads="1"/>
          </p:cNvSpPr>
          <p:nvPr/>
        </p:nvSpPr>
        <p:spPr bwMode="auto">
          <a:xfrm>
            <a:off x="2058988" y="3266023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45" name="Rektangel 76"/>
          <p:cNvSpPr>
            <a:spLocks noChangeArrowheads="1"/>
          </p:cNvSpPr>
          <p:nvPr/>
        </p:nvSpPr>
        <p:spPr bwMode="auto">
          <a:xfrm>
            <a:off x="1760538" y="4162961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711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6"/>
          <p:cNvGrpSpPr>
            <a:grpSpLocks/>
          </p:cNvGrpSpPr>
          <p:nvPr/>
        </p:nvGrpSpPr>
        <p:grpSpPr bwMode="auto">
          <a:xfrm>
            <a:off x="719138" y="2977545"/>
            <a:ext cx="1157287" cy="801687"/>
            <a:chOff x="1016388" y="913002"/>
            <a:chExt cx="731924" cy="428904"/>
          </a:xfrm>
        </p:grpSpPr>
        <p:sp>
          <p:nvSpPr>
            <p:cNvPr id="28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4D86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09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sp>
        <p:nvSpPr>
          <p:cNvPr id="30" name="Parallelogram 8"/>
          <p:cNvSpPr/>
          <p:nvPr/>
        </p:nvSpPr>
        <p:spPr bwMode="auto">
          <a:xfrm>
            <a:off x="1761207" y="2964789"/>
            <a:ext cx="6690293" cy="825569"/>
          </a:xfrm>
          <a:prstGeom prst="parallelogram">
            <a:avLst/>
          </a:prstGeom>
          <a:gradFill flip="none" rotWithShape="1">
            <a:gsLst>
              <a:gs pos="50000">
                <a:srgbClr val="03C6ED"/>
              </a:gs>
              <a:gs pos="100000">
                <a:srgbClr val="004D86"/>
              </a:gs>
              <a:gs pos="0">
                <a:srgbClr val="004D86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ktangel 76"/>
          <p:cNvSpPr>
            <a:spLocks noChangeArrowheads="1"/>
          </p:cNvSpPr>
          <p:nvPr/>
        </p:nvSpPr>
        <p:spPr bwMode="auto">
          <a:xfrm>
            <a:off x="2058988" y="3045807"/>
            <a:ext cx="6010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600" noProof="1">
                <a:solidFill>
                  <a:srgbClr val="FFFFFF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</a:p>
          <a:p>
            <a:pPr defTabSz="914400"/>
            <a:r>
              <a:rPr lang="en-US" sz="1600" noProof="1">
                <a:solidFill>
                  <a:srgbClr val="FFFFFF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en-US" sz="1600">
              <a:solidFill>
                <a:srgbClr val="FFFFFF"/>
              </a:solidFill>
              <a:latin typeface="Calibri" pitchFamily="-108" charset="0"/>
            </a:endParaRPr>
          </a:p>
          <a:p>
            <a:pPr defTabSz="914400"/>
            <a:endParaRPr lang="en-US" sz="1600">
              <a:solidFill>
                <a:srgbClr val="FFFFFF"/>
              </a:solidFill>
              <a:latin typeface="Calibri" pitchFamily="-108" charset="0"/>
            </a:endParaRPr>
          </a:p>
        </p:txBody>
      </p:sp>
      <p:grpSp>
        <p:nvGrpSpPr>
          <p:cNvPr id="32" name="Group 96"/>
          <p:cNvGrpSpPr>
            <a:grpSpLocks/>
          </p:cNvGrpSpPr>
          <p:nvPr/>
        </p:nvGrpSpPr>
        <p:grpSpPr bwMode="auto">
          <a:xfrm>
            <a:off x="1276350" y="1280507"/>
            <a:ext cx="1041400" cy="720725"/>
            <a:chOff x="1016388" y="913002"/>
            <a:chExt cx="731924" cy="428904"/>
          </a:xfrm>
        </p:grpSpPr>
        <p:sp>
          <p:nvSpPr>
            <p:cNvPr id="33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35" name="Parallelogram 13"/>
          <p:cNvSpPr/>
          <p:nvPr/>
        </p:nvSpPr>
        <p:spPr bwMode="auto">
          <a:xfrm>
            <a:off x="2260120" y="126876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6" name="Group 96"/>
          <p:cNvGrpSpPr>
            <a:grpSpLocks/>
          </p:cNvGrpSpPr>
          <p:nvPr/>
        </p:nvGrpSpPr>
        <p:grpSpPr bwMode="auto">
          <a:xfrm>
            <a:off x="1042988" y="2125057"/>
            <a:ext cx="1041400" cy="722313"/>
            <a:chOff x="1016388" y="913002"/>
            <a:chExt cx="731924" cy="428904"/>
          </a:xfrm>
        </p:grpSpPr>
        <p:sp>
          <p:nvSpPr>
            <p:cNvPr id="37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sp>
        <p:nvSpPr>
          <p:cNvPr id="39" name="Parallelogram 18"/>
          <p:cNvSpPr/>
          <p:nvPr/>
        </p:nvSpPr>
        <p:spPr bwMode="auto">
          <a:xfrm>
            <a:off x="2026042" y="2113192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0" name="Group 96"/>
          <p:cNvGrpSpPr>
            <a:grpSpLocks/>
          </p:cNvGrpSpPr>
          <p:nvPr/>
        </p:nvGrpSpPr>
        <p:grpSpPr bwMode="auto">
          <a:xfrm>
            <a:off x="531813" y="3910995"/>
            <a:ext cx="1041400" cy="722312"/>
            <a:chOff x="1016388" y="913002"/>
            <a:chExt cx="731924" cy="428904"/>
          </a:xfrm>
        </p:grpSpPr>
        <p:sp>
          <p:nvSpPr>
            <p:cNvPr id="41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sp>
        <p:nvSpPr>
          <p:cNvPr id="43" name="Parallelogram 23"/>
          <p:cNvSpPr/>
          <p:nvPr/>
        </p:nvSpPr>
        <p:spPr bwMode="auto">
          <a:xfrm>
            <a:off x="1514735" y="390013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4" name="Group 96"/>
          <p:cNvGrpSpPr>
            <a:grpSpLocks/>
          </p:cNvGrpSpPr>
          <p:nvPr/>
        </p:nvGrpSpPr>
        <p:grpSpPr bwMode="auto">
          <a:xfrm>
            <a:off x="293688" y="4769832"/>
            <a:ext cx="1041400" cy="720725"/>
            <a:chOff x="1016388" y="913002"/>
            <a:chExt cx="731924" cy="428904"/>
          </a:xfrm>
        </p:grpSpPr>
        <p:sp>
          <p:nvSpPr>
            <p:cNvPr id="45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5</a:t>
              </a:r>
            </a:p>
          </p:txBody>
        </p:sp>
      </p:grpSp>
      <p:sp>
        <p:nvSpPr>
          <p:cNvPr id="47" name="Parallelogram 28"/>
          <p:cNvSpPr/>
          <p:nvPr/>
        </p:nvSpPr>
        <p:spPr bwMode="auto">
          <a:xfrm>
            <a:off x="1276991" y="4757949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1544638" y="4834920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49" name="Rektangel 76"/>
          <p:cNvSpPr>
            <a:spLocks noChangeArrowheads="1"/>
          </p:cNvSpPr>
          <p:nvPr/>
        </p:nvSpPr>
        <p:spPr bwMode="auto">
          <a:xfrm>
            <a:off x="2260600" y="2218720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1760538" y="4006245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2516188" y="1374170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0588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6"/>
          <p:cNvGrpSpPr>
            <a:grpSpLocks/>
          </p:cNvGrpSpPr>
          <p:nvPr/>
        </p:nvGrpSpPr>
        <p:grpSpPr bwMode="auto">
          <a:xfrm>
            <a:off x="458788" y="3966111"/>
            <a:ext cx="1157287" cy="803275"/>
            <a:chOff x="1016388" y="913002"/>
            <a:chExt cx="731924" cy="428904"/>
          </a:xfrm>
        </p:grpSpPr>
        <p:sp>
          <p:nvSpPr>
            <p:cNvPr id="28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4D86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09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sp>
        <p:nvSpPr>
          <p:cNvPr id="30" name="Parallelogram 8"/>
          <p:cNvSpPr/>
          <p:nvPr/>
        </p:nvSpPr>
        <p:spPr bwMode="auto">
          <a:xfrm>
            <a:off x="1500727" y="3953589"/>
            <a:ext cx="6690293" cy="825569"/>
          </a:xfrm>
          <a:prstGeom prst="parallelogram">
            <a:avLst/>
          </a:prstGeom>
          <a:gradFill flip="none" rotWithShape="1">
            <a:gsLst>
              <a:gs pos="50000">
                <a:srgbClr val="03C6ED"/>
              </a:gs>
              <a:gs pos="100000">
                <a:srgbClr val="004D86"/>
              </a:gs>
              <a:gs pos="0">
                <a:srgbClr val="004D86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ktangel 76"/>
          <p:cNvSpPr>
            <a:spLocks noChangeArrowheads="1"/>
          </p:cNvSpPr>
          <p:nvPr/>
        </p:nvSpPr>
        <p:spPr bwMode="auto">
          <a:xfrm>
            <a:off x="1798638" y="4021673"/>
            <a:ext cx="601027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600" noProof="1">
                <a:solidFill>
                  <a:srgbClr val="FFFFFF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</a:p>
          <a:p>
            <a:pPr defTabSz="914400"/>
            <a:r>
              <a:rPr lang="en-US" sz="1600" noProof="1">
                <a:solidFill>
                  <a:srgbClr val="FFFFFF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en-US" sz="1600">
              <a:solidFill>
                <a:srgbClr val="FFFFFF"/>
              </a:solidFill>
              <a:latin typeface="Calibri" pitchFamily="-108" charset="0"/>
            </a:endParaRPr>
          </a:p>
          <a:p>
            <a:pPr defTabSz="914400"/>
            <a:endParaRPr lang="en-US" sz="1600">
              <a:solidFill>
                <a:srgbClr val="FFFFFF"/>
              </a:solidFill>
              <a:latin typeface="Calibri" pitchFamily="-108" charset="0"/>
            </a:endParaRPr>
          </a:p>
        </p:txBody>
      </p:sp>
      <p:grpSp>
        <p:nvGrpSpPr>
          <p:cNvPr id="32" name="Group 96"/>
          <p:cNvGrpSpPr>
            <a:grpSpLocks/>
          </p:cNvGrpSpPr>
          <p:nvPr/>
        </p:nvGrpSpPr>
        <p:grpSpPr bwMode="auto">
          <a:xfrm>
            <a:off x="1276350" y="1424523"/>
            <a:ext cx="1041400" cy="720725"/>
            <a:chOff x="1016388" y="913002"/>
            <a:chExt cx="731924" cy="428904"/>
          </a:xfrm>
        </p:grpSpPr>
        <p:sp>
          <p:nvSpPr>
            <p:cNvPr id="33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35" name="Parallelogram 13"/>
          <p:cNvSpPr/>
          <p:nvPr/>
        </p:nvSpPr>
        <p:spPr bwMode="auto">
          <a:xfrm>
            <a:off x="2260120" y="1412776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6" name="Group 96"/>
          <p:cNvGrpSpPr>
            <a:grpSpLocks/>
          </p:cNvGrpSpPr>
          <p:nvPr/>
        </p:nvGrpSpPr>
        <p:grpSpPr bwMode="auto">
          <a:xfrm>
            <a:off x="1042988" y="2269073"/>
            <a:ext cx="1041400" cy="722313"/>
            <a:chOff x="1016388" y="913002"/>
            <a:chExt cx="731924" cy="428904"/>
          </a:xfrm>
        </p:grpSpPr>
        <p:sp>
          <p:nvSpPr>
            <p:cNvPr id="37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sp>
        <p:nvSpPr>
          <p:cNvPr id="39" name="Parallelogram 18"/>
          <p:cNvSpPr/>
          <p:nvPr/>
        </p:nvSpPr>
        <p:spPr bwMode="auto">
          <a:xfrm>
            <a:off x="2026042" y="225720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0" name="Group 96"/>
          <p:cNvGrpSpPr>
            <a:grpSpLocks/>
          </p:cNvGrpSpPr>
          <p:nvPr/>
        </p:nvGrpSpPr>
        <p:grpSpPr bwMode="auto">
          <a:xfrm>
            <a:off x="795338" y="3112036"/>
            <a:ext cx="1041400" cy="722312"/>
            <a:chOff x="1016388" y="913002"/>
            <a:chExt cx="731924" cy="428904"/>
          </a:xfrm>
        </p:grpSpPr>
        <p:sp>
          <p:nvSpPr>
            <p:cNvPr id="41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sp>
        <p:nvSpPr>
          <p:cNvPr id="43" name="Parallelogram 23"/>
          <p:cNvSpPr/>
          <p:nvPr/>
        </p:nvSpPr>
        <p:spPr bwMode="auto">
          <a:xfrm>
            <a:off x="1778658" y="310164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4" name="Group 96"/>
          <p:cNvGrpSpPr>
            <a:grpSpLocks/>
          </p:cNvGrpSpPr>
          <p:nvPr/>
        </p:nvGrpSpPr>
        <p:grpSpPr bwMode="auto">
          <a:xfrm>
            <a:off x="293688" y="4913848"/>
            <a:ext cx="1041400" cy="720725"/>
            <a:chOff x="1016388" y="913002"/>
            <a:chExt cx="731924" cy="428904"/>
          </a:xfrm>
        </p:grpSpPr>
        <p:sp>
          <p:nvSpPr>
            <p:cNvPr id="45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5</a:t>
              </a:r>
            </a:p>
          </p:txBody>
        </p:sp>
      </p:grpSp>
      <p:sp>
        <p:nvSpPr>
          <p:cNvPr id="47" name="Parallelogram 28"/>
          <p:cNvSpPr/>
          <p:nvPr/>
        </p:nvSpPr>
        <p:spPr bwMode="auto">
          <a:xfrm>
            <a:off x="1276991" y="4901965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1544638" y="4978936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49" name="Rektangel 76"/>
          <p:cNvSpPr>
            <a:spLocks noChangeArrowheads="1"/>
          </p:cNvSpPr>
          <p:nvPr/>
        </p:nvSpPr>
        <p:spPr bwMode="auto">
          <a:xfrm>
            <a:off x="2084388" y="3207286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2260600" y="2362736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2516188" y="1518186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95432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6"/>
          <p:cNvGrpSpPr>
            <a:grpSpLocks/>
          </p:cNvGrpSpPr>
          <p:nvPr/>
        </p:nvGrpSpPr>
        <p:grpSpPr bwMode="auto">
          <a:xfrm>
            <a:off x="230188" y="4737065"/>
            <a:ext cx="1157287" cy="801688"/>
            <a:chOff x="1016388" y="913002"/>
            <a:chExt cx="731924" cy="428904"/>
          </a:xfrm>
        </p:grpSpPr>
        <p:sp>
          <p:nvSpPr>
            <p:cNvPr id="28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4D86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09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5</a:t>
              </a:r>
            </a:p>
          </p:txBody>
        </p:sp>
      </p:grpSp>
      <p:sp>
        <p:nvSpPr>
          <p:cNvPr id="30" name="Parallelogram 8"/>
          <p:cNvSpPr/>
          <p:nvPr/>
        </p:nvSpPr>
        <p:spPr bwMode="auto">
          <a:xfrm>
            <a:off x="1272019" y="4724204"/>
            <a:ext cx="6690293" cy="825569"/>
          </a:xfrm>
          <a:prstGeom prst="parallelogram">
            <a:avLst/>
          </a:prstGeom>
          <a:gradFill flip="none" rotWithShape="1">
            <a:gsLst>
              <a:gs pos="50000">
                <a:srgbClr val="03C6ED"/>
              </a:gs>
              <a:gs pos="100000">
                <a:srgbClr val="004D86"/>
              </a:gs>
              <a:gs pos="0">
                <a:srgbClr val="004D86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ktangel 76"/>
          <p:cNvSpPr>
            <a:spLocks noChangeArrowheads="1"/>
          </p:cNvSpPr>
          <p:nvPr/>
        </p:nvSpPr>
        <p:spPr bwMode="auto">
          <a:xfrm>
            <a:off x="1570038" y="4792628"/>
            <a:ext cx="60102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600" noProof="1">
                <a:solidFill>
                  <a:srgbClr val="FFFFFF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</a:p>
          <a:p>
            <a:pPr defTabSz="914400"/>
            <a:r>
              <a:rPr lang="en-US" sz="1600" noProof="1">
                <a:solidFill>
                  <a:srgbClr val="FFFFFF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en-US" sz="1600">
              <a:solidFill>
                <a:srgbClr val="FFFFFF"/>
              </a:solidFill>
              <a:latin typeface="Calibri" pitchFamily="-108" charset="0"/>
            </a:endParaRPr>
          </a:p>
          <a:p>
            <a:pPr defTabSz="914400"/>
            <a:endParaRPr lang="en-US" sz="1600">
              <a:solidFill>
                <a:srgbClr val="FFFFFF"/>
              </a:solidFill>
              <a:latin typeface="Calibri" pitchFamily="-108" charset="0"/>
            </a:endParaRPr>
          </a:p>
        </p:txBody>
      </p:sp>
      <p:grpSp>
        <p:nvGrpSpPr>
          <p:cNvPr id="32" name="Group 96"/>
          <p:cNvGrpSpPr>
            <a:grpSpLocks/>
          </p:cNvGrpSpPr>
          <p:nvPr/>
        </p:nvGrpSpPr>
        <p:grpSpPr bwMode="auto">
          <a:xfrm>
            <a:off x="1276350" y="1352515"/>
            <a:ext cx="1041400" cy="720725"/>
            <a:chOff x="1016388" y="913002"/>
            <a:chExt cx="731924" cy="428904"/>
          </a:xfrm>
        </p:grpSpPr>
        <p:sp>
          <p:nvSpPr>
            <p:cNvPr id="33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35" name="Parallelogram 13"/>
          <p:cNvSpPr/>
          <p:nvPr/>
        </p:nvSpPr>
        <p:spPr bwMode="auto">
          <a:xfrm>
            <a:off x="2260120" y="134076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6" name="Group 96"/>
          <p:cNvGrpSpPr>
            <a:grpSpLocks/>
          </p:cNvGrpSpPr>
          <p:nvPr/>
        </p:nvGrpSpPr>
        <p:grpSpPr bwMode="auto">
          <a:xfrm>
            <a:off x="1042988" y="2197065"/>
            <a:ext cx="1041400" cy="722313"/>
            <a:chOff x="1016388" y="913002"/>
            <a:chExt cx="731924" cy="428904"/>
          </a:xfrm>
        </p:grpSpPr>
        <p:sp>
          <p:nvSpPr>
            <p:cNvPr id="37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sp>
        <p:nvSpPr>
          <p:cNvPr id="39" name="Parallelogram 18"/>
          <p:cNvSpPr/>
          <p:nvPr/>
        </p:nvSpPr>
        <p:spPr bwMode="auto">
          <a:xfrm>
            <a:off x="2026042" y="218520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0" name="Group 96"/>
          <p:cNvGrpSpPr>
            <a:grpSpLocks/>
          </p:cNvGrpSpPr>
          <p:nvPr/>
        </p:nvGrpSpPr>
        <p:grpSpPr bwMode="auto">
          <a:xfrm>
            <a:off x="795338" y="3040028"/>
            <a:ext cx="1041400" cy="722312"/>
            <a:chOff x="1016388" y="913002"/>
            <a:chExt cx="731924" cy="428904"/>
          </a:xfrm>
        </p:grpSpPr>
        <p:sp>
          <p:nvSpPr>
            <p:cNvPr id="41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sp>
        <p:nvSpPr>
          <p:cNvPr id="43" name="Parallelogram 23"/>
          <p:cNvSpPr/>
          <p:nvPr/>
        </p:nvSpPr>
        <p:spPr bwMode="auto">
          <a:xfrm>
            <a:off x="1778658" y="3029632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4" name="Group 96"/>
          <p:cNvGrpSpPr>
            <a:grpSpLocks/>
          </p:cNvGrpSpPr>
          <p:nvPr/>
        </p:nvGrpSpPr>
        <p:grpSpPr bwMode="auto">
          <a:xfrm>
            <a:off x="544513" y="3886165"/>
            <a:ext cx="1041400" cy="720725"/>
            <a:chOff x="1016388" y="913002"/>
            <a:chExt cx="731924" cy="428904"/>
          </a:xfrm>
        </p:grpSpPr>
        <p:sp>
          <p:nvSpPr>
            <p:cNvPr id="45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sp>
        <p:nvSpPr>
          <p:cNvPr id="47" name="Parallelogram 28"/>
          <p:cNvSpPr/>
          <p:nvPr/>
        </p:nvSpPr>
        <p:spPr bwMode="auto">
          <a:xfrm>
            <a:off x="1528214" y="3874064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1795463" y="3976653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49" name="Rektangel 76"/>
          <p:cNvSpPr>
            <a:spLocks noChangeArrowheads="1"/>
          </p:cNvSpPr>
          <p:nvPr/>
        </p:nvSpPr>
        <p:spPr bwMode="auto">
          <a:xfrm>
            <a:off x="2084388" y="3135278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2260600" y="2290728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2516188" y="1446178"/>
            <a:ext cx="540861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56596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6"/>
          <p:cNvGrpSpPr>
            <a:grpSpLocks/>
          </p:cNvGrpSpPr>
          <p:nvPr/>
        </p:nvGrpSpPr>
        <p:grpSpPr bwMode="auto">
          <a:xfrm>
            <a:off x="1933575" y="827269"/>
            <a:ext cx="1041400" cy="623888"/>
            <a:chOff x="1933575" y="901700"/>
            <a:chExt cx="1041400" cy="624602"/>
          </a:xfrm>
        </p:grpSpPr>
        <p:sp>
          <p:nvSpPr>
            <p:cNvPr id="43" name="Parallelogram 6"/>
            <p:cNvSpPr/>
            <p:nvPr/>
          </p:nvSpPr>
          <p:spPr bwMode="auto">
            <a:xfrm>
              <a:off x="1933575" y="928719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2260998" y="901700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45" name="Parallelogram 8"/>
          <p:cNvSpPr/>
          <p:nvPr/>
        </p:nvSpPr>
        <p:spPr bwMode="auto">
          <a:xfrm>
            <a:off x="2916704" y="844895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ktangel 76"/>
          <p:cNvSpPr>
            <a:spLocks noChangeArrowheads="1"/>
          </p:cNvSpPr>
          <p:nvPr/>
        </p:nvSpPr>
        <p:spPr bwMode="auto">
          <a:xfrm>
            <a:off x="3184525" y="990782"/>
            <a:ext cx="5276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47" name="Group 47"/>
          <p:cNvGrpSpPr>
            <a:grpSpLocks/>
          </p:cNvGrpSpPr>
          <p:nvPr/>
        </p:nvGrpSpPr>
        <p:grpSpPr bwMode="auto">
          <a:xfrm>
            <a:off x="1704975" y="1546407"/>
            <a:ext cx="1041400" cy="623887"/>
            <a:chOff x="1704975" y="1621585"/>
            <a:chExt cx="1041400" cy="623419"/>
          </a:xfrm>
        </p:grpSpPr>
        <p:sp>
          <p:nvSpPr>
            <p:cNvPr id="48" name="Parallelogram 11"/>
            <p:cNvSpPr/>
            <p:nvPr/>
          </p:nvSpPr>
          <p:spPr bwMode="auto">
            <a:xfrm>
              <a:off x="1704975" y="1648552"/>
              <a:ext cx="1041400" cy="59645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TextBox 7"/>
            <p:cNvSpPr txBox="1">
              <a:spLocks noChangeArrowheads="1"/>
            </p:cNvSpPr>
            <p:nvPr/>
          </p:nvSpPr>
          <p:spPr bwMode="auto">
            <a:xfrm>
              <a:off x="2032398" y="1621585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sp>
        <p:nvSpPr>
          <p:cNvPr id="50" name="Parallelogram 13"/>
          <p:cNvSpPr/>
          <p:nvPr/>
        </p:nvSpPr>
        <p:spPr bwMode="auto">
          <a:xfrm>
            <a:off x="2688104" y="1564128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2955925" y="1722619"/>
            <a:ext cx="52673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52" name="Group 48"/>
          <p:cNvGrpSpPr>
            <a:grpSpLocks/>
          </p:cNvGrpSpPr>
          <p:nvPr/>
        </p:nvGrpSpPr>
        <p:grpSpPr bwMode="auto">
          <a:xfrm>
            <a:off x="1458913" y="2265544"/>
            <a:ext cx="1041400" cy="625475"/>
            <a:chOff x="1458913" y="2340411"/>
            <a:chExt cx="1041400" cy="624605"/>
          </a:xfrm>
        </p:grpSpPr>
        <p:sp>
          <p:nvSpPr>
            <p:cNvPr id="53" name="Parallelogram 16"/>
            <p:cNvSpPr/>
            <p:nvPr/>
          </p:nvSpPr>
          <p:spPr bwMode="auto">
            <a:xfrm>
              <a:off x="1458913" y="2367361"/>
              <a:ext cx="1041400" cy="59765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TextBox 7"/>
            <p:cNvSpPr txBox="1">
              <a:spLocks noChangeArrowheads="1"/>
            </p:cNvSpPr>
            <p:nvPr/>
          </p:nvSpPr>
          <p:spPr bwMode="auto">
            <a:xfrm>
              <a:off x="1786336" y="2340411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sp>
        <p:nvSpPr>
          <p:cNvPr id="55" name="Parallelogram 18"/>
          <p:cNvSpPr/>
          <p:nvPr/>
        </p:nvSpPr>
        <p:spPr bwMode="auto">
          <a:xfrm>
            <a:off x="2441216" y="2283091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6" name="Rektangel 76"/>
          <p:cNvSpPr>
            <a:spLocks noChangeArrowheads="1"/>
          </p:cNvSpPr>
          <p:nvPr/>
        </p:nvSpPr>
        <p:spPr bwMode="auto">
          <a:xfrm>
            <a:off x="2708275" y="2416357"/>
            <a:ext cx="52768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57" name="Group 49"/>
          <p:cNvGrpSpPr>
            <a:grpSpLocks/>
          </p:cNvGrpSpPr>
          <p:nvPr/>
        </p:nvGrpSpPr>
        <p:grpSpPr bwMode="auto">
          <a:xfrm>
            <a:off x="1220788" y="2976744"/>
            <a:ext cx="1041400" cy="623888"/>
            <a:chOff x="1220788" y="3051228"/>
            <a:chExt cx="1041400" cy="624602"/>
          </a:xfrm>
        </p:grpSpPr>
        <p:sp>
          <p:nvSpPr>
            <p:cNvPr id="58" name="Parallelogram 21"/>
            <p:cNvSpPr/>
            <p:nvPr/>
          </p:nvSpPr>
          <p:spPr bwMode="auto">
            <a:xfrm>
              <a:off x="1220788" y="3078247"/>
              <a:ext cx="1041400" cy="597583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9" name="TextBox 7"/>
            <p:cNvSpPr txBox="1">
              <a:spLocks noChangeArrowheads="1"/>
            </p:cNvSpPr>
            <p:nvPr/>
          </p:nvSpPr>
          <p:spPr bwMode="auto">
            <a:xfrm>
              <a:off x="1548211" y="3051228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sp>
        <p:nvSpPr>
          <p:cNvPr id="60" name="Parallelogram 23"/>
          <p:cNvSpPr/>
          <p:nvPr/>
        </p:nvSpPr>
        <p:spPr bwMode="auto">
          <a:xfrm>
            <a:off x="2203472" y="2994485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Rektangel 76"/>
          <p:cNvSpPr>
            <a:spLocks noChangeArrowheads="1"/>
          </p:cNvSpPr>
          <p:nvPr/>
        </p:nvSpPr>
        <p:spPr bwMode="auto">
          <a:xfrm>
            <a:off x="2470150" y="3152957"/>
            <a:ext cx="52927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62" name="Group 50"/>
          <p:cNvGrpSpPr>
            <a:grpSpLocks/>
          </p:cNvGrpSpPr>
          <p:nvPr/>
        </p:nvGrpSpPr>
        <p:grpSpPr bwMode="auto">
          <a:xfrm>
            <a:off x="982663" y="3687944"/>
            <a:ext cx="1041400" cy="622300"/>
            <a:chOff x="982663" y="3761916"/>
            <a:chExt cx="1041400" cy="623419"/>
          </a:xfrm>
        </p:grpSpPr>
        <p:sp>
          <p:nvSpPr>
            <p:cNvPr id="63" name="Parallelogram 26"/>
            <p:cNvSpPr/>
            <p:nvPr/>
          </p:nvSpPr>
          <p:spPr bwMode="auto">
            <a:xfrm>
              <a:off x="982663" y="3788953"/>
              <a:ext cx="1041400" cy="59638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4" name="TextBox 7"/>
            <p:cNvSpPr txBox="1">
              <a:spLocks noChangeArrowheads="1"/>
            </p:cNvSpPr>
            <p:nvPr/>
          </p:nvSpPr>
          <p:spPr bwMode="auto">
            <a:xfrm>
              <a:off x="1310086" y="3761916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5</a:t>
              </a:r>
            </a:p>
          </p:txBody>
        </p:sp>
      </p:grpSp>
      <p:sp>
        <p:nvSpPr>
          <p:cNvPr id="65" name="Parallelogram 28"/>
          <p:cNvSpPr/>
          <p:nvPr/>
        </p:nvSpPr>
        <p:spPr bwMode="auto">
          <a:xfrm>
            <a:off x="1965728" y="3704451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Rektangel 76"/>
          <p:cNvSpPr>
            <a:spLocks noChangeArrowheads="1"/>
          </p:cNvSpPr>
          <p:nvPr/>
        </p:nvSpPr>
        <p:spPr bwMode="auto">
          <a:xfrm>
            <a:off x="2233613" y="3864157"/>
            <a:ext cx="5295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67" name="Group 51"/>
          <p:cNvGrpSpPr>
            <a:grpSpLocks/>
          </p:cNvGrpSpPr>
          <p:nvPr/>
        </p:nvGrpSpPr>
        <p:grpSpPr bwMode="auto">
          <a:xfrm>
            <a:off x="760413" y="4395969"/>
            <a:ext cx="1041400" cy="623888"/>
            <a:chOff x="760010" y="4470238"/>
            <a:chExt cx="1041400" cy="623419"/>
          </a:xfrm>
        </p:grpSpPr>
        <p:sp>
          <p:nvSpPr>
            <p:cNvPr id="68" name="Parallelogram 32"/>
            <p:cNvSpPr/>
            <p:nvPr/>
          </p:nvSpPr>
          <p:spPr bwMode="auto">
            <a:xfrm>
              <a:off x="760010" y="4497206"/>
              <a:ext cx="1041400" cy="596451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TextBox 7"/>
            <p:cNvSpPr txBox="1">
              <a:spLocks noChangeArrowheads="1"/>
            </p:cNvSpPr>
            <p:nvPr/>
          </p:nvSpPr>
          <p:spPr bwMode="auto">
            <a:xfrm>
              <a:off x="1087433" y="4470238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6</a:t>
              </a:r>
            </a:p>
          </p:txBody>
        </p:sp>
      </p:grpSp>
      <p:sp>
        <p:nvSpPr>
          <p:cNvPr id="70" name="Parallelogram 34"/>
          <p:cNvSpPr/>
          <p:nvPr/>
        </p:nvSpPr>
        <p:spPr bwMode="auto">
          <a:xfrm>
            <a:off x="1743075" y="4412773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Rektangel 76"/>
          <p:cNvSpPr>
            <a:spLocks noChangeArrowheads="1"/>
          </p:cNvSpPr>
          <p:nvPr/>
        </p:nvSpPr>
        <p:spPr bwMode="auto">
          <a:xfrm>
            <a:off x="2011363" y="4572182"/>
            <a:ext cx="5295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72" name="Group 52"/>
          <p:cNvGrpSpPr>
            <a:grpSpLocks/>
          </p:cNvGrpSpPr>
          <p:nvPr/>
        </p:nvGrpSpPr>
        <p:grpSpPr bwMode="auto">
          <a:xfrm>
            <a:off x="527050" y="5102407"/>
            <a:ext cx="1041400" cy="623887"/>
            <a:chOff x="527046" y="5177069"/>
            <a:chExt cx="1041400" cy="623419"/>
          </a:xfrm>
        </p:grpSpPr>
        <p:sp>
          <p:nvSpPr>
            <p:cNvPr id="73" name="Parallelogram 37"/>
            <p:cNvSpPr/>
            <p:nvPr/>
          </p:nvSpPr>
          <p:spPr bwMode="auto">
            <a:xfrm>
              <a:off x="527046" y="5204036"/>
              <a:ext cx="1041400" cy="59645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TextBox 7"/>
            <p:cNvSpPr txBox="1">
              <a:spLocks noChangeArrowheads="1"/>
            </p:cNvSpPr>
            <p:nvPr/>
          </p:nvSpPr>
          <p:spPr bwMode="auto">
            <a:xfrm>
              <a:off x="854469" y="5177069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7</a:t>
              </a:r>
            </a:p>
          </p:txBody>
        </p:sp>
      </p:grpSp>
      <p:sp>
        <p:nvSpPr>
          <p:cNvPr id="75" name="Parallelogram 39"/>
          <p:cNvSpPr/>
          <p:nvPr/>
        </p:nvSpPr>
        <p:spPr bwMode="auto">
          <a:xfrm>
            <a:off x="1510111" y="5119604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6" name="Rektangel 76"/>
          <p:cNvSpPr>
            <a:spLocks noChangeArrowheads="1"/>
          </p:cNvSpPr>
          <p:nvPr/>
        </p:nvSpPr>
        <p:spPr bwMode="auto">
          <a:xfrm>
            <a:off x="1778000" y="5278619"/>
            <a:ext cx="5295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77" name="Group 53"/>
          <p:cNvGrpSpPr>
            <a:grpSpLocks/>
          </p:cNvGrpSpPr>
          <p:nvPr/>
        </p:nvGrpSpPr>
        <p:grpSpPr bwMode="auto">
          <a:xfrm>
            <a:off x="293688" y="5808844"/>
            <a:ext cx="1041400" cy="623888"/>
            <a:chOff x="293688" y="5883330"/>
            <a:chExt cx="1041400" cy="623419"/>
          </a:xfrm>
        </p:grpSpPr>
        <p:sp>
          <p:nvSpPr>
            <p:cNvPr id="78" name="Parallelogram 42"/>
            <p:cNvSpPr/>
            <p:nvPr/>
          </p:nvSpPr>
          <p:spPr bwMode="auto">
            <a:xfrm>
              <a:off x="293688" y="5910298"/>
              <a:ext cx="1041400" cy="596451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9" name="TextBox 7"/>
            <p:cNvSpPr txBox="1">
              <a:spLocks noChangeArrowheads="1"/>
            </p:cNvSpPr>
            <p:nvPr/>
          </p:nvSpPr>
          <p:spPr bwMode="auto">
            <a:xfrm>
              <a:off x="621111" y="5883330"/>
              <a:ext cx="396990" cy="58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8</a:t>
              </a:r>
            </a:p>
          </p:txBody>
        </p:sp>
      </p:grpSp>
      <p:sp>
        <p:nvSpPr>
          <p:cNvPr id="80" name="Parallelogram 44"/>
          <p:cNvSpPr/>
          <p:nvPr/>
        </p:nvSpPr>
        <p:spPr bwMode="auto">
          <a:xfrm>
            <a:off x="1276753" y="5825865"/>
            <a:ext cx="6019800" cy="614804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14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1" name="Rektangel 76"/>
          <p:cNvSpPr>
            <a:spLocks noChangeArrowheads="1"/>
          </p:cNvSpPr>
          <p:nvPr/>
        </p:nvSpPr>
        <p:spPr bwMode="auto">
          <a:xfrm>
            <a:off x="1544638" y="5985057"/>
            <a:ext cx="52959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9605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3"/>
          <p:cNvGrpSpPr>
            <a:grpSpLocks/>
          </p:cNvGrpSpPr>
          <p:nvPr/>
        </p:nvGrpSpPr>
        <p:grpSpPr bwMode="auto">
          <a:xfrm>
            <a:off x="1001713" y="1927641"/>
            <a:ext cx="1041400" cy="722312"/>
            <a:chOff x="1001713" y="2224088"/>
            <a:chExt cx="1041400" cy="722312"/>
          </a:xfrm>
        </p:grpSpPr>
        <p:sp>
          <p:nvSpPr>
            <p:cNvPr id="43" name="Parallelogram 5"/>
            <p:cNvSpPr/>
            <p:nvPr/>
          </p:nvSpPr>
          <p:spPr bwMode="auto">
            <a:xfrm>
              <a:off x="1001713" y="2224088"/>
              <a:ext cx="1041400" cy="72231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1329136" y="2294564"/>
              <a:ext cx="396990" cy="585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45" name="Parallelogram 7"/>
          <p:cNvSpPr/>
          <p:nvPr/>
        </p:nvSpPr>
        <p:spPr bwMode="auto">
          <a:xfrm>
            <a:off x="1983635" y="1916832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ktangel 76"/>
          <p:cNvSpPr>
            <a:spLocks noChangeArrowheads="1"/>
          </p:cNvSpPr>
          <p:nvPr/>
        </p:nvSpPr>
        <p:spPr bwMode="auto">
          <a:xfrm>
            <a:off x="2159000" y="1973678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47" name="Group 49"/>
          <p:cNvGrpSpPr>
            <a:grpSpLocks/>
          </p:cNvGrpSpPr>
          <p:nvPr/>
        </p:nvGrpSpPr>
        <p:grpSpPr bwMode="auto">
          <a:xfrm>
            <a:off x="7734300" y="1937166"/>
            <a:ext cx="1041400" cy="722312"/>
            <a:chOff x="7734300" y="2233613"/>
            <a:chExt cx="1041400" cy="722312"/>
          </a:xfrm>
        </p:grpSpPr>
        <p:sp>
          <p:nvSpPr>
            <p:cNvPr id="48" name="Parallelogram 10"/>
            <p:cNvSpPr/>
            <p:nvPr/>
          </p:nvSpPr>
          <p:spPr bwMode="auto">
            <a:xfrm>
              <a:off x="7734300" y="2233613"/>
              <a:ext cx="1041400" cy="722312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TextBox 7"/>
            <p:cNvSpPr txBox="1">
              <a:spLocks noChangeArrowheads="1"/>
            </p:cNvSpPr>
            <p:nvPr/>
          </p:nvSpPr>
          <p:spPr bwMode="auto">
            <a:xfrm>
              <a:off x="8061723" y="2304089"/>
              <a:ext cx="396990" cy="5852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grpSp>
        <p:nvGrpSpPr>
          <p:cNvPr id="50" name="Group 50"/>
          <p:cNvGrpSpPr>
            <a:grpSpLocks/>
          </p:cNvGrpSpPr>
          <p:nvPr/>
        </p:nvGrpSpPr>
        <p:grpSpPr bwMode="auto">
          <a:xfrm>
            <a:off x="7543800" y="2770603"/>
            <a:ext cx="1041400" cy="720725"/>
            <a:chOff x="7543800" y="3067050"/>
            <a:chExt cx="1041400" cy="720725"/>
          </a:xfrm>
        </p:grpSpPr>
        <p:sp>
          <p:nvSpPr>
            <p:cNvPr id="51" name="Parallelogram 15"/>
            <p:cNvSpPr/>
            <p:nvPr/>
          </p:nvSpPr>
          <p:spPr bwMode="auto">
            <a:xfrm>
              <a:off x="7543800" y="3067050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TextBox 7"/>
            <p:cNvSpPr txBox="1">
              <a:spLocks noChangeArrowheads="1"/>
            </p:cNvSpPr>
            <p:nvPr/>
          </p:nvSpPr>
          <p:spPr bwMode="auto">
            <a:xfrm>
              <a:off x="7871223" y="3137371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grpSp>
        <p:nvGrpSpPr>
          <p:cNvPr id="53" name="Group 52"/>
          <p:cNvGrpSpPr>
            <a:grpSpLocks/>
          </p:cNvGrpSpPr>
          <p:nvPr/>
        </p:nvGrpSpPr>
        <p:grpSpPr bwMode="auto">
          <a:xfrm>
            <a:off x="7334250" y="3602453"/>
            <a:ext cx="1041400" cy="720725"/>
            <a:chOff x="7334250" y="3898900"/>
            <a:chExt cx="1041400" cy="720725"/>
          </a:xfrm>
        </p:grpSpPr>
        <p:sp>
          <p:nvSpPr>
            <p:cNvPr id="54" name="Parallelogram 20"/>
            <p:cNvSpPr/>
            <p:nvPr/>
          </p:nvSpPr>
          <p:spPr bwMode="auto">
            <a:xfrm>
              <a:off x="7334250" y="3898900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TextBox 7"/>
            <p:cNvSpPr txBox="1">
              <a:spLocks noChangeArrowheads="1"/>
            </p:cNvSpPr>
            <p:nvPr/>
          </p:nvSpPr>
          <p:spPr bwMode="auto">
            <a:xfrm>
              <a:off x="7661673" y="3969221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6</a:t>
              </a:r>
            </a:p>
          </p:txBody>
        </p:sp>
      </p:grpSp>
      <p:grpSp>
        <p:nvGrpSpPr>
          <p:cNvPr id="56" name="Group 53"/>
          <p:cNvGrpSpPr>
            <a:grpSpLocks/>
          </p:cNvGrpSpPr>
          <p:nvPr/>
        </p:nvGrpSpPr>
        <p:grpSpPr bwMode="auto">
          <a:xfrm>
            <a:off x="7105650" y="4442241"/>
            <a:ext cx="1041400" cy="720725"/>
            <a:chOff x="7105650" y="4738688"/>
            <a:chExt cx="1041400" cy="720725"/>
          </a:xfrm>
        </p:grpSpPr>
        <p:sp>
          <p:nvSpPr>
            <p:cNvPr id="57" name="Parallelogram 25"/>
            <p:cNvSpPr/>
            <p:nvPr/>
          </p:nvSpPr>
          <p:spPr bwMode="auto">
            <a:xfrm>
              <a:off x="7105650" y="4738688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TextBox 7"/>
            <p:cNvSpPr txBox="1">
              <a:spLocks noChangeArrowheads="1"/>
            </p:cNvSpPr>
            <p:nvPr/>
          </p:nvSpPr>
          <p:spPr bwMode="auto">
            <a:xfrm>
              <a:off x="7433073" y="4809009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8</a:t>
              </a:r>
            </a:p>
          </p:txBody>
        </p:sp>
      </p:grpSp>
      <p:sp>
        <p:nvSpPr>
          <p:cNvPr id="59" name="Parallelogram 30"/>
          <p:cNvSpPr/>
          <p:nvPr/>
        </p:nvSpPr>
        <p:spPr bwMode="auto">
          <a:xfrm>
            <a:off x="4882896" y="1916832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0" name="Rektangel 76"/>
          <p:cNvSpPr>
            <a:spLocks noChangeArrowheads="1"/>
          </p:cNvSpPr>
          <p:nvPr/>
        </p:nvSpPr>
        <p:spPr bwMode="auto">
          <a:xfrm>
            <a:off x="5059363" y="1973678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61" name="Parallelogram 32"/>
          <p:cNvSpPr/>
          <p:nvPr/>
        </p:nvSpPr>
        <p:spPr bwMode="auto">
          <a:xfrm>
            <a:off x="1791611" y="2748937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2" name="Rektangel 76"/>
          <p:cNvSpPr>
            <a:spLocks noChangeArrowheads="1"/>
          </p:cNvSpPr>
          <p:nvPr/>
        </p:nvSpPr>
        <p:spPr bwMode="auto">
          <a:xfrm>
            <a:off x="1966913" y="2805528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63" name="Parallelogram 34"/>
          <p:cNvSpPr/>
          <p:nvPr/>
        </p:nvSpPr>
        <p:spPr bwMode="auto">
          <a:xfrm>
            <a:off x="4690872" y="2748937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Rektangel 76"/>
          <p:cNvSpPr>
            <a:spLocks noChangeArrowheads="1"/>
          </p:cNvSpPr>
          <p:nvPr/>
        </p:nvSpPr>
        <p:spPr bwMode="auto">
          <a:xfrm>
            <a:off x="4867275" y="2805528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65" name="Parallelogram 36"/>
          <p:cNvSpPr/>
          <p:nvPr/>
        </p:nvSpPr>
        <p:spPr bwMode="auto">
          <a:xfrm>
            <a:off x="1581299" y="3578498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6" name="Rektangel 76"/>
          <p:cNvSpPr>
            <a:spLocks noChangeArrowheads="1"/>
          </p:cNvSpPr>
          <p:nvPr/>
        </p:nvSpPr>
        <p:spPr bwMode="auto">
          <a:xfrm>
            <a:off x="1757363" y="3635791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67" name="Parallelogram 38"/>
          <p:cNvSpPr/>
          <p:nvPr/>
        </p:nvSpPr>
        <p:spPr bwMode="auto">
          <a:xfrm>
            <a:off x="4480560" y="3578498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8" name="Rektangel 76"/>
          <p:cNvSpPr>
            <a:spLocks noChangeArrowheads="1"/>
          </p:cNvSpPr>
          <p:nvPr/>
        </p:nvSpPr>
        <p:spPr bwMode="auto">
          <a:xfrm>
            <a:off x="4656138" y="3635791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69" name="Parallelogram 40"/>
          <p:cNvSpPr/>
          <p:nvPr/>
        </p:nvSpPr>
        <p:spPr bwMode="auto">
          <a:xfrm>
            <a:off x="1370987" y="4418021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0" name="Rektangel 76"/>
          <p:cNvSpPr>
            <a:spLocks noChangeArrowheads="1"/>
          </p:cNvSpPr>
          <p:nvPr/>
        </p:nvSpPr>
        <p:spPr bwMode="auto">
          <a:xfrm>
            <a:off x="1546225" y="4475578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 dirty="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71" name="Parallelogram 42"/>
          <p:cNvSpPr/>
          <p:nvPr/>
        </p:nvSpPr>
        <p:spPr bwMode="auto">
          <a:xfrm>
            <a:off x="4270248" y="4418021"/>
            <a:ext cx="2899261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2" name="Rektangel 76"/>
          <p:cNvSpPr>
            <a:spLocks noChangeArrowheads="1"/>
          </p:cNvSpPr>
          <p:nvPr/>
        </p:nvSpPr>
        <p:spPr bwMode="auto">
          <a:xfrm>
            <a:off x="4446588" y="4475578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73" name="Group 44"/>
          <p:cNvGrpSpPr>
            <a:grpSpLocks/>
          </p:cNvGrpSpPr>
          <p:nvPr/>
        </p:nvGrpSpPr>
        <p:grpSpPr bwMode="auto">
          <a:xfrm>
            <a:off x="750888" y="2770603"/>
            <a:ext cx="1041400" cy="720725"/>
            <a:chOff x="750888" y="3067050"/>
            <a:chExt cx="1041400" cy="720725"/>
          </a:xfrm>
        </p:grpSpPr>
        <p:sp>
          <p:nvSpPr>
            <p:cNvPr id="74" name="Parallelogram 45"/>
            <p:cNvSpPr/>
            <p:nvPr/>
          </p:nvSpPr>
          <p:spPr bwMode="auto">
            <a:xfrm>
              <a:off x="750888" y="3067050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TextBox 7"/>
            <p:cNvSpPr txBox="1">
              <a:spLocks noChangeArrowheads="1"/>
            </p:cNvSpPr>
            <p:nvPr/>
          </p:nvSpPr>
          <p:spPr bwMode="auto">
            <a:xfrm>
              <a:off x="1078311" y="3137371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grpSp>
        <p:nvGrpSpPr>
          <p:cNvPr id="76" name="Group 46"/>
          <p:cNvGrpSpPr>
            <a:grpSpLocks/>
          </p:cNvGrpSpPr>
          <p:nvPr/>
        </p:nvGrpSpPr>
        <p:grpSpPr bwMode="auto">
          <a:xfrm>
            <a:off x="539750" y="3602453"/>
            <a:ext cx="1041400" cy="720725"/>
            <a:chOff x="539750" y="3898900"/>
            <a:chExt cx="1041400" cy="720725"/>
          </a:xfrm>
        </p:grpSpPr>
        <p:sp>
          <p:nvSpPr>
            <p:cNvPr id="77" name="Parallelogram 48"/>
            <p:cNvSpPr/>
            <p:nvPr/>
          </p:nvSpPr>
          <p:spPr bwMode="auto">
            <a:xfrm>
              <a:off x="539750" y="3898900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8" name="TextBox 7"/>
            <p:cNvSpPr txBox="1">
              <a:spLocks noChangeArrowheads="1"/>
            </p:cNvSpPr>
            <p:nvPr/>
          </p:nvSpPr>
          <p:spPr bwMode="auto">
            <a:xfrm>
              <a:off x="867173" y="3969221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5</a:t>
              </a:r>
            </a:p>
          </p:txBody>
        </p:sp>
      </p:grpSp>
      <p:grpSp>
        <p:nvGrpSpPr>
          <p:cNvPr id="79" name="Group 47"/>
          <p:cNvGrpSpPr>
            <a:grpSpLocks/>
          </p:cNvGrpSpPr>
          <p:nvPr/>
        </p:nvGrpSpPr>
        <p:grpSpPr bwMode="auto">
          <a:xfrm>
            <a:off x="311150" y="4442241"/>
            <a:ext cx="1041400" cy="720725"/>
            <a:chOff x="311150" y="4738688"/>
            <a:chExt cx="1041400" cy="720725"/>
          </a:xfrm>
        </p:grpSpPr>
        <p:sp>
          <p:nvSpPr>
            <p:cNvPr id="80" name="Parallelogram 51"/>
            <p:cNvSpPr/>
            <p:nvPr/>
          </p:nvSpPr>
          <p:spPr bwMode="auto">
            <a:xfrm>
              <a:off x="311150" y="4738688"/>
              <a:ext cx="1041400" cy="720725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208A0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1" name="TextBox 7"/>
            <p:cNvSpPr txBox="1">
              <a:spLocks noChangeArrowheads="1"/>
            </p:cNvSpPr>
            <p:nvPr/>
          </p:nvSpPr>
          <p:spPr bwMode="auto">
            <a:xfrm>
              <a:off x="638573" y="4809009"/>
              <a:ext cx="396990" cy="5839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7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123956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rallelogram 5"/>
          <p:cNvSpPr/>
          <p:nvPr/>
        </p:nvSpPr>
        <p:spPr bwMode="auto">
          <a:xfrm>
            <a:off x="1135063" y="1928477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Box 7"/>
          <p:cNvSpPr txBox="1">
            <a:spLocks noChangeArrowheads="1"/>
          </p:cNvSpPr>
          <p:nvPr/>
        </p:nvSpPr>
        <p:spPr bwMode="auto">
          <a:xfrm>
            <a:off x="1462088" y="1998327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1</a:t>
            </a:r>
          </a:p>
        </p:txBody>
      </p:sp>
      <p:sp>
        <p:nvSpPr>
          <p:cNvPr id="36" name="Parallelogram 7"/>
          <p:cNvSpPr/>
          <p:nvPr/>
        </p:nvSpPr>
        <p:spPr bwMode="auto">
          <a:xfrm>
            <a:off x="2116985" y="1916832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ktangel 76"/>
          <p:cNvSpPr>
            <a:spLocks noChangeArrowheads="1"/>
          </p:cNvSpPr>
          <p:nvPr/>
        </p:nvSpPr>
        <p:spPr bwMode="auto">
          <a:xfrm>
            <a:off x="2292350" y="1972927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38" name="Parallelogram 10"/>
          <p:cNvSpPr/>
          <p:nvPr/>
        </p:nvSpPr>
        <p:spPr bwMode="auto">
          <a:xfrm>
            <a:off x="4979988" y="1938002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7"/>
          <p:cNvSpPr txBox="1">
            <a:spLocks noChangeArrowheads="1"/>
          </p:cNvSpPr>
          <p:nvPr/>
        </p:nvSpPr>
        <p:spPr bwMode="auto">
          <a:xfrm>
            <a:off x="5307013" y="2007852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2</a:t>
            </a:r>
          </a:p>
        </p:txBody>
      </p:sp>
      <p:sp>
        <p:nvSpPr>
          <p:cNvPr id="40" name="Parallelogram 15"/>
          <p:cNvSpPr/>
          <p:nvPr/>
        </p:nvSpPr>
        <p:spPr bwMode="auto">
          <a:xfrm>
            <a:off x="4751388" y="2769852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5078413" y="2839702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4</a:t>
            </a:r>
          </a:p>
        </p:txBody>
      </p:sp>
      <p:sp>
        <p:nvSpPr>
          <p:cNvPr id="42" name="Parallelogram 20"/>
          <p:cNvSpPr/>
          <p:nvPr/>
        </p:nvSpPr>
        <p:spPr bwMode="auto">
          <a:xfrm>
            <a:off x="4540250" y="3601702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TextBox 7"/>
          <p:cNvSpPr txBox="1">
            <a:spLocks noChangeArrowheads="1"/>
          </p:cNvSpPr>
          <p:nvPr/>
        </p:nvSpPr>
        <p:spPr bwMode="auto">
          <a:xfrm>
            <a:off x="4867275" y="3671552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6</a:t>
            </a:r>
          </a:p>
        </p:txBody>
      </p:sp>
      <p:sp>
        <p:nvSpPr>
          <p:cNvPr id="44" name="Parallelogram 25"/>
          <p:cNvSpPr/>
          <p:nvPr/>
        </p:nvSpPr>
        <p:spPr bwMode="auto">
          <a:xfrm>
            <a:off x="4311650" y="4441489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Box 7"/>
          <p:cNvSpPr txBox="1">
            <a:spLocks noChangeArrowheads="1"/>
          </p:cNvSpPr>
          <p:nvPr/>
        </p:nvSpPr>
        <p:spPr bwMode="auto">
          <a:xfrm>
            <a:off x="4638675" y="4511339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8</a:t>
            </a:r>
          </a:p>
        </p:txBody>
      </p:sp>
      <p:sp>
        <p:nvSpPr>
          <p:cNvPr id="46" name="Parallelogram 30"/>
          <p:cNvSpPr/>
          <p:nvPr/>
        </p:nvSpPr>
        <p:spPr bwMode="auto">
          <a:xfrm>
            <a:off x="5986035" y="1916832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ektangel 76"/>
          <p:cNvSpPr>
            <a:spLocks noChangeArrowheads="1"/>
          </p:cNvSpPr>
          <p:nvPr/>
        </p:nvSpPr>
        <p:spPr bwMode="auto">
          <a:xfrm>
            <a:off x="6162675" y="1972927"/>
            <a:ext cx="2630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48" name="Parallelogram 32"/>
          <p:cNvSpPr/>
          <p:nvPr/>
        </p:nvSpPr>
        <p:spPr bwMode="auto">
          <a:xfrm>
            <a:off x="1924961" y="2748937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ktangel 76"/>
          <p:cNvSpPr>
            <a:spLocks noChangeArrowheads="1"/>
          </p:cNvSpPr>
          <p:nvPr/>
        </p:nvSpPr>
        <p:spPr bwMode="auto">
          <a:xfrm>
            <a:off x="2100263" y="2806364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0" name="Parallelogram 34"/>
          <p:cNvSpPr/>
          <p:nvPr/>
        </p:nvSpPr>
        <p:spPr bwMode="auto">
          <a:xfrm>
            <a:off x="5755911" y="2748937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5932488" y="2806364"/>
            <a:ext cx="2630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2" name="Parallelogram 36"/>
          <p:cNvSpPr/>
          <p:nvPr/>
        </p:nvSpPr>
        <p:spPr bwMode="auto">
          <a:xfrm>
            <a:off x="1714649" y="3578498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Rektangel 76"/>
          <p:cNvSpPr>
            <a:spLocks noChangeArrowheads="1"/>
          </p:cNvSpPr>
          <p:nvPr/>
        </p:nvSpPr>
        <p:spPr bwMode="auto">
          <a:xfrm>
            <a:off x="1890713" y="3635039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4" name="Parallelogram 38"/>
          <p:cNvSpPr/>
          <p:nvPr/>
        </p:nvSpPr>
        <p:spPr bwMode="auto">
          <a:xfrm>
            <a:off x="5545599" y="3578498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ektangel 76"/>
          <p:cNvSpPr>
            <a:spLocks noChangeArrowheads="1"/>
          </p:cNvSpPr>
          <p:nvPr/>
        </p:nvSpPr>
        <p:spPr bwMode="auto">
          <a:xfrm>
            <a:off x="5721350" y="3635039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6" name="Parallelogram 40"/>
          <p:cNvSpPr/>
          <p:nvPr/>
        </p:nvSpPr>
        <p:spPr bwMode="auto">
          <a:xfrm>
            <a:off x="1504337" y="4418021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Rektangel 76"/>
          <p:cNvSpPr>
            <a:spLocks noChangeArrowheads="1"/>
          </p:cNvSpPr>
          <p:nvPr/>
        </p:nvSpPr>
        <p:spPr bwMode="auto">
          <a:xfrm>
            <a:off x="1679575" y="4474827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8" name="Parallelogram 42"/>
          <p:cNvSpPr/>
          <p:nvPr/>
        </p:nvSpPr>
        <p:spPr bwMode="auto">
          <a:xfrm>
            <a:off x="5335287" y="4418021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Rektangel 76"/>
          <p:cNvSpPr>
            <a:spLocks noChangeArrowheads="1"/>
          </p:cNvSpPr>
          <p:nvPr/>
        </p:nvSpPr>
        <p:spPr bwMode="auto">
          <a:xfrm>
            <a:off x="5511800" y="4474827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60" name="Parallelogram 45"/>
          <p:cNvSpPr/>
          <p:nvPr/>
        </p:nvSpPr>
        <p:spPr bwMode="auto">
          <a:xfrm>
            <a:off x="884238" y="2769852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TextBox 7"/>
          <p:cNvSpPr txBox="1">
            <a:spLocks noChangeArrowheads="1"/>
          </p:cNvSpPr>
          <p:nvPr/>
        </p:nvSpPr>
        <p:spPr bwMode="auto">
          <a:xfrm>
            <a:off x="1211263" y="2839702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3</a:t>
            </a:r>
          </a:p>
        </p:txBody>
      </p:sp>
      <p:sp>
        <p:nvSpPr>
          <p:cNvPr id="62" name="Parallelogram 48"/>
          <p:cNvSpPr/>
          <p:nvPr/>
        </p:nvSpPr>
        <p:spPr bwMode="auto">
          <a:xfrm>
            <a:off x="673100" y="3601702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TextBox 7"/>
          <p:cNvSpPr txBox="1">
            <a:spLocks noChangeArrowheads="1"/>
          </p:cNvSpPr>
          <p:nvPr/>
        </p:nvSpPr>
        <p:spPr bwMode="auto">
          <a:xfrm>
            <a:off x="1000125" y="3671552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5</a:t>
            </a:r>
          </a:p>
        </p:txBody>
      </p:sp>
      <p:sp>
        <p:nvSpPr>
          <p:cNvPr id="64" name="Parallelogram 51"/>
          <p:cNvSpPr/>
          <p:nvPr/>
        </p:nvSpPr>
        <p:spPr bwMode="auto">
          <a:xfrm>
            <a:off x="444500" y="4441489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TextBox 7"/>
          <p:cNvSpPr txBox="1">
            <a:spLocks noChangeArrowheads="1"/>
          </p:cNvSpPr>
          <p:nvPr/>
        </p:nvSpPr>
        <p:spPr bwMode="auto">
          <a:xfrm>
            <a:off x="771525" y="4511339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004133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arallelogram 5"/>
          <p:cNvSpPr/>
          <p:nvPr/>
        </p:nvSpPr>
        <p:spPr bwMode="auto">
          <a:xfrm>
            <a:off x="1135063" y="1856469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5" name="TextBox 7"/>
          <p:cNvSpPr txBox="1">
            <a:spLocks noChangeArrowheads="1"/>
          </p:cNvSpPr>
          <p:nvPr/>
        </p:nvSpPr>
        <p:spPr bwMode="auto">
          <a:xfrm>
            <a:off x="1462088" y="1926319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1</a:t>
            </a:r>
          </a:p>
        </p:txBody>
      </p:sp>
      <p:sp>
        <p:nvSpPr>
          <p:cNvPr id="36" name="Parallelogram 7"/>
          <p:cNvSpPr/>
          <p:nvPr/>
        </p:nvSpPr>
        <p:spPr bwMode="auto">
          <a:xfrm>
            <a:off x="2116985" y="1844824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Rektangel 76"/>
          <p:cNvSpPr>
            <a:spLocks noChangeArrowheads="1"/>
          </p:cNvSpPr>
          <p:nvPr/>
        </p:nvSpPr>
        <p:spPr bwMode="auto">
          <a:xfrm>
            <a:off x="2292350" y="1900919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38" name="Parallelogram 10"/>
          <p:cNvSpPr/>
          <p:nvPr/>
        </p:nvSpPr>
        <p:spPr bwMode="auto">
          <a:xfrm>
            <a:off x="4979988" y="1865994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03C6ED"/>
              </a:gs>
              <a:gs pos="100000">
                <a:srgbClr val="004D86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4D86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TextBox 7"/>
          <p:cNvSpPr txBox="1">
            <a:spLocks noChangeArrowheads="1"/>
          </p:cNvSpPr>
          <p:nvPr/>
        </p:nvSpPr>
        <p:spPr bwMode="auto">
          <a:xfrm>
            <a:off x="5307013" y="1935844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2</a:t>
            </a:r>
          </a:p>
        </p:txBody>
      </p:sp>
      <p:sp>
        <p:nvSpPr>
          <p:cNvPr id="40" name="Parallelogram 15"/>
          <p:cNvSpPr/>
          <p:nvPr/>
        </p:nvSpPr>
        <p:spPr bwMode="auto">
          <a:xfrm>
            <a:off x="4751388" y="2697844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03C6ED"/>
              </a:gs>
              <a:gs pos="100000">
                <a:srgbClr val="004D86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4D86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TextBox 7"/>
          <p:cNvSpPr txBox="1">
            <a:spLocks noChangeArrowheads="1"/>
          </p:cNvSpPr>
          <p:nvPr/>
        </p:nvSpPr>
        <p:spPr bwMode="auto">
          <a:xfrm>
            <a:off x="5078413" y="2767694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4</a:t>
            </a:r>
          </a:p>
        </p:txBody>
      </p:sp>
      <p:sp>
        <p:nvSpPr>
          <p:cNvPr id="42" name="Parallelogram 20"/>
          <p:cNvSpPr/>
          <p:nvPr/>
        </p:nvSpPr>
        <p:spPr bwMode="auto">
          <a:xfrm>
            <a:off x="4540250" y="3529694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03C6ED"/>
              </a:gs>
              <a:gs pos="100000">
                <a:srgbClr val="004D86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4D86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3" name="TextBox 7"/>
          <p:cNvSpPr txBox="1">
            <a:spLocks noChangeArrowheads="1"/>
          </p:cNvSpPr>
          <p:nvPr/>
        </p:nvSpPr>
        <p:spPr bwMode="auto">
          <a:xfrm>
            <a:off x="4867275" y="3599544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6</a:t>
            </a:r>
          </a:p>
        </p:txBody>
      </p:sp>
      <p:sp>
        <p:nvSpPr>
          <p:cNvPr id="44" name="Parallelogram 25"/>
          <p:cNvSpPr/>
          <p:nvPr/>
        </p:nvSpPr>
        <p:spPr bwMode="auto">
          <a:xfrm>
            <a:off x="4311650" y="4369481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03C6ED"/>
              </a:gs>
              <a:gs pos="100000">
                <a:srgbClr val="004D86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004D86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TextBox 7"/>
          <p:cNvSpPr txBox="1">
            <a:spLocks noChangeArrowheads="1"/>
          </p:cNvSpPr>
          <p:nvPr/>
        </p:nvSpPr>
        <p:spPr bwMode="auto">
          <a:xfrm>
            <a:off x="4638675" y="4439331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8</a:t>
            </a:r>
          </a:p>
        </p:txBody>
      </p:sp>
      <p:sp>
        <p:nvSpPr>
          <p:cNvPr id="46" name="Parallelogram 30"/>
          <p:cNvSpPr/>
          <p:nvPr/>
        </p:nvSpPr>
        <p:spPr bwMode="auto">
          <a:xfrm>
            <a:off x="5986035" y="1844824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ektangel 76"/>
          <p:cNvSpPr>
            <a:spLocks noChangeArrowheads="1"/>
          </p:cNvSpPr>
          <p:nvPr/>
        </p:nvSpPr>
        <p:spPr bwMode="auto">
          <a:xfrm>
            <a:off x="6162675" y="1900919"/>
            <a:ext cx="26304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48" name="Parallelogram 32"/>
          <p:cNvSpPr/>
          <p:nvPr/>
        </p:nvSpPr>
        <p:spPr bwMode="auto">
          <a:xfrm>
            <a:off x="1924961" y="2676929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Rektangel 76"/>
          <p:cNvSpPr>
            <a:spLocks noChangeArrowheads="1"/>
          </p:cNvSpPr>
          <p:nvPr/>
        </p:nvSpPr>
        <p:spPr bwMode="auto">
          <a:xfrm>
            <a:off x="2100263" y="2734356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0" name="Parallelogram 34"/>
          <p:cNvSpPr/>
          <p:nvPr/>
        </p:nvSpPr>
        <p:spPr bwMode="auto">
          <a:xfrm>
            <a:off x="5755911" y="2676929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5932488" y="2734356"/>
            <a:ext cx="26304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2" name="Parallelogram 36"/>
          <p:cNvSpPr/>
          <p:nvPr/>
        </p:nvSpPr>
        <p:spPr bwMode="auto">
          <a:xfrm>
            <a:off x="1714649" y="3506490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3" name="Rektangel 76"/>
          <p:cNvSpPr>
            <a:spLocks noChangeArrowheads="1"/>
          </p:cNvSpPr>
          <p:nvPr/>
        </p:nvSpPr>
        <p:spPr bwMode="auto">
          <a:xfrm>
            <a:off x="1890713" y="3563031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4" name="Parallelogram 38"/>
          <p:cNvSpPr/>
          <p:nvPr/>
        </p:nvSpPr>
        <p:spPr bwMode="auto">
          <a:xfrm>
            <a:off x="5545599" y="3506490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ektangel 76"/>
          <p:cNvSpPr>
            <a:spLocks noChangeArrowheads="1"/>
          </p:cNvSpPr>
          <p:nvPr/>
        </p:nvSpPr>
        <p:spPr bwMode="auto">
          <a:xfrm>
            <a:off x="5721350" y="3563031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6" name="Parallelogram 40"/>
          <p:cNvSpPr/>
          <p:nvPr/>
        </p:nvSpPr>
        <p:spPr bwMode="auto">
          <a:xfrm>
            <a:off x="1504337" y="4346013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Rektangel 76"/>
          <p:cNvSpPr>
            <a:spLocks noChangeArrowheads="1"/>
          </p:cNvSpPr>
          <p:nvPr/>
        </p:nvSpPr>
        <p:spPr bwMode="auto">
          <a:xfrm>
            <a:off x="1679575" y="4402819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58" name="Parallelogram 42"/>
          <p:cNvSpPr/>
          <p:nvPr/>
        </p:nvSpPr>
        <p:spPr bwMode="auto">
          <a:xfrm>
            <a:off x="5335287" y="4346013"/>
            <a:ext cx="2899261" cy="742832"/>
          </a:xfrm>
          <a:prstGeom prst="parallelogram">
            <a:avLst/>
          </a:prstGeom>
          <a:gradFill flip="none" rotWithShape="1">
            <a:gsLst>
              <a:gs pos="100000">
                <a:sysClr val="windowText" lastClr="000000">
                  <a:lumMod val="50000"/>
                  <a:lumOff val="50000"/>
                </a:sysClr>
              </a:gs>
              <a:gs pos="100000">
                <a:srgbClr val="00B050"/>
              </a:gs>
              <a:gs pos="0">
                <a:sysClr val="window" lastClr="FFFFFF">
                  <a:lumMod val="95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9" name="Rektangel 76"/>
          <p:cNvSpPr>
            <a:spLocks noChangeArrowheads="1"/>
          </p:cNvSpPr>
          <p:nvPr/>
        </p:nvSpPr>
        <p:spPr bwMode="auto">
          <a:xfrm>
            <a:off x="5511800" y="4402819"/>
            <a:ext cx="26320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000000"/>
                </a:solidFill>
                <a:latin typeface="Calibri" pitchFamily="-108" charset="0"/>
                <a:cs typeface="Arial" charset="0"/>
              </a:rPr>
              <a:t>Go ahead and replace it with your own text. </a:t>
            </a:r>
            <a:endParaRPr lang="da-DK" sz="1400">
              <a:solidFill>
                <a:srgbClr val="000000"/>
              </a:solidFill>
              <a:latin typeface="Calibri" pitchFamily="-108" charset="0"/>
            </a:endParaRPr>
          </a:p>
        </p:txBody>
      </p:sp>
      <p:sp>
        <p:nvSpPr>
          <p:cNvPr id="60" name="Parallelogram 45"/>
          <p:cNvSpPr/>
          <p:nvPr/>
        </p:nvSpPr>
        <p:spPr bwMode="auto">
          <a:xfrm>
            <a:off x="884238" y="2697844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1" name="TextBox 7"/>
          <p:cNvSpPr txBox="1">
            <a:spLocks noChangeArrowheads="1"/>
          </p:cNvSpPr>
          <p:nvPr/>
        </p:nvSpPr>
        <p:spPr bwMode="auto">
          <a:xfrm>
            <a:off x="1211263" y="2767694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3</a:t>
            </a:r>
          </a:p>
        </p:txBody>
      </p:sp>
      <p:sp>
        <p:nvSpPr>
          <p:cNvPr id="62" name="Parallelogram 48"/>
          <p:cNvSpPr/>
          <p:nvPr/>
        </p:nvSpPr>
        <p:spPr bwMode="auto">
          <a:xfrm>
            <a:off x="673100" y="3529694"/>
            <a:ext cx="1041400" cy="722312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3" name="TextBox 7"/>
          <p:cNvSpPr txBox="1">
            <a:spLocks noChangeArrowheads="1"/>
          </p:cNvSpPr>
          <p:nvPr/>
        </p:nvSpPr>
        <p:spPr bwMode="auto">
          <a:xfrm>
            <a:off x="1000125" y="3599544"/>
            <a:ext cx="39687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5</a:t>
            </a:r>
          </a:p>
        </p:txBody>
      </p:sp>
      <p:sp>
        <p:nvSpPr>
          <p:cNvPr id="64" name="Parallelogram 51"/>
          <p:cNvSpPr/>
          <p:nvPr/>
        </p:nvSpPr>
        <p:spPr bwMode="auto">
          <a:xfrm>
            <a:off x="444500" y="4369481"/>
            <a:ext cx="1041400" cy="722313"/>
          </a:xfrm>
          <a:prstGeom prst="parallelogram">
            <a:avLst>
              <a:gd name="adj" fmla="val 28140"/>
            </a:avLst>
          </a:prstGeom>
          <a:gradFill flip="none" rotWithShape="1">
            <a:gsLst>
              <a:gs pos="0">
                <a:srgbClr val="5AF300"/>
              </a:gs>
              <a:gs pos="100000">
                <a:srgbClr val="208A00"/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solidFill>
              <a:srgbClr val="208A00"/>
            </a:solidFill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5" name="TextBox 7"/>
          <p:cNvSpPr txBox="1">
            <a:spLocks noChangeArrowheads="1"/>
          </p:cNvSpPr>
          <p:nvPr/>
        </p:nvSpPr>
        <p:spPr bwMode="auto">
          <a:xfrm>
            <a:off x="771525" y="4439331"/>
            <a:ext cx="396875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-108" charset="0"/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1767089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7"/>
          <p:cNvSpPr>
            <a:spLocks noChangeArrowheads="1"/>
          </p:cNvSpPr>
          <p:nvPr/>
        </p:nvSpPr>
        <p:spPr bwMode="auto">
          <a:xfrm>
            <a:off x="817761" y="1758950"/>
            <a:ext cx="3857625" cy="1619250"/>
          </a:xfrm>
          <a:prstGeom prst="rect">
            <a:avLst/>
          </a:prstGeom>
          <a:gradFill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19" name="Rectangle 39"/>
          <p:cNvSpPr>
            <a:spLocks noChangeArrowheads="1"/>
          </p:cNvSpPr>
          <p:nvPr/>
        </p:nvSpPr>
        <p:spPr bwMode="auto">
          <a:xfrm>
            <a:off x="817761" y="1520825"/>
            <a:ext cx="3857625" cy="296863"/>
          </a:xfrm>
          <a:prstGeom prst="rect">
            <a:avLst/>
          </a:prstGeom>
          <a:gradFill rotWithShape="1">
            <a:gsLst>
              <a:gs pos="0">
                <a:srgbClr val="03C6ED"/>
              </a:gs>
              <a:gs pos="100000">
                <a:srgbClr val="004D86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kern="0" noProof="1">
              <a:solidFill>
                <a:sysClr val="window" lastClr="FFFFFF"/>
              </a:solidFill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0" name="Rectangle 27"/>
          <p:cNvSpPr>
            <a:spLocks noChangeArrowheads="1"/>
          </p:cNvSpPr>
          <p:nvPr/>
        </p:nvSpPr>
        <p:spPr bwMode="auto">
          <a:xfrm>
            <a:off x="4746823" y="1758950"/>
            <a:ext cx="3857625" cy="1619250"/>
          </a:xfrm>
          <a:prstGeom prst="rect">
            <a:avLst/>
          </a:prstGeom>
          <a:gradFill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1" name="Rectangle 39"/>
          <p:cNvSpPr>
            <a:spLocks noChangeArrowheads="1"/>
          </p:cNvSpPr>
          <p:nvPr/>
        </p:nvSpPr>
        <p:spPr bwMode="auto">
          <a:xfrm>
            <a:off x="4746823" y="1520825"/>
            <a:ext cx="3857625" cy="296863"/>
          </a:xfrm>
          <a:prstGeom prst="rect">
            <a:avLst/>
          </a:prstGeom>
          <a:gradFill rotWithShape="1">
            <a:gsLst>
              <a:gs pos="0">
                <a:srgbClr val="FFC000"/>
              </a:gs>
              <a:gs pos="70000">
                <a:srgbClr val="FFFF00"/>
              </a:gs>
              <a:gs pos="100000">
                <a:srgbClr val="FFFF00"/>
              </a:gs>
            </a:gsLst>
            <a:lin ang="5400000" scaled="1"/>
          </a:gradFill>
          <a:ln w="3175">
            <a:solidFill>
              <a:srgbClr val="FF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kern="0" noProof="1">
              <a:solidFill>
                <a:sysClr val="windowText" lastClr="000000"/>
              </a:solidFill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2" name="Rectangle 27"/>
          <p:cNvSpPr>
            <a:spLocks noChangeArrowheads="1"/>
          </p:cNvSpPr>
          <p:nvPr/>
        </p:nvSpPr>
        <p:spPr bwMode="auto">
          <a:xfrm>
            <a:off x="817761" y="3759200"/>
            <a:ext cx="3857625" cy="1619250"/>
          </a:xfrm>
          <a:prstGeom prst="rect">
            <a:avLst/>
          </a:prstGeom>
          <a:gradFill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3" name="Rectangle 39"/>
          <p:cNvSpPr>
            <a:spLocks noChangeArrowheads="1"/>
          </p:cNvSpPr>
          <p:nvPr/>
        </p:nvSpPr>
        <p:spPr bwMode="auto">
          <a:xfrm>
            <a:off x="817761" y="3521075"/>
            <a:ext cx="3857625" cy="296863"/>
          </a:xfrm>
          <a:prstGeom prst="rect">
            <a:avLst/>
          </a:prstGeom>
          <a:gradFill rotWithShape="1">
            <a:gsLst>
              <a:gs pos="0">
                <a:srgbClr val="208A00"/>
              </a:gs>
              <a:gs pos="100000">
                <a:srgbClr val="5AF300"/>
              </a:gs>
            </a:gsLst>
            <a:lin ang="5400000" scaled="1"/>
          </a:gradFill>
          <a:ln w="19050">
            <a:noFill/>
            <a:round/>
            <a:headEnd/>
            <a:tailEnd/>
          </a:ln>
        </p:spPr>
        <p:txBody>
          <a:bodyPr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400" b="1" kern="0" noProof="1">
              <a:solidFill>
                <a:srgbClr val="000000"/>
              </a:solidFill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4" name="Rectangle 27"/>
          <p:cNvSpPr>
            <a:spLocks noChangeArrowheads="1"/>
          </p:cNvSpPr>
          <p:nvPr/>
        </p:nvSpPr>
        <p:spPr bwMode="auto">
          <a:xfrm>
            <a:off x="4746823" y="3759200"/>
            <a:ext cx="3857625" cy="1619250"/>
          </a:xfrm>
          <a:prstGeom prst="rect">
            <a:avLst/>
          </a:prstGeom>
          <a:gradFill rotWithShape="1">
            <a:gsLst>
              <a:gs pos="0">
                <a:sysClr val="window" lastClr="FFFFFF">
                  <a:lumMod val="75000"/>
                </a:sysClr>
              </a:gs>
              <a:gs pos="100000">
                <a:sysClr val="windowText" lastClr="000000">
                  <a:lumMod val="85000"/>
                  <a:lumOff val="15000"/>
                </a:sysClr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38100" dir="2700000" algn="tl" rotWithShape="0">
              <a:srgbClr val="000000">
                <a:alpha val="39998"/>
              </a:srgbClr>
            </a:outerShdw>
          </a:effectLst>
        </p:spPr>
        <p:txBody>
          <a:bodyPr anchor="ctr"/>
          <a:lstStyle/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5" name="Rectangle 39"/>
          <p:cNvSpPr>
            <a:spLocks noChangeArrowheads="1"/>
          </p:cNvSpPr>
          <p:nvPr/>
        </p:nvSpPr>
        <p:spPr bwMode="auto">
          <a:xfrm>
            <a:off x="4746823" y="3521075"/>
            <a:ext cx="3857625" cy="29686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100000">
                <a:srgbClr val="800000"/>
              </a:gs>
            </a:gsLst>
            <a:lin ang="13500000" scaled="1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b="1" kern="0" noProof="1">
              <a:solidFill>
                <a:sysClr val="window" lastClr="FFFFFF"/>
              </a:solidFill>
              <a:latin typeface="Calibri" pitchFamily="34" charset="0"/>
              <a:ea typeface="ＭＳ Ｐゴシック" pitchFamily="-97" charset="-128"/>
            </a:endParaRPr>
          </a:p>
        </p:txBody>
      </p:sp>
      <p:sp>
        <p:nvSpPr>
          <p:cNvPr id="26" name="Rectangle 39"/>
          <p:cNvSpPr>
            <a:spLocks noChangeArrowheads="1"/>
          </p:cNvSpPr>
          <p:nvPr/>
        </p:nvSpPr>
        <p:spPr bwMode="auto">
          <a:xfrm>
            <a:off x="817761" y="1520825"/>
            <a:ext cx="385762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noProof="1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URGENT and IMPORTANT</a:t>
            </a:r>
          </a:p>
        </p:txBody>
      </p:sp>
      <p:sp>
        <p:nvSpPr>
          <p:cNvPr id="27" name="Rectangle 39"/>
          <p:cNvSpPr>
            <a:spLocks noChangeArrowheads="1"/>
          </p:cNvSpPr>
          <p:nvPr/>
        </p:nvSpPr>
        <p:spPr bwMode="auto">
          <a:xfrm>
            <a:off x="4746823" y="1520825"/>
            <a:ext cx="3857625" cy="29686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600" b="1" noProof="1">
                <a:latin typeface="Calibri" pitchFamily="-108" charset="0"/>
              </a:rPr>
              <a:t>URGENT but NOT IMPORTANT</a:t>
            </a:r>
          </a:p>
        </p:txBody>
      </p:sp>
      <p:sp>
        <p:nvSpPr>
          <p:cNvPr id="28" name="Rectangle 39"/>
          <p:cNvSpPr>
            <a:spLocks noChangeArrowheads="1"/>
          </p:cNvSpPr>
          <p:nvPr/>
        </p:nvSpPr>
        <p:spPr bwMode="auto">
          <a:xfrm>
            <a:off x="817761" y="3521075"/>
            <a:ext cx="3857625" cy="296863"/>
          </a:xfrm>
          <a:prstGeom prst="rect">
            <a:avLst/>
          </a:prstGeom>
          <a:noFill/>
          <a:ln w="19050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1600" b="1" noProof="1">
                <a:solidFill>
                  <a:srgbClr val="000000"/>
                </a:solidFill>
                <a:latin typeface="Calibri" pitchFamily="-108" charset="0"/>
              </a:rPr>
              <a:t>NOT URGENT but IMPORTANT</a:t>
            </a:r>
          </a:p>
        </p:txBody>
      </p:sp>
      <p:sp>
        <p:nvSpPr>
          <p:cNvPr id="29" name="Rectangle 39"/>
          <p:cNvSpPr>
            <a:spLocks noChangeArrowheads="1"/>
          </p:cNvSpPr>
          <p:nvPr/>
        </p:nvSpPr>
        <p:spPr bwMode="auto">
          <a:xfrm>
            <a:off x="4746823" y="3521075"/>
            <a:ext cx="3857625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noProof="1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NOT URGENT and NOT IMPORTANT</a:t>
            </a:r>
          </a:p>
        </p:txBody>
      </p:sp>
      <p:sp>
        <p:nvSpPr>
          <p:cNvPr id="30" name="Tekstboks 31"/>
          <p:cNvSpPr txBox="1">
            <a:spLocks noChangeArrowheads="1"/>
          </p:cNvSpPr>
          <p:nvPr/>
        </p:nvSpPr>
        <p:spPr bwMode="auto">
          <a:xfrm>
            <a:off x="1389261" y="194945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 This is an example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Go ahead and place your     own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Example text</a:t>
            </a:r>
          </a:p>
        </p:txBody>
      </p:sp>
      <p:sp>
        <p:nvSpPr>
          <p:cNvPr id="31" name="Tekstboks 34"/>
          <p:cNvSpPr txBox="1">
            <a:spLocks noChangeArrowheads="1"/>
          </p:cNvSpPr>
          <p:nvPr/>
        </p:nvSpPr>
        <p:spPr bwMode="auto">
          <a:xfrm>
            <a:off x="5318323" y="194945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 This is an example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Go ahead and place your     own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Example text</a:t>
            </a:r>
          </a:p>
        </p:txBody>
      </p:sp>
      <p:sp>
        <p:nvSpPr>
          <p:cNvPr id="32" name="Tekstboks 36"/>
          <p:cNvSpPr txBox="1">
            <a:spLocks noChangeArrowheads="1"/>
          </p:cNvSpPr>
          <p:nvPr/>
        </p:nvSpPr>
        <p:spPr bwMode="auto">
          <a:xfrm>
            <a:off x="1389261" y="394970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 This is an example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Go ahead and place your     own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Example text</a:t>
            </a:r>
          </a:p>
        </p:txBody>
      </p:sp>
      <p:sp>
        <p:nvSpPr>
          <p:cNvPr id="33" name="Tekstboks 37"/>
          <p:cNvSpPr txBox="1">
            <a:spLocks noChangeArrowheads="1"/>
          </p:cNvSpPr>
          <p:nvPr/>
        </p:nvSpPr>
        <p:spPr bwMode="auto">
          <a:xfrm>
            <a:off x="5318323" y="3949700"/>
            <a:ext cx="28575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 This is an example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Go ahead and place your     own text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da-DK" sz="1600" kern="0" dirty="0">
                <a:solidFill>
                  <a:sysClr val="window" lastClr="FFFFFF"/>
                </a:solidFill>
                <a:latin typeface="Calibri" pitchFamily="34" charset="0"/>
                <a:ea typeface="ＭＳ Ｐゴシック" pitchFamily="-97" charset="-128"/>
              </a:rPr>
              <a:t> Example text</a:t>
            </a:r>
          </a:p>
        </p:txBody>
      </p:sp>
    </p:spTree>
    <p:extLst>
      <p:ext uri="{BB962C8B-B14F-4D97-AF65-F5344CB8AC3E}">
        <p14:creationId xmlns:p14="http://schemas.microsoft.com/office/powerpoint/2010/main" val="2110693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18"/>
          <p:cNvGrpSpPr>
            <a:grpSpLocks/>
          </p:cNvGrpSpPr>
          <p:nvPr/>
        </p:nvGrpSpPr>
        <p:grpSpPr bwMode="auto">
          <a:xfrm>
            <a:off x="469900" y="1340768"/>
            <a:ext cx="1858963" cy="4257675"/>
            <a:chOff x="769938" y="1520825"/>
            <a:chExt cx="3857625" cy="1857375"/>
          </a:xfrm>
        </p:grpSpPr>
        <p:sp>
          <p:nvSpPr>
            <p:cNvPr id="23" name="Rectangle 27"/>
            <p:cNvSpPr>
              <a:spLocks noChangeArrowheads="1"/>
            </p:cNvSpPr>
            <p:nvPr/>
          </p:nvSpPr>
          <p:spPr bwMode="auto">
            <a:xfrm>
              <a:off x="769938" y="1759057"/>
              <a:ext cx="3857625" cy="1619143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24" name="Rectangle 39"/>
            <p:cNvSpPr>
              <a:spLocks noChangeArrowheads="1"/>
            </p:cNvSpPr>
            <p:nvPr/>
          </p:nvSpPr>
          <p:spPr bwMode="auto">
            <a:xfrm>
              <a:off x="769938" y="1520825"/>
              <a:ext cx="3857625" cy="297097"/>
            </a:xfrm>
            <a:prstGeom prst="rect">
              <a:avLst/>
            </a:prstGeom>
            <a:gradFill rotWithShape="1">
              <a:gsLst>
                <a:gs pos="0">
                  <a:srgbClr val="03C6ED"/>
                </a:gs>
                <a:gs pos="100000">
                  <a:srgbClr val="004D86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25" name="Rectangle 39"/>
            <p:cNvSpPr>
              <a:spLocks noChangeArrowheads="1"/>
            </p:cNvSpPr>
            <p:nvPr/>
          </p:nvSpPr>
          <p:spPr bwMode="auto">
            <a:xfrm>
              <a:off x="769938" y="1520825"/>
              <a:ext cx="3857625" cy="297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URGENT and IMPORTANT</a:t>
              </a:r>
            </a:p>
          </p:txBody>
        </p:sp>
        <p:sp>
          <p:nvSpPr>
            <p:cNvPr id="26" name="Tekstboks 31"/>
            <p:cNvSpPr txBox="1">
              <a:spLocks noChangeArrowheads="1"/>
            </p:cNvSpPr>
            <p:nvPr/>
          </p:nvSpPr>
          <p:spPr bwMode="auto">
            <a:xfrm>
              <a:off x="1339853" y="1949503"/>
              <a:ext cx="2859451" cy="79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Example text</a:t>
              </a:r>
            </a:p>
          </p:txBody>
        </p:sp>
      </p:grp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2535238" y="1340768"/>
            <a:ext cx="1858962" cy="4257675"/>
            <a:chOff x="4699000" y="1520825"/>
            <a:chExt cx="3857625" cy="1857375"/>
          </a:xfrm>
        </p:grpSpPr>
        <p:sp>
          <p:nvSpPr>
            <p:cNvPr id="28" name="Rectangle 27"/>
            <p:cNvSpPr>
              <a:spLocks noChangeArrowheads="1"/>
            </p:cNvSpPr>
            <p:nvPr/>
          </p:nvSpPr>
          <p:spPr bwMode="auto">
            <a:xfrm>
              <a:off x="4699000" y="1759057"/>
              <a:ext cx="3857625" cy="1619143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4699000" y="1520825"/>
              <a:ext cx="3857625" cy="297097"/>
            </a:xfrm>
            <a:prstGeom prst="rect">
              <a:avLst/>
            </a:prstGeom>
            <a:gradFill rotWithShape="1">
              <a:gsLst>
                <a:gs pos="0">
                  <a:srgbClr val="FFC000"/>
                </a:gs>
                <a:gs pos="70000">
                  <a:srgbClr val="FFFF00"/>
                </a:gs>
                <a:gs pos="100000">
                  <a:srgbClr val="FFFF00"/>
                </a:gs>
              </a:gsLst>
              <a:lin ang="5400000" scaled="1"/>
            </a:gradFill>
            <a:ln w="3175">
              <a:solidFill>
                <a:srgbClr val="FFCC00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30" name="Rectangle 39"/>
            <p:cNvSpPr>
              <a:spLocks noChangeArrowheads="1"/>
            </p:cNvSpPr>
            <p:nvPr/>
          </p:nvSpPr>
          <p:spPr bwMode="auto">
            <a:xfrm>
              <a:off x="4699000" y="1520825"/>
              <a:ext cx="3857625" cy="296863"/>
            </a:xfrm>
            <a:prstGeom prst="rect">
              <a:avLst/>
            </a:prstGeom>
            <a:noFill/>
            <a:ln w="31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</a:rPr>
                <a:t>URGENT but NOT IMPORTANT</a:t>
              </a:r>
            </a:p>
          </p:txBody>
        </p:sp>
        <p:sp>
          <p:nvSpPr>
            <p:cNvPr id="31" name="Tekstboks 34"/>
            <p:cNvSpPr txBox="1">
              <a:spLocks noChangeArrowheads="1"/>
            </p:cNvSpPr>
            <p:nvPr/>
          </p:nvSpPr>
          <p:spPr bwMode="auto">
            <a:xfrm>
              <a:off x="5268913" y="1949503"/>
              <a:ext cx="2859453" cy="79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Example text</a:t>
              </a:r>
            </a:p>
          </p:txBody>
        </p:sp>
      </p:grpSp>
      <p:grpSp>
        <p:nvGrpSpPr>
          <p:cNvPr id="32" name="Group 21"/>
          <p:cNvGrpSpPr>
            <a:grpSpLocks/>
          </p:cNvGrpSpPr>
          <p:nvPr/>
        </p:nvGrpSpPr>
        <p:grpSpPr bwMode="auto">
          <a:xfrm>
            <a:off x="4602163" y="1340768"/>
            <a:ext cx="1858962" cy="4257675"/>
            <a:chOff x="769938" y="3521075"/>
            <a:chExt cx="3857625" cy="1857375"/>
          </a:xfrm>
        </p:grpSpPr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769938" y="3759307"/>
              <a:ext cx="3857625" cy="1619143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34" name="Rectangle 39"/>
            <p:cNvSpPr>
              <a:spLocks noChangeArrowheads="1"/>
            </p:cNvSpPr>
            <p:nvPr/>
          </p:nvSpPr>
          <p:spPr bwMode="auto">
            <a:xfrm>
              <a:off x="769938" y="3521075"/>
              <a:ext cx="3857625" cy="297097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35" name="Rectangle 39"/>
            <p:cNvSpPr>
              <a:spLocks noChangeArrowheads="1"/>
            </p:cNvSpPr>
            <p:nvPr/>
          </p:nvSpPr>
          <p:spPr bwMode="auto">
            <a:xfrm>
              <a:off x="769938" y="3521075"/>
              <a:ext cx="3857625" cy="296863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NOT URGENT but IMPORTANT</a:t>
              </a:r>
            </a:p>
          </p:txBody>
        </p:sp>
        <p:sp>
          <p:nvSpPr>
            <p:cNvPr id="36" name="Tekstboks 36"/>
            <p:cNvSpPr txBox="1">
              <a:spLocks noChangeArrowheads="1"/>
            </p:cNvSpPr>
            <p:nvPr/>
          </p:nvSpPr>
          <p:spPr bwMode="auto">
            <a:xfrm>
              <a:off x="1339851" y="3949753"/>
              <a:ext cx="2859453" cy="79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Example text</a:t>
              </a:r>
            </a:p>
          </p:txBody>
        </p:sp>
      </p:grpSp>
      <p:grpSp>
        <p:nvGrpSpPr>
          <p:cNvPr id="37" name="Group 20"/>
          <p:cNvGrpSpPr>
            <a:grpSpLocks/>
          </p:cNvGrpSpPr>
          <p:nvPr/>
        </p:nvGrpSpPr>
        <p:grpSpPr bwMode="auto">
          <a:xfrm>
            <a:off x="6667500" y="1340768"/>
            <a:ext cx="1858963" cy="4257675"/>
            <a:chOff x="4699000" y="3521075"/>
            <a:chExt cx="3857625" cy="1857375"/>
          </a:xfrm>
        </p:grpSpPr>
        <p:sp>
          <p:nvSpPr>
            <p:cNvPr id="38" name="Rectangle 27"/>
            <p:cNvSpPr>
              <a:spLocks noChangeArrowheads="1"/>
            </p:cNvSpPr>
            <p:nvPr/>
          </p:nvSpPr>
          <p:spPr bwMode="auto">
            <a:xfrm>
              <a:off x="4699000" y="3759307"/>
              <a:ext cx="3857625" cy="1619143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4699000" y="3521075"/>
              <a:ext cx="3857625" cy="297097"/>
            </a:xfrm>
            <a:prstGeom prst="rect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800000"/>
                </a:gs>
              </a:gsLst>
              <a:lin ang="13500000" scaled="1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1" i="0" u="none" strike="noStrike" kern="0" cap="none" spc="0" normalizeH="0" baseline="0" noProof="1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40" name="Rectangle 39"/>
            <p:cNvSpPr>
              <a:spLocks noChangeArrowheads="1"/>
            </p:cNvSpPr>
            <p:nvPr/>
          </p:nvSpPr>
          <p:spPr bwMode="auto">
            <a:xfrm>
              <a:off x="4699000" y="3521075"/>
              <a:ext cx="3857625" cy="2970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8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NOT URGENT and NOT IMPORTANT</a:t>
              </a:r>
            </a:p>
          </p:txBody>
        </p:sp>
        <p:sp>
          <p:nvSpPr>
            <p:cNvPr id="41" name="Tekstboks 37"/>
            <p:cNvSpPr txBox="1">
              <a:spLocks noChangeArrowheads="1"/>
            </p:cNvSpPr>
            <p:nvPr/>
          </p:nvSpPr>
          <p:spPr bwMode="auto">
            <a:xfrm>
              <a:off x="5268915" y="3949753"/>
              <a:ext cx="2859451" cy="792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6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34" charset="0"/>
                  <a:ea typeface="ＭＳ Ｐゴシック" pitchFamily="-97" charset="-128"/>
                </a:rPr>
                <a:t>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6594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96"/>
          <p:cNvGrpSpPr>
            <a:grpSpLocks/>
          </p:cNvGrpSpPr>
          <p:nvPr/>
        </p:nvGrpSpPr>
        <p:grpSpPr bwMode="auto">
          <a:xfrm>
            <a:off x="1057275" y="957263"/>
            <a:ext cx="1041400" cy="1062037"/>
            <a:chOff x="1016388" y="738757"/>
            <a:chExt cx="731924" cy="747989"/>
          </a:xfrm>
        </p:grpSpPr>
        <p:grpSp>
          <p:nvGrpSpPr>
            <p:cNvPr id="45" name="Group 51"/>
            <p:cNvGrpSpPr>
              <a:grpSpLocks/>
            </p:cNvGrpSpPr>
            <p:nvPr/>
          </p:nvGrpSpPr>
          <p:grpSpPr bwMode="auto">
            <a:xfrm>
              <a:off x="1016388" y="754823"/>
              <a:ext cx="731924" cy="731923"/>
              <a:chOff x="1704975" y="1095375"/>
              <a:chExt cx="1514475" cy="1514475"/>
            </a:xfrm>
          </p:grpSpPr>
          <p:sp>
            <p:nvSpPr>
              <p:cNvPr id="47" name="Oval 7"/>
              <p:cNvSpPr/>
              <p:nvPr/>
            </p:nvSpPr>
            <p:spPr>
              <a:xfrm>
                <a:off x="1704975" y="1094521"/>
                <a:ext cx="1514475" cy="1515329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6" name="TextBox 7"/>
            <p:cNvSpPr txBox="1">
              <a:spLocks noChangeArrowheads="1"/>
            </p:cNvSpPr>
            <p:nvPr/>
          </p:nvSpPr>
          <p:spPr bwMode="auto">
            <a:xfrm>
              <a:off x="1246510" y="738757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49" name="Flowchart: Merge 3"/>
          <p:cNvSpPr/>
          <p:nvPr/>
        </p:nvSpPr>
        <p:spPr>
          <a:xfrm>
            <a:off x="189864" y="1421892"/>
            <a:ext cx="2935224" cy="1906524"/>
          </a:xfrm>
          <a:prstGeom prst="flowChartMerg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FFFFFF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890588" y="1431925"/>
            <a:ext cx="1498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51" name="Group 96"/>
          <p:cNvGrpSpPr>
            <a:grpSpLocks/>
          </p:cNvGrpSpPr>
          <p:nvPr/>
        </p:nvGrpSpPr>
        <p:grpSpPr bwMode="auto">
          <a:xfrm>
            <a:off x="1057275" y="3452813"/>
            <a:ext cx="1041400" cy="1063625"/>
            <a:chOff x="1016388" y="738757"/>
            <a:chExt cx="731924" cy="747991"/>
          </a:xfrm>
        </p:grpSpPr>
        <p:grpSp>
          <p:nvGrpSpPr>
            <p:cNvPr id="52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54" name="Oval 13"/>
              <p:cNvSpPr/>
              <p:nvPr/>
            </p:nvSpPr>
            <p:spPr>
              <a:xfrm>
                <a:off x="1704975" y="1094470"/>
                <a:ext cx="1514475" cy="1515380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3" name="TextBox 7"/>
            <p:cNvSpPr txBox="1">
              <a:spLocks noChangeArrowheads="1"/>
            </p:cNvSpPr>
            <p:nvPr/>
          </p:nvSpPr>
          <p:spPr bwMode="auto">
            <a:xfrm>
              <a:off x="1246510" y="738757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sp>
        <p:nvSpPr>
          <p:cNvPr id="56" name="Flowchart: Merge 15"/>
          <p:cNvSpPr/>
          <p:nvPr/>
        </p:nvSpPr>
        <p:spPr>
          <a:xfrm>
            <a:off x="189864" y="3918204"/>
            <a:ext cx="2935224" cy="1906524"/>
          </a:xfrm>
          <a:prstGeom prst="flowChartMerg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FFFFFF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Rektangel 76"/>
          <p:cNvSpPr>
            <a:spLocks noChangeArrowheads="1"/>
          </p:cNvSpPr>
          <p:nvPr/>
        </p:nvSpPr>
        <p:spPr bwMode="auto">
          <a:xfrm>
            <a:off x="904875" y="3927475"/>
            <a:ext cx="1498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58" name="Group 96"/>
          <p:cNvGrpSpPr>
            <a:grpSpLocks/>
          </p:cNvGrpSpPr>
          <p:nvPr/>
        </p:nvGrpSpPr>
        <p:grpSpPr bwMode="auto">
          <a:xfrm>
            <a:off x="3992563" y="957263"/>
            <a:ext cx="1041400" cy="1062037"/>
            <a:chOff x="1016388" y="738757"/>
            <a:chExt cx="731924" cy="747989"/>
          </a:xfrm>
        </p:grpSpPr>
        <p:grpSp>
          <p:nvGrpSpPr>
            <p:cNvPr id="59" name="Group 51"/>
            <p:cNvGrpSpPr>
              <a:grpSpLocks/>
            </p:cNvGrpSpPr>
            <p:nvPr/>
          </p:nvGrpSpPr>
          <p:grpSpPr bwMode="auto">
            <a:xfrm>
              <a:off x="1016388" y="754823"/>
              <a:ext cx="731924" cy="731923"/>
              <a:chOff x="1704975" y="1095375"/>
              <a:chExt cx="1514475" cy="1514475"/>
            </a:xfrm>
          </p:grpSpPr>
          <p:sp>
            <p:nvSpPr>
              <p:cNvPr id="61" name="Oval 20"/>
              <p:cNvSpPr/>
              <p:nvPr/>
            </p:nvSpPr>
            <p:spPr>
              <a:xfrm>
                <a:off x="1704975" y="1094521"/>
                <a:ext cx="1514475" cy="1515329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0" name="TextBox 7"/>
            <p:cNvSpPr txBox="1">
              <a:spLocks noChangeArrowheads="1"/>
            </p:cNvSpPr>
            <p:nvPr/>
          </p:nvSpPr>
          <p:spPr bwMode="auto">
            <a:xfrm>
              <a:off x="1246510" y="738757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sp>
        <p:nvSpPr>
          <p:cNvPr id="63" name="Flowchart: Merge 22"/>
          <p:cNvSpPr/>
          <p:nvPr/>
        </p:nvSpPr>
        <p:spPr>
          <a:xfrm>
            <a:off x="3125088" y="1421892"/>
            <a:ext cx="2935224" cy="1906524"/>
          </a:xfrm>
          <a:prstGeom prst="flowChartMerg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FFFFFF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Rektangel 76"/>
          <p:cNvSpPr>
            <a:spLocks noChangeArrowheads="1"/>
          </p:cNvSpPr>
          <p:nvPr/>
        </p:nvSpPr>
        <p:spPr bwMode="auto">
          <a:xfrm>
            <a:off x="3825875" y="1431925"/>
            <a:ext cx="1498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65" name="Group 96"/>
          <p:cNvGrpSpPr>
            <a:grpSpLocks/>
          </p:cNvGrpSpPr>
          <p:nvPr/>
        </p:nvGrpSpPr>
        <p:grpSpPr bwMode="auto">
          <a:xfrm>
            <a:off x="3992563" y="3452813"/>
            <a:ext cx="1041400" cy="1063625"/>
            <a:chOff x="1016388" y="738757"/>
            <a:chExt cx="731924" cy="747991"/>
          </a:xfrm>
        </p:grpSpPr>
        <p:grpSp>
          <p:nvGrpSpPr>
            <p:cNvPr id="66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68" name="Oval 27"/>
              <p:cNvSpPr/>
              <p:nvPr/>
            </p:nvSpPr>
            <p:spPr>
              <a:xfrm>
                <a:off x="1704975" y="1094470"/>
                <a:ext cx="1514475" cy="1515380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7" name="TextBox 7"/>
            <p:cNvSpPr txBox="1">
              <a:spLocks noChangeArrowheads="1"/>
            </p:cNvSpPr>
            <p:nvPr/>
          </p:nvSpPr>
          <p:spPr bwMode="auto">
            <a:xfrm>
              <a:off x="1246510" y="738757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sp>
        <p:nvSpPr>
          <p:cNvPr id="70" name="Flowchart: Merge 29"/>
          <p:cNvSpPr/>
          <p:nvPr/>
        </p:nvSpPr>
        <p:spPr>
          <a:xfrm>
            <a:off x="3125088" y="3918204"/>
            <a:ext cx="2935224" cy="1906524"/>
          </a:xfrm>
          <a:prstGeom prst="flowChartMerg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FFFFFF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Rektangel 76"/>
          <p:cNvSpPr>
            <a:spLocks noChangeArrowheads="1"/>
          </p:cNvSpPr>
          <p:nvPr/>
        </p:nvSpPr>
        <p:spPr bwMode="auto">
          <a:xfrm>
            <a:off x="3825875" y="3927475"/>
            <a:ext cx="1498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72" name="Group 96"/>
          <p:cNvGrpSpPr>
            <a:grpSpLocks/>
          </p:cNvGrpSpPr>
          <p:nvPr/>
        </p:nvGrpSpPr>
        <p:grpSpPr bwMode="auto">
          <a:xfrm>
            <a:off x="6927850" y="957263"/>
            <a:ext cx="1041400" cy="1062037"/>
            <a:chOff x="1016388" y="738757"/>
            <a:chExt cx="731924" cy="747989"/>
          </a:xfrm>
        </p:grpSpPr>
        <p:grpSp>
          <p:nvGrpSpPr>
            <p:cNvPr id="73" name="Group 51"/>
            <p:cNvGrpSpPr>
              <a:grpSpLocks/>
            </p:cNvGrpSpPr>
            <p:nvPr/>
          </p:nvGrpSpPr>
          <p:grpSpPr bwMode="auto">
            <a:xfrm>
              <a:off x="1016388" y="754823"/>
              <a:ext cx="731924" cy="731923"/>
              <a:chOff x="1704975" y="1095375"/>
              <a:chExt cx="1514475" cy="1514475"/>
            </a:xfrm>
          </p:grpSpPr>
          <p:sp>
            <p:nvSpPr>
              <p:cNvPr id="75" name="Oval 34"/>
              <p:cNvSpPr/>
              <p:nvPr/>
            </p:nvSpPr>
            <p:spPr>
              <a:xfrm>
                <a:off x="1704975" y="1094521"/>
                <a:ext cx="1514475" cy="1515329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4" name="TextBox 7"/>
            <p:cNvSpPr txBox="1">
              <a:spLocks noChangeArrowheads="1"/>
            </p:cNvSpPr>
            <p:nvPr/>
          </p:nvSpPr>
          <p:spPr bwMode="auto">
            <a:xfrm>
              <a:off x="1246510" y="738757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5</a:t>
              </a:r>
            </a:p>
          </p:txBody>
        </p:sp>
      </p:grpSp>
      <p:sp>
        <p:nvSpPr>
          <p:cNvPr id="77" name="Flowchart: Merge 36"/>
          <p:cNvSpPr/>
          <p:nvPr/>
        </p:nvSpPr>
        <p:spPr>
          <a:xfrm>
            <a:off x="6060312" y="1421892"/>
            <a:ext cx="2935224" cy="1906524"/>
          </a:xfrm>
          <a:prstGeom prst="flowChartMerg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FFFFFF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Rektangel 76"/>
          <p:cNvSpPr>
            <a:spLocks noChangeArrowheads="1"/>
          </p:cNvSpPr>
          <p:nvPr/>
        </p:nvSpPr>
        <p:spPr bwMode="auto">
          <a:xfrm>
            <a:off x="6786563" y="1431925"/>
            <a:ext cx="1498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79" name="Group 96"/>
          <p:cNvGrpSpPr>
            <a:grpSpLocks/>
          </p:cNvGrpSpPr>
          <p:nvPr/>
        </p:nvGrpSpPr>
        <p:grpSpPr bwMode="auto">
          <a:xfrm>
            <a:off x="6927850" y="3452813"/>
            <a:ext cx="1041400" cy="1063625"/>
            <a:chOff x="1016388" y="738757"/>
            <a:chExt cx="731924" cy="747991"/>
          </a:xfrm>
        </p:grpSpPr>
        <p:grpSp>
          <p:nvGrpSpPr>
            <p:cNvPr id="80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82" name="Oval 41"/>
              <p:cNvSpPr/>
              <p:nvPr/>
            </p:nvSpPr>
            <p:spPr>
              <a:xfrm>
                <a:off x="1704975" y="1094470"/>
                <a:ext cx="1514475" cy="1515380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1" name="TextBox 7"/>
            <p:cNvSpPr txBox="1">
              <a:spLocks noChangeArrowheads="1"/>
            </p:cNvSpPr>
            <p:nvPr/>
          </p:nvSpPr>
          <p:spPr bwMode="auto">
            <a:xfrm>
              <a:off x="1246510" y="738757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6</a:t>
              </a:r>
            </a:p>
          </p:txBody>
        </p:sp>
      </p:grpSp>
      <p:sp>
        <p:nvSpPr>
          <p:cNvPr id="84" name="Flowchart: Merge 43"/>
          <p:cNvSpPr/>
          <p:nvPr/>
        </p:nvSpPr>
        <p:spPr>
          <a:xfrm>
            <a:off x="6060312" y="3918204"/>
            <a:ext cx="2935224" cy="1906524"/>
          </a:xfrm>
          <a:prstGeom prst="flowChartMerg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</a:sysClr>
              </a:gs>
              <a:gs pos="100000">
                <a:srgbClr val="FFFFFF"/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Rektangel 76"/>
          <p:cNvSpPr>
            <a:spLocks noChangeArrowheads="1"/>
          </p:cNvSpPr>
          <p:nvPr/>
        </p:nvSpPr>
        <p:spPr bwMode="auto">
          <a:xfrm>
            <a:off x="6761163" y="3927475"/>
            <a:ext cx="1498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5654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64"/>
          <p:cNvGrpSpPr>
            <a:grpSpLocks/>
          </p:cNvGrpSpPr>
          <p:nvPr/>
        </p:nvGrpSpPr>
        <p:grpSpPr bwMode="auto">
          <a:xfrm>
            <a:off x="3262313" y="614363"/>
            <a:ext cx="4383087" cy="5781675"/>
            <a:chOff x="2987439" y="613732"/>
            <a:chExt cx="4383798" cy="5781564"/>
          </a:xfrm>
        </p:grpSpPr>
        <p:grpSp>
          <p:nvGrpSpPr>
            <p:cNvPr id="43" name="Group 61"/>
            <p:cNvGrpSpPr>
              <a:grpSpLocks/>
            </p:cNvGrpSpPr>
            <p:nvPr/>
          </p:nvGrpSpPr>
          <p:grpSpPr bwMode="auto">
            <a:xfrm>
              <a:off x="3602151" y="2715458"/>
              <a:ext cx="1699668" cy="1555331"/>
              <a:chOff x="2086933" y="1918208"/>
              <a:chExt cx="551076" cy="504278"/>
            </a:xfrm>
          </p:grpSpPr>
          <p:sp>
            <p:nvSpPr>
              <p:cNvPr id="75" name="Freeform 26"/>
              <p:cNvSpPr>
                <a:spLocks noEditPoints="1"/>
              </p:cNvSpPr>
              <p:nvPr/>
            </p:nvSpPr>
            <p:spPr bwMode="auto">
              <a:xfrm>
                <a:off x="2086852" y="1918235"/>
                <a:ext cx="357780" cy="359259"/>
              </a:xfrm>
              <a:custGeom>
                <a:avLst/>
                <a:gdLst/>
                <a:ahLst/>
                <a:cxnLst>
                  <a:cxn ang="0">
                    <a:pos x="51" y="27"/>
                  </a:cxn>
                  <a:cxn ang="0">
                    <a:pos x="46" y="23"/>
                  </a:cxn>
                  <a:cxn ang="0">
                    <a:pos x="52" y="20"/>
                  </a:cxn>
                  <a:cxn ang="0">
                    <a:pos x="49" y="13"/>
                  </a:cxn>
                  <a:cxn ang="0">
                    <a:pos x="47" y="12"/>
                  </a:cxn>
                  <a:cxn ang="0">
                    <a:pos x="40" y="13"/>
                  </a:cxn>
                  <a:cxn ang="0">
                    <a:pos x="43" y="7"/>
                  </a:cxn>
                  <a:cxn ang="0">
                    <a:pos x="37" y="2"/>
                  </a:cxn>
                  <a:cxn ang="0">
                    <a:pos x="32" y="7"/>
                  </a:cxn>
                  <a:cxn ang="0">
                    <a:pos x="29" y="1"/>
                  </a:cxn>
                  <a:cxn ang="0">
                    <a:pos x="27" y="0"/>
                  </a:cxn>
                  <a:cxn ang="0">
                    <a:pos x="19" y="2"/>
                  </a:cxn>
                  <a:cxn ang="0">
                    <a:pos x="18" y="9"/>
                  </a:cxn>
                  <a:cxn ang="0">
                    <a:pos x="12" y="4"/>
                  </a:cxn>
                  <a:cxn ang="0">
                    <a:pos x="6" y="10"/>
                  </a:cxn>
                  <a:cxn ang="0">
                    <a:pos x="10" y="15"/>
                  </a:cxn>
                  <a:cxn ang="0">
                    <a:pos x="3" y="16"/>
                  </a:cxn>
                  <a:cxn ang="0">
                    <a:pos x="2" y="17"/>
                  </a:cxn>
                  <a:cxn ang="0">
                    <a:pos x="0" y="25"/>
                  </a:cxn>
                  <a:cxn ang="0">
                    <a:pos x="7" y="27"/>
                  </a:cxn>
                  <a:cxn ang="0">
                    <a:pos x="2" y="31"/>
                  </a:cxn>
                  <a:cxn ang="0">
                    <a:pos x="4" y="39"/>
                  </a:cxn>
                  <a:cxn ang="0">
                    <a:pos x="6" y="40"/>
                  </a:cxn>
                  <a:cxn ang="0">
                    <a:pos x="12" y="40"/>
                  </a:cxn>
                  <a:cxn ang="0">
                    <a:pos x="10" y="47"/>
                  </a:cxn>
                  <a:cxn ang="0">
                    <a:pos x="17" y="50"/>
                  </a:cxn>
                  <a:cxn ang="0">
                    <a:pos x="21" y="45"/>
                  </a:cxn>
                  <a:cxn ang="0">
                    <a:pos x="23" y="51"/>
                  </a:cxn>
                  <a:cxn ang="0">
                    <a:pos x="24" y="52"/>
                  </a:cxn>
                  <a:cxn ang="0">
                    <a:pos x="32" y="52"/>
                  </a:cxn>
                  <a:cxn ang="0">
                    <a:pos x="33" y="50"/>
                  </a:cxn>
                  <a:cxn ang="0">
                    <a:pos x="35" y="44"/>
                  </a:cxn>
                  <a:cxn ang="0">
                    <a:pos x="40" y="48"/>
                  </a:cxn>
                  <a:cxn ang="0">
                    <a:pos x="46" y="43"/>
                  </a:cxn>
                  <a:cxn ang="0">
                    <a:pos x="46" y="41"/>
                  </a:cxn>
                  <a:cxn ang="0">
                    <a:pos x="43" y="35"/>
                  </a:cxn>
                  <a:cxn ang="0">
                    <a:pos x="50" y="36"/>
                  </a:cxn>
                  <a:cxn ang="0">
                    <a:pos x="52" y="29"/>
                  </a:cxn>
                  <a:cxn ang="0">
                    <a:pos x="33" y="28"/>
                  </a:cxn>
                  <a:cxn ang="0">
                    <a:pos x="19" y="25"/>
                  </a:cxn>
                  <a:cxn ang="0">
                    <a:pos x="33" y="28"/>
                  </a:cxn>
                </a:cxnLst>
                <a:rect l="0" t="0" r="r" b="b"/>
                <a:pathLst>
                  <a:path w="52" h="52">
                    <a:moveTo>
                      <a:pt x="52" y="27"/>
                    </a:moveTo>
                    <a:cubicBezTo>
                      <a:pt x="52" y="27"/>
                      <a:pt x="52" y="27"/>
                      <a:pt x="51" y="27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2" y="20"/>
                    </a:cubicBezTo>
                    <a:cubicBezTo>
                      <a:pt x="52" y="20"/>
                      <a:pt x="52" y="20"/>
                      <a:pt x="51" y="19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9" y="12"/>
                      <a:pt x="48" y="12"/>
                      <a:pt x="48" y="12"/>
                    </a:cubicBezTo>
                    <a:cubicBezTo>
                      <a:pt x="48" y="12"/>
                      <a:pt x="47" y="12"/>
                      <a:pt x="47" y="12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3"/>
                      <a:pt x="40" y="13"/>
                      <a:pt x="40" y="13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43" y="6"/>
                      <a:pt x="43" y="6"/>
                      <a:pt x="43" y="6"/>
                    </a:cubicBezTo>
                    <a:cubicBezTo>
                      <a:pt x="37" y="2"/>
                      <a:pt x="37" y="2"/>
                      <a:pt x="37" y="2"/>
                    </a:cubicBezTo>
                    <a:cubicBezTo>
                      <a:pt x="36" y="2"/>
                      <a:pt x="35" y="2"/>
                      <a:pt x="35" y="3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0" y="7"/>
                      <a:pt x="30" y="7"/>
                      <a:pt x="30" y="7"/>
                    </a:cubicBezTo>
                    <a:cubicBezTo>
                      <a:pt x="29" y="1"/>
                      <a:pt x="29" y="1"/>
                      <a:pt x="29" y="1"/>
                    </a:cubicBezTo>
                    <a:cubicBezTo>
                      <a:pt x="29" y="1"/>
                      <a:pt x="29" y="1"/>
                      <a:pt x="29" y="0"/>
                    </a:cubicBezTo>
                    <a:cubicBezTo>
                      <a:pt x="28" y="0"/>
                      <a:pt x="28" y="0"/>
                      <a:pt x="27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19" y="1"/>
                      <a:pt x="19" y="2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9"/>
                      <a:pt x="6" y="9"/>
                      <a:pt x="6" y="10"/>
                    </a:cubicBezTo>
                    <a:cubicBezTo>
                      <a:pt x="6" y="10"/>
                      <a:pt x="6" y="11"/>
                      <a:pt x="6" y="11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4"/>
                      <a:pt x="0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1" y="31"/>
                      <a:pt x="1" y="32"/>
                      <a:pt x="1" y="33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40"/>
                      <a:pt x="4" y="40"/>
                      <a:pt x="5" y="40"/>
                    </a:cubicBezTo>
                    <a:cubicBezTo>
                      <a:pt x="5" y="40"/>
                      <a:pt x="5" y="40"/>
                      <a:pt x="6" y="40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9" y="45"/>
                      <a:pt x="9" y="46"/>
                      <a:pt x="10" y="47"/>
                    </a:cubicBezTo>
                    <a:cubicBezTo>
                      <a:pt x="16" y="50"/>
                      <a:pt x="16" y="50"/>
                      <a:pt x="16" y="50"/>
                    </a:cubicBezTo>
                    <a:cubicBezTo>
                      <a:pt x="16" y="50"/>
                      <a:pt x="17" y="50"/>
                      <a:pt x="17" y="50"/>
                    </a:cubicBezTo>
                    <a:cubicBezTo>
                      <a:pt x="17" y="50"/>
                      <a:pt x="18" y="50"/>
                      <a:pt x="18" y="50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3" y="45"/>
                      <a:pt x="23" y="45"/>
                      <a:pt x="23" y="45"/>
                    </a:cubicBezTo>
                    <a:cubicBezTo>
                      <a:pt x="23" y="51"/>
                      <a:pt x="23" y="51"/>
                      <a:pt x="23" y="51"/>
                    </a:cubicBezTo>
                    <a:cubicBezTo>
                      <a:pt x="23" y="51"/>
                      <a:pt x="24" y="52"/>
                      <a:pt x="24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5" y="52"/>
                      <a:pt x="25" y="52"/>
                      <a:pt x="25" y="52"/>
                    </a:cubicBezTo>
                    <a:cubicBezTo>
                      <a:pt x="32" y="52"/>
                      <a:pt x="32" y="52"/>
                      <a:pt x="32" y="52"/>
                    </a:cubicBezTo>
                    <a:cubicBezTo>
                      <a:pt x="32" y="52"/>
                      <a:pt x="33" y="51"/>
                      <a:pt x="33" y="51"/>
                    </a:cubicBezTo>
                    <a:cubicBezTo>
                      <a:pt x="33" y="51"/>
                      <a:pt x="33" y="50"/>
                      <a:pt x="33" y="50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5" y="44"/>
                      <a:pt x="35" y="44"/>
                      <a:pt x="35" y="44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9" y="48"/>
                      <a:pt x="39" y="48"/>
                      <a:pt x="40" y="48"/>
                    </a:cubicBezTo>
                    <a:cubicBezTo>
                      <a:pt x="40" y="48"/>
                      <a:pt x="40" y="48"/>
                      <a:pt x="41" y="48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6" y="43"/>
                      <a:pt x="46" y="42"/>
                    </a:cubicBezTo>
                    <a:cubicBezTo>
                      <a:pt x="46" y="42"/>
                      <a:pt x="46" y="42"/>
                      <a:pt x="46" y="41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3" y="35"/>
                      <a:pt x="43" y="35"/>
                      <a:pt x="43" y="35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49" y="37"/>
                      <a:pt x="50" y="36"/>
                      <a:pt x="50" y="36"/>
                    </a:cubicBezTo>
                    <a:cubicBezTo>
                      <a:pt x="50" y="36"/>
                      <a:pt x="51" y="36"/>
                      <a:pt x="51" y="35"/>
                    </a:cubicBezTo>
                    <a:cubicBezTo>
                      <a:pt x="52" y="29"/>
                      <a:pt x="52" y="29"/>
                      <a:pt x="52" y="29"/>
                    </a:cubicBezTo>
                    <a:cubicBezTo>
                      <a:pt x="52" y="28"/>
                      <a:pt x="52" y="28"/>
                      <a:pt x="52" y="27"/>
                    </a:cubicBezTo>
                    <a:close/>
                    <a:moveTo>
                      <a:pt x="33" y="28"/>
                    </a:moveTo>
                    <a:cubicBezTo>
                      <a:pt x="32" y="31"/>
                      <a:pt x="28" y="34"/>
                      <a:pt x="25" y="33"/>
                    </a:cubicBezTo>
                    <a:cubicBezTo>
                      <a:pt x="21" y="32"/>
                      <a:pt x="18" y="28"/>
                      <a:pt x="19" y="25"/>
                    </a:cubicBezTo>
                    <a:cubicBezTo>
                      <a:pt x="20" y="21"/>
                      <a:pt x="24" y="18"/>
                      <a:pt x="28" y="19"/>
                    </a:cubicBezTo>
                    <a:cubicBezTo>
                      <a:pt x="32" y="20"/>
                      <a:pt x="34" y="24"/>
                      <a:pt x="33" y="28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  <p:sp>
            <p:nvSpPr>
              <p:cNvPr id="76" name="Freeform 27"/>
              <p:cNvSpPr>
                <a:spLocks noEditPoints="1"/>
              </p:cNvSpPr>
              <p:nvPr/>
            </p:nvSpPr>
            <p:spPr bwMode="auto">
              <a:xfrm>
                <a:off x="2383372" y="2166834"/>
                <a:ext cx="254822" cy="255805"/>
              </a:xfrm>
              <a:custGeom>
                <a:avLst/>
                <a:gdLst/>
                <a:ahLst/>
                <a:cxnLst>
                  <a:cxn ang="0">
                    <a:pos x="33" y="29"/>
                  </a:cxn>
                  <a:cxn ang="0">
                    <a:pos x="31" y="24"/>
                  </a:cxn>
                  <a:cxn ang="0">
                    <a:pos x="36" y="25"/>
                  </a:cxn>
                  <a:cxn ang="0">
                    <a:pos x="37" y="20"/>
                  </a:cxn>
                  <a:cxn ang="0">
                    <a:pos x="36" y="18"/>
                  </a:cxn>
                  <a:cxn ang="0">
                    <a:pos x="32" y="16"/>
                  </a:cxn>
                  <a:cxn ang="0">
                    <a:pos x="37" y="14"/>
                  </a:cxn>
                  <a:cxn ang="0">
                    <a:pos x="35" y="9"/>
                  </a:cxn>
                  <a:cxn ang="0">
                    <a:pos x="30" y="10"/>
                  </a:cxn>
                  <a:cxn ang="0">
                    <a:pos x="31" y="5"/>
                  </a:cxn>
                  <a:cxn ang="0">
                    <a:pos x="30" y="4"/>
                  </a:cxn>
                  <a:cxn ang="0">
                    <a:pos x="24" y="2"/>
                  </a:cxn>
                  <a:cxn ang="0">
                    <a:pos x="21" y="5"/>
                  </a:cxn>
                  <a:cxn ang="0">
                    <a:pos x="19" y="0"/>
                  </a:cxn>
                  <a:cxn ang="0">
                    <a:pos x="14" y="1"/>
                  </a:cxn>
                  <a:cxn ang="0">
                    <a:pos x="14" y="5"/>
                  </a:cxn>
                  <a:cxn ang="0">
                    <a:pos x="10" y="3"/>
                  </a:cxn>
                  <a:cxn ang="0">
                    <a:pos x="8" y="3"/>
                  </a:cxn>
                  <a:cxn ang="0">
                    <a:pos x="4" y="7"/>
                  </a:cxn>
                  <a:cxn ang="0">
                    <a:pos x="7" y="11"/>
                  </a:cxn>
                  <a:cxn ang="0">
                    <a:pos x="3" y="11"/>
                  </a:cxn>
                  <a:cxn ang="0">
                    <a:pos x="0" y="17"/>
                  </a:cxn>
                  <a:cxn ang="0">
                    <a:pos x="1" y="18"/>
                  </a:cxn>
                  <a:cxn ang="0">
                    <a:pos x="5" y="20"/>
                  </a:cxn>
                  <a:cxn ang="0">
                    <a:pos x="1" y="23"/>
                  </a:cxn>
                  <a:cxn ang="0">
                    <a:pos x="4" y="28"/>
                  </a:cxn>
                  <a:cxn ang="0">
                    <a:pos x="8" y="27"/>
                  </a:cxn>
                  <a:cxn ang="0">
                    <a:pos x="7" y="31"/>
                  </a:cxn>
                  <a:cxn ang="0">
                    <a:pos x="7" y="33"/>
                  </a:cxn>
                  <a:cxn ang="0">
                    <a:pos x="12" y="35"/>
                  </a:cxn>
                  <a:cxn ang="0">
                    <a:pos x="13" y="35"/>
                  </a:cxn>
                  <a:cxn ang="0">
                    <a:pos x="17" y="32"/>
                  </a:cxn>
                  <a:cxn ang="0">
                    <a:pos x="17" y="37"/>
                  </a:cxn>
                  <a:cxn ang="0">
                    <a:pos x="23" y="36"/>
                  </a:cxn>
                  <a:cxn ang="0">
                    <a:pos x="24" y="35"/>
                  </a:cxn>
                  <a:cxn ang="0">
                    <a:pos x="25" y="31"/>
                  </a:cxn>
                  <a:cxn ang="0">
                    <a:pos x="28" y="34"/>
                  </a:cxn>
                  <a:cxn ang="0">
                    <a:pos x="33" y="30"/>
                  </a:cxn>
                  <a:cxn ang="0">
                    <a:pos x="22" y="22"/>
                  </a:cxn>
                  <a:cxn ang="0">
                    <a:pos x="15" y="15"/>
                  </a:cxn>
                  <a:cxn ang="0">
                    <a:pos x="22" y="22"/>
                  </a:cxn>
                </a:cxnLst>
                <a:rect l="0" t="0" r="r" b="b"/>
                <a:pathLst>
                  <a:path w="37" h="37">
                    <a:moveTo>
                      <a:pt x="33" y="29"/>
                    </a:moveTo>
                    <a:cubicBezTo>
                      <a:pt x="33" y="29"/>
                      <a:pt x="33" y="29"/>
                      <a:pt x="33" y="29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5" y="25"/>
                      <a:pt x="35" y="25"/>
                      <a:pt x="35" y="25"/>
                    </a:cubicBezTo>
                    <a:cubicBezTo>
                      <a:pt x="35" y="25"/>
                      <a:pt x="36" y="25"/>
                      <a:pt x="36" y="25"/>
                    </a:cubicBezTo>
                    <a:cubicBezTo>
                      <a:pt x="36" y="25"/>
                      <a:pt x="36" y="25"/>
                      <a:pt x="36" y="24"/>
                    </a:cubicBezTo>
                    <a:cubicBezTo>
                      <a:pt x="37" y="20"/>
                      <a:pt x="37" y="20"/>
                      <a:pt x="37" y="20"/>
                    </a:cubicBezTo>
                    <a:cubicBezTo>
                      <a:pt x="37" y="19"/>
                      <a:pt x="37" y="19"/>
                      <a:pt x="37" y="19"/>
                    </a:cubicBezTo>
                    <a:cubicBezTo>
                      <a:pt x="37" y="19"/>
                      <a:pt x="37" y="18"/>
                      <a:pt x="36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14"/>
                      <a:pt x="37" y="14"/>
                      <a:pt x="37" y="14"/>
                    </a:cubicBezTo>
                    <a:cubicBezTo>
                      <a:pt x="37" y="14"/>
                      <a:pt x="37" y="13"/>
                      <a:pt x="37" y="13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4" y="8"/>
                      <a:pt x="34" y="8"/>
                      <a:pt x="33" y="8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5"/>
                      <a:pt x="31" y="4"/>
                      <a:pt x="31" y="4"/>
                    </a:cubicBezTo>
                    <a:cubicBezTo>
                      <a:pt x="31" y="4"/>
                      <a:pt x="30" y="4"/>
                      <a:pt x="30" y="4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5" y="1"/>
                      <a:pt x="25" y="1"/>
                      <a:pt x="24" y="2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2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0" y="17"/>
                      <a:pt x="0" y="17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" y="22"/>
                      <a:pt x="1" y="23"/>
                      <a:pt x="1" y="23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3" y="28"/>
                      <a:pt x="3" y="28"/>
                      <a:pt x="4" y="28"/>
                    </a:cubicBezTo>
                    <a:cubicBezTo>
                      <a:pt x="4" y="29"/>
                      <a:pt x="4" y="29"/>
                      <a:pt x="4" y="28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9" y="28"/>
                      <a:pt x="9" y="28"/>
                      <a:pt x="9" y="28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2"/>
                      <a:pt x="7" y="32"/>
                      <a:pt x="7" y="32"/>
                    </a:cubicBezTo>
                    <a:cubicBezTo>
                      <a:pt x="7" y="32"/>
                      <a:pt x="7" y="33"/>
                      <a:pt x="7" y="33"/>
                    </a:cubicBezTo>
                    <a:cubicBezTo>
                      <a:pt x="7" y="33"/>
                      <a:pt x="7" y="33"/>
                      <a:pt x="7" y="33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2" y="35"/>
                      <a:pt x="12" y="35"/>
                      <a:pt x="13" y="35"/>
                    </a:cubicBezTo>
                    <a:cubicBezTo>
                      <a:pt x="13" y="35"/>
                      <a:pt x="13" y="35"/>
                      <a:pt x="13" y="35"/>
                    </a:cubicBezTo>
                    <a:cubicBezTo>
                      <a:pt x="15" y="31"/>
                      <a:pt x="15" y="31"/>
                      <a:pt x="15" y="31"/>
                    </a:cubicBezTo>
                    <a:cubicBezTo>
                      <a:pt x="17" y="32"/>
                      <a:pt x="17" y="32"/>
                      <a:pt x="17" y="32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8" y="37"/>
                      <a:pt x="18" y="37"/>
                      <a:pt x="18" y="37"/>
                    </a:cubicBezTo>
                    <a:cubicBezTo>
                      <a:pt x="23" y="36"/>
                      <a:pt x="23" y="36"/>
                      <a:pt x="23" y="36"/>
                    </a:cubicBezTo>
                    <a:cubicBezTo>
                      <a:pt x="23" y="36"/>
                      <a:pt x="24" y="36"/>
                      <a:pt x="24" y="36"/>
                    </a:cubicBezTo>
                    <a:cubicBezTo>
                      <a:pt x="24" y="36"/>
                      <a:pt x="24" y="35"/>
                      <a:pt x="24" y="35"/>
                    </a:cubicBezTo>
                    <a:cubicBezTo>
                      <a:pt x="24" y="31"/>
                      <a:pt x="24" y="31"/>
                      <a:pt x="24" y="31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8" y="33"/>
                      <a:pt x="28" y="33"/>
                      <a:pt x="28" y="33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9" y="34"/>
                      <a:pt x="29" y="34"/>
                      <a:pt x="29" y="34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0"/>
                      <a:pt x="33" y="30"/>
                      <a:pt x="33" y="29"/>
                    </a:cubicBezTo>
                    <a:close/>
                    <a:moveTo>
                      <a:pt x="22" y="22"/>
                    </a:moveTo>
                    <a:cubicBezTo>
                      <a:pt x="20" y="24"/>
                      <a:pt x="17" y="24"/>
                      <a:pt x="15" y="22"/>
                    </a:cubicBezTo>
                    <a:cubicBezTo>
                      <a:pt x="13" y="20"/>
                      <a:pt x="13" y="16"/>
                      <a:pt x="15" y="15"/>
                    </a:cubicBezTo>
                    <a:cubicBezTo>
                      <a:pt x="17" y="13"/>
                      <a:pt x="21" y="13"/>
                      <a:pt x="23" y="15"/>
                    </a:cubicBezTo>
                    <a:cubicBezTo>
                      <a:pt x="24" y="17"/>
                      <a:pt x="24" y="20"/>
                      <a:pt x="22" y="22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44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+mn-ea"/>
              </a:endParaRPr>
            </a:p>
          </p:txBody>
        </p:sp>
        <p:grpSp>
          <p:nvGrpSpPr>
            <p:cNvPr id="45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71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5400000" scaled="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72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3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74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6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6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7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8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9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70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7" name="Group 139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5765300" y="4002787"/>
              <a:chExt cx="713233" cy="713232"/>
            </a:xfrm>
          </p:grpSpPr>
          <p:sp>
            <p:nvSpPr>
              <p:cNvPr id="61" name="Donut 34"/>
              <p:cNvSpPr>
                <a:spLocks noChangeArrowheads="1"/>
              </p:cNvSpPr>
              <p:nvPr/>
            </p:nvSpPr>
            <p:spPr bwMode="auto">
              <a:xfrm>
                <a:off x="5764782" y="4003135"/>
                <a:ext cx="714189" cy="712471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2" name="Gruppe 344"/>
              <p:cNvGrpSpPr>
                <a:grpSpLocks/>
              </p:cNvGrpSpPr>
              <p:nvPr/>
            </p:nvGrpSpPr>
            <p:grpSpPr bwMode="auto">
              <a:xfrm>
                <a:off x="6014540" y="4178404"/>
                <a:ext cx="214736" cy="361996"/>
                <a:chOff x="2114233" y="1516380"/>
                <a:chExt cx="263525" cy="444500"/>
              </a:xfrm>
            </p:grpSpPr>
            <p:sp>
              <p:nvSpPr>
                <p:cNvPr id="63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4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4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70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5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9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8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59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60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49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7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8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50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5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6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51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3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4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52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7" name="Group 37"/>
          <p:cNvGrpSpPr>
            <a:grpSpLocks/>
          </p:cNvGrpSpPr>
          <p:nvPr/>
        </p:nvGrpSpPr>
        <p:grpSpPr bwMode="auto">
          <a:xfrm>
            <a:off x="350838" y="2054225"/>
            <a:ext cx="2093912" cy="2947988"/>
            <a:chOff x="769938" y="3663736"/>
            <a:chExt cx="3857625" cy="1285835"/>
          </a:xfrm>
        </p:grpSpPr>
        <p:sp>
          <p:nvSpPr>
            <p:cNvPr id="78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9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80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81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305671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7"/>
          <p:cNvGrpSpPr>
            <a:grpSpLocks/>
          </p:cNvGrpSpPr>
          <p:nvPr/>
        </p:nvGrpSpPr>
        <p:grpSpPr bwMode="auto">
          <a:xfrm>
            <a:off x="3262313" y="614363"/>
            <a:ext cx="4383087" cy="5781675"/>
            <a:chOff x="2987439" y="613732"/>
            <a:chExt cx="4383798" cy="5781564"/>
          </a:xfrm>
        </p:grpSpPr>
        <p:sp>
          <p:nvSpPr>
            <p:cNvPr id="41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+mn-ea"/>
              </a:endParaRPr>
            </a:p>
          </p:txBody>
        </p:sp>
        <p:grpSp>
          <p:nvGrpSpPr>
            <p:cNvPr id="42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69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70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1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72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3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4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5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4" name="Group 139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5765300" y="4002787"/>
              <a:chExt cx="713233" cy="713232"/>
            </a:xfrm>
          </p:grpSpPr>
          <p:sp>
            <p:nvSpPr>
              <p:cNvPr id="59" name="Donut 34"/>
              <p:cNvSpPr>
                <a:spLocks noChangeArrowheads="1"/>
              </p:cNvSpPr>
              <p:nvPr/>
            </p:nvSpPr>
            <p:spPr bwMode="auto">
              <a:xfrm>
                <a:off x="5764782" y="4003135"/>
                <a:ext cx="714189" cy="712471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0" name="Gruppe 344"/>
              <p:cNvGrpSpPr>
                <a:grpSpLocks/>
              </p:cNvGrpSpPr>
              <p:nvPr/>
            </p:nvGrpSpPr>
            <p:grpSpPr bwMode="auto">
              <a:xfrm>
                <a:off x="6014540" y="4178404"/>
                <a:ext cx="214736" cy="361996"/>
                <a:chOff x="2114233" y="1516380"/>
                <a:chExt cx="263525" cy="444500"/>
              </a:xfrm>
            </p:grpSpPr>
            <p:sp>
              <p:nvSpPr>
                <p:cNvPr id="61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4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2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70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3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9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5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57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8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46" name="Freeform 41"/>
            <p:cNvSpPr>
              <a:spLocks noEditPoints="1"/>
            </p:cNvSpPr>
            <p:nvPr/>
          </p:nvSpPr>
          <p:spPr bwMode="auto">
            <a:xfrm>
              <a:off x="3584436" y="2666330"/>
              <a:ext cx="1783051" cy="1604932"/>
            </a:xfrm>
            <a:custGeom>
              <a:avLst/>
              <a:gdLst>
                <a:gd name="T0" fmla="*/ 2147483647 w 67"/>
                <a:gd name="T1" fmla="*/ 124018912 h 60"/>
                <a:gd name="T2" fmla="*/ 2147483647 w 67"/>
                <a:gd name="T3" fmla="*/ 0 h 60"/>
                <a:gd name="T4" fmla="*/ 2147483647 w 67"/>
                <a:gd name="T5" fmla="*/ 0 h 60"/>
                <a:gd name="T6" fmla="*/ 2147483647 w 67"/>
                <a:gd name="T7" fmla="*/ 124018912 h 60"/>
                <a:gd name="T8" fmla="*/ 2147483647 w 67"/>
                <a:gd name="T9" fmla="*/ 310059138 h 60"/>
                <a:gd name="T10" fmla="*/ 2147483647 w 67"/>
                <a:gd name="T11" fmla="*/ 868156039 h 60"/>
                <a:gd name="T12" fmla="*/ 2147483647 w 67"/>
                <a:gd name="T13" fmla="*/ 124018912 h 60"/>
                <a:gd name="T14" fmla="*/ 2147483647 w 67"/>
                <a:gd name="T15" fmla="*/ 1922344337 h 60"/>
                <a:gd name="T16" fmla="*/ 2147483647 w 67"/>
                <a:gd name="T17" fmla="*/ 124018912 h 60"/>
                <a:gd name="T18" fmla="*/ 1902898002 w 67"/>
                <a:gd name="T19" fmla="*/ 124018912 h 60"/>
                <a:gd name="T20" fmla="*/ 122771150 w 67"/>
                <a:gd name="T21" fmla="*/ 1922344337 h 60"/>
                <a:gd name="T22" fmla="*/ 122771150 w 67"/>
                <a:gd name="T23" fmla="*/ 2147483647 h 60"/>
                <a:gd name="T24" fmla="*/ 245534466 w 67"/>
                <a:gd name="T25" fmla="*/ 2147483647 h 60"/>
                <a:gd name="T26" fmla="*/ 429691207 w 67"/>
                <a:gd name="T27" fmla="*/ 2147483647 h 60"/>
                <a:gd name="T28" fmla="*/ 2087055172 w 67"/>
                <a:gd name="T29" fmla="*/ 558097024 h 60"/>
                <a:gd name="T30" fmla="*/ 2147483647 w 67"/>
                <a:gd name="T31" fmla="*/ 2147483647 h 60"/>
                <a:gd name="T32" fmla="*/ 2147483647 w 67"/>
                <a:gd name="T33" fmla="*/ 2147483647 h 60"/>
                <a:gd name="T34" fmla="*/ 2147483647 w 67"/>
                <a:gd name="T35" fmla="*/ 1922344337 h 60"/>
                <a:gd name="T36" fmla="*/ 552454614 w 67"/>
                <a:gd name="T37" fmla="*/ 2147483647 h 60"/>
                <a:gd name="T38" fmla="*/ 552454614 w 67"/>
                <a:gd name="T39" fmla="*/ 2147483647 h 60"/>
                <a:gd name="T40" fmla="*/ 797989019 w 67"/>
                <a:gd name="T41" fmla="*/ 2147483647 h 60"/>
                <a:gd name="T42" fmla="*/ 1718749157 w 67"/>
                <a:gd name="T43" fmla="*/ 2147483647 h 60"/>
                <a:gd name="T44" fmla="*/ 1718749157 w 67"/>
                <a:gd name="T45" fmla="*/ 2147483647 h 60"/>
                <a:gd name="T46" fmla="*/ 1780134717 w 67"/>
                <a:gd name="T47" fmla="*/ 2147483647 h 60"/>
                <a:gd name="T48" fmla="*/ 2147483647 w 67"/>
                <a:gd name="T49" fmla="*/ 2147483647 h 60"/>
                <a:gd name="T50" fmla="*/ 2147483647 w 67"/>
                <a:gd name="T51" fmla="*/ 2147483647 h 60"/>
                <a:gd name="T52" fmla="*/ 2147483647 w 67"/>
                <a:gd name="T53" fmla="*/ 2147483647 h 60"/>
                <a:gd name="T54" fmla="*/ 2147483647 w 67"/>
                <a:gd name="T55" fmla="*/ 2147483647 h 60"/>
                <a:gd name="T56" fmla="*/ 2147483647 w 67"/>
                <a:gd name="T57" fmla="*/ 2147483647 h 60"/>
                <a:gd name="T58" fmla="*/ 2147483647 w 67"/>
                <a:gd name="T59" fmla="*/ 2147483647 h 60"/>
                <a:gd name="T60" fmla="*/ 2087055172 w 67"/>
                <a:gd name="T61" fmla="*/ 806142661 h 60"/>
                <a:gd name="T62" fmla="*/ 552454614 w 67"/>
                <a:gd name="T63" fmla="*/ 2147483647 h 6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7"/>
                <a:gd name="T97" fmla="*/ 0 h 60"/>
                <a:gd name="T98" fmla="*/ 67 w 67"/>
                <a:gd name="T99" fmla="*/ 60 h 6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7" h="60">
                  <a:moveTo>
                    <a:pt x="53" y="2"/>
                  </a:moveTo>
                  <a:cubicBezTo>
                    <a:pt x="53" y="1"/>
                    <a:pt x="52" y="0"/>
                    <a:pt x="5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1"/>
                    <a:pt x="44" y="2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53" y="14"/>
                    <a:pt x="53" y="14"/>
                    <a:pt x="53" y="14"/>
                  </a:cubicBezTo>
                  <a:lnTo>
                    <a:pt x="53" y="2"/>
                  </a:lnTo>
                  <a:close/>
                  <a:moveTo>
                    <a:pt x="66" y="31"/>
                  </a:moveTo>
                  <a:cubicBezTo>
                    <a:pt x="36" y="2"/>
                    <a:pt x="36" y="2"/>
                    <a:pt x="36" y="2"/>
                  </a:cubicBezTo>
                  <a:cubicBezTo>
                    <a:pt x="35" y="0"/>
                    <a:pt x="33" y="0"/>
                    <a:pt x="31" y="2"/>
                  </a:cubicBezTo>
                  <a:cubicBezTo>
                    <a:pt x="2" y="31"/>
                    <a:pt x="2" y="31"/>
                    <a:pt x="2" y="31"/>
                  </a:cubicBezTo>
                  <a:cubicBezTo>
                    <a:pt x="0" y="33"/>
                    <a:pt x="0" y="35"/>
                    <a:pt x="2" y="36"/>
                  </a:cubicBezTo>
                  <a:cubicBezTo>
                    <a:pt x="2" y="37"/>
                    <a:pt x="3" y="37"/>
                    <a:pt x="4" y="37"/>
                  </a:cubicBezTo>
                  <a:cubicBezTo>
                    <a:pt x="5" y="37"/>
                    <a:pt x="6" y="37"/>
                    <a:pt x="7" y="36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2" y="38"/>
                    <a:pt x="65" y="38"/>
                    <a:pt x="66" y="36"/>
                  </a:cubicBezTo>
                  <a:cubicBezTo>
                    <a:pt x="67" y="35"/>
                    <a:pt x="67" y="33"/>
                    <a:pt x="66" y="31"/>
                  </a:cubicBezTo>
                  <a:close/>
                  <a:moveTo>
                    <a:pt x="9" y="3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9"/>
                    <a:pt x="11" y="60"/>
                    <a:pt x="13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2"/>
                    <a:pt x="29" y="41"/>
                    <a:pt x="29" y="41"/>
                  </a:cubicBezTo>
                  <a:cubicBezTo>
                    <a:pt x="38" y="41"/>
                    <a:pt x="38" y="41"/>
                    <a:pt x="38" y="41"/>
                  </a:cubicBezTo>
                  <a:cubicBezTo>
                    <a:pt x="39" y="41"/>
                    <a:pt x="39" y="42"/>
                    <a:pt x="39" y="42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57" y="60"/>
                    <a:pt x="58" y="59"/>
                    <a:pt x="58" y="57"/>
                  </a:cubicBezTo>
                  <a:cubicBezTo>
                    <a:pt x="58" y="38"/>
                    <a:pt x="58" y="38"/>
                    <a:pt x="58" y="38"/>
                  </a:cubicBezTo>
                  <a:cubicBezTo>
                    <a:pt x="34" y="13"/>
                    <a:pt x="34" y="13"/>
                    <a:pt x="34" y="13"/>
                  </a:cubicBezTo>
                  <a:lnTo>
                    <a:pt x="9" y="37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ＭＳ Ｐゴシック" pitchFamily="-97" charset="-128"/>
              </a:endParaRPr>
            </a:p>
          </p:txBody>
        </p:sp>
        <p:grpSp>
          <p:nvGrpSpPr>
            <p:cNvPr id="47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5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6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48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3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4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49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1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3" name="Group 35"/>
          <p:cNvGrpSpPr>
            <a:grpSpLocks/>
          </p:cNvGrpSpPr>
          <p:nvPr/>
        </p:nvGrpSpPr>
        <p:grpSpPr bwMode="auto">
          <a:xfrm>
            <a:off x="350838" y="2054225"/>
            <a:ext cx="2093912" cy="2947988"/>
            <a:chOff x="769938" y="3663736"/>
            <a:chExt cx="3857625" cy="1285835"/>
          </a:xfrm>
        </p:grpSpPr>
        <p:sp>
          <p:nvSpPr>
            <p:cNvPr id="7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5" name="Rectangle 37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7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5405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8"/>
          <p:cNvGrpSpPr>
            <a:grpSpLocks/>
          </p:cNvGrpSpPr>
          <p:nvPr/>
        </p:nvGrpSpPr>
        <p:grpSpPr bwMode="auto">
          <a:xfrm>
            <a:off x="3262313" y="614363"/>
            <a:ext cx="4383087" cy="5781675"/>
            <a:chOff x="2987439" y="613732"/>
            <a:chExt cx="4383798" cy="5781564"/>
          </a:xfrm>
        </p:grpSpPr>
        <p:sp>
          <p:nvSpPr>
            <p:cNvPr id="41" name="Freeform 41"/>
            <p:cNvSpPr>
              <a:spLocks noEditPoints="1"/>
            </p:cNvSpPr>
            <p:nvPr/>
          </p:nvSpPr>
          <p:spPr bwMode="auto">
            <a:xfrm>
              <a:off x="3670175" y="2829839"/>
              <a:ext cx="1603635" cy="1290612"/>
            </a:xfrm>
            <a:custGeom>
              <a:avLst/>
              <a:gdLst>
                <a:gd name="T0" fmla="*/ 1176335871 w 72"/>
                <a:gd name="T1" fmla="*/ 232073966 h 58"/>
                <a:gd name="T2" fmla="*/ 2147483647 w 72"/>
                <a:gd name="T3" fmla="*/ 232073966 h 58"/>
                <a:gd name="T4" fmla="*/ 2147483647 w 72"/>
                <a:gd name="T5" fmla="*/ 510570880 h 58"/>
                <a:gd name="T6" fmla="*/ 2147483647 w 72"/>
                <a:gd name="T7" fmla="*/ 510570880 h 58"/>
                <a:gd name="T8" fmla="*/ 2147483647 w 72"/>
                <a:gd name="T9" fmla="*/ 185664591 h 58"/>
                <a:gd name="T10" fmla="*/ 2147483647 w 72"/>
                <a:gd name="T11" fmla="*/ 0 h 58"/>
                <a:gd name="T12" fmla="*/ 1129279435 w 72"/>
                <a:gd name="T13" fmla="*/ 0 h 58"/>
                <a:gd name="T14" fmla="*/ 941067411 w 72"/>
                <a:gd name="T15" fmla="*/ 185664591 h 58"/>
                <a:gd name="T16" fmla="*/ 941067411 w 72"/>
                <a:gd name="T17" fmla="*/ 510570880 h 58"/>
                <a:gd name="T18" fmla="*/ 1176335871 w 72"/>
                <a:gd name="T19" fmla="*/ 510570880 h 58"/>
                <a:gd name="T20" fmla="*/ 1176335871 w 72"/>
                <a:gd name="T21" fmla="*/ 232073966 h 58"/>
                <a:gd name="T22" fmla="*/ 0 w 72"/>
                <a:gd name="T23" fmla="*/ 881893143 h 58"/>
                <a:gd name="T24" fmla="*/ 0 w 72"/>
                <a:gd name="T25" fmla="*/ 2147483647 h 58"/>
                <a:gd name="T26" fmla="*/ 235268568 w 72"/>
                <a:gd name="T27" fmla="*/ 2147483647 h 58"/>
                <a:gd name="T28" fmla="*/ 470530276 w 72"/>
                <a:gd name="T29" fmla="*/ 2147483647 h 58"/>
                <a:gd name="T30" fmla="*/ 470530276 w 72"/>
                <a:gd name="T31" fmla="*/ 649812471 h 58"/>
                <a:gd name="T32" fmla="*/ 235268568 w 72"/>
                <a:gd name="T33" fmla="*/ 649812471 h 58"/>
                <a:gd name="T34" fmla="*/ 0 w 72"/>
                <a:gd name="T35" fmla="*/ 881893143 h 58"/>
                <a:gd name="T36" fmla="*/ 658749160 w 72"/>
                <a:gd name="T37" fmla="*/ 2147483647 h 58"/>
                <a:gd name="T38" fmla="*/ 2147483647 w 72"/>
                <a:gd name="T39" fmla="*/ 2147483647 h 58"/>
                <a:gd name="T40" fmla="*/ 2147483647 w 72"/>
                <a:gd name="T41" fmla="*/ 649812471 h 58"/>
                <a:gd name="T42" fmla="*/ 658749160 w 72"/>
                <a:gd name="T43" fmla="*/ 649812471 h 58"/>
                <a:gd name="T44" fmla="*/ 658749160 w 72"/>
                <a:gd name="T45" fmla="*/ 2147483647 h 58"/>
                <a:gd name="T46" fmla="*/ 2147483647 w 72"/>
                <a:gd name="T47" fmla="*/ 649812471 h 58"/>
                <a:gd name="T48" fmla="*/ 2147483647 w 72"/>
                <a:gd name="T49" fmla="*/ 649812471 h 58"/>
                <a:gd name="T50" fmla="*/ 2147483647 w 72"/>
                <a:gd name="T51" fmla="*/ 2147483647 h 58"/>
                <a:gd name="T52" fmla="*/ 2147483647 w 72"/>
                <a:gd name="T53" fmla="*/ 2147483647 h 58"/>
                <a:gd name="T54" fmla="*/ 2147483647 w 72"/>
                <a:gd name="T55" fmla="*/ 2147483647 h 58"/>
                <a:gd name="T56" fmla="*/ 2147483647 w 72"/>
                <a:gd name="T57" fmla="*/ 881893143 h 58"/>
                <a:gd name="T58" fmla="*/ 2147483647 w 72"/>
                <a:gd name="T59" fmla="*/ 649812471 h 5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72"/>
                <a:gd name="T91" fmla="*/ 0 h 58"/>
                <a:gd name="T92" fmla="*/ 72 w 72"/>
                <a:gd name="T93" fmla="*/ 58 h 58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72" h="58">
                  <a:moveTo>
                    <a:pt x="25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2"/>
                    <a:pt x="51" y="0"/>
                    <a:pt x="48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2" y="0"/>
                    <a:pt x="20" y="2"/>
                    <a:pt x="20" y="4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5" y="11"/>
                    <a:pt x="25" y="11"/>
                    <a:pt x="25" y="11"/>
                  </a:cubicBezTo>
                  <a:lnTo>
                    <a:pt x="25" y="5"/>
                  </a:lnTo>
                  <a:close/>
                  <a:moveTo>
                    <a:pt x="0" y="19"/>
                  </a:moveTo>
                  <a:cubicBezTo>
                    <a:pt x="0" y="53"/>
                    <a:pt x="0" y="53"/>
                    <a:pt x="0" y="53"/>
                  </a:cubicBezTo>
                  <a:cubicBezTo>
                    <a:pt x="0" y="56"/>
                    <a:pt x="3" y="58"/>
                    <a:pt x="5" y="58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3" y="14"/>
                    <a:pt x="0" y="16"/>
                    <a:pt x="0" y="19"/>
                  </a:cubicBezTo>
                  <a:close/>
                  <a:moveTo>
                    <a:pt x="14" y="58"/>
                  </a:moveTo>
                  <a:cubicBezTo>
                    <a:pt x="59" y="58"/>
                    <a:pt x="59" y="58"/>
                    <a:pt x="59" y="58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58"/>
                  </a:lnTo>
                  <a:close/>
                  <a:moveTo>
                    <a:pt x="67" y="14"/>
                  </a:moveTo>
                  <a:cubicBezTo>
                    <a:pt x="63" y="14"/>
                    <a:pt x="63" y="14"/>
                    <a:pt x="63" y="14"/>
                  </a:cubicBezTo>
                  <a:cubicBezTo>
                    <a:pt x="63" y="58"/>
                    <a:pt x="63" y="58"/>
                    <a:pt x="63" y="58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0" y="58"/>
                    <a:pt x="72" y="56"/>
                    <a:pt x="72" y="53"/>
                  </a:cubicBezTo>
                  <a:cubicBezTo>
                    <a:pt x="72" y="19"/>
                    <a:pt x="72" y="19"/>
                    <a:pt x="72" y="19"/>
                  </a:cubicBezTo>
                  <a:cubicBezTo>
                    <a:pt x="72" y="16"/>
                    <a:pt x="70" y="14"/>
                    <a:pt x="67" y="14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ＭＳ Ｐゴシック" pitchFamily="-97" charset="-128"/>
              </a:endParaRPr>
            </a:p>
          </p:txBody>
        </p:sp>
        <p:sp>
          <p:nvSpPr>
            <p:cNvPr id="42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grpSp>
          <p:nvGrpSpPr>
            <p:cNvPr id="43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69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0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1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2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4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4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5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5" name="Group 139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5765300" y="4002787"/>
              <a:chExt cx="713233" cy="713232"/>
            </a:xfrm>
          </p:grpSpPr>
          <p:sp>
            <p:nvSpPr>
              <p:cNvPr id="59" name="Donut 34"/>
              <p:cNvSpPr>
                <a:spLocks noChangeArrowheads="1"/>
              </p:cNvSpPr>
              <p:nvPr/>
            </p:nvSpPr>
            <p:spPr bwMode="auto">
              <a:xfrm>
                <a:off x="5764782" y="4003135"/>
                <a:ext cx="714189" cy="712471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0" name="Gruppe 344"/>
              <p:cNvGrpSpPr>
                <a:grpSpLocks/>
              </p:cNvGrpSpPr>
              <p:nvPr/>
            </p:nvGrpSpPr>
            <p:grpSpPr bwMode="auto">
              <a:xfrm>
                <a:off x="6014540" y="4178404"/>
                <a:ext cx="214736" cy="361996"/>
                <a:chOff x="2114233" y="1516380"/>
                <a:chExt cx="263525" cy="444500"/>
              </a:xfrm>
            </p:grpSpPr>
            <p:sp>
              <p:nvSpPr>
                <p:cNvPr id="61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4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2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70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3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9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57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8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7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5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6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8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3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4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9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1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73" name="Group 36"/>
          <p:cNvGrpSpPr>
            <a:grpSpLocks/>
          </p:cNvGrpSpPr>
          <p:nvPr/>
        </p:nvGrpSpPr>
        <p:grpSpPr bwMode="auto">
          <a:xfrm>
            <a:off x="350838" y="2054225"/>
            <a:ext cx="2093912" cy="2947988"/>
            <a:chOff x="769938" y="3663736"/>
            <a:chExt cx="3857625" cy="1285835"/>
          </a:xfrm>
        </p:grpSpPr>
        <p:sp>
          <p:nvSpPr>
            <p:cNvPr id="7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5" name="Rectangle 38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7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8046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8"/>
          <p:cNvGrpSpPr>
            <a:grpSpLocks/>
          </p:cNvGrpSpPr>
          <p:nvPr/>
        </p:nvGrpSpPr>
        <p:grpSpPr bwMode="auto">
          <a:xfrm>
            <a:off x="3262313" y="614363"/>
            <a:ext cx="4383087" cy="5781675"/>
            <a:chOff x="2987439" y="613732"/>
            <a:chExt cx="4383798" cy="5781564"/>
          </a:xfrm>
        </p:grpSpPr>
        <p:sp>
          <p:nvSpPr>
            <p:cNvPr id="41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+mn-ea"/>
              </a:endParaRPr>
            </a:p>
          </p:txBody>
        </p:sp>
        <p:grpSp>
          <p:nvGrpSpPr>
            <p:cNvPr id="42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69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70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1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72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3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4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5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4" name="Group 139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5765300" y="4002787"/>
              <a:chExt cx="713233" cy="713232"/>
            </a:xfrm>
          </p:grpSpPr>
          <p:sp>
            <p:nvSpPr>
              <p:cNvPr id="59" name="Donut 34"/>
              <p:cNvSpPr>
                <a:spLocks noChangeArrowheads="1"/>
              </p:cNvSpPr>
              <p:nvPr/>
            </p:nvSpPr>
            <p:spPr bwMode="auto">
              <a:xfrm>
                <a:off x="5764782" y="4003135"/>
                <a:ext cx="714189" cy="712471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grpSp>
            <p:nvGrpSpPr>
              <p:cNvPr id="60" name="Gruppe 344"/>
              <p:cNvGrpSpPr>
                <a:grpSpLocks/>
              </p:cNvGrpSpPr>
              <p:nvPr/>
            </p:nvGrpSpPr>
            <p:grpSpPr bwMode="auto">
              <a:xfrm>
                <a:off x="6014540" y="4178404"/>
                <a:ext cx="214736" cy="361996"/>
                <a:chOff x="2114233" y="1516380"/>
                <a:chExt cx="263525" cy="444500"/>
              </a:xfrm>
            </p:grpSpPr>
            <p:sp>
              <p:nvSpPr>
                <p:cNvPr id="61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4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2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70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  <p:sp>
              <p:nvSpPr>
                <p:cNvPr id="63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9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"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5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57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8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46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47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5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6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48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3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4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grpSp>
          <p:nvGrpSpPr>
            <p:cNvPr id="49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1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+mn-ea"/>
                </a:endParaRPr>
              </a:p>
            </p:txBody>
          </p:sp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"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Freeform 17"/>
            <p:cNvSpPr>
              <a:spLocks noEditPoints="1"/>
            </p:cNvSpPr>
            <p:nvPr/>
          </p:nvSpPr>
          <p:spPr bwMode="auto">
            <a:xfrm>
              <a:off x="3848004" y="2766341"/>
              <a:ext cx="1297197" cy="1504921"/>
            </a:xfrm>
            <a:custGeom>
              <a:avLst/>
              <a:gdLst>
                <a:gd name="T0" fmla="*/ 2147483647 w 63"/>
                <a:gd name="T1" fmla="*/ 0 h 73"/>
                <a:gd name="T2" fmla="*/ 1122599098 w 63"/>
                <a:gd name="T3" fmla="*/ 0 h 73"/>
                <a:gd name="T4" fmla="*/ 561299549 w 63"/>
                <a:gd name="T5" fmla="*/ 560595689 h 73"/>
                <a:gd name="T6" fmla="*/ 561299549 w 63"/>
                <a:gd name="T7" fmla="*/ 1009069293 h 73"/>
                <a:gd name="T8" fmla="*/ 785819275 w 63"/>
                <a:gd name="T9" fmla="*/ 953011760 h 73"/>
                <a:gd name="T10" fmla="*/ 1852288207 w 63"/>
                <a:gd name="T11" fmla="*/ 2074203372 h 73"/>
                <a:gd name="T12" fmla="*/ 1627768481 w 63"/>
                <a:gd name="T13" fmla="*/ 2147483647 h 73"/>
                <a:gd name="T14" fmla="*/ 1627768481 w 63"/>
                <a:gd name="T15" fmla="*/ 2147483647 h 73"/>
                <a:gd name="T16" fmla="*/ 2147483647 w 63"/>
                <a:gd name="T17" fmla="*/ 2147483647 h 73"/>
                <a:gd name="T18" fmla="*/ 2147483647 w 63"/>
                <a:gd name="T19" fmla="*/ 2147483647 h 73"/>
                <a:gd name="T20" fmla="*/ 2147483647 w 63"/>
                <a:gd name="T21" fmla="*/ 1121191379 h 73"/>
                <a:gd name="T22" fmla="*/ 2147483647 w 63"/>
                <a:gd name="T23" fmla="*/ 0 h 73"/>
                <a:gd name="T24" fmla="*/ 2147483647 w 63"/>
                <a:gd name="T25" fmla="*/ 1345428064 h 73"/>
                <a:gd name="T26" fmla="*/ 2147483647 w 63"/>
                <a:gd name="T27" fmla="*/ 728775075 h 73"/>
                <a:gd name="T28" fmla="*/ 2147483647 w 63"/>
                <a:gd name="T29" fmla="*/ 56057314 h 73"/>
                <a:gd name="T30" fmla="*/ 2147483647 w 63"/>
                <a:gd name="T31" fmla="*/ 280294101 h 73"/>
                <a:gd name="T32" fmla="*/ 2147483647 w 63"/>
                <a:gd name="T33" fmla="*/ 560595689 h 73"/>
                <a:gd name="T34" fmla="*/ 2147483647 w 63"/>
                <a:gd name="T35" fmla="*/ 1121191379 h 73"/>
                <a:gd name="T36" fmla="*/ 2147483647 w 63"/>
                <a:gd name="T37" fmla="*/ 1121191379 h 73"/>
                <a:gd name="T38" fmla="*/ 2147483647 w 63"/>
                <a:gd name="T39" fmla="*/ 1345428064 h 73"/>
                <a:gd name="T40" fmla="*/ 2147483647 w 63"/>
                <a:gd name="T41" fmla="*/ 1345428064 h 73"/>
                <a:gd name="T42" fmla="*/ 224519784 w 63"/>
                <a:gd name="T43" fmla="*/ 2147483647 h 73"/>
                <a:gd name="T44" fmla="*/ 224519784 w 63"/>
                <a:gd name="T45" fmla="*/ 2147483647 h 73"/>
                <a:gd name="T46" fmla="*/ 785819275 w 63"/>
                <a:gd name="T47" fmla="*/ 2147483647 h 73"/>
                <a:gd name="T48" fmla="*/ 785819275 w 63"/>
                <a:gd name="T49" fmla="*/ 2147483647 h 73"/>
                <a:gd name="T50" fmla="*/ 1347118824 w 63"/>
                <a:gd name="T51" fmla="*/ 2147483647 h 73"/>
                <a:gd name="T52" fmla="*/ 1347118824 w 63"/>
                <a:gd name="T53" fmla="*/ 2147483647 h 73"/>
                <a:gd name="T54" fmla="*/ 785819275 w 63"/>
                <a:gd name="T55" fmla="*/ 2147483647 h 73"/>
                <a:gd name="T56" fmla="*/ 224519784 w 63"/>
                <a:gd name="T57" fmla="*/ 2147483647 h 73"/>
                <a:gd name="T58" fmla="*/ 785819275 w 63"/>
                <a:gd name="T59" fmla="*/ 1289370764 h 73"/>
                <a:gd name="T60" fmla="*/ 0 w 63"/>
                <a:gd name="T61" fmla="*/ 2074203372 h 73"/>
                <a:gd name="T62" fmla="*/ 785819275 w 63"/>
                <a:gd name="T63" fmla="*/ 2147483647 h 73"/>
                <a:gd name="T64" fmla="*/ 1515508618 w 63"/>
                <a:gd name="T65" fmla="*/ 2074203372 h 73"/>
                <a:gd name="T66" fmla="*/ 785819275 w 63"/>
                <a:gd name="T67" fmla="*/ 1289370764 h 7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3"/>
                <a:gd name="T103" fmla="*/ 0 h 73"/>
                <a:gd name="T104" fmla="*/ 63 w 63"/>
                <a:gd name="T105" fmla="*/ 73 h 7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3" h="73">
                  <a:moveTo>
                    <a:pt x="4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5" y="0"/>
                    <a:pt x="10" y="4"/>
                    <a:pt x="10" y="10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8"/>
                    <a:pt x="13" y="17"/>
                    <a:pt x="14" y="17"/>
                  </a:cubicBezTo>
                  <a:cubicBezTo>
                    <a:pt x="24" y="17"/>
                    <a:pt x="33" y="26"/>
                    <a:pt x="33" y="37"/>
                  </a:cubicBezTo>
                  <a:cubicBezTo>
                    <a:pt x="33" y="41"/>
                    <a:pt x="32" y="45"/>
                    <a:pt x="29" y="48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8" y="64"/>
                    <a:pt x="63" y="59"/>
                    <a:pt x="63" y="54"/>
                  </a:cubicBezTo>
                  <a:cubicBezTo>
                    <a:pt x="63" y="20"/>
                    <a:pt x="63" y="20"/>
                    <a:pt x="63" y="20"/>
                  </a:cubicBezTo>
                  <a:lnTo>
                    <a:pt x="43" y="0"/>
                  </a:lnTo>
                  <a:close/>
                  <a:moveTo>
                    <a:pt x="50" y="24"/>
                  </a:moveTo>
                  <a:cubicBezTo>
                    <a:pt x="44" y="24"/>
                    <a:pt x="39" y="19"/>
                    <a:pt x="39" y="1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10"/>
                    <a:pt x="43" y="10"/>
                    <a:pt x="43" y="10"/>
                  </a:cubicBezTo>
                  <a:cubicBezTo>
                    <a:pt x="43" y="16"/>
                    <a:pt x="47" y="20"/>
                    <a:pt x="53" y="2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4"/>
                    <a:pt x="62" y="24"/>
                    <a:pt x="62" y="24"/>
                  </a:cubicBezTo>
                  <a:lnTo>
                    <a:pt x="50" y="24"/>
                  </a:lnTo>
                  <a:close/>
                  <a:moveTo>
                    <a:pt x="4" y="52"/>
                  </a:moveTo>
                  <a:cubicBezTo>
                    <a:pt x="4" y="73"/>
                    <a:pt x="4" y="73"/>
                    <a:pt x="4" y="73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24" y="73"/>
                    <a:pt x="24" y="73"/>
                    <a:pt x="24" y="73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1" y="54"/>
                    <a:pt x="17" y="55"/>
                    <a:pt x="14" y="55"/>
                  </a:cubicBezTo>
                  <a:cubicBezTo>
                    <a:pt x="10" y="55"/>
                    <a:pt x="7" y="54"/>
                    <a:pt x="4" y="52"/>
                  </a:cubicBezTo>
                  <a:close/>
                  <a:moveTo>
                    <a:pt x="14" y="23"/>
                  </a:moveTo>
                  <a:cubicBezTo>
                    <a:pt x="6" y="23"/>
                    <a:pt x="0" y="29"/>
                    <a:pt x="0" y="37"/>
                  </a:cubicBezTo>
                  <a:cubicBezTo>
                    <a:pt x="0" y="44"/>
                    <a:pt x="6" y="50"/>
                    <a:pt x="14" y="50"/>
                  </a:cubicBezTo>
                  <a:cubicBezTo>
                    <a:pt x="21" y="50"/>
                    <a:pt x="27" y="44"/>
                    <a:pt x="27" y="37"/>
                  </a:cubicBezTo>
                  <a:cubicBezTo>
                    <a:pt x="27" y="29"/>
                    <a:pt x="21" y="23"/>
                    <a:pt x="14" y="23"/>
                  </a:cubicBez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"/>
                <a:ea typeface="ＭＳ Ｐゴシック" pitchFamily="-97" charset="-128"/>
              </a:endParaRPr>
            </a:p>
          </p:txBody>
        </p:sp>
      </p:grpSp>
      <p:grpSp>
        <p:nvGrpSpPr>
          <p:cNvPr id="73" name="Group 35"/>
          <p:cNvGrpSpPr>
            <a:grpSpLocks/>
          </p:cNvGrpSpPr>
          <p:nvPr/>
        </p:nvGrpSpPr>
        <p:grpSpPr bwMode="auto">
          <a:xfrm>
            <a:off x="350838" y="2054225"/>
            <a:ext cx="2093912" cy="2947988"/>
            <a:chOff x="769938" y="3663736"/>
            <a:chExt cx="3857625" cy="1285835"/>
          </a:xfrm>
        </p:grpSpPr>
        <p:sp>
          <p:nvSpPr>
            <p:cNvPr id="7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5" name="Rectangle 38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7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297447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1"/>
          <p:cNvGrpSpPr>
            <a:grpSpLocks/>
          </p:cNvGrpSpPr>
          <p:nvPr/>
        </p:nvGrpSpPr>
        <p:grpSpPr bwMode="auto">
          <a:xfrm>
            <a:off x="350838" y="2054225"/>
            <a:ext cx="2093912" cy="2947988"/>
            <a:chOff x="769938" y="3663736"/>
            <a:chExt cx="3857625" cy="1285835"/>
          </a:xfrm>
        </p:grpSpPr>
        <p:sp>
          <p:nvSpPr>
            <p:cNvPr id="4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45" name="Rectangle 43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4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4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  <p:grpSp>
        <p:nvGrpSpPr>
          <p:cNvPr id="48" name="Group 99"/>
          <p:cNvGrpSpPr>
            <a:grpSpLocks/>
          </p:cNvGrpSpPr>
          <p:nvPr/>
        </p:nvGrpSpPr>
        <p:grpSpPr bwMode="auto">
          <a:xfrm>
            <a:off x="3262313" y="614363"/>
            <a:ext cx="4381500" cy="5781675"/>
            <a:chOff x="3261519" y="614362"/>
            <a:chExt cx="4383084" cy="5781675"/>
          </a:xfrm>
        </p:grpSpPr>
        <p:grpSp>
          <p:nvGrpSpPr>
            <p:cNvPr id="49" name="Gruppe 344"/>
            <p:cNvGrpSpPr>
              <a:grpSpLocks/>
            </p:cNvGrpSpPr>
            <p:nvPr/>
          </p:nvGrpSpPr>
          <p:grpSpPr bwMode="auto">
            <a:xfrm>
              <a:off x="4264819" y="2710201"/>
              <a:ext cx="958059" cy="1614121"/>
              <a:chOff x="2113770" y="1516292"/>
              <a:chExt cx="264373" cy="444598"/>
            </a:xfrm>
          </p:grpSpPr>
          <p:sp>
            <p:nvSpPr>
              <p:cNvPr id="81" name="Freeform 15"/>
              <p:cNvSpPr>
                <a:spLocks noEditPoints="1"/>
              </p:cNvSpPr>
              <p:nvPr/>
            </p:nvSpPr>
            <p:spPr bwMode="auto">
              <a:xfrm>
                <a:off x="2113870" y="1516199"/>
                <a:ext cx="264249" cy="444699"/>
              </a:xfrm>
              <a:custGeom>
                <a:avLst/>
                <a:gdLst>
                  <a:gd name="T0" fmla="*/ 0 w 166"/>
                  <a:gd name="T1" fmla="*/ 444500 h 280"/>
                  <a:gd name="T2" fmla="*/ 263525 w 166"/>
                  <a:gd name="T3" fmla="*/ 444500 h 280"/>
                  <a:gd name="T4" fmla="*/ 263525 w 166"/>
                  <a:gd name="T5" fmla="*/ 425450 h 280"/>
                  <a:gd name="T6" fmla="*/ 263525 w 166"/>
                  <a:gd name="T7" fmla="*/ 425450 h 280"/>
                  <a:gd name="T8" fmla="*/ 260350 w 166"/>
                  <a:gd name="T9" fmla="*/ 419100 h 280"/>
                  <a:gd name="T10" fmla="*/ 254000 w 166"/>
                  <a:gd name="T11" fmla="*/ 415925 h 280"/>
                  <a:gd name="T12" fmla="*/ 9525 w 166"/>
                  <a:gd name="T13" fmla="*/ 415925 h 280"/>
                  <a:gd name="T14" fmla="*/ 9525 w 166"/>
                  <a:gd name="T15" fmla="*/ 415925 h 280"/>
                  <a:gd name="T16" fmla="*/ 3175 w 166"/>
                  <a:gd name="T17" fmla="*/ 419100 h 280"/>
                  <a:gd name="T18" fmla="*/ 0 w 166"/>
                  <a:gd name="T19" fmla="*/ 425450 h 280"/>
                  <a:gd name="T20" fmla="*/ 0 w 166"/>
                  <a:gd name="T21" fmla="*/ 444500 h 280"/>
                  <a:gd name="T22" fmla="*/ 0 w 166"/>
                  <a:gd name="T23" fmla="*/ 444500 h 280"/>
                  <a:gd name="T24" fmla="*/ 0 w 166"/>
                  <a:gd name="T25" fmla="*/ 0 h 280"/>
                  <a:gd name="T26" fmla="*/ 263525 w 166"/>
                  <a:gd name="T27" fmla="*/ 0 h 280"/>
                  <a:gd name="T28" fmla="*/ 263525 w 166"/>
                  <a:gd name="T29" fmla="*/ 19050 h 280"/>
                  <a:gd name="T30" fmla="*/ 263525 w 166"/>
                  <a:gd name="T31" fmla="*/ 19050 h 280"/>
                  <a:gd name="T32" fmla="*/ 260350 w 166"/>
                  <a:gd name="T33" fmla="*/ 25400 h 280"/>
                  <a:gd name="T34" fmla="*/ 254000 w 166"/>
                  <a:gd name="T35" fmla="*/ 28575 h 280"/>
                  <a:gd name="T36" fmla="*/ 9525 w 166"/>
                  <a:gd name="T37" fmla="*/ 28575 h 280"/>
                  <a:gd name="T38" fmla="*/ 9525 w 166"/>
                  <a:gd name="T39" fmla="*/ 28575 h 280"/>
                  <a:gd name="T40" fmla="*/ 3175 w 166"/>
                  <a:gd name="T41" fmla="*/ 25400 h 280"/>
                  <a:gd name="T42" fmla="*/ 0 w 166"/>
                  <a:gd name="T43" fmla="*/ 19050 h 280"/>
                  <a:gd name="T44" fmla="*/ 0 w 166"/>
                  <a:gd name="T45" fmla="*/ 0 h 28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6"/>
                  <a:gd name="T70" fmla="*/ 0 h 280"/>
                  <a:gd name="T71" fmla="*/ 166 w 166"/>
                  <a:gd name="T72" fmla="*/ 280 h 280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6" h="280">
                    <a:moveTo>
                      <a:pt x="0" y="280"/>
                    </a:moveTo>
                    <a:lnTo>
                      <a:pt x="166" y="280"/>
                    </a:lnTo>
                    <a:lnTo>
                      <a:pt x="166" y="268"/>
                    </a:lnTo>
                    <a:lnTo>
                      <a:pt x="164" y="264"/>
                    </a:lnTo>
                    <a:lnTo>
                      <a:pt x="160" y="262"/>
                    </a:lnTo>
                    <a:lnTo>
                      <a:pt x="6" y="262"/>
                    </a:lnTo>
                    <a:lnTo>
                      <a:pt x="2" y="264"/>
                    </a:lnTo>
                    <a:lnTo>
                      <a:pt x="0" y="268"/>
                    </a:lnTo>
                    <a:lnTo>
                      <a:pt x="0" y="280"/>
                    </a:lnTo>
                    <a:close/>
                    <a:moveTo>
                      <a:pt x="0" y="0"/>
                    </a:moveTo>
                    <a:lnTo>
                      <a:pt x="166" y="0"/>
                    </a:lnTo>
                    <a:lnTo>
                      <a:pt x="166" y="12"/>
                    </a:lnTo>
                    <a:lnTo>
                      <a:pt x="164" y="16"/>
                    </a:lnTo>
                    <a:lnTo>
                      <a:pt x="160" y="18"/>
                    </a:lnTo>
                    <a:lnTo>
                      <a:pt x="6" y="18"/>
                    </a:lnTo>
                    <a:lnTo>
                      <a:pt x="2" y="16"/>
                    </a:lnTo>
                    <a:lnTo>
                      <a:pt x="0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  <p:sp>
            <p:nvSpPr>
              <p:cNvPr id="82" name="Freeform 16"/>
              <p:cNvSpPr>
                <a:spLocks noEditPoints="1"/>
              </p:cNvSpPr>
              <p:nvPr/>
            </p:nvSpPr>
            <p:spPr bwMode="auto">
              <a:xfrm>
                <a:off x="2135343" y="1557739"/>
                <a:ext cx="221303" cy="361619"/>
              </a:xfrm>
              <a:custGeom>
                <a:avLst/>
                <a:gdLst>
                  <a:gd name="T0" fmla="*/ 22225 w 138"/>
                  <a:gd name="T1" fmla="*/ 79375 h 228"/>
                  <a:gd name="T2" fmla="*/ 22225 w 138"/>
                  <a:gd name="T3" fmla="*/ 92075 h 228"/>
                  <a:gd name="T4" fmla="*/ 31750 w 138"/>
                  <a:gd name="T5" fmla="*/ 111125 h 228"/>
                  <a:gd name="T6" fmla="*/ 76200 w 138"/>
                  <a:gd name="T7" fmla="*/ 152400 h 228"/>
                  <a:gd name="T8" fmla="*/ 88900 w 138"/>
                  <a:gd name="T9" fmla="*/ 165100 h 228"/>
                  <a:gd name="T10" fmla="*/ 92075 w 138"/>
                  <a:gd name="T11" fmla="*/ 180975 h 228"/>
                  <a:gd name="T12" fmla="*/ 76200 w 138"/>
                  <a:gd name="T13" fmla="*/ 209550 h 228"/>
                  <a:gd name="T14" fmla="*/ 38100 w 138"/>
                  <a:gd name="T15" fmla="*/ 241300 h 228"/>
                  <a:gd name="T16" fmla="*/ 25400 w 138"/>
                  <a:gd name="T17" fmla="*/ 257175 h 228"/>
                  <a:gd name="T18" fmla="*/ 22225 w 138"/>
                  <a:gd name="T19" fmla="*/ 279400 h 228"/>
                  <a:gd name="T20" fmla="*/ 0 w 138"/>
                  <a:gd name="T21" fmla="*/ 361950 h 228"/>
                  <a:gd name="T22" fmla="*/ 0 w 138"/>
                  <a:gd name="T23" fmla="*/ 273050 h 228"/>
                  <a:gd name="T24" fmla="*/ 3175 w 138"/>
                  <a:gd name="T25" fmla="*/ 244475 h 228"/>
                  <a:gd name="T26" fmla="*/ 22225 w 138"/>
                  <a:gd name="T27" fmla="*/ 225425 h 228"/>
                  <a:gd name="T28" fmla="*/ 57150 w 138"/>
                  <a:gd name="T29" fmla="*/ 193675 h 228"/>
                  <a:gd name="T30" fmla="*/ 66675 w 138"/>
                  <a:gd name="T31" fmla="*/ 180975 h 228"/>
                  <a:gd name="T32" fmla="*/ 57150 w 138"/>
                  <a:gd name="T33" fmla="*/ 168275 h 228"/>
                  <a:gd name="T34" fmla="*/ 22225 w 138"/>
                  <a:gd name="T35" fmla="*/ 136525 h 228"/>
                  <a:gd name="T36" fmla="*/ 3175 w 138"/>
                  <a:gd name="T37" fmla="*/ 114300 h 228"/>
                  <a:gd name="T38" fmla="*/ 0 w 138"/>
                  <a:gd name="T39" fmla="*/ 88900 h 228"/>
                  <a:gd name="T40" fmla="*/ 22225 w 138"/>
                  <a:gd name="T41" fmla="*/ 0 h 228"/>
                  <a:gd name="T42" fmla="*/ 196850 w 138"/>
                  <a:gd name="T43" fmla="*/ 361950 h 228"/>
                  <a:gd name="T44" fmla="*/ 196850 w 138"/>
                  <a:gd name="T45" fmla="*/ 279400 h 228"/>
                  <a:gd name="T46" fmla="*/ 193675 w 138"/>
                  <a:gd name="T47" fmla="*/ 257175 h 228"/>
                  <a:gd name="T48" fmla="*/ 180975 w 138"/>
                  <a:gd name="T49" fmla="*/ 241300 h 228"/>
                  <a:gd name="T50" fmla="*/ 142875 w 138"/>
                  <a:gd name="T51" fmla="*/ 209550 h 228"/>
                  <a:gd name="T52" fmla="*/ 127000 w 138"/>
                  <a:gd name="T53" fmla="*/ 180975 h 228"/>
                  <a:gd name="T54" fmla="*/ 130175 w 138"/>
                  <a:gd name="T55" fmla="*/ 165100 h 228"/>
                  <a:gd name="T56" fmla="*/ 180975 w 138"/>
                  <a:gd name="T57" fmla="*/ 120650 h 228"/>
                  <a:gd name="T58" fmla="*/ 187325 w 138"/>
                  <a:gd name="T59" fmla="*/ 111125 h 228"/>
                  <a:gd name="T60" fmla="*/ 196850 w 138"/>
                  <a:gd name="T61" fmla="*/ 92075 h 228"/>
                  <a:gd name="T62" fmla="*/ 196850 w 138"/>
                  <a:gd name="T63" fmla="*/ 0 h 228"/>
                  <a:gd name="T64" fmla="*/ 219075 w 138"/>
                  <a:gd name="T65" fmla="*/ 88900 h 228"/>
                  <a:gd name="T66" fmla="*/ 219075 w 138"/>
                  <a:gd name="T67" fmla="*/ 104775 h 228"/>
                  <a:gd name="T68" fmla="*/ 209550 w 138"/>
                  <a:gd name="T69" fmla="*/ 127000 h 228"/>
                  <a:gd name="T70" fmla="*/ 161925 w 138"/>
                  <a:gd name="T71" fmla="*/ 168275 h 228"/>
                  <a:gd name="T72" fmla="*/ 155575 w 138"/>
                  <a:gd name="T73" fmla="*/ 174625 h 228"/>
                  <a:gd name="T74" fmla="*/ 155575 w 138"/>
                  <a:gd name="T75" fmla="*/ 187325 h 228"/>
                  <a:gd name="T76" fmla="*/ 196850 w 138"/>
                  <a:gd name="T77" fmla="*/ 225425 h 228"/>
                  <a:gd name="T78" fmla="*/ 209550 w 138"/>
                  <a:gd name="T79" fmla="*/ 234950 h 228"/>
                  <a:gd name="T80" fmla="*/ 219075 w 138"/>
                  <a:gd name="T81" fmla="*/ 257175 h 228"/>
                  <a:gd name="T82" fmla="*/ 219075 w 138"/>
                  <a:gd name="T83" fmla="*/ 361950 h 22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38"/>
                  <a:gd name="T127" fmla="*/ 0 h 228"/>
                  <a:gd name="T128" fmla="*/ 138 w 138"/>
                  <a:gd name="T129" fmla="*/ 228 h 22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38" h="228">
                    <a:moveTo>
                      <a:pt x="14" y="0"/>
                    </a:moveTo>
                    <a:lnTo>
                      <a:pt x="14" y="50"/>
                    </a:lnTo>
                    <a:lnTo>
                      <a:pt x="14" y="58"/>
                    </a:lnTo>
                    <a:lnTo>
                      <a:pt x="16" y="66"/>
                    </a:lnTo>
                    <a:lnTo>
                      <a:pt x="20" y="70"/>
                    </a:lnTo>
                    <a:lnTo>
                      <a:pt x="24" y="76"/>
                    </a:lnTo>
                    <a:lnTo>
                      <a:pt x="48" y="96"/>
                    </a:lnTo>
                    <a:lnTo>
                      <a:pt x="56" y="104"/>
                    </a:lnTo>
                    <a:lnTo>
                      <a:pt x="58" y="110"/>
                    </a:lnTo>
                    <a:lnTo>
                      <a:pt x="58" y="114"/>
                    </a:lnTo>
                    <a:lnTo>
                      <a:pt x="56" y="122"/>
                    </a:lnTo>
                    <a:lnTo>
                      <a:pt x="48" y="132"/>
                    </a:lnTo>
                    <a:lnTo>
                      <a:pt x="24" y="152"/>
                    </a:lnTo>
                    <a:lnTo>
                      <a:pt x="20" y="156"/>
                    </a:lnTo>
                    <a:lnTo>
                      <a:pt x="16" y="162"/>
                    </a:lnTo>
                    <a:lnTo>
                      <a:pt x="14" y="168"/>
                    </a:lnTo>
                    <a:lnTo>
                      <a:pt x="14" y="176"/>
                    </a:lnTo>
                    <a:lnTo>
                      <a:pt x="14" y="228"/>
                    </a:lnTo>
                    <a:lnTo>
                      <a:pt x="0" y="228"/>
                    </a:lnTo>
                    <a:lnTo>
                      <a:pt x="0" y="172"/>
                    </a:lnTo>
                    <a:lnTo>
                      <a:pt x="0" y="162"/>
                    </a:lnTo>
                    <a:lnTo>
                      <a:pt x="2" y="154"/>
                    </a:lnTo>
                    <a:lnTo>
                      <a:pt x="8" y="148"/>
                    </a:lnTo>
                    <a:lnTo>
                      <a:pt x="14" y="142"/>
                    </a:lnTo>
                    <a:lnTo>
                      <a:pt x="36" y="122"/>
                    </a:lnTo>
                    <a:lnTo>
                      <a:pt x="40" y="118"/>
                    </a:lnTo>
                    <a:lnTo>
                      <a:pt x="42" y="114"/>
                    </a:lnTo>
                    <a:lnTo>
                      <a:pt x="40" y="110"/>
                    </a:lnTo>
                    <a:lnTo>
                      <a:pt x="36" y="106"/>
                    </a:lnTo>
                    <a:lnTo>
                      <a:pt x="14" y="86"/>
                    </a:lnTo>
                    <a:lnTo>
                      <a:pt x="8" y="80"/>
                    </a:lnTo>
                    <a:lnTo>
                      <a:pt x="2" y="72"/>
                    </a:lnTo>
                    <a:lnTo>
                      <a:pt x="0" y="66"/>
                    </a:lnTo>
                    <a:lnTo>
                      <a:pt x="0" y="56"/>
                    </a:lnTo>
                    <a:lnTo>
                      <a:pt x="0" y="0"/>
                    </a:lnTo>
                    <a:lnTo>
                      <a:pt x="14" y="0"/>
                    </a:lnTo>
                    <a:close/>
                    <a:moveTo>
                      <a:pt x="124" y="228"/>
                    </a:moveTo>
                    <a:lnTo>
                      <a:pt x="124" y="176"/>
                    </a:lnTo>
                    <a:lnTo>
                      <a:pt x="124" y="168"/>
                    </a:lnTo>
                    <a:lnTo>
                      <a:pt x="122" y="162"/>
                    </a:lnTo>
                    <a:lnTo>
                      <a:pt x="118" y="156"/>
                    </a:lnTo>
                    <a:lnTo>
                      <a:pt x="114" y="152"/>
                    </a:lnTo>
                    <a:lnTo>
                      <a:pt x="90" y="132"/>
                    </a:lnTo>
                    <a:lnTo>
                      <a:pt x="82" y="122"/>
                    </a:lnTo>
                    <a:lnTo>
                      <a:pt x="80" y="114"/>
                    </a:lnTo>
                    <a:lnTo>
                      <a:pt x="80" y="110"/>
                    </a:lnTo>
                    <a:lnTo>
                      <a:pt x="82" y="104"/>
                    </a:lnTo>
                    <a:lnTo>
                      <a:pt x="90" y="96"/>
                    </a:lnTo>
                    <a:lnTo>
                      <a:pt x="114" y="76"/>
                    </a:lnTo>
                    <a:lnTo>
                      <a:pt x="118" y="70"/>
                    </a:lnTo>
                    <a:lnTo>
                      <a:pt x="122" y="66"/>
                    </a:lnTo>
                    <a:lnTo>
                      <a:pt x="124" y="58"/>
                    </a:lnTo>
                    <a:lnTo>
                      <a:pt x="124" y="50"/>
                    </a:lnTo>
                    <a:lnTo>
                      <a:pt x="124" y="0"/>
                    </a:lnTo>
                    <a:lnTo>
                      <a:pt x="138" y="0"/>
                    </a:lnTo>
                    <a:lnTo>
                      <a:pt x="138" y="56"/>
                    </a:lnTo>
                    <a:lnTo>
                      <a:pt x="138" y="66"/>
                    </a:lnTo>
                    <a:lnTo>
                      <a:pt x="136" y="72"/>
                    </a:lnTo>
                    <a:lnTo>
                      <a:pt x="132" y="80"/>
                    </a:lnTo>
                    <a:lnTo>
                      <a:pt x="124" y="86"/>
                    </a:lnTo>
                    <a:lnTo>
                      <a:pt x="102" y="106"/>
                    </a:lnTo>
                    <a:lnTo>
                      <a:pt x="98" y="110"/>
                    </a:lnTo>
                    <a:lnTo>
                      <a:pt x="96" y="114"/>
                    </a:lnTo>
                    <a:lnTo>
                      <a:pt x="98" y="118"/>
                    </a:lnTo>
                    <a:lnTo>
                      <a:pt x="102" y="122"/>
                    </a:lnTo>
                    <a:lnTo>
                      <a:pt x="124" y="142"/>
                    </a:lnTo>
                    <a:lnTo>
                      <a:pt x="132" y="148"/>
                    </a:lnTo>
                    <a:lnTo>
                      <a:pt x="136" y="154"/>
                    </a:lnTo>
                    <a:lnTo>
                      <a:pt x="138" y="162"/>
                    </a:lnTo>
                    <a:lnTo>
                      <a:pt x="138" y="172"/>
                    </a:lnTo>
                    <a:lnTo>
                      <a:pt x="138" y="228"/>
                    </a:lnTo>
                    <a:lnTo>
                      <a:pt x="124" y="228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  <p:sp>
            <p:nvSpPr>
              <p:cNvPr id="83" name="Freeform 17"/>
              <p:cNvSpPr>
                <a:spLocks/>
              </p:cNvSpPr>
              <p:nvPr/>
            </p:nvSpPr>
            <p:spPr bwMode="auto">
              <a:xfrm>
                <a:off x="2171277" y="1666618"/>
                <a:ext cx="149434" cy="252739"/>
              </a:xfrm>
              <a:custGeom>
                <a:avLst/>
                <a:gdLst>
                  <a:gd name="T0" fmla="*/ 0 w 94"/>
                  <a:gd name="T1" fmla="*/ 254000 h 160"/>
                  <a:gd name="T2" fmla="*/ 76200 w 94"/>
                  <a:gd name="T3" fmla="*/ 254000 h 160"/>
                  <a:gd name="T4" fmla="*/ 149225 w 94"/>
                  <a:gd name="T5" fmla="*/ 254000 h 160"/>
                  <a:gd name="T6" fmla="*/ 149225 w 94"/>
                  <a:gd name="T7" fmla="*/ 212725 h 160"/>
                  <a:gd name="T8" fmla="*/ 92075 w 94"/>
                  <a:gd name="T9" fmla="*/ 155575 h 160"/>
                  <a:gd name="T10" fmla="*/ 92075 w 94"/>
                  <a:gd name="T11" fmla="*/ 155575 h 160"/>
                  <a:gd name="T12" fmla="*/ 85725 w 94"/>
                  <a:gd name="T13" fmla="*/ 149225 h 160"/>
                  <a:gd name="T14" fmla="*/ 82550 w 94"/>
                  <a:gd name="T15" fmla="*/ 142875 h 160"/>
                  <a:gd name="T16" fmla="*/ 82550 w 94"/>
                  <a:gd name="T17" fmla="*/ 123825 h 160"/>
                  <a:gd name="T18" fmla="*/ 82550 w 94"/>
                  <a:gd name="T19" fmla="*/ 69850 h 160"/>
                  <a:gd name="T20" fmla="*/ 82550 w 94"/>
                  <a:gd name="T21" fmla="*/ 69850 h 160"/>
                  <a:gd name="T22" fmla="*/ 82550 w 94"/>
                  <a:gd name="T23" fmla="*/ 60325 h 160"/>
                  <a:gd name="T24" fmla="*/ 85725 w 94"/>
                  <a:gd name="T25" fmla="*/ 50800 h 160"/>
                  <a:gd name="T26" fmla="*/ 98425 w 94"/>
                  <a:gd name="T27" fmla="*/ 34925 h 160"/>
                  <a:gd name="T28" fmla="*/ 120650 w 94"/>
                  <a:gd name="T29" fmla="*/ 15875 h 160"/>
                  <a:gd name="T30" fmla="*/ 120650 w 94"/>
                  <a:gd name="T31" fmla="*/ 15875 h 160"/>
                  <a:gd name="T32" fmla="*/ 130175 w 94"/>
                  <a:gd name="T33" fmla="*/ 9525 h 160"/>
                  <a:gd name="T34" fmla="*/ 139700 w 94"/>
                  <a:gd name="T35" fmla="*/ 0 h 160"/>
                  <a:gd name="T36" fmla="*/ 76200 w 94"/>
                  <a:gd name="T37" fmla="*/ 0 h 160"/>
                  <a:gd name="T38" fmla="*/ 9525 w 94"/>
                  <a:gd name="T39" fmla="*/ 0 h 160"/>
                  <a:gd name="T40" fmla="*/ 9525 w 94"/>
                  <a:gd name="T41" fmla="*/ 0 h 160"/>
                  <a:gd name="T42" fmla="*/ 19050 w 94"/>
                  <a:gd name="T43" fmla="*/ 9525 h 160"/>
                  <a:gd name="T44" fmla="*/ 28575 w 94"/>
                  <a:gd name="T45" fmla="*/ 15875 h 160"/>
                  <a:gd name="T46" fmla="*/ 50800 w 94"/>
                  <a:gd name="T47" fmla="*/ 34925 h 160"/>
                  <a:gd name="T48" fmla="*/ 50800 w 94"/>
                  <a:gd name="T49" fmla="*/ 34925 h 160"/>
                  <a:gd name="T50" fmla="*/ 60325 w 94"/>
                  <a:gd name="T51" fmla="*/ 50800 h 160"/>
                  <a:gd name="T52" fmla="*/ 66675 w 94"/>
                  <a:gd name="T53" fmla="*/ 60325 h 160"/>
                  <a:gd name="T54" fmla="*/ 66675 w 94"/>
                  <a:gd name="T55" fmla="*/ 69850 h 160"/>
                  <a:gd name="T56" fmla="*/ 66675 w 94"/>
                  <a:gd name="T57" fmla="*/ 123825 h 160"/>
                  <a:gd name="T58" fmla="*/ 66675 w 94"/>
                  <a:gd name="T59" fmla="*/ 123825 h 160"/>
                  <a:gd name="T60" fmla="*/ 66675 w 94"/>
                  <a:gd name="T61" fmla="*/ 142875 h 160"/>
                  <a:gd name="T62" fmla="*/ 63500 w 94"/>
                  <a:gd name="T63" fmla="*/ 149225 h 160"/>
                  <a:gd name="T64" fmla="*/ 60325 w 94"/>
                  <a:gd name="T65" fmla="*/ 155575 h 160"/>
                  <a:gd name="T66" fmla="*/ 0 w 94"/>
                  <a:gd name="T67" fmla="*/ 212725 h 160"/>
                  <a:gd name="T68" fmla="*/ 0 w 94"/>
                  <a:gd name="T69" fmla="*/ 254000 h 160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94"/>
                  <a:gd name="T106" fmla="*/ 0 h 160"/>
                  <a:gd name="T107" fmla="*/ 94 w 94"/>
                  <a:gd name="T108" fmla="*/ 160 h 160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94" h="160">
                    <a:moveTo>
                      <a:pt x="0" y="160"/>
                    </a:moveTo>
                    <a:lnTo>
                      <a:pt x="48" y="160"/>
                    </a:lnTo>
                    <a:lnTo>
                      <a:pt x="94" y="160"/>
                    </a:lnTo>
                    <a:lnTo>
                      <a:pt x="94" y="134"/>
                    </a:lnTo>
                    <a:lnTo>
                      <a:pt x="58" y="98"/>
                    </a:lnTo>
                    <a:lnTo>
                      <a:pt x="54" y="94"/>
                    </a:lnTo>
                    <a:lnTo>
                      <a:pt x="52" y="90"/>
                    </a:lnTo>
                    <a:lnTo>
                      <a:pt x="52" y="78"/>
                    </a:lnTo>
                    <a:lnTo>
                      <a:pt x="52" y="44"/>
                    </a:lnTo>
                    <a:lnTo>
                      <a:pt x="52" y="38"/>
                    </a:lnTo>
                    <a:lnTo>
                      <a:pt x="54" y="32"/>
                    </a:lnTo>
                    <a:lnTo>
                      <a:pt x="62" y="22"/>
                    </a:lnTo>
                    <a:lnTo>
                      <a:pt x="76" y="10"/>
                    </a:lnTo>
                    <a:lnTo>
                      <a:pt x="82" y="6"/>
                    </a:lnTo>
                    <a:lnTo>
                      <a:pt x="88" y="0"/>
                    </a:lnTo>
                    <a:lnTo>
                      <a:pt x="48" y="0"/>
                    </a:lnTo>
                    <a:lnTo>
                      <a:pt x="6" y="0"/>
                    </a:lnTo>
                    <a:lnTo>
                      <a:pt x="12" y="6"/>
                    </a:lnTo>
                    <a:lnTo>
                      <a:pt x="18" y="10"/>
                    </a:lnTo>
                    <a:lnTo>
                      <a:pt x="32" y="22"/>
                    </a:lnTo>
                    <a:lnTo>
                      <a:pt x="38" y="32"/>
                    </a:lnTo>
                    <a:lnTo>
                      <a:pt x="42" y="38"/>
                    </a:lnTo>
                    <a:lnTo>
                      <a:pt x="42" y="44"/>
                    </a:lnTo>
                    <a:lnTo>
                      <a:pt x="42" y="78"/>
                    </a:lnTo>
                    <a:lnTo>
                      <a:pt x="42" y="90"/>
                    </a:lnTo>
                    <a:lnTo>
                      <a:pt x="40" y="94"/>
                    </a:lnTo>
                    <a:lnTo>
                      <a:pt x="38" y="98"/>
                    </a:lnTo>
                    <a:lnTo>
                      <a:pt x="0" y="134"/>
                    </a:lnTo>
                    <a:lnTo>
                      <a:pt x="0" y="160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Donut 8"/>
            <p:cNvSpPr>
              <a:spLocks noChangeArrowheads="1"/>
            </p:cNvSpPr>
            <p:nvPr/>
          </p:nvSpPr>
          <p:spPr bwMode="auto">
            <a:xfrm>
              <a:off x="3261519" y="2016124"/>
              <a:ext cx="2976051" cy="2976563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grpSp>
          <p:nvGrpSpPr>
            <p:cNvPr id="51" name="Group 149"/>
            <p:cNvGrpSpPr>
              <a:grpSpLocks/>
            </p:cNvGrpSpPr>
            <p:nvPr/>
          </p:nvGrpSpPr>
          <p:grpSpPr bwMode="auto">
            <a:xfrm>
              <a:off x="4264819" y="614362"/>
              <a:ext cx="969963" cy="966787"/>
              <a:chOff x="4216618" y="4857744"/>
              <a:chExt cx="713769" cy="712886"/>
            </a:xfrm>
          </p:grpSpPr>
          <p:sp>
            <p:nvSpPr>
              <p:cNvPr id="77" name="Donut 32"/>
              <p:cNvSpPr>
                <a:spLocks noChangeArrowheads="1"/>
              </p:cNvSpPr>
              <p:nvPr/>
            </p:nvSpPr>
            <p:spPr bwMode="auto">
              <a:xfrm>
                <a:off x="4216885" y="4857744"/>
                <a:ext cx="714027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8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9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80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52" name="Group 144"/>
            <p:cNvGrpSpPr>
              <a:grpSpLocks/>
            </p:cNvGrpSpPr>
            <p:nvPr/>
          </p:nvGrpSpPr>
          <p:grpSpPr bwMode="auto">
            <a:xfrm>
              <a:off x="5477671" y="5133971"/>
              <a:ext cx="966788" cy="966787"/>
              <a:chOff x="5109859" y="4637346"/>
              <a:chExt cx="713019" cy="712887"/>
            </a:xfrm>
          </p:grpSpPr>
          <p:sp>
            <p:nvSpPr>
              <p:cNvPr id="72" name="Donut 33"/>
              <p:cNvSpPr>
                <a:spLocks noChangeArrowheads="1"/>
              </p:cNvSpPr>
              <p:nvPr/>
            </p:nvSpPr>
            <p:spPr bwMode="auto">
              <a:xfrm>
                <a:off x="5109277" y="4637348"/>
                <a:ext cx="713276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3C6ED"/>
                  </a:gs>
                  <a:gs pos="100000">
                    <a:srgbClr val="004D86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3" name="Gruppe 66"/>
              <p:cNvGrpSpPr/>
              <p:nvPr/>
            </p:nvGrpSpPr>
            <p:grpSpPr bwMode="auto">
              <a:xfrm>
                <a:off x="5308136" y="4834460"/>
                <a:ext cx="316928" cy="317843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74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5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6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53" name="Group 35"/>
            <p:cNvGrpSpPr>
              <a:grpSpLocks/>
            </p:cNvGrpSpPr>
            <p:nvPr/>
          </p:nvGrpSpPr>
          <p:grpSpPr bwMode="auto">
            <a:xfrm>
              <a:off x="6366669" y="4271963"/>
              <a:ext cx="968375" cy="968375"/>
              <a:chOff x="6093092" y="4271262"/>
              <a:chExt cx="968532" cy="968356"/>
            </a:xfrm>
          </p:grpSpPr>
          <p:sp>
            <p:nvSpPr>
              <p:cNvPr id="67" name="Donut 34"/>
              <p:cNvSpPr>
                <a:spLocks noChangeArrowheads="1"/>
              </p:cNvSpPr>
              <p:nvPr/>
            </p:nvSpPr>
            <p:spPr bwMode="auto">
              <a:xfrm>
                <a:off x="6092626" y="4271261"/>
                <a:ext cx="968882" cy="96835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8" name="Gruppe 344"/>
              <p:cNvGrpSpPr>
                <a:grpSpLocks/>
              </p:cNvGrpSpPr>
              <p:nvPr/>
            </p:nvGrpSpPr>
            <p:grpSpPr bwMode="auto">
              <a:xfrm>
                <a:off x="6431285" y="4509380"/>
                <a:ext cx="292147" cy="492115"/>
                <a:chOff x="2113770" y="1516292"/>
                <a:chExt cx="264373" cy="444598"/>
              </a:xfrm>
            </p:grpSpPr>
            <p:sp>
              <p:nvSpPr>
                <p:cNvPr id="69" name="Freeform 15"/>
                <p:cNvSpPr>
                  <a:spLocks noEditPoints="1"/>
                </p:cNvSpPr>
                <p:nvPr/>
              </p:nvSpPr>
              <p:spPr bwMode="auto">
                <a:xfrm>
                  <a:off x="2113459" y="1516293"/>
                  <a:ext cx="264469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0" name="Freeform 16"/>
                <p:cNvSpPr>
                  <a:spLocks noEditPoints="1"/>
                </p:cNvSpPr>
                <p:nvPr/>
              </p:nvSpPr>
              <p:spPr bwMode="auto">
                <a:xfrm>
                  <a:off x="2135018" y="1557884"/>
                  <a:ext cx="221349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1" name="Freeform 17"/>
                <p:cNvSpPr>
                  <a:spLocks/>
                </p:cNvSpPr>
                <p:nvPr/>
              </p:nvSpPr>
              <p:spPr bwMode="auto">
                <a:xfrm>
                  <a:off x="2170952" y="1666882"/>
                  <a:ext cx="149482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54" name="Group 131"/>
            <p:cNvGrpSpPr>
              <a:grpSpLocks/>
            </p:cNvGrpSpPr>
            <p:nvPr/>
          </p:nvGrpSpPr>
          <p:grpSpPr bwMode="auto">
            <a:xfrm>
              <a:off x="5477671" y="887412"/>
              <a:ext cx="966788" cy="966787"/>
              <a:chOff x="5109852" y="1508172"/>
              <a:chExt cx="713018" cy="712887"/>
            </a:xfrm>
          </p:grpSpPr>
          <p:sp>
            <p:nvSpPr>
              <p:cNvPr id="65" name="Donut 12"/>
              <p:cNvSpPr>
                <a:spLocks noChangeArrowheads="1"/>
              </p:cNvSpPr>
              <p:nvPr/>
            </p:nvSpPr>
            <p:spPr bwMode="auto">
              <a:xfrm flipV="1">
                <a:off x="5109270" y="1508172"/>
                <a:ext cx="713275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6" name="Freeform 41"/>
              <p:cNvSpPr>
                <a:spLocks noEditPoints="1"/>
              </p:cNvSpPr>
              <p:nvPr/>
            </p:nvSpPr>
            <p:spPr bwMode="auto">
              <a:xfrm>
                <a:off x="5293152" y="1709513"/>
                <a:ext cx="345511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5" name="Group 132"/>
            <p:cNvGrpSpPr>
              <a:grpSpLocks/>
            </p:cNvGrpSpPr>
            <p:nvPr/>
          </p:nvGrpSpPr>
          <p:grpSpPr bwMode="auto">
            <a:xfrm>
              <a:off x="6366665" y="1746251"/>
              <a:ext cx="968375" cy="969964"/>
              <a:chOff x="5764783" y="2141636"/>
              <a:chExt cx="714189" cy="713640"/>
            </a:xfrm>
          </p:grpSpPr>
          <p:sp>
            <p:nvSpPr>
              <p:cNvPr id="63" name="Donut 13"/>
              <p:cNvSpPr>
                <a:spLocks noChangeArrowheads="1"/>
              </p:cNvSpPr>
              <p:nvPr/>
            </p:nvSpPr>
            <p:spPr bwMode="auto">
              <a:xfrm flipV="1">
                <a:off x="5764442" y="2141635"/>
                <a:ext cx="714447" cy="713639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4" name="Freeform 41"/>
              <p:cNvSpPr>
                <a:spLocks noEditPoints="1"/>
              </p:cNvSpPr>
              <p:nvPr/>
            </p:nvSpPr>
            <p:spPr bwMode="auto">
              <a:xfrm>
                <a:off x="5945982" y="2357712"/>
                <a:ext cx="351367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6" name="Group 133"/>
            <p:cNvGrpSpPr>
              <a:grpSpLocks/>
            </p:cNvGrpSpPr>
            <p:nvPr/>
          </p:nvGrpSpPr>
          <p:grpSpPr bwMode="auto">
            <a:xfrm>
              <a:off x="6677816" y="3000373"/>
              <a:ext cx="966787" cy="966787"/>
              <a:chOff x="5994108" y="3065443"/>
              <a:chExt cx="713017" cy="712888"/>
            </a:xfrm>
          </p:grpSpPr>
          <p:sp>
            <p:nvSpPr>
              <p:cNvPr id="61" name="Donut 14"/>
              <p:cNvSpPr>
                <a:spLocks noChangeArrowheads="1"/>
              </p:cNvSpPr>
              <p:nvPr/>
            </p:nvSpPr>
            <p:spPr bwMode="auto">
              <a:xfrm flipV="1">
                <a:off x="5993850" y="3065444"/>
                <a:ext cx="713275" cy="712889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2" name="Freeform 17"/>
              <p:cNvSpPr>
                <a:spLocks noEditPoints="1"/>
              </p:cNvSpPr>
              <p:nvPr/>
            </p:nvSpPr>
            <p:spPr bwMode="auto">
              <a:xfrm>
                <a:off x="6202327" y="3249226"/>
                <a:ext cx="296320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7" name="Group 130"/>
            <p:cNvGrpSpPr>
              <a:grpSpLocks/>
            </p:cNvGrpSpPr>
            <p:nvPr/>
          </p:nvGrpSpPr>
          <p:grpSpPr bwMode="auto">
            <a:xfrm>
              <a:off x="4264819" y="5429250"/>
              <a:ext cx="969963" cy="966787"/>
              <a:chOff x="4216620" y="1306698"/>
              <a:chExt cx="713769" cy="712888"/>
            </a:xfrm>
          </p:grpSpPr>
          <p:sp>
            <p:nvSpPr>
              <p:cNvPr id="59" name="Donut 10"/>
              <p:cNvSpPr>
                <a:spLocks noChangeArrowheads="1"/>
              </p:cNvSpPr>
              <p:nvPr/>
            </p:nvSpPr>
            <p:spPr bwMode="auto">
              <a:xfrm flipV="1">
                <a:off x="4216887" y="1306697"/>
                <a:ext cx="714027" cy="712889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0" name="Freeform 12"/>
              <p:cNvSpPr>
                <a:spLocks noEditPoints="1"/>
              </p:cNvSpPr>
              <p:nvPr/>
            </p:nvSpPr>
            <p:spPr bwMode="auto">
              <a:xfrm>
                <a:off x="4435419" y="1467068"/>
                <a:ext cx="2769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8" name="Rektangel 76"/>
            <p:cNvSpPr>
              <a:spLocks noChangeArrowheads="1"/>
            </p:cNvSpPr>
            <p:nvPr/>
          </p:nvSpPr>
          <p:spPr bwMode="auto">
            <a:xfrm>
              <a:off x="3859795" y="2766750"/>
              <a:ext cx="1822158" cy="13850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8613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7"/>
          <p:cNvGrpSpPr>
            <a:grpSpLocks/>
          </p:cNvGrpSpPr>
          <p:nvPr/>
        </p:nvGrpSpPr>
        <p:grpSpPr bwMode="auto">
          <a:xfrm>
            <a:off x="3262313" y="614363"/>
            <a:ext cx="4383087" cy="5781675"/>
            <a:chOff x="2987439" y="613732"/>
            <a:chExt cx="4383798" cy="5781564"/>
          </a:xfrm>
        </p:grpSpPr>
        <p:grpSp>
          <p:nvGrpSpPr>
            <p:cNvPr id="44" name="Group 44"/>
            <p:cNvGrpSpPr>
              <a:grpSpLocks/>
            </p:cNvGrpSpPr>
            <p:nvPr/>
          </p:nvGrpSpPr>
          <p:grpSpPr bwMode="auto">
            <a:xfrm>
              <a:off x="3838491" y="2862275"/>
              <a:ext cx="1276719" cy="1280420"/>
              <a:chOff x="5625222" y="5552974"/>
              <a:chExt cx="429792" cy="431038"/>
            </a:xfrm>
          </p:grpSpPr>
          <p:sp>
            <p:nvSpPr>
              <p:cNvPr id="76" name="Freeform 36"/>
              <p:cNvSpPr>
                <a:spLocks/>
              </p:cNvSpPr>
              <p:nvPr/>
            </p:nvSpPr>
            <p:spPr bwMode="auto">
              <a:xfrm>
                <a:off x="5790377" y="5775054"/>
                <a:ext cx="104762" cy="208951"/>
              </a:xfrm>
              <a:custGeom>
                <a:avLst/>
                <a:gdLst/>
                <a:ahLst/>
                <a:cxnLst>
                  <a:cxn ang="0">
                    <a:pos x="17" y="30"/>
                  </a:cxn>
                  <a:cxn ang="0">
                    <a:pos x="14" y="34"/>
                  </a:cxn>
                  <a:cxn ang="0">
                    <a:pos x="4" y="34"/>
                  </a:cxn>
                  <a:cxn ang="0">
                    <a:pos x="0" y="30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14" y="0"/>
                  </a:cxn>
                  <a:cxn ang="0">
                    <a:pos x="17" y="3"/>
                  </a:cxn>
                  <a:cxn ang="0">
                    <a:pos x="17" y="30"/>
                  </a:cxn>
                </a:cxnLst>
                <a:rect l="0" t="0" r="r" b="b"/>
                <a:pathLst>
                  <a:path w="17" h="34">
                    <a:moveTo>
                      <a:pt x="17" y="30"/>
                    </a:moveTo>
                    <a:cubicBezTo>
                      <a:pt x="17" y="32"/>
                      <a:pt x="16" y="34"/>
                      <a:pt x="14" y="34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2" y="34"/>
                      <a:pt x="0" y="32"/>
                      <a:pt x="0" y="3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2" y="0"/>
                      <a:pt x="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6" y="0"/>
                      <a:pt x="17" y="1"/>
                      <a:pt x="17" y="3"/>
                    </a:cubicBezTo>
                    <a:lnTo>
                      <a:pt x="17" y="30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  <p:sp>
            <p:nvSpPr>
              <p:cNvPr id="77" name="Freeform 37"/>
              <p:cNvSpPr>
                <a:spLocks/>
              </p:cNvSpPr>
              <p:nvPr/>
            </p:nvSpPr>
            <p:spPr bwMode="auto">
              <a:xfrm>
                <a:off x="5950727" y="5707185"/>
                <a:ext cx="104228" cy="276820"/>
              </a:xfrm>
              <a:custGeom>
                <a:avLst/>
                <a:gdLst/>
                <a:ahLst/>
                <a:cxnLst>
                  <a:cxn ang="0">
                    <a:pos x="17" y="41"/>
                  </a:cxn>
                  <a:cxn ang="0">
                    <a:pos x="13" y="45"/>
                  </a:cxn>
                  <a:cxn ang="0">
                    <a:pos x="3" y="45"/>
                  </a:cxn>
                  <a:cxn ang="0">
                    <a:pos x="0" y="41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3" y="0"/>
                  </a:cxn>
                  <a:cxn ang="0">
                    <a:pos x="17" y="3"/>
                  </a:cxn>
                  <a:cxn ang="0">
                    <a:pos x="17" y="41"/>
                  </a:cxn>
                </a:cxnLst>
                <a:rect l="0" t="0" r="r" b="b"/>
                <a:pathLst>
                  <a:path w="17" h="45">
                    <a:moveTo>
                      <a:pt x="17" y="41"/>
                    </a:moveTo>
                    <a:cubicBezTo>
                      <a:pt x="17" y="43"/>
                      <a:pt x="15" y="45"/>
                      <a:pt x="1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5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1"/>
                      <a:pt x="17" y="3"/>
                    </a:cubicBez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  <p:sp>
            <p:nvSpPr>
              <p:cNvPr id="78" name="Freeform 37"/>
              <p:cNvSpPr>
                <a:spLocks/>
              </p:cNvSpPr>
              <p:nvPr/>
            </p:nvSpPr>
            <p:spPr bwMode="auto">
              <a:xfrm>
                <a:off x="5625217" y="5552743"/>
                <a:ext cx="113314" cy="431263"/>
              </a:xfrm>
              <a:custGeom>
                <a:avLst/>
                <a:gdLst/>
                <a:ahLst/>
                <a:cxnLst>
                  <a:cxn ang="0">
                    <a:pos x="17" y="41"/>
                  </a:cxn>
                  <a:cxn ang="0">
                    <a:pos x="13" y="45"/>
                  </a:cxn>
                  <a:cxn ang="0">
                    <a:pos x="3" y="45"/>
                  </a:cxn>
                  <a:cxn ang="0">
                    <a:pos x="0" y="41"/>
                  </a:cxn>
                  <a:cxn ang="0">
                    <a:pos x="0" y="3"/>
                  </a:cxn>
                  <a:cxn ang="0">
                    <a:pos x="3" y="0"/>
                  </a:cxn>
                  <a:cxn ang="0">
                    <a:pos x="13" y="0"/>
                  </a:cxn>
                  <a:cxn ang="0">
                    <a:pos x="17" y="3"/>
                  </a:cxn>
                  <a:cxn ang="0">
                    <a:pos x="17" y="41"/>
                  </a:cxn>
                </a:cxnLst>
                <a:rect l="0" t="0" r="r" b="b"/>
                <a:pathLst>
                  <a:path w="17" h="45">
                    <a:moveTo>
                      <a:pt x="17" y="41"/>
                    </a:moveTo>
                    <a:cubicBezTo>
                      <a:pt x="17" y="43"/>
                      <a:pt x="15" y="45"/>
                      <a:pt x="13" y="45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1" y="45"/>
                      <a:pt x="0" y="43"/>
                      <a:pt x="0" y="41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1"/>
                      <a:pt x="17" y="3"/>
                    </a:cubicBezTo>
                    <a:lnTo>
                      <a:pt x="17" y="41"/>
                    </a:ln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da-DK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45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grpSp>
          <p:nvGrpSpPr>
            <p:cNvPr id="46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72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3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4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5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7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7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8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9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0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1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8" name="Group 35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6093795" y="4270789"/>
              <a:chExt cx="967236" cy="969390"/>
            </a:xfrm>
          </p:grpSpPr>
          <p:sp>
            <p:nvSpPr>
              <p:cNvPr id="62" name="Donut 34"/>
              <p:cNvSpPr>
                <a:spLocks noChangeArrowheads="1"/>
              </p:cNvSpPr>
              <p:nvPr/>
            </p:nvSpPr>
            <p:spPr bwMode="auto">
              <a:xfrm>
                <a:off x="6093093" y="4271262"/>
                <a:ext cx="968532" cy="96835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3" name="Gruppe 344"/>
              <p:cNvGrpSpPr>
                <a:grpSpLocks/>
              </p:cNvGrpSpPr>
              <p:nvPr/>
            </p:nvGrpSpPr>
            <p:grpSpPr bwMode="auto">
              <a:xfrm>
                <a:off x="6431797" y="4509479"/>
                <a:ext cx="291210" cy="492007"/>
                <a:chOff x="2114233" y="1516380"/>
                <a:chExt cx="263525" cy="444500"/>
              </a:xfrm>
            </p:grpSpPr>
            <p:sp>
              <p:nvSpPr>
                <p:cNvPr id="64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3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5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69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6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8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9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60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61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0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8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9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1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6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7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52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4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5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3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79" name="Group 38"/>
          <p:cNvGrpSpPr>
            <a:grpSpLocks/>
          </p:cNvGrpSpPr>
          <p:nvPr/>
        </p:nvGrpSpPr>
        <p:grpSpPr bwMode="auto">
          <a:xfrm>
            <a:off x="350838" y="2054225"/>
            <a:ext cx="2093912" cy="2947988"/>
            <a:chOff x="769938" y="3663736"/>
            <a:chExt cx="3857625" cy="1285835"/>
          </a:xfrm>
        </p:grpSpPr>
        <p:sp>
          <p:nvSpPr>
            <p:cNvPr id="80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81" name="Rectangle 40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82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83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60064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44"/>
          <p:cNvGrpSpPr>
            <a:grpSpLocks/>
          </p:cNvGrpSpPr>
          <p:nvPr/>
        </p:nvGrpSpPr>
        <p:grpSpPr bwMode="auto">
          <a:xfrm>
            <a:off x="3262313" y="614363"/>
            <a:ext cx="4383087" cy="5781675"/>
            <a:chOff x="2987439" y="613732"/>
            <a:chExt cx="4383798" cy="5781564"/>
          </a:xfrm>
        </p:grpSpPr>
        <p:sp>
          <p:nvSpPr>
            <p:cNvPr id="41" name="Freeform 12"/>
            <p:cNvSpPr>
              <a:spLocks noEditPoints="1"/>
            </p:cNvSpPr>
            <p:nvPr/>
          </p:nvSpPr>
          <p:spPr bwMode="auto">
            <a:xfrm>
              <a:off x="3879759" y="2653630"/>
              <a:ext cx="1157475" cy="1643031"/>
            </a:xfrm>
            <a:custGeom>
              <a:avLst/>
              <a:gdLst>
                <a:gd name="T0" fmla="*/ 76164973 w 408"/>
                <a:gd name="T1" fmla="*/ 197332205 h 578"/>
                <a:gd name="T2" fmla="*/ 68823691 w 408"/>
                <a:gd name="T3" fmla="*/ 193661209 h 578"/>
                <a:gd name="T4" fmla="*/ 67905862 w 408"/>
                <a:gd name="T5" fmla="*/ 185400621 h 578"/>
                <a:gd name="T6" fmla="*/ 69741521 w 408"/>
                <a:gd name="T7" fmla="*/ 165208408 h 578"/>
                <a:gd name="T8" fmla="*/ 75247144 w 408"/>
                <a:gd name="T9" fmla="*/ 149605151 h 578"/>
                <a:gd name="T10" fmla="*/ 94517521 w 408"/>
                <a:gd name="T11" fmla="*/ 125741984 h 578"/>
                <a:gd name="T12" fmla="*/ 122964819 w 408"/>
                <a:gd name="T13" fmla="*/ 101878817 h 578"/>
                <a:gd name="T14" fmla="*/ 133976742 w 408"/>
                <a:gd name="T15" fmla="*/ 89029315 h 578"/>
                <a:gd name="T16" fmla="*/ 137647383 w 408"/>
                <a:gd name="T17" fmla="*/ 74343955 h 578"/>
                <a:gd name="T18" fmla="*/ 134893894 w 408"/>
                <a:gd name="T19" fmla="*/ 60576535 h 578"/>
                <a:gd name="T20" fmla="*/ 126635460 w 408"/>
                <a:gd name="T21" fmla="*/ 48644951 h 578"/>
                <a:gd name="T22" fmla="*/ 103694462 w 408"/>
                <a:gd name="T23" fmla="*/ 39466435 h 578"/>
                <a:gd name="T24" fmla="*/ 85341237 w 408"/>
                <a:gd name="T25" fmla="*/ 39466435 h 578"/>
                <a:gd name="T26" fmla="*/ 62400239 w 408"/>
                <a:gd name="T27" fmla="*/ 49562870 h 578"/>
                <a:gd name="T28" fmla="*/ 51388316 w 408"/>
                <a:gd name="T29" fmla="*/ 63329612 h 578"/>
                <a:gd name="T30" fmla="*/ 5505624 w 408"/>
                <a:gd name="T31" fmla="*/ 78014951 h 578"/>
                <a:gd name="T32" fmla="*/ 917830 w 408"/>
                <a:gd name="T33" fmla="*/ 75261873 h 578"/>
                <a:gd name="T34" fmla="*/ 0 w 408"/>
                <a:gd name="T35" fmla="*/ 69754363 h 578"/>
                <a:gd name="T36" fmla="*/ 10094096 w 408"/>
                <a:gd name="T37" fmla="*/ 44055349 h 578"/>
                <a:gd name="T38" fmla="*/ 25693820 w 408"/>
                <a:gd name="T39" fmla="*/ 22945937 h 578"/>
                <a:gd name="T40" fmla="*/ 39458554 w 408"/>
                <a:gd name="T41" fmla="*/ 12849507 h 578"/>
                <a:gd name="T42" fmla="*/ 63317391 w 408"/>
                <a:gd name="T43" fmla="*/ 3670997 h 578"/>
                <a:gd name="T44" fmla="*/ 92682540 w 408"/>
                <a:gd name="T45" fmla="*/ 0 h 578"/>
                <a:gd name="T46" fmla="*/ 112870726 w 408"/>
                <a:gd name="T47" fmla="*/ 1835837 h 578"/>
                <a:gd name="T48" fmla="*/ 139482364 w 408"/>
                <a:gd name="T49" fmla="*/ 9178509 h 578"/>
                <a:gd name="T50" fmla="*/ 161506210 w 408"/>
                <a:gd name="T51" fmla="*/ 22945937 h 578"/>
                <a:gd name="T52" fmla="*/ 172517455 w 408"/>
                <a:gd name="T53" fmla="*/ 34877520 h 578"/>
                <a:gd name="T54" fmla="*/ 183529420 w 408"/>
                <a:gd name="T55" fmla="*/ 54151784 h 578"/>
                <a:gd name="T56" fmla="*/ 187200061 w 408"/>
                <a:gd name="T57" fmla="*/ 75261873 h 578"/>
                <a:gd name="T58" fmla="*/ 184447250 w 408"/>
                <a:gd name="T59" fmla="*/ 91782392 h 578"/>
                <a:gd name="T60" fmla="*/ 178023798 w 408"/>
                <a:gd name="T61" fmla="*/ 107385649 h 578"/>
                <a:gd name="T62" fmla="*/ 151412117 w 408"/>
                <a:gd name="T63" fmla="*/ 135838408 h 578"/>
                <a:gd name="T64" fmla="*/ 124799801 w 408"/>
                <a:gd name="T65" fmla="*/ 159701575 h 578"/>
                <a:gd name="T66" fmla="*/ 117459196 w 408"/>
                <a:gd name="T67" fmla="*/ 168880081 h 578"/>
                <a:gd name="T68" fmla="*/ 113788555 w 408"/>
                <a:gd name="T69" fmla="*/ 188154376 h 578"/>
                <a:gd name="T70" fmla="*/ 76164973 w 408"/>
                <a:gd name="T71" fmla="*/ 265251388 h 578"/>
                <a:gd name="T72" fmla="*/ 70658673 w 408"/>
                <a:gd name="T73" fmla="*/ 263415551 h 578"/>
                <a:gd name="T74" fmla="*/ 68823691 w 408"/>
                <a:gd name="T75" fmla="*/ 222113290 h 578"/>
                <a:gd name="T76" fmla="*/ 70658673 w 408"/>
                <a:gd name="T77" fmla="*/ 217524376 h 578"/>
                <a:gd name="T78" fmla="*/ 111035067 w 408"/>
                <a:gd name="T79" fmla="*/ 214771299 h 578"/>
                <a:gd name="T80" fmla="*/ 116541367 w 408"/>
                <a:gd name="T81" fmla="*/ 217524376 h 578"/>
                <a:gd name="T82" fmla="*/ 118376349 w 408"/>
                <a:gd name="T83" fmla="*/ 257908719 h 578"/>
                <a:gd name="T84" fmla="*/ 116541367 w 408"/>
                <a:gd name="T85" fmla="*/ 263415551 h 578"/>
                <a:gd name="T86" fmla="*/ 76164973 w 408"/>
                <a:gd name="T87" fmla="*/ 265251388 h 57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408"/>
                <a:gd name="T133" fmla="*/ 0 h 578"/>
                <a:gd name="T134" fmla="*/ 408 w 408"/>
                <a:gd name="T135" fmla="*/ 578 h 578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408" h="578">
                  <a:moveTo>
                    <a:pt x="248" y="430"/>
                  </a:moveTo>
                  <a:lnTo>
                    <a:pt x="166" y="430"/>
                  </a:lnTo>
                  <a:lnTo>
                    <a:pt x="158" y="430"/>
                  </a:lnTo>
                  <a:lnTo>
                    <a:pt x="154" y="426"/>
                  </a:lnTo>
                  <a:lnTo>
                    <a:pt x="150" y="422"/>
                  </a:lnTo>
                  <a:lnTo>
                    <a:pt x="148" y="414"/>
                  </a:lnTo>
                  <a:lnTo>
                    <a:pt x="148" y="404"/>
                  </a:lnTo>
                  <a:lnTo>
                    <a:pt x="150" y="382"/>
                  </a:lnTo>
                  <a:lnTo>
                    <a:pt x="152" y="360"/>
                  </a:lnTo>
                  <a:lnTo>
                    <a:pt x="158" y="342"/>
                  </a:lnTo>
                  <a:lnTo>
                    <a:pt x="164" y="326"/>
                  </a:lnTo>
                  <a:lnTo>
                    <a:pt x="174" y="308"/>
                  </a:lnTo>
                  <a:lnTo>
                    <a:pt x="188" y="292"/>
                  </a:lnTo>
                  <a:lnTo>
                    <a:pt x="206" y="274"/>
                  </a:lnTo>
                  <a:lnTo>
                    <a:pt x="228" y="254"/>
                  </a:lnTo>
                  <a:lnTo>
                    <a:pt x="268" y="222"/>
                  </a:lnTo>
                  <a:lnTo>
                    <a:pt x="286" y="204"/>
                  </a:lnTo>
                  <a:lnTo>
                    <a:pt x="292" y="194"/>
                  </a:lnTo>
                  <a:lnTo>
                    <a:pt x="296" y="184"/>
                  </a:lnTo>
                  <a:lnTo>
                    <a:pt x="300" y="172"/>
                  </a:lnTo>
                  <a:lnTo>
                    <a:pt x="300" y="162"/>
                  </a:lnTo>
                  <a:lnTo>
                    <a:pt x="298" y="146"/>
                  </a:lnTo>
                  <a:lnTo>
                    <a:pt x="294" y="132"/>
                  </a:lnTo>
                  <a:lnTo>
                    <a:pt x="286" y="118"/>
                  </a:lnTo>
                  <a:lnTo>
                    <a:pt x="276" y="106"/>
                  </a:lnTo>
                  <a:lnTo>
                    <a:pt x="262" y="96"/>
                  </a:lnTo>
                  <a:lnTo>
                    <a:pt x="244" y="90"/>
                  </a:lnTo>
                  <a:lnTo>
                    <a:pt x="226" y="86"/>
                  </a:lnTo>
                  <a:lnTo>
                    <a:pt x="206" y="84"/>
                  </a:lnTo>
                  <a:lnTo>
                    <a:pt x="186" y="86"/>
                  </a:lnTo>
                  <a:lnTo>
                    <a:pt x="168" y="90"/>
                  </a:lnTo>
                  <a:lnTo>
                    <a:pt x="152" y="98"/>
                  </a:lnTo>
                  <a:lnTo>
                    <a:pt x="136" y="108"/>
                  </a:lnTo>
                  <a:lnTo>
                    <a:pt x="124" y="122"/>
                  </a:lnTo>
                  <a:lnTo>
                    <a:pt x="112" y="138"/>
                  </a:lnTo>
                  <a:lnTo>
                    <a:pt x="104" y="158"/>
                  </a:lnTo>
                  <a:lnTo>
                    <a:pt x="98" y="180"/>
                  </a:lnTo>
                  <a:lnTo>
                    <a:pt x="12" y="170"/>
                  </a:lnTo>
                  <a:lnTo>
                    <a:pt x="6" y="168"/>
                  </a:lnTo>
                  <a:lnTo>
                    <a:pt x="2" y="164"/>
                  </a:lnTo>
                  <a:lnTo>
                    <a:pt x="0" y="158"/>
                  </a:lnTo>
                  <a:lnTo>
                    <a:pt x="0" y="152"/>
                  </a:lnTo>
                  <a:lnTo>
                    <a:pt x="4" y="140"/>
                  </a:lnTo>
                  <a:lnTo>
                    <a:pt x="14" y="112"/>
                  </a:lnTo>
                  <a:lnTo>
                    <a:pt x="22" y="96"/>
                  </a:lnTo>
                  <a:lnTo>
                    <a:pt x="32" y="78"/>
                  </a:lnTo>
                  <a:lnTo>
                    <a:pt x="44" y="62"/>
                  </a:lnTo>
                  <a:lnTo>
                    <a:pt x="56" y="50"/>
                  </a:lnTo>
                  <a:lnTo>
                    <a:pt x="70" y="38"/>
                  </a:lnTo>
                  <a:lnTo>
                    <a:pt x="86" y="28"/>
                  </a:lnTo>
                  <a:lnTo>
                    <a:pt x="102" y="20"/>
                  </a:lnTo>
                  <a:lnTo>
                    <a:pt x="120" y="12"/>
                  </a:lnTo>
                  <a:lnTo>
                    <a:pt x="138" y="8"/>
                  </a:lnTo>
                  <a:lnTo>
                    <a:pt x="158" y="4"/>
                  </a:lnTo>
                  <a:lnTo>
                    <a:pt x="180" y="2"/>
                  </a:lnTo>
                  <a:lnTo>
                    <a:pt x="202" y="0"/>
                  </a:lnTo>
                  <a:lnTo>
                    <a:pt x="224" y="2"/>
                  </a:lnTo>
                  <a:lnTo>
                    <a:pt x="246" y="4"/>
                  </a:lnTo>
                  <a:lnTo>
                    <a:pt x="266" y="8"/>
                  </a:lnTo>
                  <a:lnTo>
                    <a:pt x="286" y="12"/>
                  </a:lnTo>
                  <a:lnTo>
                    <a:pt x="304" y="20"/>
                  </a:lnTo>
                  <a:lnTo>
                    <a:pt x="322" y="28"/>
                  </a:lnTo>
                  <a:lnTo>
                    <a:pt x="338" y="38"/>
                  </a:lnTo>
                  <a:lnTo>
                    <a:pt x="352" y="50"/>
                  </a:lnTo>
                  <a:lnTo>
                    <a:pt x="364" y="62"/>
                  </a:lnTo>
                  <a:lnTo>
                    <a:pt x="376" y="76"/>
                  </a:lnTo>
                  <a:lnTo>
                    <a:pt x="386" y="88"/>
                  </a:lnTo>
                  <a:lnTo>
                    <a:pt x="394" y="104"/>
                  </a:lnTo>
                  <a:lnTo>
                    <a:pt x="400" y="118"/>
                  </a:lnTo>
                  <a:lnTo>
                    <a:pt x="404" y="132"/>
                  </a:lnTo>
                  <a:lnTo>
                    <a:pt x="406" y="148"/>
                  </a:lnTo>
                  <a:lnTo>
                    <a:pt x="408" y="164"/>
                  </a:lnTo>
                  <a:lnTo>
                    <a:pt x="406" y="182"/>
                  </a:lnTo>
                  <a:lnTo>
                    <a:pt x="402" y="200"/>
                  </a:lnTo>
                  <a:lnTo>
                    <a:pt x="396" y="216"/>
                  </a:lnTo>
                  <a:lnTo>
                    <a:pt x="388" y="234"/>
                  </a:lnTo>
                  <a:lnTo>
                    <a:pt x="374" y="250"/>
                  </a:lnTo>
                  <a:lnTo>
                    <a:pt x="354" y="272"/>
                  </a:lnTo>
                  <a:lnTo>
                    <a:pt x="330" y="296"/>
                  </a:lnTo>
                  <a:lnTo>
                    <a:pt x="300" y="322"/>
                  </a:lnTo>
                  <a:lnTo>
                    <a:pt x="272" y="348"/>
                  </a:lnTo>
                  <a:lnTo>
                    <a:pt x="262" y="358"/>
                  </a:lnTo>
                  <a:lnTo>
                    <a:pt x="256" y="368"/>
                  </a:lnTo>
                  <a:lnTo>
                    <a:pt x="252" y="378"/>
                  </a:lnTo>
                  <a:lnTo>
                    <a:pt x="250" y="392"/>
                  </a:lnTo>
                  <a:lnTo>
                    <a:pt x="248" y="410"/>
                  </a:lnTo>
                  <a:lnTo>
                    <a:pt x="248" y="430"/>
                  </a:lnTo>
                  <a:close/>
                  <a:moveTo>
                    <a:pt x="166" y="578"/>
                  </a:moveTo>
                  <a:lnTo>
                    <a:pt x="166" y="578"/>
                  </a:lnTo>
                  <a:lnTo>
                    <a:pt x="158" y="578"/>
                  </a:lnTo>
                  <a:lnTo>
                    <a:pt x="154" y="574"/>
                  </a:lnTo>
                  <a:lnTo>
                    <a:pt x="150" y="568"/>
                  </a:lnTo>
                  <a:lnTo>
                    <a:pt x="150" y="562"/>
                  </a:lnTo>
                  <a:lnTo>
                    <a:pt x="150" y="484"/>
                  </a:lnTo>
                  <a:lnTo>
                    <a:pt x="150" y="478"/>
                  </a:lnTo>
                  <a:lnTo>
                    <a:pt x="154" y="474"/>
                  </a:lnTo>
                  <a:lnTo>
                    <a:pt x="158" y="470"/>
                  </a:lnTo>
                  <a:lnTo>
                    <a:pt x="166" y="468"/>
                  </a:lnTo>
                  <a:lnTo>
                    <a:pt x="242" y="468"/>
                  </a:lnTo>
                  <a:lnTo>
                    <a:pt x="250" y="470"/>
                  </a:lnTo>
                  <a:lnTo>
                    <a:pt x="254" y="474"/>
                  </a:lnTo>
                  <a:lnTo>
                    <a:pt x="258" y="478"/>
                  </a:lnTo>
                  <a:lnTo>
                    <a:pt x="258" y="484"/>
                  </a:lnTo>
                  <a:lnTo>
                    <a:pt x="258" y="562"/>
                  </a:lnTo>
                  <a:lnTo>
                    <a:pt x="258" y="568"/>
                  </a:lnTo>
                  <a:lnTo>
                    <a:pt x="254" y="574"/>
                  </a:lnTo>
                  <a:lnTo>
                    <a:pt x="250" y="578"/>
                  </a:lnTo>
                  <a:lnTo>
                    <a:pt x="242" y="578"/>
                  </a:lnTo>
                  <a:lnTo>
                    <a:pt x="166" y="578"/>
                  </a:lnTo>
                  <a:close/>
                </a:path>
              </a:pathLst>
            </a:custGeom>
            <a:solidFill>
              <a:srgbClr val="000000">
                <a:alpha val="15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ＭＳ Ｐゴシック" pitchFamily="-97" charset="-128"/>
              </a:endParaRPr>
            </a:p>
          </p:txBody>
        </p:sp>
        <p:sp>
          <p:nvSpPr>
            <p:cNvPr id="42" name="Donut 8"/>
            <p:cNvSpPr>
              <a:spLocks noChangeArrowheads="1"/>
            </p:cNvSpPr>
            <p:nvPr/>
          </p:nvSpPr>
          <p:spPr bwMode="auto">
            <a:xfrm>
              <a:off x="2987439" y="2015467"/>
              <a:ext cx="2977045" cy="2976506"/>
            </a:xfrm>
            <a:custGeom>
              <a:avLst/>
              <a:gdLst>
                <a:gd name="T0" fmla="*/ 1097280 w 2194560"/>
                <a:gd name="T1" fmla="*/ 0 h 2194560"/>
                <a:gd name="T2" fmla="*/ 321386 w 2194560"/>
                <a:gd name="T3" fmla="*/ 321386 h 2194560"/>
                <a:gd name="T4" fmla="*/ 0 w 2194560"/>
                <a:gd name="T5" fmla="*/ 1097280 h 2194560"/>
                <a:gd name="T6" fmla="*/ 321386 w 2194560"/>
                <a:gd name="T7" fmla="*/ 1873174 h 2194560"/>
                <a:gd name="T8" fmla="*/ 1097280 w 2194560"/>
                <a:gd name="T9" fmla="*/ 2194560 h 2194560"/>
                <a:gd name="T10" fmla="*/ 1873174 w 2194560"/>
                <a:gd name="T11" fmla="*/ 1873174 h 2194560"/>
                <a:gd name="T12" fmla="*/ 2194560 w 2194560"/>
                <a:gd name="T13" fmla="*/ 1097280 h 2194560"/>
                <a:gd name="T14" fmla="*/ 1873174 w 2194560"/>
                <a:gd name="T15" fmla="*/ 321386 h 2194560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321386 w 2194560"/>
                <a:gd name="T25" fmla="*/ 321386 h 2194560"/>
                <a:gd name="T26" fmla="*/ 1873174 w 2194560"/>
                <a:gd name="T27" fmla="*/ 1873174 h 21945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94560" h="2194560">
                  <a:moveTo>
                    <a:pt x="0" y="1097280"/>
                  </a:moveTo>
                  <a:lnTo>
                    <a:pt x="0" y="1097280"/>
                  </a:lnTo>
                  <a:cubicBezTo>
                    <a:pt x="0" y="491269"/>
                    <a:pt x="491269" y="0"/>
                    <a:pt x="1097280" y="0"/>
                  </a:cubicBezTo>
                  <a:cubicBezTo>
                    <a:pt x="1097280" y="0"/>
                    <a:pt x="1097281" y="1"/>
                    <a:pt x="1097281" y="1"/>
                  </a:cubicBezTo>
                  <a:cubicBezTo>
                    <a:pt x="1703292" y="1"/>
                    <a:pt x="2194561" y="491270"/>
                    <a:pt x="2194561" y="1097281"/>
                  </a:cubicBezTo>
                  <a:cubicBezTo>
                    <a:pt x="2194561" y="1097281"/>
                    <a:pt x="2194560" y="1097282"/>
                    <a:pt x="2194560" y="1097282"/>
                  </a:cubicBezTo>
                  <a:lnTo>
                    <a:pt x="2194561" y="1097283"/>
                  </a:lnTo>
                  <a:cubicBezTo>
                    <a:pt x="2194561" y="1703294"/>
                    <a:pt x="1703292" y="2194563"/>
                    <a:pt x="1097281" y="2194563"/>
                  </a:cubicBezTo>
                  <a:cubicBezTo>
                    <a:pt x="1097280" y="2194562"/>
                    <a:pt x="1097280" y="2194562"/>
                    <a:pt x="1097280" y="2194562"/>
                  </a:cubicBezTo>
                  <a:cubicBezTo>
                    <a:pt x="491269" y="2194562"/>
                    <a:pt x="1" y="1703293"/>
                    <a:pt x="1" y="1097283"/>
                  </a:cubicBezTo>
                  <a:cubicBezTo>
                    <a:pt x="1" y="1097282"/>
                    <a:pt x="1" y="1097282"/>
                    <a:pt x="1" y="1097282"/>
                  </a:cubicBezTo>
                  <a:close/>
                  <a:moveTo>
                    <a:pt x="262974" y="1097280"/>
                  </a:moveTo>
                  <a:lnTo>
                    <a:pt x="262974" y="1097280"/>
                  </a:lnTo>
                  <a:cubicBezTo>
                    <a:pt x="262974" y="1097280"/>
                    <a:pt x="262973" y="1097280"/>
                    <a:pt x="262973" y="1097280"/>
                  </a:cubicBezTo>
                  <a:cubicBezTo>
                    <a:pt x="262973" y="1558055"/>
                    <a:pt x="636504" y="1931586"/>
                    <a:pt x="1097279" y="1931586"/>
                  </a:cubicBezTo>
                  <a:cubicBezTo>
                    <a:pt x="1558053" y="1931586"/>
                    <a:pt x="1931585" y="1558055"/>
                    <a:pt x="1931585" y="1097281"/>
                  </a:cubicBezTo>
                  <a:cubicBezTo>
                    <a:pt x="1931585" y="636506"/>
                    <a:pt x="1558053" y="262975"/>
                    <a:pt x="1097279" y="262975"/>
                  </a:cubicBezTo>
                  <a:lnTo>
                    <a:pt x="1097278" y="262975"/>
                  </a:lnTo>
                  <a:cubicBezTo>
                    <a:pt x="1097278" y="262975"/>
                    <a:pt x="1097278" y="262974"/>
                    <a:pt x="1097278" y="262974"/>
                  </a:cubicBezTo>
                  <a:cubicBezTo>
                    <a:pt x="636503" y="262974"/>
                    <a:pt x="262972" y="636505"/>
                    <a:pt x="262972" y="1097280"/>
                  </a:cubicBezTo>
                  <a:close/>
                </a:path>
              </a:pathLst>
            </a:custGeom>
            <a:gradFill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</a:endParaRPr>
            </a:p>
          </p:txBody>
        </p:sp>
        <p:grpSp>
          <p:nvGrpSpPr>
            <p:cNvPr id="43" name="Group 149"/>
            <p:cNvGrpSpPr>
              <a:grpSpLocks/>
            </p:cNvGrpSpPr>
            <p:nvPr/>
          </p:nvGrpSpPr>
          <p:grpSpPr bwMode="auto">
            <a:xfrm>
              <a:off x="3991293" y="613732"/>
              <a:ext cx="969390" cy="967236"/>
              <a:chOff x="4216906" y="4857744"/>
              <a:chExt cx="713232" cy="713231"/>
            </a:xfrm>
          </p:grpSpPr>
          <p:sp>
            <p:nvSpPr>
              <p:cNvPr id="69" name="Donut 32"/>
              <p:cNvSpPr>
                <a:spLocks noChangeArrowheads="1"/>
              </p:cNvSpPr>
              <p:nvPr/>
            </p:nvSpPr>
            <p:spPr bwMode="auto">
              <a:xfrm>
                <a:off x="4216618" y="4857744"/>
                <a:ext cx="713768" cy="71288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70" name="Gruppe 67"/>
              <p:cNvGrpSpPr/>
              <p:nvPr/>
            </p:nvGrpSpPr>
            <p:grpSpPr bwMode="auto">
              <a:xfrm>
                <a:off x="4370796" y="5028441"/>
                <a:ext cx="405456" cy="371850"/>
                <a:chOff x="355442" y="4350695"/>
                <a:chExt cx="900893" cy="825896"/>
              </a:xfrm>
              <a:solidFill>
                <a:srgbClr val="000000"/>
              </a:solidFill>
            </p:grpSpPr>
            <p:sp>
              <p:nvSpPr>
                <p:cNvPr id="71" name="Freeform 26"/>
                <p:cNvSpPr>
                  <a:spLocks noEditPoints="1"/>
                </p:cNvSpPr>
                <p:nvPr/>
              </p:nvSpPr>
              <p:spPr bwMode="auto">
                <a:xfrm>
                  <a:off x="355442" y="4350695"/>
                  <a:ext cx="584955" cy="588138"/>
                </a:xfrm>
                <a:custGeom>
                  <a:avLst/>
                  <a:gdLst/>
                  <a:ahLst/>
                  <a:cxnLst>
                    <a:cxn ang="0">
                      <a:pos x="51" y="27"/>
                    </a:cxn>
                    <a:cxn ang="0">
                      <a:pos x="46" y="23"/>
                    </a:cxn>
                    <a:cxn ang="0">
                      <a:pos x="52" y="20"/>
                    </a:cxn>
                    <a:cxn ang="0">
                      <a:pos x="49" y="13"/>
                    </a:cxn>
                    <a:cxn ang="0">
                      <a:pos x="47" y="12"/>
                    </a:cxn>
                    <a:cxn ang="0">
                      <a:pos x="40" y="13"/>
                    </a:cxn>
                    <a:cxn ang="0">
                      <a:pos x="43" y="7"/>
                    </a:cxn>
                    <a:cxn ang="0">
                      <a:pos x="37" y="2"/>
                    </a:cxn>
                    <a:cxn ang="0">
                      <a:pos x="32" y="7"/>
                    </a:cxn>
                    <a:cxn ang="0">
                      <a:pos x="29" y="1"/>
                    </a:cxn>
                    <a:cxn ang="0">
                      <a:pos x="27" y="0"/>
                    </a:cxn>
                    <a:cxn ang="0">
                      <a:pos x="19" y="2"/>
                    </a:cxn>
                    <a:cxn ang="0">
                      <a:pos x="18" y="9"/>
                    </a:cxn>
                    <a:cxn ang="0">
                      <a:pos x="12" y="4"/>
                    </a:cxn>
                    <a:cxn ang="0">
                      <a:pos x="6" y="10"/>
                    </a:cxn>
                    <a:cxn ang="0">
                      <a:pos x="10" y="15"/>
                    </a:cxn>
                    <a:cxn ang="0">
                      <a:pos x="3" y="16"/>
                    </a:cxn>
                    <a:cxn ang="0">
                      <a:pos x="2" y="17"/>
                    </a:cxn>
                    <a:cxn ang="0">
                      <a:pos x="0" y="25"/>
                    </a:cxn>
                    <a:cxn ang="0">
                      <a:pos x="7" y="27"/>
                    </a:cxn>
                    <a:cxn ang="0">
                      <a:pos x="2" y="31"/>
                    </a:cxn>
                    <a:cxn ang="0">
                      <a:pos x="4" y="39"/>
                    </a:cxn>
                    <a:cxn ang="0">
                      <a:pos x="6" y="40"/>
                    </a:cxn>
                    <a:cxn ang="0">
                      <a:pos x="12" y="40"/>
                    </a:cxn>
                    <a:cxn ang="0">
                      <a:pos x="10" y="47"/>
                    </a:cxn>
                    <a:cxn ang="0">
                      <a:pos x="17" y="50"/>
                    </a:cxn>
                    <a:cxn ang="0">
                      <a:pos x="21" y="45"/>
                    </a:cxn>
                    <a:cxn ang="0">
                      <a:pos x="23" y="51"/>
                    </a:cxn>
                    <a:cxn ang="0">
                      <a:pos x="24" y="52"/>
                    </a:cxn>
                    <a:cxn ang="0">
                      <a:pos x="32" y="52"/>
                    </a:cxn>
                    <a:cxn ang="0">
                      <a:pos x="33" y="50"/>
                    </a:cxn>
                    <a:cxn ang="0">
                      <a:pos x="35" y="44"/>
                    </a:cxn>
                    <a:cxn ang="0">
                      <a:pos x="40" y="48"/>
                    </a:cxn>
                    <a:cxn ang="0">
                      <a:pos x="46" y="43"/>
                    </a:cxn>
                    <a:cxn ang="0">
                      <a:pos x="46" y="41"/>
                    </a:cxn>
                    <a:cxn ang="0">
                      <a:pos x="43" y="35"/>
                    </a:cxn>
                    <a:cxn ang="0">
                      <a:pos x="50" y="36"/>
                    </a:cxn>
                    <a:cxn ang="0">
                      <a:pos x="52" y="29"/>
                    </a:cxn>
                    <a:cxn ang="0">
                      <a:pos x="33" y="28"/>
                    </a:cxn>
                    <a:cxn ang="0">
                      <a:pos x="19" y="25"/>
                    </a:cxn>
                    <a:cxn ang="0">
                      <a:pos x="33" y="28"/>
                    </a:cxn>
                  </a:cxnLst>
                  <a:rect l="0" t="0" r="r" b="b"/>
                  <a:pathLst>
                    <a:path w="52" h="52">
                      <a:moveTo>
                        <a:pt x="52" y="27"/>
                      </a:moveTo>
                      <a:cubicBezTo>
                        <a:pt x="52" y="27"/>
                        <a:pt x="52" y="27"/>
                        <a:pt x="51" y="27"/>
                      </a:cubicBezTo>
                      <a:cubicBezTo>
                        <a:pt x="46" y="26"/>
                        <a:pt x="46" y="26"/>
                        <a:pt x="46" y="26"/>
                      </a:cubicBezTo>
                      <a:cubicBezTo>
                        <a:pt x="46" y="23"/>
                        <a:pt x="46" y="23"/>
                        <a:pt x="46" y="23"/>
                      </a:cubicBezTo>
                      <a:cubicBezTo>
                        <a:pt x="51" y="21"/>
                        <a:pt x="51" y="21"/>
                        <a:pt x="51" y="21"/>
                      </a:cubicBezTo>
                      <a:cubicBezTo>
                        <a:pt x="51" y="21"/>
                        <a:pt x="51" y="21"/>
                        <a:pt x="52" y="20"/>
                      </a:cubicBezTo>
                      <a:cubicBezTo>
                        <a:pt x="52" y="20"/>
                        <a:pt x="52" y="20"/>
                        <a:pt x="51" y="19"/>
                      </a:cubicBezTo>
                      <a:cubicBezTo>
                        <a:pt x="49" y="13"/>
                        <a:pt x="49" y="13"/>
                        <a:pt x="49" y="13"/>
                      </a:cubicBezTo>
                      <a:cubicBezTo>
                        <a:pt x="49" y="12"/>
                        <a:pt x="48" y="12"/>
                        <a:pt x="48" y="12"/>
                      </a:cubicBezTo>
                      <a:cubicBezTo>
                        <a:pt x="48" y="12"/>
                        <a:pt x="47" y="12"/>
                        <a:pt x="47" y="12"/>
                      </a:cubicBezTo>
                      <a:cubicBezTo>
                        <a:pt x="42" y="14"/>
                        <a:pt x="42" y="14"/>
                        <a:pt x="42" y="14"/>
                      </a:cubicBezTo>
                      <a:cubicBezTo>
                        <a:pt x="40" y="13"/>
                        <a:pt x="40" y="13"/>
                        <a:pt x="40" y="13"/>
                      </a:cubicBezTo>
                      <a:cubicBezTo>
                        <a:pt x="43" y="8"/>
                        <a:pt x="43" y="8"/>
                        <a:pt x="43" y="8"/>
                      </a:cubicBezTo>
                      <a:cubicBezTo>
                        <a:pt x="43" y="7"/>
                        <a:pt x="43" y="7"/>
                        <a:pt x="43" y="7"/>
                      </a:cubicBezTo>
                      <a:cubicBezTo>
                        <a:pt x="43" y="6"/>
                        <a:pt x="43" y="6"/>
                        <a:pt x="43" y="6"/>
                      </a:cubicBezTo>
                      <a:cubicBezTo>
                        <a:pt x="37" y="2"/>
                        <a:pt x="37" y="2"/>
                        <a:pt x="37" y="2"/>
                      </a:cubicBezTo>
                      <a:cubicBezTo>
                        <a:pt x="36" y="2"/>
                        <a:pt x="35" y="2"/>
                        <a:pt x="35" y="3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29" y="1"/>
                        <a:pt x="29" y="1"/>
                        <a:pt x="29" y="1"/>
                      </a:cubicBezTo>
                      <a:cubicBezTo>
                        <a:pt x="29" y="1"/>
                        <a:pt x="29" y="1"/>
                        <a:pt x="29" y="0"/>
                      </a:cubicBezTo>
                      <a:cubicBezTo>
                        <a:pt x="28" y="0"/>
                        <a:pt x="28" y="0"/>
                        <a:pt x="27" y="0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20" y="1"/>
                        <a:pt x="19" y="1"/>
                        <a:pt x="19" y="2"/>
                      </a:cubicBezTo>
                      <a:cubicBezTo>
                        <a:pt x="20" y="8"/>
                        <a:pt x="20" y="8"/>
                        <a:pt x="20" y="8"/>
                      </a:cubicBezTo>
                      <a:cubicBezTo>
                        <a:pt x="18" y="9"/>
                        <a:pt x="18" y="9"/>
                        <a:pt x="18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3" y="4"/>
                        <a:pt x="12" y="4"/>
                        <a:pt x="12" y="4"/>
                      </a:cubicBezTo>
                      <a:cubicBezTo>
                        <a:pt x="7" y="9"/>
                        <a:pt x="7" y="9"/>
                        <a:pt x="7" y="9"/>
                      </a:cubicBezTo>
                      <a:cubicBezTo>
                        <a:pt x="6" y="9"/>
                        <a:pt x="6" y="9"/>
                        <a:pt x="6" y="10"/>
                      </a:cubicBezTo>
                      <a:cubicBezTo>
                        <a:pt x="6" y="10"/>
                        <a:pt x="6" y="11"/>
                        <a:pt x="6" y="11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9" y="17"/>
                        <a:pt x="9" y="17"/>
                        <a:pt x="9" y="17"/>
                      </a:cubicBezTo>
                      <a:cubicBezTo>
                        <a:pt x="3" y="16"/>
                        <a:pt x="3" y="16"/>
                        <a:pt x="3" y="16"/>
                      </a:cubicBezTo>
                      <a:cubicBezTo>
                        <a:pt x="3" y="16"/>
                        <a:pt x="3" y="16"/>
                        <a:pt x="2" y="16"/>
                      </a:cubicBezTo>
                      <a:cubicBezTo>
                        <a:pt x="2" y="16"/>
                        <a:pt x="2" y="16"/>
                        <a:pt x="2" y="17"/>
                      </a:cubicBezTo>
                      <a:cubicBezTo>
                        <a:pt x="0" y="24"/>
                        <a:pt x="0" y="24"/>
                        <a:pt x="0" y="24"/>
                      </a:cubicBezTo>
                      <a:cubicBezTo>
                        <a:pt x="0" y="24"/>
                        <a:pt x="0" y="24"/>
                        <a:pt x="0" y="25"/>
                      </a:cubicBezTo>
                      <a:cubicBezTo>
                        <a:pt x="1" y="25"/>
                        <a:pt x="1" y="25"/>
                        <a:pt x="1" y="25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9"/>
                        <a:pt x="7" y="29"/>
                        <a:pt x="7" y="29"/>
                      </a:cubicBezTo>
                      <a:cubicBezTo>
                        <a:pt x="2" y="31"/>
                        <a:pt x="2" y="31"/>
                        <a:pt x="2" y="31"/>
                      </a:cubicBezTo>
                      <a:cubicBezTo>
                        <a:pt x="1" y="31"/>
                        <a:pt x="1" y="32"/>
                        <a:pt x="1" y="33"/>
                      </a:cubicBezTo>
                      <a:cubicBezTo>
                        <a:pt x="4" y="39"/>
                        <a:pt x="4" y="39"/>
                        <a:pt x="4" y="39"/>
                      </a:cubicBezTo>
                      <a:cubicBezTo>
                        <a:pt x="4" y="40"/>
                        <a:pt x="4" y="40"/>
                        <a:pt x="5" y="40"/>
                      </a:cubicBezTo>
                      <a:cubicBezTo>
                        <a:pt x="5" y="40"/>
                        <a:pt x="5" y="40"/>
                        <a:pt x="6" y="40"/>
                      </a:cubicBezTo>
                      <a:cubicBezTo>
                        <a:pt x="11" y="38"/>
                        <a:pt x="11" y="38"/>
                        <a:pt x="11" y="38"/>
                      </a:cubicBezTo>
                      <a:cubicBezTo>
                        <a:pt x="12" y="40"/>
                        <a:pt x="12" y="40"/>
                        <a:pt x="12" y="40"/>
                      </a:cubicBezTo>
                      <a:cubicBezTo>
                        <a:pt x="9" y="45"/>
                        <a:pt x="9" y="45"/>
                        <a:pt x="9" y="45"/>
                      </a:cubicBezTo>
                      <a:cubicBezTo>
                        <a:pt x="9" y="45"/>
                        <a:pt x="9" y="46"/>
                        <a:pt x="10" y="47"/>
                      </a:cubicBezTo>
                      <a:cubicBezTo>
                        <a:pt x="16" y="50"/>
                        <a:pt x="16" y="50"/>
                        <a:pt x="16" y="50"/>
                      </a:cubicBezTo>
                      <a:cubicBezTo>
                        <a:pt x="16" y="50"/>
                        <a:pt x="17" y="50"/>
                        <a:pt x="17" y="50"/>
                      </a:cubicBezTo>
                      <a:cubicBezTo>
                        <a:pt x="17" y="50"/>
                        <a:pt x="18" y="50"/>
                        <a:pt x="18" y="50"/>
                      </a:cubicBezTo>
                      <a:cubicBezTo>
                        <a:pt x="21" y="45"/>
                        <a:pt x="21" y="45"/>
                        <a:pt x="21" y="45"/>
                      </a:cubicBezTo>
                      <a:cubicBezTo>
                        <a:pt x="23" y="45"/>
                        <a:pt x="23" y="45"/>
                        <a:pt x="23" y="45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23" y="51"/>
                        <a:pt x="24" y="52"/>
                        <a:pt x="24" y="52"/>
                      </a:cubicBezTo>
                      <a:cubicBezTo>
                        <a:pt x="24" y="52"/>
                        <a:pt x="24" y="52"/>
                        <a:pt x="24" y="52"/>
                      </a:cubicBezTo>
                      <a:cubicBezTo>
                        <a:pt x="25" y="52"/>
                        <a:pt x="25" y="52"/>
                        <a:pt x="25" y="52"/>
                      </a:cubicBezTo>
                      <a:cubicBezTo>
                        <a:pt x="32" y="52"/>
                        <a:pt x="32" y="52"/>
                        <a:pt x="32" y="52"/>
                      </a:cubicBezTo>
                      <a:cubicBezTo>
                        <a:pt x="32" y="52"/>
                        <a:pt x="33" y="51"/>
                        <a:pt x="33" y="51"/>
                      </a:cubicBezTo>
                      <a:cubicBezTo>
                        <a:pt x="33" y="51"/>
                        <a:pt x="33" y="50"/>
                        <a:pt x="33" y="50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cubicBezTo>
                        <a:pt x="35" y="44"/>
                        <a:pt x="35" y="44"/>
                        <a:pt x="35" y="44"/>
                      </a:cubicBezTo>
                      <a:cubicBezTo>
                        <a:pt x="39" y="48"/>
                        <a:pt x="39" y="48"/>
                        <a:pt x="39" y="48"/>
                      </a:cubicBezTo>
                      <a:cubicBezTo>
                        <a:pt x="39" y="48"/>
                        <a:pt x="39" y="48"/>
                        <a:pt x="40" y="48"/>
                      </a:cubicBezTo>
                      <a:cubicBezTo>
                        <a:pt x="40" y="48"/>
                        <a:pt x="40" y="48"/>
                        <a:pt x="41" y="48"/>
                      </a:cubicBezTo>
                      <a:cubicBezTo>
                        <a:pt x="46" y="43"/>
                        <a:pt x="46" y="43"/>
                        <a:pt x="46" y="43"/>
                      </a:cubicBezTo>
                      <a:cubicBezTo>
                        <a:pt x="46" y="43"/>
                        <a:pt x="46" y="43"/>
                        <a:pt x="46" y="42"/>
                      </a:cubicBezTo>
                      <a:cubicBezTo>
                        <a:pt x="46" y="42"/>
                        <a:pt x="46" y="42"/>
                        <a:pt x="46" y="41"/>
                      </a:cubicBezTo>
                      <a:cubicBezTo>
                        <a:pt x="42" y="37"/>
                        <a:pt x="42" y="37"/>
                        <a:pt x="42" y="37"/>
                      </a:cubicBezTo>
                      <a:cubicBezTo>
                        <a:pt x="43" y="35"/>
                        <a:pt x="43" y="35"/>
                        <a:pt x="43" y="35"/>
                      </a:cubicBezTo>
                      <a:cubicBezTo>
                        <a:pt x="49" y="36"/>
                        <a:pt x="49" y="36"/>
                        <a:pt x="49" y="36"/>
                      </a:cubicBezTo>
                      <a:cubicBezTo>
                        <a:pt x="49" y="37"/>
                        <a:pt x="50" y="36"/>
                        <a:pt x="50" y="36"/>
                      </a:cubicBezTo>
                      <a:cubicBezTo>
                        <a:pt x="50" y="36"/>
                        <a:pt x="51" y="36"/>
                        <a:pt x="51" y="35"/>
                      </a:cubicBezTo>
                      <a:cubicBezTo>
                        <a:pt x="52" y="29"/>
                        <a:pt x="52" y="29"/>
                        <a:pt x="52" y="29"/>
                      </a:cubicBezTo>
                      <a:cubicBezTo>
                        <a:pt x="52" y="28"/>
                        <a:pt x="52" y="28"/>
                        <a:pt x="52" y="27"/>
                      </a:cubicBezTo>
                      <a:close/>
                      <a:moveTo>
                        <a:pt x="33" y="28"/>
                      </a:moveTo>
                      <a:cubicBezTo>
                        <a:pt x="32" y="31"/>
                        <a:pt x="28" y="34"/>
                        <a:pt x="25" y="33"/>
                      </a:cubicBezTo>
                      <a:cubicBezTo>
                        <a:pt x="21" y="32"/>
                        <a:pt x="18" y="28"/>
                        <a:pt x="19" y="25"/>
                      </a:cubicBezTo>
                      <a:cubicBezTo>
                        <a:pt x="20" y="21"/>
                        <a:pt x="24" y="18"/>
                        <a:pt x="28" y="19"/>
                      </a:cubicBezTo>
                      <a:cubicBezTo>
                        <a:pt x="32" y="20"/>
                        <a:pt x="34" y="24"/>
                        <a:pt x="33" y="28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72" name="Freeform 27"/>
                <p:cNvSpPr>
                  <a:spLocks noEditPoints="1"/>
                </p:cNvSpPr>
                <p:nvPr/>
              </p:nvSpPr>
              <p:spPr bwMode="auto">
                <a:xfrm>
                  <a:off x="840298" y="4757386"/>
                  <a:ext cx="416037" cy="419205"/>
                </a:xfrm>
                <a:custGeom>
                  <a:avLst/>
                  <a:gdLst/>
                  <a:ahLst/>
                  <a:cxnLst>
                    <a:cxn ang="0">
                      <a:pos x="33" y="29"/>
                    </a:cxn>
                    <a:cxn ang="0">
                      <a:pos x="31" y="24"/>
                    </a:cxn>
                    <a:cxn ang="0">
                      <a:pos x="36" y="25"/>
                    </a:cxn>
                    <a:cxn ang="0">
                      <a:pos x="37" y="20"/>
                    </a:cxn>
                    <a:cxn ang="0">
                      <a:pos x="36" y="18"/>
                    </a:cxn>
                    <a:cxn ang="0">
                      <a:pos x="32" y="16"/>
                    </a:cxn>
                    <a:cxn ang="0">
                      <a:pos x="37" y="14"/>
                    </a:cxn>
                    <a:cxn ang="0">
                      <a:pos x="35" y="9"/>
                    </a:cxn>
                    <a:cxn ang="0">
                      <a:pos x="30" y="10"/>
                    </a:cxn>
                    <a:cxn ang="0">
                      <a:pos x="31" y="5"/>
                    </a:cxn>
                    <a:cxn ang="0">
                      <a:pos x="30" y="4"/>
                    </a:cxn>
                    <a:cxn ang="0">
                      <a:pos x="24" y="2"/>
                    </a:cxn>
                    <a:cxn ang="0">
                      <a:pos x="21" y="5"/>
                    </a:cxn>
                    <a:cxn ang="0">
                      <a:pos x="19" y="0"/>
                    </a:cxn>
                    <a:cxn ang="0">
                      <a:pos x="14" y="1"/>
                    </a:cxn>
                    <a:cxn ang="0">
                      <a:pos x="14" y="5"/>
                    </a:cxn>
                    <a:cxn ang="0">
                      <a:pos x="10" y="3"/>
                    </a:cxn>
                    <a:cxn ang="0">
                      <a:pos x="8" y="3"/>
                    </a:cxn>
                    <a:cxn ang="0">
                      <a:pos x="4" y="7"/>
                    </a:cxn>
                    <a:cxn ang="0">
                      <a:pos x="7" y="11"/>
                    </a:cxn>
                    <a:cxn ang="0">
                      <a:pos x="3" y="11"/>
                    </a:cxn>
                    <a:cxn ang="0">
                      <a:pos x="0" y="17"/>
                    </a:cxn>
                    <a:cxn ang="0">
                      <a:pos x="1" y="18"/>
                    </a:cxn>
                    <a:cxn ang="0">
                      <a:pos x="5" y="20"/>
                    </a:cxn>
                    <a:cxn ang="0">
                      <a:pos x="1" y="23"/>
                    </a:cxn>
                    <a:cxn ang="0">
                      <a:pos x="4" y="28"/>
                    </a:cxn>
                    <a:cxn ang="0">
                      <a:pos x="8" y="27"/>
                    </a:cxn>
                    <a:cxn ang="0">
                      <a:pos x="7" y="31"/>
                    </a:cxn>
                    <a:cxn ang="0">
                      <a:pos x="7" y="33"/>
                    </a:cxn>
                    <a:cxn ang="0">
                      <a:pos x="12" y="35"/>
                    </a:cxn>
                    <a:cxn ang="0">
                      <a:pos x="13" y="35"/>
                    </a:cxn>
                    <a:cxn ang="0">
                      <a:pos x="17" y="32"/>
                    </a:cxn>
                    <a:cxn ang="0">
                      <a:pos x="17" y="37"/>
                    </a:cxn>
                    <a:cxn ang="0">
                      <a:pos x="23" y="36"/>
                    </a:cxn>
                    <a:cxn ang="0">
                      <a:pos x="24" y="35"/>
                    </a:cxn>
                    <a:cxn ang="0">
                      <a:pos x="25" y="31"/>
                    </a:cxn>
                    <a:cxn ang="0">
                      <a:pos x="28" y="34"/>
                    </a:cxn>
                    <a:cxn ang="0">
                      <a:pos x="33" y="30"/>
                    </a:cxn>
                    <a:cxn ang="0">
                      <a:pos x="22" y="22"/>
                    </a:cxn>
                    <a:cxn ang="0">
                      <a:pos x="15" y="15"/>
                    </a:cxn>
                    <a:cxn ang="0">
                      <a:pos x="22" y="22"/>
                    </a:cxn>
                  </a:cxnLst>
                  <a:rect l="0" t="0" r="r" b="b"/>
                  <a:pathLst>
                    <a:path w="37" h="37">
                      <a:moveTo>
                        <a:pt x="33" y="29"/>
                      </a:move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0" y="26"/>
                        <a:pt x="30" y="26"/>
                        <a:pt x="30" y="26"/>
                      </a:cubicBezTo>
                      <a:cubicBezTo>
                        <a:pt x="31" y="24"/>
                        <a:pt x="31" y="24"/>
                        <a:pt x="31" y="24"/>
                      </a:cubicBezTo>
                      <a:cubicBezTo>
                        <a:pt x="35" y="25"/>
                        <a:pt x="35" y="25"/>
                        <a:pt x="35" y="25"/>
                      </a:cubicBezTo>
                      <a:cubicBezTo>
                        <a:pt x="35" y="25"/>
                        <a:pt x="36" y="25"/>
                        <a:pt x="36" y="25"/>
                      </a:cubicBezTo>
                      <a:cubicBezTo>
                        <a:pt x="36" y="25"/>
                        <a:pt x="36" y="25"/>
                        <a:pt x="36" y="24"/>
                      </a:cubicBezTo>
                      <a:cubicBezTo>
                        <a:pt x="37" y="20"/>
                        <a:pt x="37" y="20"/>
                        <a:pt x="37" y="20"/>
                      </a:cubicBezTo>
                      <a:cubicBezTo>
                        <a:pt x="37" y="19"/>
                        <a:pt x="37" y="19"/>
                        <a:pt x="37" y="19"/>
                      </a:cubicBezTo>
                      <a:cubicBezTo>
                        <a:pt x="37" y="19"/>
                        <a:pt x="37" y="18"/>
                        <a:pt x="36" y="18"/>
                      </a:cubicBezTo>
                      <a:cubicBezTo>
                        <a:pt x="33" y="18"/>
                        <a:pt x="33" y="18"/>
                        <a:pt x="33" y="18"/>
                      </a:cubicBezTo>
                      <a:cubicBezTo>
                        <a:pt x="32" y="16"/>
                        <a:pt x="32" y="16"/>
                        <a:pt x="32" y="16"/>
                      </a:cubicBezTo>
                      <a:cubicBezTo>
                        <a:pt x="36" y="14"/>
                        <a:pt x="36" y="14"/>
                        <a:pt x="36" y="14"/>
                      </a:cubicBezTo>
                      <a:cubicBezTo>
                        <a:pt x="36" y="14"/>
                        <a:pt x="37" y="14"/>
                        <a:pt x="37" y="14"/>
                      </a:cubicBezTo>
                      <a:cubicBezTo>
                        <a:pt x="37" y="14"/>
                        <a:pt x="37" y="13"/>
                        <a:pt x="37" y="13"/>
                      </a:cubicBezTo>
                      <a:cubicBezTo>
                        <a:pt x="35" y="9"/>
                        <a:pt x="35" y="9"/>
                        <a:pt x="35" y="9"/>
                      </a:cubicBezTo>
                      <a:cubicBezTo>
                        <a:pt x="34" y="8"/>
                        <a:pt x="34" y="8"/>
                        <a:pt x="33" y="8"/>
                      </a:cubicBezTo>
                      <a:cubicBezTo>
                        <a:pt x="30" y="10"/>
                        <a:pt x="30" y="10"/>
                        <a:pt x="30" y="10"/>
                      </a:cubicBezTo>
                      <a:cubicBezTo>
                        <a:pt x="29" y="8"/>
                        <a:pt x="29" y="8"/>
                        <a:pt x="29" y="8"/>
                      </a:cubicBezTo>
                      <a:cubicBezTo>
                        <a:pt x="31" y="5"/>
                        <a:pt x="31" y="5"/>
                        <a:pt x="31" y="5"/>
                      </a:cubicBezTo>
                      <a:cubicBezTo>
                        <a:pt x="31" y="5"/>
                        <a:pt x="31" y="4"/>
                        <a:pt x="31" y="4"/>
                      </a:cubicBezTo>
                      <a:cubicBezTo>
                        <a:pt x="31" y="4"/>
                        <a:pt x="30" y="4"/>
                        <a:pt x="30" y="4"/>
                      </a:cubicBezTo>
                      <a:cubicBezTo>
                        <a:pt x="26" y="1"/>
                        <a:pt x="26" y="1"/>
                        <a:pt x="26" y="1"/>
                      </a:cubicBezTo>
                      <a:cubicBezTo>
                        <a:pt x="25" y="1"/>
                        <a:pt x="25" y="1"/>
                        <a:pt x="24" y="2"/>
                      </a:cubicBezTo>
                      <a:cubicBezTo>
                        <a:pt x="22" y="5"/>
                        <a:pt x="22" y="5"/>
                        <a:pt x="22" y="5"/>
                      </a:cubicBezTo>
                      <a:cubicBezTo>
                        <a:pt x="21" y="5"/>
                        <a:pt x="21" y="5"/>
                        <a:pt x="21" y="5"/>
                      </a:cubicBezTo>
                      <a:cubicBezTo>
                        <a:pt x="21" y="1"/>
                        <a:pt x="21" y="1"/>
                        <a:pt x="21" y="1"/>
                      </a:cubicBezTo>
                      <a:cubicBezTo>
                        <a:pt x="20" y="0"/>
                        <a:pt x="20" y="0"/>
                        <a:pt x="19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4" y="0"/>
                        <a:pt x="14" y="0"/>
                        <a:pt x="14" y="1"/>
                      </a:cubicBezTo>
                      <a:cubicBezTo>
                        <a:pt x="14" y="1"/>
                        <a:pt x="14" y="1"/>
                        <a:pt x="14" y="1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3" y="6"/>
                        <a:pt x="13" y="6"/>
                        <a:pt x="13" y="6"/>
                      </a:cubicBezTo>
                      <a:cubicBezTo>
                        <a:pt x="10" y="3"/>
                        <a:pt x="10" y="3"/>
                        <a:pt x="10" y="3"/>
                      </a:cubicBezTo>
                      <a:cubicBezTo>
                        <a:pt x="10" y="3"/>
                        <a:pt x="9" y="3"/>
                        <a:pt x="9" y="3"/>
                      </a:cubicBezTo>
                      <a:cubicBezTo>
                        <a:pt x="9" y="3"/>
                        <a:pt x="9" y="3"/>
                        <a:pt x="8" y="3"/>
                      </a:cubicBezTo>
                      <a:cubicBezTo>
                        <a:pt x="5" y="6"/>
                        <a:pt x="5" y="6"/>
                        <a:pt x="5" y="6"/>
                      </a:cubicBezTo>
                      <a:cubicBezTo>
                        <a:pt x="5" y="6"/>
                        <a:pt x="4" y="7"/>
                        <a:pt x="4" y="7"/>
                      </a:cubicBezTo>
                      <a:cubicBezTo>
                        <a:pt x="4" y="7"/>
                        <a:pt x="4" y="8"/>
                        <a:pt x="5" y="8"/>
                      </a:cubicBezTo>
                      <a:cubicBezTo>
                        <a:pt x="7" y="11"/>
                        <a:pt x="7" y="11"/>
                        <a:pt x="7" y="11"/>
                      </a:cubicBezTo>
                      <a:cubicBezTo>
                        <a:pt x="7" y="12"/>
                        <a:pt x="7" y="12"/>
                        <a:pt x="7" y="12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2" y="11"/>
                        <a:pt x="2" y="11"/>
                        <a:pt x="1" y="12"/>
                      </a:cubicBezTo>
                      <a:cubicBezTo>
                        <a:pt x="0" y="17"/>
                        <a:pt x="0" y="17"/>
                        <a:pt x="0" y="17"/>
                      </a:cubicBezTo>
                      <a:cubicBezTo>
                        <a:pt x="0" y="17"/>
                        <a:pt x="0" y="17"/>
                        <a:pt x="1" y="18"/>
                      </a:cubicBezTo>
                      <a:cubicBezTo>
                        <a:pt x="1" y="18"/>
                        <a:pt x="1" y="18"/>
                        <a:pt x="1" y="18"/>
                      </a:cubicBezTo>
                      <a:cubicBezTo>
                        <a:pt x="5" y="19"/>
                        <a:pt x="5" y="19"/>
                        <a:pt x="5" y="19"/>
                      </a:cubicBezTo>
                      <a:cubicBezTo>
                        <a:pt x="5" y="20"/>
                        <a:pt x="5" y="20"/>
                        <a:pt x="5" y="20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1" y="22"/>
                        <a:pt x="1" y="23"/>
                        <a:pt x="1" y="23"/>
                      </a:cubicBezTo>
                      <a:cubicBezTo>
                        <a:pt x="3" y="28"/>
                        <a:pt x="3" y="28"/>
                        <a:pt x="3" y="28"/>
                      </a:cubicBezTo>
                      <a:cubicBezTo>
                        <a:pt x="3" y="28"/>
                        <a:pt x="3" y="28"/>
                        <a:pt x="4" y="28"/>
                      </a:cubicBezTo>
                      <a:cubicBezTo>
                        <a:pt x="4" y="29"/>
                        <a:pt x="4" y="29"/>
                        <a:pt x="4" y="28"/>
                      </a:cubicBezTo>
                      <a:cubicBezTo>
                        <a:pt x="8" y="27"/>
                        <a:pt x="8" y="27"/>
                        <a:pt x="8" y="27"/>
                      </a:cubicBezTo>
                      <a:cubicBezTo>
                        <a:pt x="9" y="28"/>
                        <a:pt x="9" y="28"/>
                        <a:pt x="9" y="28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7" y="32"/>
                        <a:pt x="7" y="32"/>
                        <a:pt x="7" y="32"/>
                      </a:cubicBezTo>
                      <a:cubicBezTo>
                        <a:pt x="7" y="32"/>
                        <a:pt x="7" y="33"/>
                        <a:pt x="7" y="33"/>
                      </a:cubicBezTo>
                      <a:cubicBezTo>
                        <a:pt x="7" y="33"/>
                        <a:pt x="7" y="33"/>
                        <a:pt x="7" y="33"/>
                      </a:cubicBezTo>
                      <a:cubicBezTo>
                        <a:pt x="12" y="35"/>
                        <a:pt x="12" y="35"/>
                        <a:pt x="12" y="35"/>
                      </a:cubicBezTo>
                      <a:cubicBezTo>
                        <a:pt x="12" y="35"/>
                        <a:pt x="12" y="35"/>
                        <a:pt x="13" y="35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cubicBezTo>
                        <a:pt x="15" y="31"/>
                        <a:pt x="15" y="31"/>
                        <a:pt x="15" y="31"/>
                      </a:cubicBezTo>
                      <a:cubicBezTo>
                        <a:pt x="17" y="32"/>
                        <a:pt x="17" y="32"/>
                        <a:pt x="17" y="32"/>
                      </a:cubicBezTo>
                      <a:cubicBezTo>
                        <a:pt x="17" y="36"/>
                        <a:pt x="17" y="36"/>
                        <a:pt x="17" y="36"/>
                      </a:cubicBezTo>
                      <a:cubicBezTo>
                        <a:pt x="17" y="36"/>
                        <a:pt x="17" y="36"/>
                        <a:pt x="17" y="37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23" y="36"/>
                        <a:pt x="23" y="36"/>
                        <a:pt x="23" y="36"/>
                      </a:cubicBezTo>
                      <a:cubicBezTo>
                        <a:pt x="23" y="36"/>
                        <a:pt x="24" y="36"/>
                        <a:pt x="24" y="36"/>
                      </a:cubicBezTo>
                      <a:cubicBezTo>
                        <a:pt x="24" y="36"/>
                        <a:pt x="24" y="35"/>
                        <a:pt x="24" y="35"/>
                      </a:cubicBezTo>
                      <a:cubicBezTo>
                        <a:pt x="24" y="31"/>
                        <a:pt x="24" y="31"/>
                        <a:pt x="24" y="31"/>
                      </a:cubicBezTo>
                      <a:cubicBezTo>
                        <a:pt x="25" y="31"/>
                        <a:pt x="25" y="31"/>
                        <a:pt x="25" y="31"/>
                      </a:cubicBezTo>
                      <a:cubicBezTo>
                        <a:pt x="28" y="33"/>
                        <a:pt x="28" y="33"/>
                        <a:pt x="28" y="33"/>
                      </a:cubicBezTo>
                      <a:cubicBezTo>
                        <a:pt x="28" y="34"/>
                        <a:pt x="28" y="34"/>
                        <a:pt x="28" y="34"/>
                      </a:cubicBezTo>
                      <a:cubicBezTo>
                        <a:pt x="29" y="34"/>
                        <a:pt x="29" y="34"/>
                        <a:pt x="29" y="34"/>
                      </a:cubicBezTo>
                      <a:cubicBezTo>
                        <a:pt x="33" y="30"/>
                        <a:pt x="33" y="30"/>
                        <a:pt x="33" y="30"/>
                      </a:cubicBezTo>
                      <a:cubicBezTo>
                        <a:pt x="33" y="30"/>
                        <a:pt x="33" y="30"/>
                        <a:pt x="33" y="29"/>
                      </a:cubicBezTo>
                      <a:close/>
                      <a:moveTo>
                        <a:pt x="22" y="22"/>
                      </a:moveTo>
                      <a:cubicBezTo>
                        <a:pt x="20" y="24"/>
                        <a:pt x="17" y="24"/>
                        <a:pt x="15" y="22"/>
                      </a:cubicBezTo>
                      <a:cubicBezTo>
                        <a:pt x="13" y="20"/>
                        <a:pt x="13" y="16"/>
                        <a:pt x="15" y="15"/>
                      </a:cubicBezTo>
                      <a:cubicBezTo>
                        <a:pt x="17" y="13"/>
                        <a:pt x="21" y="13"/>
                        <a:pt x="23" y="15"/>
                      </a:cubicBezTo>
                      <a:cubicBezTo>
                        <a:pt x="24" y="17"/>
                        <a:pt x="24" y="20"/>
                        <a:pt x="22" y="22"/>
                      </a:cubicBez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4" name="Group 144"/>
            <p:cNvGrpSpPr>
              <a:grpSpLocks/>
            </p:cNvGrpSpPr>
            <p:nvPr/>
          </p:nvGrpSpPr>
          <p:grpSpPr bwMode="auto">
            <a:xfrm>
              <a:off x="5204107" y="5132470"/>
              <a:ext cx="967235" cy="967235"/>
              <a:chOff x="5109976" y="4636766"/>
              <a:chExt cx="713233" cy="713231"/>
            </a:xfrm>
          </p:grpSpPr>
          <p:sp>
            <p:nvSpPr>
              <p:cNvPr id="64" name="Donut 33"/>
              <p:cNvSpPr>
                <a:spLocks noChangeArrowheads="1"/>
              </p:cNvSpPr>
              <p:nvPr/>
            </p:nvSpPr>
            <p:spPr bwMode="auto">
              <a:xfrm>
                <a:off x="5109859" y="4637346"/>
                <a:ext cx="713018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5" name="Gruppe 66"/>
              <p:cNvGrpSpPr/>
              <p:nvPr/>
            </p:nvGrpSpPr>
            <p:grpSpPr bwMode="auto">
              <a:xfrm>
                <a:off x="5308125" y="4834464"/>
                <a:ext cx="316926" cy="317844"/>
                <a:chOff x="4167326" y="4389120"/>
                <a:chExt cx="785174" cy="787473"/>
              </a:xfrm>
              <a:solidFill>
                <a:srgbClr val="000000"/>
              </a:solidFill>
            </p:grpSpPr>
            <p:sp>
              <p:nvSpPr>
                <p:cNvPr id="66" name="Freeform 36"/>
                <p:cNvSpPr>
                  <a:spLocks/>
                </p:cNvSpPr>
                <p:nvPr/>
              </p:nvSpPr>
              <p:spPr bwMode="auto">
                <a:xfrm>
                  <a:off x="4469208" y="4794927"/>
                  <a:ext cx="190814" cy="381664"/>
                </a:xfrm>
                <a:custGeom>
                  <a:avLst/>
                  <a:gdLst/>
                  <a:ahLst/>
                  <a:cxnLst>
                    <a:cxn ang="0">
                      <a:pos x="17" y="30"/>
                    </a:cxn>
                    <a:cxn ang="0">
                      <a:pos x="14" y="34"/>
                    </a:cxn>
                    <a:cxn ang="0">
                      <a:pos x="4" y="34"/>
                    </a:cxn>
                    <a:cxn ang="0">
                      <a:pos x="0" y="30"/>
                    </a:cxn>
                    <a:cxn ang="0">
                      <a:pos x="0" y="3"/>
                    </a:cxn>
                    <a:cxn ang="0">
                      <a:pos x="4" y="0"/>
                    </a:cxn>
                    <a:cxn ang="0">
                      <a:pos x="14" y="0"/>
                    </a:cxn>
                    <a:cxn ang="0">
                      <a:pos x="17" y="3"/>
                    </a:cxn>
                    <a:cxn ang="0">
                      <a:pos x="17" y="30"/>
                    </a:cxn>
                  </a:cxnLst>
                  <a:rect l="0" t="0" r="r" b="b"/>
                  <a:pathLst>
                    <a:path w="17" h="34">
                      <a:moveTo>
                        <a:pt x="17" y="30"/>
                      </a:moveTo>
                      <a:cubicBezTo>
                        <a:pt x="17" y="32"/>
                        <a:pt x="16" y="34"/>
                        <a:pt x="14" y="34"/>
                      </a:cubicBezTo>
                      <a:cubicBezTo>
                        <a:pt x="4" y="34"/>
                        <a:pt x="4" y="34"/>
                        <a:pt x="4" y="34"/>
                      </a:cubicBezTo>
                      <a:cubicBezTo>
                        <a:pt x="2" y="34"/>
                        <a:pt x="0" y="32"/>
                        <a:pt x="0" y="30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2" y="0"/>
                        <a:pt x="4" y="0"/>
                      </a:cubicBezTo>
                      <a:cubicBezTo>
                        <a:pt x="14" y="0"/>
                        <a:pt x="14" y="0"/>
                        <a:pt x="14" y="0"/>
                      </a:cubicBezTo>
                      <a:cubicBezTo>
                        <a:pt x="16" y="0"/>
                        <a:pt x="17" y="1"/>
                        <a:pt x="17" y="3"/>
                      </a:cubicBezTo>
                      <a:lnTo>
                        <a:pt x="17" y="3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7" name="Freeform 37"/>
                <p:cNvSpPr>
                  <a:spLocks/>
                </p:cNvSpPr>
                <p:nvPr/>
              </p:nvSpPr>
              <p:spPr bwMode="auto">
                <a:xfrm>
                  <a:off x="4761686" y="4671356"/>
                  <a:ext cx="190814" cy="505237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/>
              </p:nvSpPr>
              <p:spPr bwMode="auto">
                <a:xfrm>
                  <a:off x="4167326" y="4389120"/>
                  <a:ext cx="206554" cy="787473"/>
                </a:xfrm>
                <a:custGeom>
                  <a:avLst/>
                  <a:gdLst/>
                  <a:ahLst/>
                  <a:cxnLst>
                    <a:cxn ang="0">
                      <a:pos x="17" y="41"/>
                    </a:cxn>
                    <a:cxn ang="0">
                      <a:pos x="13" y="45"/>
                    </a:cxn>
                    <a:cxn ang="0">
                      <a:pos x="3" y="45"/>
                    </a:cxn>
                    <a:cxn ang="0">
                      <a:pos x="0" y="41"/>
                    </a:cxn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13" y="0"/>
                    </a:cxn>
                    <a:cxn ang="0">
                      <a:pos x="17" y="3"/>
                    </a:cxn>
                    <a:cxn ang="0">
                      <a:pos x="17" y="41"/>
                    </a:cxn>
                  </a:cxnLst>
                  <a:rect l="0" t="0" r="r" b="b"/>
                  <a:pathLst>
                    <a:path w="17" h="45">
                      <a:moveTo>
                        <a:pt x="17" y="41"/>
                      </a:moveTo>
                      <a:cubicBezTo>
                        <a:pt x="17" y="43"/>
                        <a:pt x="15" y="45"/>
                        <a:pt x="13" y="45"/>
                      </a:cubicBezTo>
                      <a:cubicBezTo>
                        <a:pt x="3" y="45"/>
                        <a:pt x="3" y="45"/>
                        <a:pt x="3" y="45"/>
                      </a:cubicBezTo>
                      <a:cubicBezTo>
                        <a:pt x="1" y="45"/>
                        <a:pt x="0" y="43"/>
                        <a:pt x="0" y="41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1"/>
                        <a:pt x="1" y="0"/>
                        <a:pt x="3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1"/>
                        <a:pt x="17" y="3"/>
                      </a:cubicBezTo>
                      <a:lnTo>
                        <a:pt x="17" y="41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da-DK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5" name="Group 35"/>
            <p:cNvGrpSpPr>
              <a:grpSpLocks/>
            </p:cNvGrpSpPr>
            <p:nvPr/>
          </p:nvGrpSpPr>
          <p:grpSpPr bwMode="auto">
            <a:xfrm>
              <a:off x="6093795" y="4270789"/>
              <a:ext cx="967236" cy="969390"/>
              <a:chOff x="6093795" y="4270789"/>
              <a:chExt cx="967236" cy="969390"/>
            </a:xfrm>
          </p:grpSpPr>
          <p:sp>
            <p:nvSpPr>
              <p:cNvPr id="59" name="Donut 34"/>
              <p:cNvSpPr>
                <a:spLocks noChangeArrowheads="1"/>
              </p:cNvSpPr>
              <p:nvPr/>
            </p:nvSpPr>
            <p:spPr bwMode="auto">
              <a:xfrm>
                <a:off x="6093093" y="4271262"/>
                <a:ext cx="968532" cy="968356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grpSp>
            <p:nvGrpSpPr>
              <p:cNvPr id="60" name="Gruppe 344"/>
              <p:cNvGrpSpPr>
                <a:grpSpLocks/>
              </p:cNvGrpSpPr>
              <p:nvPr/>
            </p:nvGrpSpPr>
            <p:grpSpPr bwMode="auto">
              <a:xfrm>
                <a:off x="6431797" y="4509479"/>
                <a:ext cx="291210" cy="492007"/>
                <a:chOff x="2114233" y="1516380"/>
                <a:chExt cx="263525" cy="444500"/>
              </a:xfrm>
            </p:grpSpPr>
            <p:sp>
              <p:nvSpPr>
                <p:cNvPr id="61" name="Freeform 15"/>
                <p:cNvSpPr>
                  <a:spLocks noEditPoints="1"/>
                </p:cNvSpPr>
                <p:nvPr/>
              </p:nvSpPr>
              <p:spPr bwMode="auto">
                <a:xfrm>
                  <a:off x="2113770" y="1516292"/>
                  <a:ext cx="264373" cy="444598"/>
                </a:xfrm>
                <a:custGeom>
                  <a:avLst/>
                  <a:gdLst>
                    <a:gd name="T0" fmla="*/ 0 w 166"/>
                    <a:gd name="T1" fmla="*/ 444500 h 280"/>
                    <a:gd name="T2" fmla="*/ 263525 w 166"/>
                    <a:gd name="T3" fmla="*/ 444500 h 280"/>
                    <a:gd name="T4" fmla="*/ 263525 w 166"/>
                    <a:gd name="T5" fmla="*/ 425450 h 280"/>
                    <a:gd name="T6" fmla="*/ 263525 w 166"/>
                    <a:gd name="T7" fmla="*/ 425450 h 280"/>
                    <a:gd name="T8" fmla="*/ 260350 w 166"/>
                    <a:gd name="T9" fmla="*/ 419100 h 280"/>
                    <a:gd name="T10" fmla="*/ 254000 w 166"/>
                    <a:gd name="T11" fmla="*/ 415925 h 280"/>
                    <a:gd name="T12" fmla="*/ 9525 w 166"/>
                    <a:gd name="T13" fmla="*/ 415925 h 280"/>
                    <a:gd name="T14" fmla="*/ 9525 w 166"/>
                    <a:gd name="T15" fmla="*/ 415925 h 280"/>
                    <a:gd name="T16" fmla="*/ 3175 w 166"/>
                    <a:gd name="T17" fmla="*/ 419100 h 280"/>
                    <a:gd name="T18" fmla="*/ 0 w 166"/>
                    <a:gd name="T19" fmla="*/ 425450 h 280"/>
                    <a:gd name="T20" fmla="*/ 0 w 166"/>
                    <a:gd name="T21" fmla="*/ 444500 h 280"/>
                    <a:gd name="T22" fmla="*/ 0 w 166"/>
                    <a:gd name="T23" fmla="*/ 444500 h 280"/>
                    <a:gd name="T24" fmla="*/ 0 w 166"/>
                    <a:gd name="T25" fmla="*/ 0 h 280"/>
                    <a:gd name="T26" fmla="*/ 263525 w 166"/>
                    <a:gd name="T27" fmla="*/ 0 h 280"/>
                    <a:gd name="T28" fmla="*/ 263525 w 166"/>
                    <a:gd name="T29" fmla="*/ 19050 h 280"/>
                    <a:gd name="T30" fmla="*/ 263525 w 166"/>
                    <a:gd name="T31" fmla="*/ 19050 h 280"/>
                    <a:gd name="T32" fmla="*/ 260350 w 166"/>
                    <a:gd name="T33" fmla="*/ 25400 h 280"/>
                    <a:gd name="T34" fmla="*/ 254000 w 166"/>
                    <a:gd name="T35" fmla="*/ 28575 h 280"/>
                    <a:gd name="T36" fmla="*/ 9525 w 166"/>
                    <a:gd name="T37" fmla="*/ 28575 h 280"/>
                    <a:gd name="T38" fmla="*/ 9525 w 166"/>
                    <a:gd name="T39" fmla="*/ 28575 h 280"/>
                    <a:gd name="T40" fmla="*/ 3175 w 166"/>
                    <a:gd name="T41" fmla="*/ 25400 h 280"/>
                    <a:gd name="T42" fmla="*/ 0 w 166"/>
                    <a:gd name="T43" fmla="*/ 19050 h 280"/>
                    <a:gd name="T44" fmla="*/ 0 w 166"/>
                    <a:gd name="T45" fmla="*/ 0 h 28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w 166"/>
                    <a:gd name="T70" fmla="*/ 0 h 280"/>
                    <a:gd name="T71" fmla="*/ 166 w 166"/>
                    <a:gd name="T72" fmla="*/ 280 h 280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T69" t="T70" r="T71" b="T72"/>
                  <a:pathLst>
                    <a:path w="166" h="280">
                      <a:moveTo>
                        <a:pt x="0" y="280"/>
                      </a:moveTo>
                      <a:lnTo>
                        <a:pt x="166" y="280"/>
                      </a:lnTo>
                      <a:lnTo>
                        <a:pt x="166" y="268"/>
                      </a:lnTo>
                      <a:lnTo>
                        <a:pt x="164" y="264"/>
                      </a:lnTo>
                      <a:lnTo>
                        <a:pt x="160" y="262"/>
                      </a:lnTo>
                      <a:lnTo>
                        <a:pt x="6" y="262"/>
                      </a:lnTo>
                      <a:lnTo>
                        <a:pt x="2" y="264"/>
                      </a:lnTo>
                      <a:lnTo>
                        <a:pt x="0" y="268"/>
                      </a:lnTo>
                      <a:lnTo>
                        <a:pt x="0" y="280"/>
                      </a:lnTo>
                      <a:close/>
                      <a:moveTo>
                        <a:pt x="0" y="0"/>
                      </a:moveTo>
                      <a:lnTo>
                        <a:pt x="166" y="0"/>
                      </a:lnTo>
                      <a:lnTo>
                        <a:pt x="166" y="12"/>
                      </a:lnTo>
                      <a:lnTo>
                        <a:pt x="164" y="16"/>
                      </a:lnTo>
                      <a:lnTo>
                        <a:pt x="160" y="18"/>
                      </a:lnTo>
                      <a:lnTo>
                        <a:pt x="6" y="18"/>
                      </a:lnTo>
                      <a:lnTo>
                        <a:pt x="2" y="16"/>
                      </a:lnTo>
                      <a:lnTo>
                        <a:pt x="0" y="1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2" name="Freeform 16"/>
                <p:cNvSpPr>
                  <a:spLocks noEditPoints="1"/>
                </p:cNvSpPr>
                <p:nvPr/>
              </p:nvSpPr>
              <p:spPr bwMode="auto">
                <a:xfrm>
                  <a:off x="2135322" y="1557883"/>
                  <a:ext cx="221269" cy="361415"/>
                </a:xfrm>
                <a:custGeom>
                  <a:avLst/>
                  <a:gdLst>
                    <a:gd name="T0" fmla="*/ 22225 w 138"/>
                    <a:gd name="T1" fmla="*/ 79375 h 228"/>
                    <a:gd name="T2" fmla="*/ 22225 w 138"/>
                    <a:gd name="T3" fmla="*/ 92075 h 228"/>
                    <a:gd name="T4" fmla="*/ 31750 w 138"/>
                    <a:gd name="T5" fmla="*/ 111125 h 228"/>
                    <a:gd name="T6" fmla="*/ 76200 w 138"/>
                    <a:gd name="T7" fmla="*/ 152400 h 228"/>
                    <a:gd name="T8" fmla="*/ 88900 w 138"/>
                    <a:gd name="T9" fmla="*/ 165100 h 228"/>
                    <a:gd name="T10" fmla="*/ 92075 w 138"/>
                    <a:gd name="T11" fmla="*/ 180975 h 228"/>
                    <a:gd name="T12" fmla="*/ 76200 w 138"/>
                    <a:gd name="T13" fmla="*/ 209550 h 228"/>
                    <a:gd name="T14" fmla="*/ 38100 w 138"/>
                    <a:gd name="T15" fmla="*/ 241300 h 228"/>
                    <a:gd name="T16" fmla="*/ 25400 w 138"/>
                    <a:gd name="T17" fmla="*/ 257175 h 228"/>
                    <a:gd name="T18" fmla="*/ 22225 w 138"/>
                    <a:gd name="T19" fmla="*/ 279400 h 228"/>
                    <a:gd name="T20" fmla="*/ 0 w 138"/>
                    <a:gd name="T21" fmla="*/ 361950 h 228"/>
                    <a:gd name="T22" fmla="*/ 0 w 138"/>
                    <a:gd name="T23" fmla="*/ 273050 h 228"/>
                    <a:gd name="T24" fmla="*/ 3175 w 138"/>
                    <a:gd name="T25" fmla="*/ 244475 h 228"/>
                    <a:gd name="T26" fmla="*/ 22225 w 138"/>
                    <a:gd name="T27" fmla="*/ 225425 h 228"/>
                    <a:gd name="T28" fmla="*/ 57150 w 138"/>
                    <a:gd name="T29" fmla="*/ 193675 h 228"/>
                    <a:gd name="T30" fmla="*/ 66675 w 138"/>
                    <a:gd name="T31" fmla="*/ 180975 h 228"/>
                    <a:gd name="T32" fmla="*/ 57150 w 138"/>
                    <a:gd name="T33" fmla="*/ 168275 h 228"/>
                    <a:gd name="T34" fmla="*/ 22225 w 138"/>
                    <a:gd name="T35" fmla="*/ 136525 h 228"/>
                    <a:gd name="T36" fmla="*/ 3175 w 138"/>
                    <a:gd name="T37" fmla="*/ 114300 h 228"/>
                    <a:gd name="T38" fmla="*/ 0 w 138"/>
                    <a:gd name="T39" fmla="*/ 88900 h 228"/>
                    <a:gd name="T40" fmla="*/ 22225 w 138"/>
                    <a:gd name="T41" fmla="*/ 0 h 228"/>
                    <a:gd name="T42" fmla="*/ 196850 w 138"/>
                    <a:gd name="T43" fmla="*/ 361950 h 228"/>
                    <a:gd name="T44" fmla="*/ 196850 w 138"/>
                    <a:gd name="T45" fmla="*/ 279400 h 228"/>
                    <a:gd name="T46" fmla="*/ 193675 w 138"/>
                    <a:gd name="T47" fmla="*/ 257175 h 228"/>
                    <a:gd name="T48" fmla="*/ 180975 w 138"/>
                    <a:gd name="T49" fmla="*/ 241300 h 228"/>
                    <a:gd name="T50" fmla="*/ 142875 w 138"/>
                    <a:gd name="T51" fmla="*/ 209550 h 228"/>
                    <a:gd name="T52" fmla="*/ 127000 w 138"/>
                    <a:gd name="T53" fmla="*/ 180975 h 228"/>
                    <a:gd name="T54" fmla="*/ 130175 w 138"/>
                    <a:gd name="T55" fmla="*/ 165100 h 228"/>
                    <a:gd name="T56" fmla="*/ 180975 w 138"/>
                    <a:gd name="T57" fmla="*/ 120650 h 228"/>
                    <a:gd name="T58" fmla="*/ 187325 w 138"/>
                    <a:gd name="T59" fmla="*/ 111125 h 228"/>
                    <a:gd name="T60" fmla="*/ 196850 w 138"/>
                    <a:gd name="T61" fmla="*/ 92075 h 228"/>
                    <a:gd name="T62" fmla="*/ 196850 w 138"/>
                    <a:gd name="T63" fmla="*/ 0 h 228"/>
                    <a:gd name="T64" fmla="*/ 219075 w 138"/>
                    <a:gd name="T65" fmla="*/ 88900 h 228"/>
                    <a:gd name="T66" fmla="*/ 219075 w 138"/>
                    <a:gd name="T67" fmla="*/ 104775 h 228"/>
                    <a:gd name="T68" fmla="*/ 209550 w 138"/>
                    <a:gd name="T69" fmla="*/ 127000 h 228"/>
                    <a:gd name="T70" fmla="*/ 161925 w 138"/>
                    <a:gd name="T71" fmla="*/ 168275 h 228"/>
                    <a:gd name="T72" fmla="*/ 155575 w 138"/>
                    <a:gd name="T73" fmla="*/ 174625 h 228"/>
                    <a:gd name="T74" fmla="*/ 155575 w 138"/>
                    <a:gd name="T75" fmla="*/ 187325 h 228"/>
                    <a:gd name="T76" fmla="*/ 196850 w 138"/>
                    <a:gd name="T77" fmla="*/ 225425 h 228"/>
                    <a:gd name="T78" fmla="*/ 209550 w 138"/>
                    <a:gd name="T79" fmla="*/ 234950 h 228"/>
                    <a:gd name="T80" fmla="*/ 219075 w 138"/>
                    <a:gd name="T81" fmla="*/ 257175 h 228"/>
                    <a:gd name="T82" fmla="*/ 219075 w 138"/>
                    <a:gd name="T83" fmla="*/ 361950 h 228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138"/>
                    <a:gd name="T127" fmla="*/ 0 h 228"/>
                    <a:gd name="T128" fmla="*/ 138 w 138"/>
                    <a:gd name="T129" fmla="*/ 228 h 228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138" h="228">
                      <a:moveTo>
                        <a:pt x="14" y="0"/>
                      </a:moveTo>
                      <a:lnTo>
                        <a:pt x="14" y="50"/>
                      </a:lnTo>
                      <a:lnTo>
                        <a:pt x="14" y="58"/>
                      </a:lnTo>
                      <a:lnTo>
                        <a:pt x="16" y="66"/>
                      </a:lnTo>
                      <a:lnTo>
                        <a:pt x="20" y="70"/>
                      </a:lnTo>
                      <a:lnTo>
                        <a:pt x="24" y="76"/>
                      </a:lnTo>
                      <a:lnTo>
                        <a:pt x="48" y="96"/>
                      </a:lnTo>
                      <a:lnTo>
                        <a:pt x="56" y="104"/>
                      </a:lnTo>
                      <a:lnTo>
                        <a:pt x="58" y="110"/>
                      </a:lnTo>
                      <a:lnTo>
                        <a:pt x="58" y="114"/>
                      </a:lnTo>
                      <a:lnTo>
                        <a:pt x="56" y="122"/>
                      </a:lnTo>
                      <a:lnTo>
                        <a:pt x="48" y="132"/>
                      </a:lnTo>
                      <a:lnTo>
                        <a:pt x="24" y="152"/>
                      </a:lnTo>
                      <a:lnTo>
                        <a:pt x="20" y="156"/>
                      </a:lnTo>
                      <a:lnTo>
                        <a:pt x="16" y="162"/>
                      </a:lnTo>
                      <a:lnTo>
                        <a:pt x="14" y="168"/>
                      </a:lnTo>
                      <a:lnTo>
                        <a:pt x="14" y="176"/>
                      </a:lnTo>
                      <a:lnTo>
                        <a:pt x="14" y="228"/>
                      </a:lnTo>
                      <a:lnTo>
                        <a:pt x="0" y="228"/>
                      </a:lnTo>
                      <a:lnTo>
                        <a:pt x="0" y="172"/>
                      </a:lnTo>
                      <a:lnTo>
                        <a:pt x="0" y="162"/>
                      </a:lnTo>
                      <a:lnTo>
                        <a:pt x="2" y="154"/>
                      </a:lnTo>
                      <a:lnTo>
                        <a:pt x="8" y="148"/>
                      </a:lnTo>
                      <a:lnTo>
                        <a:pt x="14" y="142"/>
                      </a:lnTo>
                      <a:lnTo>
                        <a:pt x="36" y="122"/>
                      </a:lnTo>
                      <a:lnTo>
                        <a:pt x="40" y="118"/>
                      </a:lnTo>
                      <a:lnTo>
                        <a:pt x="42" y="114"/>
                      </a:lnTo>
                      <a:lnTo>
                        <a:pt x="40" y="110"/>
                      </a:lnTo>
                      <a:lnTo>
                        <a:pt x="36" y="106"/>
                      </a:lnTo>
                      <a:lnTo>
                        <a:pt x="14" y="86"/>
                      </a:lnTo>
                      <a:lnTo>
                        <a:pt x="8" y="80"/>
                      </a:lnTo>
                      <a:lnTo>
                        <a:pt x="2" y="72"/>
                      </a:lnTo>
                      <a:lnTo>
                        <a:pt x="0" y="66"/>
                      </a:lnTo>
                      <a:lnTo>
                        <a:pt x="0" y="56"/>
                      </a:lnTo>
                      <a:lnTo>
                        <a:pt x="0" y="0"/>
                      </a:lnTo>
                      <a:lnTo>
                        <a:pt x="14" y="0"/>
                      </a:lnTo>
                      <a:close/>
                      <a:moveTo>
                        <a:pt x="124" y="228"/>
                      </a:moveTo>
                      <a:lnTo>
                        <a:pt x="124" y="176"/>
                      </a:lnTo>
                      <a:lnTo>
                        <a:pt x="124" y="168"/>
                      </a:lnTo>
                      <a:lnTo>
                        <a:pt x="122" y="162"/>
                      </a:lnTo>
                      <a:lnTo>
                        <a:pt x="118" y="156"/>
                      </a:lnTo>
                      <a:lnTo>
                        <a:pt x="114" y="152"/>
                      </a:lnTo>
                      <a:lnTo>
                        <a:pt x="90" y="132"/>
                      </a:lnTo>
                      <a:lnTo>
                        <a:pt x="82" y="122"/>
                      </a:lnTo>
                      <a:lnTo>
                        <a:pt x="80" y="114"/>
                      </a:lnTo>
                      <a:lnTo>
                        <a:pt x="80" y="110"/>
                      </a:lnTo>
                      <a:lnTo>
                        <a:pt x="82" y="104"/>
                      </a:lnTo>
                      <a:lnTo>
                        <a:pt x="90" y="96"/>
                      </a:lnTo>
                      <a:lnTo>
                        <a:pt x="114" y="76"/>
                      </a:lnTo>
                      <a:lnTo>
                        <a:pt x="118" y="70"/>
                      </a:lnTo>
                      <a:lnTo>
                        <a:pt x="122" y="66"/>
                      </a:lnTo>
                      <a:lnTo>
                        <a:pt x="124" y="58"/>
                      </a:lnTo>
                      <a:lnTo>
                        <a:pt x="124" y="50"/>
                      </a:lnTo>
                      <a:lnTo>
                        <a:pt x="124" y="0"/>
                      </a:lnTo>
                      <a:lnTo>
                        <a:pt x="138" y="0"/>
                      </a:lnTo>
                      <a:lnTo>
                        <a:pt x="138" y="56"/>
                      </a:lnTo>
                      <a:lnTo>
                        <a:pt x="138" y="66"/>
                      </a:lnTo>
                      <a:lnTo>
                        <a:pt x="136" y="72"/>
                      </a:lnTo>
                      <a:lnTo>
                        <a:pt x="132" y="80"/>
                      </a:lnTo>
                      <a:lnTo>
                        <a:pt x="124" y="86"/>
                      </a:lnTo>
                      <a:lnTo>
                        <a:pt x="102" y="106"/>
                      </a:lnTo>
                      <a:lnTo>
                        <a:pt x="98" y="110"/>
                      </a:lnTo>
                      <a:lnTo>
                        <a:pt x="96" y="114"/>
                      </a:lnTo>
                      <a:lnTo>
                        <a:pt x="98" y="118"/>
                      </a:lnTo>
                      <a:lnTo>
                        <a:pt x="102" y="122"/>
                      </a:lnTo>
                      <a:lnTo>
                        <a:pt x="124" y="142"/>
                      </a:lnTo>
                      <a:lnTo>
                        <a:pt x="132" y="148"/>
                      </a:lnTo>
                      <a:lnTo>
                        <a:pt x="136" y="154"/>
                      </a:lnTo>
                      <a:lnTo>
                        <a:pt x="138" y="162"/>
                      </a:lnTo>
                      <a:lnTo>
                        <a:pt x="138" y="172"/>
                      </a:lnTo>
                      <a:lnTo>
                        <a:pt x="138" y="228"/>
                      </a:lnTo>
                      <a:lnTo>
                        <a:pt x="124" y="228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  <p:sp>
              <p:nvSpPr>
                <p:cNvPr id="63" name="Freeform 17"/>
                <p:cNvSpPr>
                  <a:spLocks/>
                </p:cNvSpPr>
                <p:nvPr/>
              </p:nvSpPr>
              <p:spPr bwMode="auto">
                <a:xfrm>
                  <a:off x="2171242" y="1666881"/>
                  <a:ext cx="149428" cy="252417"/>
                </a:xfrm>
                <a:custGeom>
                  <a:avLst/>
                  <a:gdLst>
                    <a:gd name="T0" fmla="*/ 0 w 94"/>
                    <a:gd name="T1" fmla="*/ 254000 h 160"/>
                    <a:gd name="T2" fmla="*/ 76200 w 94"/>
                    <a:gd name="T3" fmla="*/ 254000 h 160"/>
                    <a:gd name="T4" fmla="*/ 149225 w 94"/>
                    <a:gd name="T5" fmla="*/ 254000 h 160"/>
                    <a:gd name="T6" fmla="*/ 149225 w 94"/>
                    <a:gd name="T7" fmla="*/ 212725 h 160"/>
                    <a:gd name="T8" fmla="*/ 92075 w 94"/>
                    <a:gd name="T9" fmla="*/ 155575 h 160"/>
                    <a:gd name="T10" fmla="*/ 92075 w 94"/>
                    <a:gd name="T11" fmla="*/ 155575 h 160"/>
                    <a:gd name="T12" fmla="*/ 85725 w 94"/>
                    <a:gd name="T13" fmla="*/ 149225 h 160"/>
                    <a:gd name="T14" fmla="*/ 82550 w 94"/>
                    <a:gd name="T15" fmla="*/ 142875 h 160"/>
                    <a:gd name="T16" fmla="*/ 82550 w 94"/>
                    <a:gd name="T17" fmla="*/ 123825 h 160"/>
                    <a:gd name="T18" fmla="*/ 82550 w 94"/>
                    <a:gd name="T19" fmla="*/ 69850 h 160"/>
                    <a:gd name="T20" fmla="*/ 82550 w 94"/>
                    <a:gd name="T21" fmla="*/ 69850 h 160"/>
                    <a:gd name="T22" fmla="*/ 82550 w 94"/>
                    <a:gd name="T23" fmla="*/ 60325 h 160"/>
                    <a:gd name="T24" fmla="*/ 85725 w 94"/>
                    <a:gd name="T25" fmla="*/ 50800 h 160"/>
                    <a:gd name="T26" fmla="*/ 98425 w 94"/>
                    <a:gd name="T27" fmla="*/ 34925 h 160"/>
                    <a:gd name="T28" fmla="*/ 120650 w 94"/>
                    <a:gd name="T29" fmla="*/ 15875 h 160"/>
                    <a:gd name="T30" fmla="*/ 120650 w 94"/>
                    <a:gd name="T31" fmla="*/ 15875 h 160"/>
                    <a:gd name="T32" fmla="*/ 130175 w 94"/>
                    <a:gd name="T33" fmla="*/ 9525 h 160"/>
                    <a:gd name="T34" fmla="*/ 139700 w 94"/>
                    <a:gd name="T35" fmla="*/ 0 h 160"/>
                    <a:gd name="T36" fmla="*/ 76200 w 94"/>
                    <a:gd name="T37" fmla="*/ 0 h 160"/>
                    <a:gd name="T38" fmla="*/ 9525 w 94"/>
                    <a:gd name="T39" fmla="*/ 0 h 160"/>
                    <a:gd name="T40" fmla="*/ 9525 w 94"/>
                    <a:gd name="T41" fmla="*/ 0 h 160"/>
                    <a:gd name="T42" fmla="*/ 19050 w 94"/>
                    <a:gd name="T43" fmla="*/ 9525 h 160"/>
                    <a:gd name="T44" fmla="*/ 28575 w 94"/>
                    <a:gd name="T45" fmla="*/ 15875 h 160"/>
                    <a:gd name="T46" fmla="*/ 50800 w 94"/>
                    <a:gd name="T47" fmla="*/ 34925 h 160"/>
                    <a:gd name="T48" fmla="*/ 50800 w 94"/>
                    <a:gd name="T49" fmla="*/ 34925 h 160"/>
                    <a:gd name="T50" fmla="*/ 60325 w 94"/>
                    <a:gd name="T51" fmla="*/ 50800 h 160"/>
                    <a:gd name="T52" fmla="*/ 66675 w 94"/>
                    <a:gd name="T53" fmla="*/ 60325 h 160"/>
                    <a:gd name="T54" fmla="*/ 66675 w 94"/>
                    <a:gd name="T55" fmla="*/ 69850 h 160"/>
                    <a:gd name="T56" fmla="*/ 66675 w 94"/>
                    <a:gd name="T57" fmla="*/ 123825 h 160"/>
                    <a:gd name="T58" fmla="*/ 66675 w 94"/>
                    <a:gd name="T59" fmla="*/ 123825 h 160"/>
                    <a:gd name="T60" fmla="*/ 66675 w 94"/>
                    <a:gd name="T61" fmla="*/ 142875 h 160"/>
                    <a:gd name="T62" fmla="*/ 63500 w 94"/>
                    <a:gd name="T63" fmla="*/ 149225 h 160"/>
                    <a:gd name="T64" fmla="*/ 60325 w 94"/>
                    <a:gd name="T65" fmla="*/ 155575 h 160"/>
                    <a:gd name="T66" fmla="*/ 0 w 94"/>
                    <a:gd name="T67" fmla="*/ 212725 h 160"/>
                    <a:gd name="T68" fmla="*/ 0 w 94"/>
                    <a:gd name="T69" fmla="*/ 254000 h 160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w 94"/>
                    <a:gd name="T106" fmla="*/ 0 h 160"/>
                    <a:gd name="T107" fmla="*/ 94 w 94"/>
                    <a:gd name="T108" fmla="*/ 160 h 160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T105" t="T106" r="T107" b="T108"/>
                  <a:pathLst>
                    <a:path w="94" h="160">
                      <a:moveTo>
                        <a:pt x="0" y="160"/>
                      </a:moveTo>
                      <a:lnTo>
                        <a:pt x="48" y="160"/>
                      </a:lnTo>
                      <a:lnTo>
                        <a:pt x="94" y="160"/>
                      </a:lnTo>
                      <a:lnTo>
                        <a:pt x="94" y="134"/>
                      </a:lnTo>
                      <a:lnTo>
                        <a:pt x="58" y="98"/>
                      </a:lnTo>
                      <a:lnTo>
                        <a:pt x="54" y="94"/>
                      </a:lnTo>
                      <a:lnTo>
                        <a:pt x="52" y="90"/>
                      </a:lnTo>
                      <a:lnTo>
                        <a:pt x="52" y="78"/>
                      </a:lnTo>
                      <a:lnTo>
                        <a:pt x="52" y="44"/>
                      </a:lnTo>
                      <a:lnTo>
                        <a:pt x="52" y="38"/>
                      </a:lnTo>
                      <a:lnTo>
                        <a:pt x="54" y="32"/>
                      </a:lnTo>
                      <a:lnTo>
                        <a:pt x="62" y="22"/>
                      </a:lnTo>
                      <a:lnTo>
                        <a:pt x="76" y="10"/>
                      </a:lnTo>
                      <a:lnTo>
                        <a:pt x="82" y="6"/>
                      </a:lnTo>
                      <a:lnTo>
                        <a:pt x="88" y="0"/>
                      </a:lnTo>
                      <a:lnTo>
                        <a:pt x="48" y="0"/>
                      </a:lnTo>
                      <a:lnTo>
                        <a:pt x="6" y="0"/>
                      </a:lnTo>
                      <a:lnTo>
                        <a:pt x="12" y="6"/>
                      </a:lnTo>
                      <a:lnTo>
                        <a:pt x="18" y="10"/>
                      </a:lnTo>
                      <a:lnTo>
                        <a:pt x="32" y="22"/>
                      </a:lnTo>
                      <a:lnTo>
                        <a:pt x="38" y="32"/>
                      </a:lnTo>
                      <a:lnTo>
                        <a:pt x="42" y="38"/>
                      </a:lnTo>
                      <a:lnTo>
                        <a:pt x="42" y="44"/>
                      </a:lnTo>
                      <a:lnTo>
                        <a:pt x="42" y="78"/>
                      </a:lnTo>
                      <a:lnTo>
                        <a:pt x="42" y="90"/>
                      </a:lnTo>
                      <a:lnTo>
                        <a:pt x="40" y="94"/>
                      </a:lnTo>
                      <a:lnTo>
                        <a:pt x="38" y="98"/>
                      </a:lnTo>
                      <a:lnTo>
                        <a:pt x="0" y="134"/>
                      </a:lnTo>
                      <a:lnTo>
                        <a:pt x="0" y="160"/>
                      </a:lnTo>
                      <a:close/>
                    </a:path>
                  </a:pathLst>
                </a:custGeom>
                <a:solidFill>
                  <a:srgbClr val="000000">
                    <a:alpha val="50000"/>
                  </a:srgb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ea typeface="ＭＳ Ｐゴシック" pitchFamily="-97" charset="-128"/>
                  </a:endParaRPr>
                </a:p>
              </p:txBody>
            </p:sp>
          </p:grpSp>
        </p:grpSp>
        <p:grpSp>
          <p:nvGrpSpPr>
            <p:cNvPr id="46" name="Group 131"/>
            <p:cNvGrpSpPr>
              <a:grpSpLocks/>
            </p:cNvGrpSpPr>
            <p:nvPr/>
          </p:nvGrpSpPr>
          <p:grpSpPr bwMode="auto">
            <a:xfrm>
              <a:off x="5204110" y="886542"/>
              <a:ext cx="967235" cy="967236"/>
              <a:chOff x="5109971" y="1507999"/>
              <a:chExt cx="713232" cy="713232"/>
            </a:xfrm>
          </p:grpSpPr>
          <p:sp>
            <p:nvSpPr>
              <p:cNvPr id="57" name="Donut 12"/>
              <p:cNvSpPr>
                <a:spLocks noChangeArrowheads="1"/>
              </p:cNvSpPr>
              <p:nvPr/>
            </p:nvSpPr>
            <p:spPr bwMode="auto">
              <a:xfrm flipV="1">
                <a:off x="5109852" y="1508172"/>
                <a:ext cx="713017" cy="712887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8" name="Freeform 41"/>
              <p:cNvSpPr>
                <a:spLocks noEditPoints="1"/>
              </p:cNvSpPr>
              <p:nvPr/>
            </p:nvSpPr>
            <p:spPr bwMode="auto">
              <a:xfrm>
                <a:off x="5293668" y="1709513"/>
                <a:ext cx="345387" cy="310205"/>
              </a:xfrm>
              <a:custGeom>
                <a:avLst/>
                <a:gdLst>
                  <a:gd name="T0" fmla="*/ 2147483647 w 67"/>
                  <a:gd name="T1" fmla="*/ 124018912 h 60"/>
                  <a:gd name="T2" fmla="*/ 2147483647 w 67"/>
                  <a:gd name="T3" fmla="*/ 0 h 60"/>
                  <a:gd name="T4" fmla="*/ 2147483647 w 67"/>
                  <a:gd name="T5" fmla="*/ 0 h 60"/>
                  <a:gd name="T6" fmla="*/ 2147483647 w 67"/>
                  <a:gd name="T7" fmla="*/ 124018912 h 60"/>
                  <a:gd name="T8" fmla="*/ 2147483647 w 67"/>
                  <a:gd name="T9" fmla="*/ 310059138 h 60"/>
                  <a:gd name="T10" fmla="*/ 2147483647 w 67"/>
                  <a:gd name="T11" fmla="*/ 868156039 h 60"/>
                  <a:gd name="T12" fmla="*/ 2147483647 w 67"/>
                  <a:gd name="T13" fmla="*/ 124018912 h 60"/>
                  <a:gd name="T14" fmla="*/ 2147483647 w 67"/>
                  <a:gd name="T15" fmla="*/ 1922344337 h 60"/>
                  <a:gd name="T16" fmla="*/ 2147483647 w 67"/>
                  <a:gd name="T17" fmla="*/ 124018912 h 60"/>
                  <a:gd name="T18" fmla="*/ 1902898002 w 67"/>
                  <a:gd name="T19" fmla="*/ 124018912 h 60"/>
                  <a:gd name="T20" fmla="*/ 122771150 w 67"/>
                  <a:gd name="T21" fmla="*/ 1922344337 h 60"/>
                  <a:gd name="T22" fmla="*/ 122771150 w 67"/>
                  <a:gd name="T23" fmla="*/ 2147483647 h 60"/>
                  <a:gd name="T24" fmla="*/ 245534466 w 67"/>
                  <a:gd name="T25" fmla="*/ 2147483647 h 60"/>
                  <a:gd name="T26" fmla="*/ 429691207 w 67"/>
                  <a:gd name="T27" fmla="*/ 2147483647 h 60"/>
                  <a:gd name="T28" fmla="*/ 2087055172 w 67"/>
                  <a:gd name="T29" fmla="*/ 558097024 h 60"/>
                  <a:gd name="T30" fmla="*/ 2147483647 w 67"/>
                  <a:gd name="T31" fmla="*/ 2147483647 h 60"/>
                  <a:gd name="T32" fmla="*/ 2147483647 w 67"/>
                  <a:gd name="T33" fmla="*/ 2147483647 h 60"/>
                  <a:gd name="T34" fmla="*/ 2147483647 w 67"/>
                  <a:gd name="T35" fmla="*/ 1922344337 h 60"/>
                  <a:gd name="T36" fmla="*/ 552454614 w 67"/>
                  <a:gd name="T37" fmla="*/ 2147483647 h 60"/>
                  <a:gd name="T38" fmla="*/ 552454614 w 67"/>
                  <a:gd name="T39" fmla="*/ 2147483647 h 60"/>
                  <a:gd name="T40" fmla="*/ 797989019 w 67"/>
                  <a:gd name="T41" fmla="*/ 2147483647 h 60"/>
                  <a:gd name="T42" fmla="*/ 1718749157 w 67"/>
                  <a:gd name="T43" fmla="*/ 2147483647 h 60"/>
                  <a:gd name="T44" fmla="*/ 1718749157 w 67"/>
                  <a:gd name="T45" fmla="*/ 2147483647 h 60"/>
                  <a:gd name="T46" fmla="*/ 1780134717 w 67"/>
                  <a:gd name="T47" fmla="*/ 2147483647 h 60"/>
                  <a:gd name="T48" fmla="*/ 2147483647 w 67"/>
                  <a:gd name="T49" fmla="*/ 2147483647 h 60"/>
                  <a:gd name="T50" fmla="*/ 2147483647 w 67"/>
                  <a:gd name="T51" fmla="*/ 2147483647 h 60"/>
                  <a:gd name="T52" fmla="*/ 2147483647 w 67"/>
                  <a:gd name="T53" fmla="*/ 2147483647 h 60"/>
                  <a:gd name="T54" fmla="*/ 2147483647 w 67"/>
                  <a:gd name="T55" fmla="*/ 2147483647 h 60"/>
                  <a:gd name="T56" fmla="*/ 2147483647 w 67"/>
                  <a:gd name="T57" fmla="*/ 2147483647 h 60"/>
                  <a:gd name="T58" fmla="*/ 2147483647 w 67"/>
                  <a:gd name="T59" fmla="*/ 2147483647 h 60"/>
                  <a:gd name="T60" fmla="*/ 2087055172 w 67"/>
                  <a:gd name="T61" fmla="*/ 806142661 h 60"/>
                  <a:gd name="T62" fmla="*/ 552454614 w 67"/>
                  <a:gd name="T63" fmla="*/ 2147483647 h 6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67"/>
                  <a:gd name="T97" fmla="*/ 0 h 60"/>
                  <a:gd name="T98" fmla="*/ 67 w 67"/>
                  <a:gd name="T99" fmla="*/ 60 h 6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67" h="60">
                    <a:moveTo>
                      <a:pt x="53" y="2"/>
                    </a:moveTo>
                    <a:cubicBezTo>
                      <a:pt x="53" y="1"/>
                      <a:pt x="52" y="0"/>
                      <a:pt x="51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5" y="0"/>
                      <a:pt x="44" y="1"/>
                      <a:pt x="44" y="2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53" y="14"/>
                      <a:pt x="53" y="14"/>
                      <a:pt x="53" y="14"/>
                    </a:cubicBezTo>
                    <a:lnTo>
                      <a:pt x="53" y="2"/>
                    </a:lnTo>
                    <a:close/>
                    <a:moveTo>
                      <a:pt x="66" y="31"/>
                    </a:moveTo>
                    <a:cubicBezTo>
                      <a:pt x="36" y="2"/>
                      <a:pt x="36" y="2"/>
                      <a:pt x="36" y="2"/>
                    </a:cubicBezTo>
                    <a:cubicBezTo>
                      <a:pt x="35" y="0"/>
                      <a:pt x="33" y="0"/>
                      <a:pt x="31" y="2"/>
                    </a:cubicBezTo>
                    <a:cubicBezTo>
                      <a:pt x="2" y="31"/>
                      <a:pt x="2" y="31"/>
                      <a:pt x="2" y="31"/>
                    </a:cubicBezTo>
                    <a:cubicBezTo>
                      <a:pt x="0" y="33"/>
                      <a:pt x="0" y="35"/>
                      <a:pt x="2" y="36"/>
                    </a:cubicBezTo>
                    <a:cubicBezTo>
                      <a:pt x="2" y="37"/>
                      <a:pt x="3" y="37"/>
                      <a:pt x="4" y="37"/>
                    </a:cubicBezTo>
                    <a:cubicBezTo>
                      <a:pt x="5" y="37"/>
                      <a:pt x="6" y="37"/>
                      <a:pt x="7" y="36"/>
                    </a:cubicBezTo>
                    <a:cubicBezTo>
                      <a:pt x="34" y="9"/>
                      <a:pt x="34" y="9"/>
                      <a:pt x="34" y="9"/>
                    </a:cubicBezTo>
                    <a:cubicBezTo>
                      <a:pt x="61" y="36"/>
                      <a:pt x="61" y="36"/>
                      <a:pt x="61" y="36"/>
                    </a:cubicBezTo>
                    <a:cubicBezTo>
                      <a:pt x="62" y="38"/>
                      <a:pt x="65" y="38"/>
                      <a:pt x="66" y="36"/>
                    </a:cubicBezTo>
                    <a:cubicBezTo>
                      <a:pt x="67" y="35"/>
                      <a:pt x="67" y="33"/>
                      <a:pt x="66" y="31"/>
                    </a:cubicBezTo>
                    <a:close/>
                    <a:moveTo>
                      <a:pt x="9" y="37"/>
                    </a:moveTo>
                    <a:cubicBezTo>
                      <a:pt x="9" y="57"/>
                      <a:pt x="9" y="57"/>
                      <a:pt x="9" y="57"/>
                    </a:cubicBezTo>
                    <a:cubicBezTo>
                      <a:pt x="9" y="59"/>
                      <a:pt x="11" y="60"/>
                      <a:pt x="13" y="60"/>
                    </a:cubicBezTo>
                    <a:cubicBezTo>
                      <a:pt x="28" y="60"/>
                      <a:pt x="28" y="60"/>
                      <a:pt x="28" y="60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9" y="41"/>
                      <a:pt x="29" y="41"/>
                    </a:cubicBezTo>
                    <a:cubicBezTo>
                      <a:pt x="38" y="41"/>
                      <a:pt x="38" y="41"/>
                      <a:pt x="38" y="41"/>
                    </a:cubicBezTo>
                    <a:cubicBezTo>
                      <a:pt x="39" y="41"/>
                      <a:pt x="39" y="42"/>
                      <a:pt x="39" y="42"/>
                    </a:cubicBezTo>
                    <a:cubicBezTo>
                      <a:pt x="39" y="60"/>
                      <a:pt x="39" y="60"/>
                      <a:pt x="39" y="60"/>
                    </a:cubicBezTo>
                    <a:cubicBezTo>
                      <a:pt x="55" y="60"/>
                      <a:pt x="55" y="60"/>
                      <a:pt x="55" y="60"/>
                    </a:cubicBezTo>
                    <a:cubicBezTo>
                      <a:pt x="57" y="60"/>
                      <a:pt x="58" y="59"/>
                      <a:pt x="58" y="57"/>
                    </a:cubicBezTo>
                    <a:cubicBezTo>
                      <a:pt x="58" y="38"/>
                      <a:pt x="58" y="38"/>
                      <a:pt x="58" y="38"/>
                    </a:cubicBezTo>
                    <a:cubicBezTo>
                      <a:pt x="34" y="13"/>
                      <a:pt x="34" y="13"/>
                      <a:pt x="34" y="13"/>
                    </a:cubicBezTo>
                    <a:lnTo>
                      <a:pt x="9" y="37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7" name="Group 132"/>
            <p:cNvGrpSpPr>
              <a:grpSpLocks/>
            </p:cNvGrpSpPr>
            <p:nvPr/>
          </p:nvGrpSpPr>
          <p:grpSpPr bwMode="auto">
            <a:xfrm>
              <a:off x="6093793" y="1746068"/>
              <a:ext cx="967236" cy="969390"/>
              <a:chOff x="5765300" y="2141983"/>
              <a:chExt cx="713233" cy="713232"/>
            </a:xfrm>
          </p:grpSpPr>
          <p:sp>
            <p:nvSpPr>
              <p:cNvPr id="55" name="Donut 13"/>
              <p:cNvSpPr>
                <a:spLocks noChangeArrowheads="1"/>
              </p:cNvSpPr>
              <p:nvPr/>
            </p:nvSpPr>
            <p:spPr bwMode="auto">
              <a:xfrm flipV="1">
                <a:off x="5764784" y="2141636"/>
                <a:ext cx="714189" cy="713640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6" name="Freeform 41"/>
              <p:cNvSpPr>
                <a:spLocks noEditPoints="1"/>
              </p:cNvSpPr>
              <p:nvPr/>
            </p:nvSpPr>
            <p:spPr bwMode="auto">
              <a:xfrm>
                <a:off x="5946258" y="2357714"/>
                <a:ext cx="351240" cy="281484"/>
              </a:xfrm>
              <a:custGeom>
                <a:avLst/>
                <a:gdLst>
                  <a:gd name="T0" fmla="*/ 1176335871 w 72"/>
                  <a:gd name="T1" fmla="*/ 232073966 h 58"/>
                  <a:gd name="T2" fmla="*/ 2147483647 w 72"/>
                  <a:gd name="T3" fmla="*/ 232073966 h 58"/>
                  <a:gd name="T4" fmla="*/ 2147483647 w 72"/>
                  <a:gd name="T5" fmla="*/ 510570880 h 58"/>
                  <a:gd name="T6" fmla="*/ 2147483647 w 72"/>
                  <a:gd name="T7" fmla="*/ 510570880 h 58"/>
                  <a:gd name="T8" fmla="*/ 2147483647 w 72"/>
                  <a:gd name="T9" fmla="*/ 185664591 h 58"/>
                  <a:gd name="T10" fmla="*/ 2147483647 w 72"/>
                  <a:gd name="T11" fmla="*/ 0 h 58"/>
                  <a:gd name="T12" fmla="*/ 1129279435 w 72"/>
                  <a:gd name="T13" fmla="*/ 0 h 58"/>
                  <a:gd name="T14" fmla="*/ 941067411 w 72"/>
                  <a:gd name="T15" fmla="*/ 185664591 h 58"/>
                  <a:gd name="T16" fmla="*/ 941067411 w 72"/>
                  <a:gd name="T17" fmla="*/ 510570880 h 58"/>
                  <a:gd name="T18" fmla="*/ 1176335871 w 72"/>
                  <a:gd name="T19" fmla="*/ 510570880 h 58"/>
                  <a:gd name="T20" fmla="*/ 1176335871 w 72"/>
                  <a:gd name="T21" fmla="*/ 232073966 h 58"/>
                  <a:gd name="T22" fmla="*/ 0 w 72"/>
                  <a:gd name="T23" fmla="*/ 881893143 h 58"/>
                  <a:gd name="T24" fmla="*/ 0 w 72"/>
                  <a:gd name="T25" fmla="*/ 2147483647 h 58"/>
                  <a:gd name="T26" fmla="*/ 235268568 w 72"/>
                  <a:gd name="T27" fmla="*/ 2147483647 h 58"/>
                  <a:gd name="T28" fmla="*/ 470530276 w 72"/>
                  <a:gd name="T29" fmla="*/ 2147483647 h 58"/>
                  <a:gd name="T30" fmla="*/ 470530276 w 72"/>
                  <a:gd name="T31" fmla="*/ 649812471 h 58"/>
                  <a:gd name="T32" fmla="*/ 235268568 w 72"/>
                  <a:gd name="T33" fmla="*/ 649812471 h 58"/>
                  <a:gd name="T34" fmla="*/ 0 w 72"/>
                  <a:gd name="T35" fmla="*/ 881893143 h 58"/>
                  <a:gd name="T36" fmla="*/ 658749160 w 72"/>
                  <a:gd name="T37" fmla="*/ 2147483647 h 58"/>
                  <a:gd name="T38" fmla="*/ 2147483647 w 72"/>
                  <a:gd name="T39" fmla="*/ 2147483647 h 58"/>
                  <a:gd name="T40" fmla="*/ 2147483647 w 72"/>
                  <a:gd name="T41" fmla="*/ 649812471 h 58"/>
                  <a:gd name="T42" fmla="*/ 658749160 w 72"/>
                  <a:gd name="T43" fmla="*/ 649812471 h 58"/>
                  <a:gd name="T44" fmla="*/ 658749160 w 72"/>
                  <a:gd name="T45" fmla="*/ 2147483647 h 58"/>
                  <a:gd name="T46" fmla="*/ 2147483647 w 72"/>
                  <a:gd name="T47" fmla="*/ 649812471 h 58"/>
                  <a:gd name="T48" fmla="*/ 2147483647 w 72"/>
                  <a:gd name="T49" fmla="*/ 649812471 h 58"/>
                  <a:gd name="T50" fmla="*/ 2147483647 w 72"/>
                  <a:gd name="T51" fmla="*/ 2147483647 h 58"/>
                  <a:gd name="T52" fmla="*/ 2147483647 w 72"/>
                  <a:gd name="T53" fmla="*/ 2147483647 h 58"/>
                  <a:gd name="T54" fmla="*/ 2147483647 w 72"/>
                  <a:gd name="T55" fmla="*/ 2147483647 h 58"/>
                  <a:gd name="T56" fmla="*/ 2147483647 w 72"/>
                  <a:gd name="T57" fmla="*/ 881893143 h 58"/>
                  <a:gd name="T58" fmla="*/ 2147483647 w 72"/>
                  <a:gd name="T59" fmla="*/ 649812471 h 58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72"/>
                  <a:gd name="T91" fmla="*/ 0 h 58"/>
                  <a:gd name="T92" fmla="*/ 72 w 72"/>
                  <a:gd name="T93" fmla="*/ 58 h 58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72" h="58">
                    <a:moveTo>
                      <a:pt x="25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4"/>
                      <a:pt x="53" y="4"/>
                      <a:pt x="53" y="4"/>
                    </a:cubicBezTo>
                    <a:cubicBezTo>
                      <a:pt x="53" y="2"/>
                      <a:pt x="51" y="0"/>
                      <a:pt x="48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2" y="0"/>
                      <a:pt x="20" y="2"/>
                      <a:pt x="20" y="4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5" y="11"/>
                      <a:pt x="25" y="11"/>
                      <a:pt x="25" y="11"/>
                    </a:cubicBezTo>
                    <a:lnTo>
                      <a:pt x="25" y="5"/>
                    </a:lnTo>
                    <a:close/>
                    <a:moveTo>
                      <a:pt x="0" y="19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6"/>
                      <a:pt x="3" y="58"/>
                      <a:pt x="5" y="58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3" y="14"/>
                      <a:pt x="0" y="16"/>
                      <a:pt x="0" y="19"/>
                    </a:cubicBezTo>
                    <a:close/>
                    <a:moveTo>
                      <a:pt x="14" y="58"/>
                    </a:moveTo>
                    <a:cubicBezTo>
                      <a:pt x="59" y="58"/>
                      <a:pt x="59" y="58"/>
                      <a:pt x="59" y="58"/>
                    </a:cubicBezTo>
                    <a:cubicBezTo>
                      <a:pt x="59" y="14"/>
                      <a:pt x="59" y="14"/>
                      <a:pt x="59" y="14"/>
                    </a:cubicBezTo>
                    <a:cubicBezTo>
                      <a:pt x="14" y="14"/>
                      <a:pt x="14" y="14"/>
                      <a:pt x="14" y="14"/>
                    </a:cubicBezTo>
                    <a:lnTo>
                      <a:pt x="14" y="58"/>
                    </a:lnTo>
                    <a:close/>
                    <a:moveTo>
                      <a:pt x="67" y="14"/>
                    </a:moveTo>
                    <a:cubicBezTo>
                      <a:pt x="63" y="14"/>
                      <a:pt x="63" y="14"/>
                      <a:pt x="63" y="14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7" y="58"/>
                      <a:pt x="67" y="58"/>
                      <a:pt x="67" y="58"/>
                    </a:cubicBezTo>
                    <a:cubicBezTo>
                      <a:pt x="70" y="58"/>
                      <a:pt x="72" y="56"/>
                      <a:pt x="72" y="53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6"/>
                      <a:pt x="70" y="14"/>
                      <a:pt x="67" y="14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8" name="Group 133"/>
            <p:cNvGrpSpPr>
              <a:grpSpLocks/>
            </p:cNvGrpSpPr>
            <p:nvPr/>
          </p:nvGrpSpPr>
          <p:grpSpPr bwMode="auto">
            <a:xfrm>
              <a:off x="6404001" y="2999809"/>
              <a:ext cx="967236" cy="967235"/>
              <a:chOff x="5993893" y="3065525"/>
              <a:chExt cx="713232" cy="713232"/>
            </a:xfrm>
          </p:grpSpPr>
          <p:sp>
            <p:nvSpPr>
              <p:cNvPr id="53" name="Donut 14"/>
              <p:cNvSpPr>
                <a:spLocks noChangeArrowheads="1"/>
              </p:cNvSpPr>
              <p:nvPr/>
            </p:nvSpPr>
            <p:spPr bwMode="auto">
              <a:xfrm flipV="1">
                <a:off x="5994108" y="3065443"/>
                <a:ext cx="713017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B0F0"/>
                  </a:gs>
                  <a:gs pos="100000">
                    <a:srgbClr val="0070C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4" name="Freeform 17"/>
              <p:cNvSpPr>
                <a:spLocks noEditPoints="1"/>
              </p:cNvSpPr>
              <p:nvPr/>
            </p:nvSpPr>
            <p:spPr bwMode="auto">
              <a:xfrm>
                <a:off x="6202511" y="3249226"/>
                <a:ext cx="296212" cy="345323"/>
              </a:xfrm>
              <a:custGeom>
                <a:avLst/>
                <a:gdLst>
                  <a:gd name="T0" fmla="*/ 2147483647 w 63"/>
                  <a:gd name="T1" fmla="*/ 0 h 73"/>
                  <a:gd name="T2" fmla="*/ 1122599098 w 63"/>
                  <a:gd name="T3" fmla="*/ 0 h 73"/>
                  <a:gd name="T4" fmla="*/ 561299549 w 63"/>
                  <a:gd name="T5" fmla="*/ 560595689 h 73"/>
                  <a:gd name="T6" fmla="*/ 561299549 w 63"/>
                  <a:gd name="T7" fmla="*/ 1009069293 h 73"/>
                  <a:gd name="T8" fmla="*/ 785819275 w 63"/>
                  <a:gd name="T9" fmla="*/ 953011760 h 73"/>
                  <a:gd name="T10" fmla="*/ 1852288207 w 63"/>
                  <a:gd name="T11" fmla="*/ 2074203372 h 73"/>
                  <a:gd name="T12" fmla="*/ 1627768481 w 63"/>
                  <a:gd name="T13" fmla="*/ 2147483647 h 73"/>
                  <a:gd name="T14" fmla="*/ 1627768481 w 63"/>
                  <a:gd name="T15" fmla="*/ 2147483647 h 73"/>
                  <a:gd name="T16" fmla="*/ 2147483647 w 63"/>
                  <a:gd name="T17" fmla="*/ 2147483647 h 73"/>
                  <a:gd name="T18" fmla="*/ 2147483647 w 63"/>
                  <a:gd name="T19" fmla="*/ 2147483647 h 73"/>
                  <a:gd name="T20" fmla="*/ 2147483647 w 63"/>
                  <a:gd name="T21" fmla="*/ 1121191379 h 73"/>
                  <a:gd name="T22" fmla="*/ 2147483647 w 63"/>
                  <a:gd name="T23" fmla="*/ 0 h 73"/>
                  <a:gd name="T24" fmla="*/ 2147483647 w 63"/>
                  <a:gd name="T25" fmla="*/ 1345428064 h 73"/>
                  <a:gd name="T26" fmla="*/ 2147483647 w 63"/>
                  <a:gd name="T27" fmla="*/ 728775075 h 73"/>
                  <a:gd name="T28" fmla="*/ 2147483647 w 63"/>
                  <a:gd name="T29" fmla="*/ 56057314 h 73"/>
                  <a:gd name="T30" fmla="*/ 2147483647 w 63"/>
                  <a:gd name="T31" fmla="*/ 280294101 h 73"/>
                  <a:gd name="T32" fmla="*/ 2147483647 w 63"/>
                  <a:gd name="T33" fmla="*/ 560595689 h 73"/>
                  <a:gd name="T34" fmla="*/ 2147483647 w 63"/>
                  <a:gd name="T35" fmla="*/ 1121191379 h 73"/>
                  <a:gd name="T36" fmla="*/ 2147483647 w 63"/>
                  <a:gd name="T37" fmla="*/ 1121191379 h 73"/>
                  <a:gd name="T38" fmla="*/ 2147483647 w 63"/>
                  <a:gd name="T39" fmla="*/ 1345428064 h 73"/>
                  <a:gd name="T40" fmla="*/ 2147483647 w 63"/>
                  <a:gd name="T41" fmla="*/ 1345428064 h 73"/>
                  <a:gd name="T42" fmla="*/ 224519784 w 63"/>
                  <a:gd name="T43" fmla="*/ 2147483647 h 73"/>
                  <a:gd name="T44" fmla="*/ 224519784 w 63"/>
                  <a:gd name="T45" fmla="*/ 2147483647 h 73"/>
                  <a:gd name="T46" fmla="*/ 785819275 w 63"/>
                  <a:gd name="T47" fmla="*/ 2147483647 h 73"/>
                  <a:gd name="T48" fmla="*/ 785819275 w 63"/>
                  <a:gd name="T49" fmla="*/ 2147483647 h 73"/>
                  <a:gd name="T50" fmla="*/ 1347118824 w 63"/>
                  <a:gd name="T51" fmla="*/ 2147483647 h 73"/>
                  <a:gd name="T52" fmla="*/ 1347118824 w 63"/>
                  <a:gd name="T53" fmla="*/ 2147483647 h 73"/>
                  <a:gd name="T54" fmla="*/ 785819275 w 63"/>
                  <a:gd name="T55" fmla="*/ 2147483647 h 73"/>
                  <a:gd name="T56" fmla="*/ 224519784 w 63"/>
                  <a:gd name="T57" fmla="*/ 2147483647 h 73"/>
                  <a:gd name="T58" fmla="*/ 785819275 w 63"/>
                  <a:gd name="T59" fmla="*/ 1289370764 h 73"/>
                  <a:gd name="T60" fmla="*/ 0 w 63"/>
                  <a:gd name="T61" fmla="*/ 2074203372 h 73"/>
                  <a:gd name="T62" fmla="*/ 785819275 w 63"/>
                  <a:gd name="T63" fmla="*/ 2147483647 h 73"/>
                  <a:gd name="T64" fmla="*/ 1515508618 w 63"/>
                  <a:gd name="T65" fmla="*/ 2074203372 h 73"/>
                  <a:gd name="T66" fmla="*/ 785819275 w 63"/>
                  <a:gd name="T67" fmla="*/ 1289370764 h 73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63"/>
                  <a:gd name="T103" fmla="*/ 0 h 73"/>
                  <a:gd name="T104" fmla="*/ 63 w 63"/>
                  <a:gd name="T105" fmla="*/ 73 h 73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63" h="73">
                    <a:moveTo>
                      <a:pt x="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5" y="0"/>
                      <a:pt x="10" y="4"/>
                      <a:pt x="10" y="10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3" y="17"/>
                      <a:pt x="14" y="17"/>
                    </a:cubicBezTo>
                    <a:cubicBezTo>
                      <a:pt x="24" y="17"/>
                      <a:pt x="33" y="26"/>
                      <a:pt x="33" y="37"/>
                    </a:cubicBezTo>
                    <a:cubicBezTo>
                      <a:pt x="33" y="41"/>
                      <a:pt x="32" y="45"/>
                      <a:pt x="29" y="48"/>
                    </a:cubicBezTo>
                    <a:cubicBezTo>
                      <a:pt x="29" y="64"/>
                      <a:pt x="29" y="64"/>
                      <a:pt x="29" y="64"/>
                    </a:cubicBezTo>
                    <a:cubicBezTo>
                      <a:pt x="53" y="64"/>
                      <a:pt x="53" y="64"/>
                      <a:pt x="53" y="64"/>
                    </a:cubicBezTo>
                    <a:cubicBezTo>
                      <a:pt x="58" y="64"/>
                      <a:pt x="63" y="59"/>
                      <a:pt x="63" y="54"/>
                    </a:cubicBezTo>
                    <a:cubicBezTo>
                      <a:pt x="63" y="20"/>
                      <a:pt x="63" y="20"/>
                      <a:pt x="63" y="20"/>
                    </a:cubicBezTo>
                    <a:lnTo>
                      <a:pt x="43" y="0"/>
                    </a:lnTo>
                    <a:close/>
                    <a:moveTo>
                      <a:pt x="50" y="24"/>
                    </a:moveTo>
                    <a:cubicBezTo>
                      <a:pt x="44" y="24"/>
                      <a:pt x="39" y="19"/>
                      <a:pt x="39" y="13"/>
                    </a:cubicBezTo>
                    <a:cubicBezTo>
                      <a:pt x="39" y="1"/>
                      <a:pt x="39" y="1"/>
                      <a:pt x="39" y="1"/>
                    </a:cubicBezTo>
                    <a:cubicBezTo>
                      <a:pt x="43" y="5"/>
                      <a:pt x="43" y="5"/>
                      <a:pt x="43" y="5"/>
                    </a:cubicBezTo>
                    <a:cubicBezTo>
                      <a:pt x="43" y="10"/>
                      <a:pt x="43" y="10"/>
                      <a:pt x="43" y="10"/>
                    </a:cubicBezTo>
                    <a:cubicBezTo>
                      <a:pt x="43" y="16"/>
                      <a:pt x="47" y="20"/>
                      <a:pt x="53" y="20"/>
                    </a:cubicBezTo>
                    <a:cubicBezTo>
                      <a:pt x="58" y="20"/>
                      <a:pt x="58" y="20"/>
                      <a:pt x="58" y="20"/>
                    </a:cubicBezTo>
                    <a:cubicBezTo>
                      <a:pt x="62" y="24"/>
                      <a:pt x="62" y="24"/>
                      <a:pt x="62" y="24"/>
                    </a:cubicBezTo>
                    <a:lnTo>
                      <a:pt x="50" y="24"/>
                    </a:lnTo>
                    <a:close/>
                    <a:moveTo>
                      <a:pt x="4" y="52"/>
                    </a:moveTo>
                    <a:cubicBezTo>
                      <a:pt x="4" y="73"/>
                      <a:pt x="4" y="73"/>
                      <a:pt x="4" y="73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4"/>
                      <a:pt x="17" y="55"/>
                      <a:pt x="14" y="55"/>
                    </a:cubicBezTo>
                    <a:cubicBezTo>
                      <a:pt x="10" y="55"/>
                      <a:pt x="7" y="54"/>
                      <a:pt x="4" y="52"/>
                    </a:cubicBezTo>
                    <a:close/>
                    <a:moveTo>
                      <a:pt x="14" y="23"/>
                    </a:moveTo>
                    <a:cubicBezTo>
                      <a:pt x="6" y="23"/>
                      <a:pt x="0" y="29"/>
                      <a:pt x="0" y="37"/>
                    </a:cubicBezTo>
                    <a:cubicBezTo>
                      <a:pt x="0" y="44"/>
                      <a:pt x="6" y="50"/>
                      <a:pt x="14" y="50"/>
                    </a:cubicBezTo>
                    <a:cubicBezTo>
                      <a:pt x="21" y="50"/>
                      <a:pt x="27" y="44"/>
                      <a:pt x="27" y="37"/>
                    </a:cubicBezTo>
                    <a:cubicBezTo>
                      <a:pt x="27" y="29"/>
                      <a:pt x="21" y="23"/>
                      <a:pt x="14" y="23"/>
                    </a:cubicBez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grpSp>
          <p:nvGrpSpPr>
            <p:cNvPr id="49" name="Group 130"/>
            <p:cNvGrpSpPr>
              <a:grpSpLocks/>
            </p:cNvGrpSpPr>
            <p:nvPr/>
          </p:nvGrpSpPr>
          <p:grpSpPr bwMode="auto">
            <a:xfrm>
              <a:off x="3991293" y="5428061"/>
              <a:ext cx="969390" cy="967235"/>
              <a:chOff x="4216908" y="1306354"/>
              <a:chExt cx="713232" cy="713232"/>
            </a:xfrm>
          </p:grpSpPr>
          <p:sp>
            <p:nvSpPr>
              <p:cNvPr id="51" name="Donut 10"/>
              <p:cNvSpPr>
                <a:spLocks noChangeArrowheads="1"/>
              </p:cNvSpPr>
              <p:nvPr/>
            </p:nvSpPr>
            <p:spPr bwMode="auto">
              <a:xfrm flipV="1">
                <a:off x="4216620" y="1306698"/>
                <a:ext cx="713768" cy="712888"/>
              </a:xfrm>
              <a:custGeom>
                <a:avLst/>
                <a:gdLst>
                  <a:gd name="T0" fmla="*/ 356616 w 713232"/>
                  <a:gd name="T1" fmla="*/ 0 h 713232"/>
                  <a:gd name="T2" fmla="*/ 104450 w 713232"/>
                  <a:gd name="T3" fmla="*/ 104450 h 713232"/>
                  <a:gd name="T4" fmla="*/ 0 w 713232"/>
                  <a:gd name="T5" fmla="*/ 356616 h 713232"/>
                  <a:gd name="T6" fmla="*/ 104450 w 713232"/>
                  <a:gd name="T7" fmla="*/ 608782 h 713232"/>
                  <a:gd name="T8" fmla="*/ 356616 w 713232"/>
                  <a:gd name="T9" fmla="*/ 713232 h 713232"/>
                  <a:gd name="T10" fmla="*/ 608782 w 713232"/>
                  <a:gd name="T11" fmla="*/ 608782 h 713232"/>
                  <a:gd name="T12" fmla="*/ 713232 w 713232"/>
                  <a:gd name="T13" fmla="*/ 356616 h 713232"/>
                  <a:gd name="T14" fmla="*/ 608782 w 713232"/>
                  <a:gd name="T15" fmla="*/ 104450 h 713232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04450 w 713232"/>
                  <a:gd name="T25" fmla="*/ 104450 h 713232"/>
                  <a:gd name="T26" fmla="*/ 608782 w 713232"/>
                  <a:gd name="T27" fmla="*/ 608782 h 713232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13232" h="713232">
                    <a:moveTo>
                      <a:pt x="0" y="356616"/>
                    </a:moveTo>
                    <a:lnTo>
                      <a:pt x="-1" y="356615"/>
                    </a:lnTo>
                    <a:cubicBezTo>
                      <a:pt x="0" y="159662"/>
                      <a:pt x="159662" y="0"/>
                      <a:pt x="356616" y="0"/>
                    </a:cubicBezTo>
                    <a:cubicBezTo>
                      <a:pt x="356616" y="-1"/>
                      <a:pt x="356616" y="0"/>
                      <a:pt x="356616" y="0"/>
                    </a:cubicBezTo>
                    <a:lnTo>
                      <a:pt x="356617" y="-1"/>
                    </a:lnTo>
                    <a:cubicBezTo>
                      <a:pt x="553570" y="0"/>
                      <a:pt x="713233" y="159662"/>
                      <a:pt x="713233" y="356616"/>
                    </a:cubicBezTo>
                    <a:cubicBezTo>
                      <a:pt x="713233" y="356616"/>
                      <a:pt x="713232" y="356616"/>
                      <a:pt x="713232" y="356616"/>
                    </a:cubicBezTo>
                    <a:lnTo>
                      <a:pt x="713233" y="356617"/>
                    </a:lnTo>
                    <a:cubicBezTo>
                      <a:pt x="713233" y="553570"/>
                      <a:pt x="553570" y="713232"/>
                      <a:pt x="356617" y="713232"/>
                    </a:cubicBezTo>
                    <a:cubicBezTo>
                      <a:pt x="159663" y="713232"/>
                      <a:pt x="0" y="553570"/>
                      <a:pt x="0" y="356616"/>
                    </a:cubicBezTo>
                    <a:close/>
                    <a:moveTo>
                      <a:pt x="85467" y="356616"/>
                    </a:moveTo>
                    <a:lnTo>
                      <a:pt x="85466" y="356615"/>
                    </a:lnTo>
                    <a:cubicBezTo>
                      <a:pt x="85466" y="506367"/>
                      <a:pt x="206864" y="627765"/>
                      <a:pt x="356615" y="627765"/>
                    </a:cubicBezTo>
                    <a:lnTo>
                      <a:pt x="356616" y="627764"/>
                    </a:lnTo>
                    <a:cubicBezTo>
                      <a:pt x="506367" y="627764"/>
                      <a:pt x="627765" y="506367"/>
                      <a:pt x="627765" y="356616"/>
                    </a:cubicBezTo>
                    <a:cubicBezTo>
                      <a:pt x="627765" y="206864"/>
                      <a:pt x="506367" y="85467"/>
                      <a:pt x="356616" y="85467"/>
                    </a:cubicBezTo>
                    <a:lnTo>
                      <a:pt x="356616" y="85466"/>
                    </a:lnTo>
                    <a:cubicBezTo>
                      <a:pt x="206864" y="85466"/>
                      <a:pt x="85466" y="206864"/>
                      <a:pt x="85466" y="35661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lin ang="16200000"/>
              </a:gradFill>
              <a:ln w="9525">
                <a:noFill/>
                <a:miter lim="800000"/>
                <a:headEnd/>
                <a:tailEnd/>
              </a:ln>
              <a:effectLst>
                <a:outerShdw blurRad="63500" dist="23000" dir="5400000" rotWithShape="0">
                  <a:srgbClr val="00000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</a:endParaRPr>
              </a:p>
            </p:txBody>
          </p:sp>
          <p:sp>
            <p:nvSpPr>
              <p:cNvPr id="52" name="Freeform 12"/>
              <p:cNvSpPr>
                <a:spLocks noEditPoints="1"/>
              </p:cNvSpPr>
              <p:nvPr/>
            </p:nvSpPr>
            <p:spPr bwMode="auto">
              <a:xfrm>
                <a:off x="4435073" y="1467069"/>
                <a:ext cx="276863" cy="392147"/>
              </a:xfrm>
              <a:custGeom>
                <a:avLst/>
                <a:gdLst>
                  <a:gd name="T0" fmla="*/ 76164973 w 408"/>
                  <a:gd name="T1" fmla="*/ 197332205 h 578"/>
                  <a:gd name="T2" fmla="*/ 68823691 w 408"/>
                  <a:gd name="T3" fmla="*/ 193661209 h 578"/>
                  <a:gd name="T4" fmla="*/ 67905862 w 408"/>
                  <a:gd name="T5" fmla="*/ 185400621 h 578"/>
                  <a:gd name="T6" fmla="*/ 69741521 w 408"/>
                  <a:gd name="T7" fmla="*/ 165208408 h 578"/>
                  <a:gd name="T8" fmla="*/ 75247144 w 408"/>
                  <a:gd name="T9" fmla="*/ 149605151 h 578"/>
                  <a:gd name="T10" fmla="*/ 94517521 w 408"/>
                  <a:gd name="T11" fmla="*/ 125741984 h 578"/>
                  <a:gd name="T12" fmla="*/ 122964819 w 408"/>
                  <a:gd name="T13" fmla="*/ 101878817 h 578"/>
                  <a:gd name="T14" fmla="*/ 133976742 w 408"/>
                  <a:gd name="T15" fmla="*/ 89029315 h 578"/>
                  <a:gd name="T16" fmla="*/ 137647383 w 408"/>
                  <a:gd name="T17" fmla="*/ 74343955 h 578"/>
                  <a:gd name="T18" fmla="*/ 134893894 w 408"/>
                  <a:gd name="T19" fmla="*/ 60576535 h 578"/>
                  <a:gd name="T20" fmla="*/ 126635460 w 408"/>
                  <a:gd name="T21" fmla="*/ 48644951 h 578"/>
                  <a:gd name="T22" fmla="*/ 103694462 w 408"/>
                  <a:gd name="T23" fmla="*/ 39466435 h 578"/>
                  <a:gd name="T24" fmla="*/ 85341237 w 408"/>
                  <a:gd name="T25" fmla="*/ 39466435 h 578"/>
                  <a:gd name="T26" fmla="*/ 62400239 w 408"/>
                  <a:gd name="T27" fmla="*/ 49562870 h 578"/>
                  <a:gd name="T28" fmla="*/ 51388316 w 408"/>
                  <a:gd name="T29" fmla="*/ 63329612 h 578"/>
                  <a:gd name="T30" fmla="*/ 5505624 w 408"/>
                  <a:gd name="T31" fmla="*/ 78014951 h 578"/>
                  <a:gd name="T32" fmla="*/ 917830 w 408"/>
                  <a:gd name="T33" fmla="*/ 75261873 h 578"/>
                  <a:gd name="T34" fmla="*/ 0 w 408"/>
                  <a:gd name="T35" fmla="*/ 69754363 h 578"/>
                  <a:gd name="T36" fmla="*/ 10094096 w 408"/>
                  <a:gd name="T37" fmla="*/ 44055349 h 578"/>
                  <a:gd name="T38" fmla="*/ 25693820 w 408"/>
                  <a:gd name="T39" fmla="*/ 22945937 h 578"/>
                  <a:gd name="T40" fmla="*/ 39458554 w 408"/>
                  <a:gd name="T41" fmla="*/ 12849507 h 578"/>
                  <a:gd name="T42" fmla="*/ 63317391 w 408"/>
                  <a:gd name="T43" fmla="*/ 3670997 h 578"/>
                  <a:gd name="T44" fmla="*/ 92682540 w 408"/>
                  <a:gd name="T45" fmla="*/ 0 h 578"/>
                  <a:gd name="T46" fmla="*/ 112870726 w 408"/>
                  <a:gd name="T47" fmla="*/ 1835837 h 578"/>
                  <a:gd name="T48" fmla="*/ 139482364 w 408"/>
                  <a:gd name="T49" fmla="*/ 9178509 h 578"/>
                  <a:gd name="T50" fmla="*/ 161506210 w 408"/>
                  <a:gd name="T51" fmla="*/ 22945937 h 578"/>
                  <a:gd name="T52" fmla="*/ 172517455 w 408"/>
                  <a:gd name="T53" fmla="*/ 34877520 h 578"/>
                  <a:gd name="T54" fmla="*/ 183529420 w 408"/>
                  <a:gd name="T55" fmla="*/ 54151784 h 578"/>
                  <a:gd name="T56" fmla="*/ 187200061 w 408"/>
                  <a:gd name="T57" fmla="*/ 75261873 h 578"/>
                  <a:gd name="T58" fmla="*/ 184447250 w 408"/>
                  <a:gd name="T59" fmla="*/ 91782392 h 578"/>
                  <a:gd name="T60" fmla="*/ 178023798 w 408"/>
                  <a:gd name="T61" fmla="*/ 107385649 h 578"/>
                  <a:gd name="T62" fmla="*/ 151412117 w 408"/>
                  <a:gd name="T63" fmla="*/ 135838408 h 578"/>
                  <a:gd name="T64" fmla="*/ 124799801 w 408"/>
                  <a:gd name="T65" fmla="*/ 159701575 h 578"/>
                  <a:gd name="T66" fmla="*/ 117459196 w 408"/>
                  <a:gd name="T67" fmla="*/ 168880081 h 578"/>
                  <a:gd name="T68" fmla="*/ 113788555 w 408"/>
                  <a:gd name="T69" fmla="*/ 188154376 h 578"/>
                  <a:gd name="T70" fmla="*/ 76164973 w 408"/>
                  <a:gd name="T71" fmla="*/ 265251388 h 578"/>
                  <a:gd name="T72" fmla="*/ 70658673 w 408"/>
                  <a:gd name="T73" fmla="*/ 263415551 h 578"/>
                  <a:gd name="T74" fmla="*/ 68823691 w 408"/>
                  <a:gd name="T75" fmla="*/ 222113290 h 578"/>
                  <a:gd name="T76" fmla="*/ 70658673 w 408"/>
                  <a:gd name="T77" fmla="*/ 217524376 h 578"/>
                  <a:gd name="T78" fmla="*/ 111035067 w 408"/>
                  <a:gd name="T79" fmla="*/ 214771299 h 578"/>
                  <a:gd name="T80" fmla="*/ 116541367 w 408"/>
                  <a:gd name="T81" fmla="*/ 217524376 h 578"/>
                  <a:gd name="T82" fmla="*/ 118376349 w 408"/>
                  <a:gd name="T83" fmla="*/ 257908719 h 578"/>
                  <a:gd name="T84" fmla="*/ 116541367 w 408"/>
                  <a:gd name="T85" fmla="*/ 263415551 h 578"/>
                  <a:gd name="T86" fmla="*/ 76164973 w 408"/>
                  <a:gd name="T87" fmla="*/ 265251388 h 578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408"/>
                  <a:gd name="T133" fmla="*/ 0 h 578"/>
                  <a:gd name="T134" fmla="*/ 408 w 408"/>
                  <a:gd name="T135" fmla="*/ 578 h 578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408" h="578">
                    <a:moveTo>
                      <a:pt x="248" y="430"/>
                    </a:moveTo>
                    <a:lnTo>
                      <a:pt x="166" y="430"/>
                    </a:lnTo>
                    <a:lnTo>
                      <a:pt x="158" y="430"/>
                    </a:lnTo>
                    <a:lnTo>
                      <a:pt x="154" y="426"/>
                    </a:lnTo>
                    <a:lnTo>
                      <a:pt x="150" y="422"/>
                    </a:lnTo>
                    <a:lnTo>
                      <a:pt x="148" y="414"/>
                    </a:lnTo>
                    <a:lnTo>
                      <a:pt x="148" y="404"/>
                    </a:lnTo>
                    <a:lnTo>
                      <a:pt x="150" y="382"/>
                    </a:lnTo>
                    <a:lnTo>
                      <a:pt x="152" y="360"/>
                    </a:lnTo>
                    <a:lnTo>
                      <a:pt x="158" y="342"/>
                    </a:lnTo>
                    <a:lnTo>
                      <a:pt x="164" y="326"/>
                    </a:lnTo>
                    <a:lnTo>
                      <a:pt x="174" y="308"/>
                    </a:lnTo>
                    <a:lnTo>
                      <a:pt x="188" y="292"/>
                    </a:lnTo>
                    <a:lnTo>
                      <a:pt x="206" y="274"/>
                    </a:lnTo>
                    <a:lnTo>
                      <a:pt x="228" y="254"/>
                    </a:lnTo>
                    <a:lnTo>
                      <a:pt x="268" y="222"/>
                    </a:lnTo>
                    <a:lnTo>
                      <a:pt x="286" y="204"/>
                    </a:lnTo>
                    <a:lnTo>
                      <a:pt x="292" y="194"/>
                    </a:lnTo>
                    <a:lnTo>
                      <a:pt x="296" y="184"/>
                    </a:lnTo>
                    <a:lnTo>
                      <a:pt x="300" y="172"/>
                    </a:lnTo>
                    <a:lnTo>
                      <a:pt x="300" y="162"/>
                    </a:lnTo>
                    <a:lnTo>
                      <a:pt x="298" y="146"/>
                    </a:lnTo>
                    <a:lnTo>
                      <a:pt x="294" y="132"/>
                    </a:lnTo>
                    <a:lnTo>
                      <a:pt x="286" y="118"/>
                    </a:lnTo>
                    <a:lnTo>
                      <a:pt x="276" y="106"/>
                    </a:lnTo>
                    <a:lnTo>
                      <a:pt x="262" y="96"/>
                    </a:lnTo>
                    <a:lnTo>
                      <a:pt x="244" y="90"/>
                    </a:lnTo>
                    <a:lnTo>
                      <a:pt x="226" y="86"/>
                    </a:lnTo>
                    <a:lnTo>
                      <a:pt x="206" y="84"/>
                    </a:lnTo>
                    <a:lnTo>
                      <a:pt x="186" y="86"/>
                    </a:lnTo>
                    <a:lnTo>
                      <a:pt x="168" y="90"/>
                    </a:lnTo>
                    <a:lnTo>
                      <a:pt x="152" y="98"/>
                    </a:lnTo>
                    <a:lnTo>
                      <a:pt x="136" y="108"/>
                    </a:lnTo>
                    <a:lnTo>
                      <a:pt x="124" y="122"/>
                    </a:lnTo>
                    <a:lnTo>
                      <a:pt x="112" y="138"/>
                    </a:lnTo>
                    <a:lnTo>
                      <a:pt x="104" y="158"/>
                    </a:lnTo>
                    <a:lnTo>
                      <a:pt x="98" y="180"/>
                    </a:lnTo>
                    <a:lnTo>
                      <a:pt x="12" y="170"/>
                    </a:lnTo>
                    <a:lnTo>
                      <a:pt x="6" y="168"/>
                    </a:lnTo>
                    <a:lnTo>
                      <a:pt x="2" y="164"/>
                    </a:lnTo>
                    <a:lnTo>
                      <a:pt x="0" y="158"/>
                    </a:lnTo>
                    <a:lnTo>
                      <a:pt x="0" y="152"/>
                    </a:lnTo>
                    <a:lnTo>
                      <a:pt x="4" y="140"/>
                    </a:lnTo>
                    <a:lnTo>
                      <a:pt x="14" y="112"/>
                    </a:lnTo>
                    <a:lnTo>
                      <a:pt x="22" y="96"/>
                    </a:lnTo>
                    <a:lnTo>
                      <a:pt x="32" y="78"/>
                    </a:lnTo>
                    <a:lnTo>
                      <a:pt x="44" y="62"/>
                    </a:lnTo>
                    <a:lnTo>
                      <a:pt x="56" y="50"/>
                    </a:lnTo>
                    <a:lnTo>
                      <a:pt x="70" y="38"/>
                    </a:lnTo>
                    <a:lnTo>
                      <a:pt x="86" y="28"/>
                    </a:lnTo>
                    <a:lnTo>
                      <a:pt x="102" y="20"/>
                    </a:lnTo>
                    <a:lnTo>
                      <a:pt x="120" y="12"/>
                    </a:lnTo>
                    <a:lnTo>
                      <a:pt x="138" y="8"/>
                    </a:lnTo>
                    <a:lnTo>
                      <a:pt x="158" y="4"/>
                    </a:lnTo>
                    <a:lnTo>
                      <a:pt x="180" y="2"/>
                    </a:lnTo>
                    <a:lnTo>
                      <a:pt x="202" y="0"/>
                    </a:lnTo>
                    <a:lnTo>
                      <a:pt x="224" y="2"/>
                    </a:lnTo>
                    <a:lnTo>
                      <a:pt x="246" y="4"/>
                    </a:lnTo>
                    <a:lnTo>
                      <a:pt x="266" y="8"/>
                    </a:lnTo>
                    <a:lnTo>
                      <a:pt x="286" y="12"/>
                    </a:lnTo>
                    <a:lnTo>
                      <a:pt x="304" y="20"/>
                    </a:lnTo>
                    <a:lnTo>
                      <a:pt x="322" y="28"/>
                    </a:lnTo>
                    <a:lnTo>
                      <a:pt x="338" y="38"/>
                    </a:lnTo>
                    <a:lnTo>
                      <a:pt x="352" y="50"/>
                    </a:lnTo>
                    <a:lnTo>
                      <a:pt x="364" y="62"/>
                    </a:lnTo>
                    <a:lnTo>
                      <a:pt x="376" y="76"/>
                    </a:lnTo>
                    <a:lnTo>
                      <a:pt x="386" y="88"/>
                    </a:lnTo>
                    <a:lnTo>
                      <a:pt x="394" y="104"/>
                    </a:lnTo>
                    <a:lnTo>
                      <a:pt x="400" y="118"/>
                    </a:lnTo>
                    <a:lnTo>
                      <a:pt x="404" y="132"/>
                    </a:lnTo>
                    <a:lnTo>
                      <a:pt x="406" y="148"/>
                    </a:lnTo>
                    <a:lnTo>
                      <a:pt x="408" y="164"/>
                    </a:lnTo>
                    <a:lnTo>
                      <a:pt x="406" y="182"/>
                    </a:lnTo>
                    <a:lnTo>
                      <a:pt x="402" y="200"/>
                    </a:lnTo>
                    <a:lnTo>
                      <a:pt x="396" y="216"/>
                    </a:lnTo>
                    <a:lnTo>
                      <a:pt x="388" y="234"/>
                    </a:lnTo>
                    <a:lnTo>
                      <a:pt x="374" y="250"/>
                    </a:lnTo>
                    <a:lnTo>
                      <a:pt x="354" y="272"/>
                    </a:lnTo>
                    <a:lnTo>
                      <a:pt x="330" y="296"/>
                    </a:lnTo>
                    <a:lnTo>
                      <a:pt x="300" y="322"/>
                    </a:lnTo>
                    <a:lnTo>
                      <a:pt x="272" y="348"/>
                    </a:lnTo>
                    <a:lnTo>
                      <a:pt x="262" y="358"/>
                    </a:lnTo>
                    <a:lnTo>
                      <a:pt x="256" y="368"/>
                    </a:lnTo>
                    <a:lnTo>
                      <a:pt x="252" y="378"/>
                    </a:lnTo>
                    <a:lnTo>
                      <a:pt x="250" y="392"/>
                    </a:lnTo>
                    <a:lnTo>
                      <a:pt x="248" y="410"/>
                    </a:lnTo>
                    <a:lnTo>
                      <a:pt x="248" y="430"/>
                    </a:lnTo>
                    <a:close/>
                    <a:moveTo>
                      <a:pt x="166" y="578"/>
                    </a:moveTo>
                    <a:lnTo>
                      <a:pt x="166" y="578"/>
                    </a:lnTo>
                    <a:lnTo>
                      <a:pt x="158" y="578"/>
                    </a:lnTo>
                    <a:lnTo>
                      <a:pt x="154" y="574"/>
                    </a:lnTo>
                    <a:lnTo>
                      <a:pt x="150" y="568"/>
                    </a:lnTo>
                    <a:lnTo>
                      <a:pt x="150" y="562"/>
                    </a:lnTo>
                    <a:lnTo>
                      <a:pt x="150" y="484"/>
                    </a:lnTo>
                    <a:lnTo>
                      <a:pt x="150" y="478"/>
                    </a:lnTo>
                    <a:lnTo>
                      <a:pt x="154" y="474"/>
                    </a:lnTo>
                    <a:lnTo>
                      <a:pt x="158" y="470"/>
                    </a:lnTo>
                    <a:lnTo>
                      <a:pt x="166" y="468"/>
                    </a:lnTo>
                    <a:lnTo>
                      <a:pt x="242" y="468"/>
                    </a:lnTo>
                    <a:lnTo>
                      <a:pt x="250" y="470"/>
                    </a:lnTo>
                    <a:lnTo>
                      <a:pt x="254" y="474"/>
                    </a:lnTo>
                    <a:lnTo>
                      <a:pt x="258" y="478"/>
                    </a:lnTo>
                    <a:lnTo>
                      <a:pt x="258" y="484"/>
                    </a:lnTo>
                    <a:lnTo>
                      <a:pt x="258" y="562"/>
                    </a:lnTo>
                    <a:lnTo>
                      <a:pt x="258" y="568"/>
                    </a:lnTo>
                    <a:lnTo>
                      <a:pt x="254" y="574"/>
                    </a:lnTo>
                    <a:lnTo>
                      <a:pt x="250" y="578"/>
                    </a:lnTo>
                    <a:lnTo>
                      <a:pt x="242" y="578"/>
                    </a:lnTo>
                    <a:lnTo>
                      <a:pt x="166" y="578"/>
                    </a:lnTo>
                    <a:close/>
                  </a:path>
                </a:pathLst>
              </a:cu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ＭＳ Ｐゴシック" pitchFamily="-97" charset="-128"/>
                </a:endParaRPr>
              </a:p>
            </p:txBody>
          </p:sp>
        </p:grpSp>
        <p:sp>
          <p:nvSpPr>
            <p:cNvPr id="50" name="Rektangel 76"/>
            <p:cNvSpPr>
              <a:spLocks noChangeArrowheads="1"/>
            </p:cNvSpPr>
            <p:nvPr/>
          </p:nvSpPr>
          <p:spPr bwMode="auto">
            <a:xfrm>
              <a:off x="3585812" y="2766078"/>
              <a:ext cx="1822453" cy="13849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Example text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  <a:cs typeface="Arial" charset="0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</a:t>
              </a:r>
              <a:r>
                <a:rPr kumimoji="0" lang="en-US" sz="1800" b="0" i="0" u="none" strike="noStrike" kern="0" cap="none" spc="0" normalizeH="0" baseline="0" noProof="1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. </a:t>
              </a:r>
              <a:endParaRPr kumimoji="0" lang="da-DK" sz="20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73" name="Group 35"/>
          <p:cNvGrpSpPr>
            <a:grpSpLocks/>
          </p:cNvGrpSpPr>
          <p:nvPr/>
        </p:nvGrpSpPr>
        <p:grpSpPr bwMode="auto">
          <a:xfrm>
            <a:off x="350838" y="2054225"/>
            <a:ext cx="2093912" cy="2947988"/>
            <a:chOff x="769938" y="3663736"/>
            <a:chExt cx="3857625" cy="1285835"/>
          </a:xfrm>
        </p:grpSpPr>
        <p:sp>
          <p:nvSpPr>
            <p:cNvPr id="74" name="Rectangle 27"/>
            <p:cNvSpPr>
              <a:spLocks noChangeArrowheads="1"/>
            </p:cNvSpPr>
            <p:nvPr/>
          </p:nvSpPr>
          <p:spPr bwMode="auto">
            <a:xfrm>
              <a:off x="769938" y="3759291"/>
              <a:ext cx="3857625" cy="1190280"/>
            </a:xfrm>
            <a:prstGeom prst="rect">
              <a:avLst/>
            </a:prstGeom>
            <a:gradFill rotWithShape="1">
              <a:gsLst>
                <a:gs pos="0">
                  <a:sysClr val="window" lastClr="FFFFFF">
                    <a:lumMod val="75000"/>
                  </a:sysClr>
                </a:gs>
                <a:gs pos="100000">
                  <a:sysClr val="windowText" lastClr="000000">
                    <a:lumMod val="85000"/>
                    <a:lumOff val="15000"/>
                  </a:sysClr>
                </a:gs>
              </a:gsLst>
              <a:lin ang="16200000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 marL="342900" marR="0" lvl="0" indent="-34290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6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5" name="Rectangle 37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54411"/>
            </a:xfrm>
            <a:prstGeom prst="rect">
              <a:avLst/>
            </a:prstGeom>
            <a:gradFill rotWithShape="1">
              <a:gsLst>
                <a:gs pos="0">
                  <a:srgbClr val="208A00"/>
                </a:gs>
                <a:gs pos="100000">
                  <a:srgbClr val="5AF300"/>
                </a:gs>
              </a:gsLst>
              <a:lin ang="5400000" scaled="1"/>
            </a:gradFill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1" i="0" u="none" strike="noStrike" kern="0" cap="none" spc="0" normalizeH="0" baseline="0" noProof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ＭＳ Ｐゴシック" pitchFamily="-97" charset="-128"/>
              </a:endParaRPr>
            </a:p>
          </p:txBody>
        </p:sp>
        <p:sp>
          <p:nvSpPr>
            <p:cNvPr id="76" name="Rectangle 39"/>
            <p:cNvSpPr>
              <a:spLocks noChangeArrowheads="1"/>
            </p:cNvSpPr>
            <p:nvPr/>
          </p:nvSpPr>
          <p:spPr bwMode="auto">
            <a:xfrm>
              <a:off x="769938" y="3663736"/>
              <a:ext cx="3857625" cy="142661"/>
            </a:xfrm>
            <a:prstGeom prst="rect">
              <a:avLst/>
            </a:prstGeom>
            <a:noFill/>
            <a:ln w="19050">
              <a:noFill/>
              <a:round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itchFamily="-108" charset="0"/>
                </a:rPr>
                <a:t>Example text</a:t>
              </a:r>
            </a:p>
          </p:txBody>
        </p:sp>
        <p:sp>
          <p:nvSpPr>
            <p:cNvPr id="77" name="Tekstboks 36"/>
            <p:cNvSpPr txBox="1">
              <a:spLocks noChangeArrowheads="1"/>
            </p:cNvSpPr>
            <p:nvPr/>
          </p:nvSpPr>
          <p:spPr bwMode="auto">
            <a:xfrm>
              <a:off x="769938" y="3949708"/>
              <a:ext cx="3857625" cy="604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 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Go ahead and place your     own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charset="0"/>
                <a:buChar char="•"/>
                <a:tabLst/>
                <a:defRPr/>
              </a:pPr>
              <a:r>
                <a: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</a:rPr>
                <a:t>This is an example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11658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96"/>
          <p:cNvGrpSpPr>
            <a:grpSpLocks/>
          </p:cNvGrpSpPr>
          <p:nvPr/>
        </p:nvGrpSpPr>
        <p:grpSpPr bwMode="auto">
          <a:xfrm>
            <a:off x="1057275" y="1085627"/>
            <a:ext cx="1041400" cy="1062037"/>
            <a:chOff x="1016388" y="738757"/>
            <a:chExt cx="731924" cy="747991"/>
          </a:xfrm>
        </p:grpSpPr>
        <p:grpSp>
          <p:nvGrpSpPr>
            <p:cNvPr id="45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47" name="Oval 7"/>
              <p:cNvSpPr/>
              <p:nvPr/>
            </p:nvSpPr>
            <p:spPr>
              <a:xfrm>
                <a:off x="1704975" y="1094518"/>
                <a:ext cx="1514475" cy="1515332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8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6" name="TextBox 7"/>
            <p:cNvSpPr txBox="1">
              <a:spLocks noChangeArrowheads="1"/>
            </p:cNvSpPr>
            <p:nvPr/>
          </p:nvSpPr>
          <p:spPr bwMode="auto">
            <a:xfrm>
              <a:off x="1246510" y="738757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49" name="Flowchart: Merge 3"/>
          <p:cNvSpPr/>
          <p:nvPr/>
        </p:nvSpPr>
        <p:spPr>
          <a:xfrm>
            <a:off x="189864" y="1550256"/>
            <a:ext cx="2935224" cy="1906524"/>
          </a:xfrm>
          <a:prstGeom prst="flowChartMerge">
            <a:avLst/>
          </a:prstGeom>
          <a:gradFill flip="none" rotWithShape="1">
            <a:gsLst>
              <a:gs pos="100000">
                <a:sysClr val="window" lastClr="FFFFFF"/>
              </a:gs>
              <a:gs pos="100000">
                <a:srgbClr val="00B050"/>
              </a:gs>
              <a:gs pos="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908050" y="1560289"/>
            <a:ext cx="1498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latin typeface="Calibri" pitchFamily="-108" charset="0"/>
            </a:endParaRPr>
          </a:p>
        </p:txBody>
      </p:sp>
      <p:grpSp>
        <p:nvGrpSpPr>
          <p:cNvPr id="51" name="Group 96"/>
          <p:cNvGrpSpPr>
            <a:grpSpLocks/>
          </p:cNvGrpSpPr>
          <p:nvPr/>
        </p:nvGrpSpPr>
        <p:grpSpPr bwMode="auto">
          <a:xfrm>
            <a:off x="1057275" y="4765452"/>
            <a:ext cx="1041400" cy="1039812"/>
            <a:chOff x="1016388" y="754824"/>
            <a:chExt cx="731924" cy="731924"/>
          </a:xfrm>
        </p:grpSpPr>
        <p:grpSp>
          <p:nvGrpSpPr>
            <p:cNvPr id="52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54" name="Oval 13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3" name="TextBox 7"/>
            <p:cNvSpPr txBox="1">
              <a:spLocks noChangeArrowheads="1"/>
            </p:cNvSpPr>
            <p:nvPr/>
          </p:nvSpPr>
          <p:spPr bwMode="auto">
            <a:xfrm>
              <a:off x="1246510" y="1073452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sp>
        <p:nvSpPr>
          <p:cNvPr id="56" name="Flowchart: Extract 15"/>
          <p:cNvSpPr/>
          <p:nvPr/>
        </p:nvSpPr>
        <p:spPr>
          <a:xfrm>
            <a:off x="189864" y="3433920"/>
            <a:ext cx="2935224" cy="1906524"/>
          </a:xfrm>
          <a:prstGeom prst="flowChartExtract">
            <a:avLst/>
          </a:prstGeom>
          <a:gradFill flip="none" rotWithShape="1">
            <a:gsLst>
              <a:gs pos="100000">
                <a:sysClr val="window" lastClr="FFFFFF"/>
              </a:gs>
              <a:gs pos="100000">
                <a:srgbClr val="00B050"/>
              </a:gs>
              <a:gs pos="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Rektangel 76"/>
          <p:cNvSpPr>
            <a:spLocks noChangeArrowheads="1"/>
          </p:cNvSpPr>
          <p:nvPr/>
        </p:nvSpPr>
        <p:spPr bwMode="auto">
          <a:xfrm>
            <a:off x="908050" y="4159027"/>
            <a:ext cx="14986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latin typeface="Calibri" pitchFamily="-108" charset="0"/>
            </a:endParaRPr>
          </a:p>
        </p:txBody>
      </p:sp>
      <p:grpSp>
        <p:nvGrpSpPr>
          <p:cNvPr id="58" name="Group 96"/>
          <p:cNvGrpSpPr>
            <a:grpSpLocks/>
          </p:cNvGrpSpPr>
          <p:nvPr/>
        </p:nvGrpSpPr>
        <p:grpSpPr bwMode="auto">
          <a:xfrm>
            <a:off x="3992563" y="1085627"/>
            <a:ext cx="1041400" cy="1062037"/>
            <a:chOff x="1016388" y="738757"/>
            <a:chExt cx="731924" cy="747991"/>
          </a:xfrm>
        </p:grpSpPr>
        <p:grpSp>
          <p:nvGrpSpPr>
            <p:cNvPr id="59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61" name="Oval 20"/>
              <p:cNvSpPr/>
              <p:nvPr/>
            </p:nvSpPr>
            <p:spPr>
              <a:xfrm>
                <a:off x="1704975" y="1094518"/>
                <a:ext cx="1514475" cy="1515332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0" name="TextBox 7"/>
            <p:cNvSpPr txBox="1">
              <a:spLocks noChangeArrowheads="1"/>
            </p:cNvSpPr>
            <p:nvPr/>
          </p:nvSpPr>
          <p:spPr bwMode="auto">
            <a:xfrm>
              <a:off x="1246510" y="738757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sp>
        <p:nvSpPr>
          <p:cNvPr id="63" name="Flowchart: Merge 22"/>
          <p:cNvSpPr/>
          <p:nvPr/>
        </p:nvSpPr>
        <p:spPr>
          <a:xfrm>
            <a:off x="3125088" y="1550256"/>
            <a:ext cx="2935224" cy="1906524"/>
          </a:xfrm>
          <a:prstGeom prst="flowChartMerge">
            <a:avLst/>
          </a:prstGeom>
          <a:gradFill flip="none" rotWithShape="1">
            <a:gsLst>
              <a:gs pos="100000">
                <a:sysClr val="window" lastClr="FFFFFF"/>
              </a:gs>
              <a:gs pos="100000">
                <a:srgbClr val="00B050"/>
              </a:gs>
              <a:gs pos="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4" name="Rektangel 76"/>
          <p:cNvSpPr>
            <a:spLocks noChangeArrowheads="1"/>
          </p:cNvSpPr>
          <p:nvPr/>
        </p:nvSpPr>
        <p:spPr bwMode="auto">
          <a:xfrm>
            <a:off x="3851275" y="1563464"/>
            <a:ext cx="149860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latin typeface="Calibri" pitchFamily="-108" charset="0"/>
            </a:endParaRPr>
          </a:p>
        </p:txBody>
      </p:sp>
      <p:grpSp>
        <p:nvGrpSpPr>
          <p:cNvPr id="65" name="Group 96"/>
          <p:cNvGrpSpPr>
            <a:grpSpLocks/>
          </p:cNvGrpSpPr>
          <p:nvPr/>
        </p:nvGrpSpPr>
        <p:grpSpPr bwMode="auto">
          <a:xfrm>
            <a:off x="4044950" y="4765452"/>
            <a:ext cx="1041400" cy="1039812"/>
            <a:chOff x="1016388" y="754824"/>
            <a:chExt cx="731924" cy="731924"/>
          </a:xfrm>
        </p:grpSpPr>
        <p:grpSp>
          <p:nvGrpSpPr>
            <p:cNvPr id="66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68" name="Oval 27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67" name="TextBox 7"/>
            <p:cNvSpPr txBox="1">
              <a:spLocks noChangeArrowheads="1"/>
            </p:cNvSpPr>
            <p:nvPr/>
          </p:nvSpPr>
          <p:spPr bwMode="auto">
            <a:xfrm>
              <a:off x="1246510" y="1073452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5</a:t>
              </a:r>
            </a:p>
          </p:txBody>
        </p:sp>
      </p:grpSp>
      <p:sp>
        <p:nvSpPr>
          <p:cNvPr id="70" name="Flowchart: Extract 29"/>
          <p:cNvSpPr/>
          <p:nvPr/>
        </p:nvSpPr>
        <p:spPr>
          <a:xfrm>
            <a:off x="3125088" y="3433920"/>
            <a:ext cx="2935224" cy="1906524"/>
          </a:xfrm>
          <a:prstGeom prst="flowChartExtract">
            <a:avLst/>
          </a:prstGeom>
          <a:gradFill flip="none" rotWithShape="1">
            <a:gsLst>
              <a:gs pos="100000">
                <a:sysClr val="window" lastClr="FFFFFF"/>
              </a:gs>
              <a:gs pos="100000">
                <a:srgbClr val="00B050"/>
              </a:gs>
              <a:gs pos="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1" name="Rektangel 76"/>
          <p:cNvSpPr>
            <a:spLocks noChangeArrowheads="1"/>
          </p:cNvSpPr>
          <p:nvPr/>
        </p:nvSpPr>
        <p:spPr bwMode="auto">
          <a:xfrm>
            <a:off x="3851275" y="4159027"/>
            <a:ext cx="14986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latin typeface="Calibri" pitchFamily="-108" charset="0"/>
            </a:endParaRPr>
          </a:p>
        </p:txBody>
      </p:sp>
      <p:grpSp>
        <p:nvGrpSpPr>
          <p:cNvPr id="72" name="Group 96"/>
          <p:cNvGrpSpPr>
            <a:grpSpLocks/>
          </p:cNvGrpSpPr>
          <p:nvPr/>
        </p:nvGrpSpPr>
        <p:grpSpPr bwMode="auto">
          <a:xfrm>
            <a:off x="6927850" y="1085627"/>
            <a:ext cx="1041400" cy="1062037"/>
            <a:chOff x="1016388" y="738757"/>
            <a:chExt cx="731924" cy="747991"/>
          </a:xfrm>
        </p:grpSpPr>
        <p:grpSp>
          <p:nvGrpSpPr>
            <p:cNvPr id="73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75" name="Oval 34"/>
              <p:cNvSpPr/>
              <p:nvPr/>
            </p:nvSpPr>
            <p:spPr>
              <a:xfrm>
                <a:off x="1704975" y="1094518"/>
                <a:ext cx="1514475" cy="1515332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00B05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74" name="TextBox 7"/>
            <p:cNvSpPr txBox="1">
              <a:spLocks noChangeArrowheads="1"/>
            </p:cNvSpPr>
            <p:nvPr/>
          </p:nvSpPr>
          <p:spPr bwMode="auto">
            <a:xfrm>
              <a:off x="1246510" y="738757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sp>
        <p:nvSpPr>
          <p:cNvPr id="77" name="Flowchart: Merge 36"/>
          <p:cNvSpPr/>
          <p:nvPr/>
        </p:nvSpPr>
        <p:spPr>
          <a:xfrm>
            <a:off x="6060312" y="1550256"/>
            <a:ext cx="2935224" cy="1906524"/>
          </a:xfrm>
          <a:prstGeom prst="flowChartMerge">
            <a:avLst/>
          </a:prstGeom>
          <a:gradFill flip="none" rotWithShape="1">
            <a:gsLst>
              <a:gs pos="100000">
                <a:sysClr val="window" lastClr="FFFFFF"/>
              </a:gs>
              <a:gs pos="100000">
                <a:srgbClr val="00B050"/>
              </a:gs>
              <a:gs pos="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8" name="Rektangel 76"/>
          <p:cNvSpPr>
            <a:spLocks noChangeArrowheads="1"/>
          </p:cNvSpPr>
          <p:nvPr/>
        </p:nvSpPr>
        <p:spPr bwMode="auto">
          <a:xfrm>
            <a:off x="6786563" y="1560289"/>
            <a:ext cx="1498600" cy="116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latin typeface="Calibri" pitchFamily="-108" charset="0"/>
            </a:endParaRPr>
          </a:p>
        </p:txBody>
      </p:sp>
      <p:grpSp>
        <p:nvGrpSpPr>
          <p:cNvPr id="79" name="Group 96"/>
          <p:cNvGrpSpPr>
            <a:grpSpLocks/>
          </p:cNvGrpSpPr>
          <p:nvPr/>
        </p:nvGrpSpPr>
        <p:grpSpPr bwMode="auto">
          <a:xfrm>
            <a:off x="6980238" y="4765452"/>
            <a:ext cx="1041400" cy="1039812"/>
            <a:chOff x="1016388" y="754824"/>
            <a:chExt cx="731924" cy="731924"/>
          </a:xfrm>
        </p:grpSpPr>
        <p:grpSp>
          <p:nvGrpSpPr>
            <p:cNvPr id="80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82" name="Oval 41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3" name="Oval 4"/>
              <p:cNvSpPr/>
              <p:nvPr/>
            </p:nvSpPr>
            <p:spPr>
              <a:xfrm>
                <a:off x="1781186" y="1143011"/>
                <a:ext cx="1362055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1" name="TextBox 7"/>
            <p:cNvSpPr txBox="1">
              <a:spLocks noChangeArrowheads="1"/>
            </p:cNvSpPr>
            <p:nvPr/>
          </p:nvSpPr>
          <p:spPr bwMode="auto">
            <a:xfrm>
              <a:off x="1246510" y="1073452"/>
              <a:ext cx="342624" cy="4112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6</a:t>
              </a:r>
            </a:p>
          </p:txBody>
        </p:sp>
      </p:grpSp>
      <p:sp>
        <p:nvSpPr>
          <p:cNvPr id="84" name="Flowchart: Extract 43"/>
          <p:cNvSpPr/>
          <p:nvPr/>
        </p:nvSpPr>
        <p:spPr>
          <a:xfrm>
            <a:off x="6060312" y="3433920"/>
            <a:ext cx="2935224" cy="1906524"/>
          </a:xfrm>
          <a:prstGeom prst="flowChartExtract">
            <a:avLst/>
          </a:prstGeom>
          <a:gradFill flip="none" rotWithShape="1">
            <a:gsLst>
              <a:gs pos="100000">
                <a:sysClr val="window" lastClr="FFFFFF"/>
              </a:gs>
              <a:gs pos="100000">
                <a:srgbClr val="00B050"/>
              </a:gs>
              <a:gs pos="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5" name="Rektangel 76"/>
          <p:cNvSpPr>
            <a:spLocks noChangeArrowheads="1"/>
          </p:cNvSpPr>
          <p:nvPr/>
        </p:nvSpPr>
        <p:spPr bwMode="auto">
          <a:xfrm>
            <a:off x="6786563" y="4159027"/>
            <a:ext cx="149860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/>
            <a:r>
              <a:rPr lang="en-US" sz="1400" noProof="1"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 sz="1400"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48163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96"/>
          <p:cNvGrpSpPr>
            <a:grpSpLocks/>
          </p:cNvGrpSpPr>
          <p:nvPr/>
        </p:nvGrpSpPr>
        <p:grpSpPr bwMode="auto">
          <a:xfrm>
            <a:off x="6981825" y="847345"/>
            <a:ext cx="1041400" cy="1039813"/>
            <a:chOff x="1016388" y="754824"/>
            <a:chExt cx="731924" cy="731924"/>
          </a:xfrm>
        </p:grpSpPr>
        <p:grpSp>
          <p:nvGrpSpPr>
            <p:cNvPr id="31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33" name="Oval 6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Oval 4"/>
              <p:cNvSpPr/>
              <p:nvPr/>
            </p:nvSpPr>
            <p:spPr>
              <a:xfrm>
                <a:off x="1781186" y="1143011"/>
                <a:ext cx="1362054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2" name="TextBox 7"/>
            <p:cNvSpPr txBox="1">
              <a:spLocks noChangeArrowheads="1"/>
            </p:cNvSpPr>
            <p:nvPr/>
          </p:nvSpPr>
          <p:spPr bwMode="auto">
            <a:xfrm>
              <a:off x="1246510" y="899667"/>
              <a:ext cx="342624" cy="411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grpSp>
        <p:nvGrpSpPr>
          <p:cNvPr id="35" name="Group 96"/>
          <p:cNvGrpSpPr>
            <a:grpSpLocks/>
          </p:cNvGrpSpPr>
          <p:nvPr/>
        </p:nvGrpSpPr>
        <p:grpSpPr bwMode="auto">
          <a:xfrm>
            <a:off x="6981825" y="2284033"/>
            <a:ext cx="1041400" cy="1039812"/>
            <a:chOff x="1016388" y="754824"/>
            <a:chExt cx="731924" cy="731924"/>
          </a:xfrm>
        </p:grpSpPr>
        <p:grpSp>
          <p:nvGrpSpPr>
            <p:cNvPr id="36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38" name="Oval 11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Oval 4"/>
              <p:cNvSpPr/>
              <p:nvPr/>
            </p:nvSpPr>
            <p:spPr>
              <a:xfrm>
                <a:off x="1781186" y="1143011"/>
                <a:ext cx="1362054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37" name="TextBox 7"/>
            <p:cNvSpPr txBox="1">
              <a:spLocks noChangeArrowheads="1"/>
            </p:cNvSpPr>
            <p:nvPr/>
          </p:nvSpPr>
          <p:spPr bwMode="auto">
            <a:xfrm>
              <a:off x="1246510" y="906371"/>
              <a:ext cx="342624" cy="411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grpSp>
        <p:nvGrpSpPr>
          <p:cNvPr id="40" name="Group 96"/>
          <p:cNvGrpSpPr>
            <a:grpSpLocks/>
          </p:cNvGrpSpPr>
          <p:nvPr/>
        </p:nvGrpSpPr>
        <p:grpSpPr bwMode="auto">
          <a:xfrm>
            <a:off x="6981825" y="3654045"/>
            <a:ext cx="1041400" cy="1039813"/>
            <a:chOff x="1016388" y="754824"/>
            <a:chExt cx="731924" cy="731924"/>
          </a:xfrm>
        </p:grpSpPr>
        <p:grpSp>
          <p:nvGrpSpPr>
            <p:cNvPr id="41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43" name="Oval 16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Oval 4"/>
              <p:cNvSpPr/>
              <p:nvPr/>
            </p:nvSpPr>
            <p:spPr>
              <a:xfrm>
                <a:off x="1781186" y="1143011"/>
                <a:ext cx="1362054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2" name="TextBox 7"/>
            <p:cNvSpPr txBox="1">
              <a:spLocks noChangeArrowheads="1"/>
            </p:cNvSpPr>
            <p:nvPr/>
          </p:nvSpPr>
          <p:spPr bwMode="auto">
            <a:xfrm>
              <a:off x="1246510" y="899667"/>
              <a:ext cx="342624" cy="411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sp>
        <p:nvSpPr>
          <p:cNvPr id="45" name="Rectangle 18"/>
          <p:cNvSpPr/>
          <p:nvPr/>
        </p:nvSpPr>
        <p:spPr bwMode="auto">
          <a:xfrm>
            <a:off x="1027130" y="3847070"/>
            <a:ext cx="6019800" cy="742832"/>
          </a:xfrm>
          <a:prstGeom prst="rect">
            <a:avLst/>
          </a:prstGeom>
          <a:gradFill flip="none" rotWithShape="1">
            <a:gsLst>
              <a:gs pos="55000">
                <a:sysClr val="window" lastClr="FFFFFF">
                  <a:lumMod val="65000"/>
                </a:sysClr>
              </a:gs>
              <a:gs pos="100000">
                <a:srgbClr val="004D86">
                  <a:alpha val="0"/>
                </a:srgbClr>
              </a:gs>
            </a:gsLst>
            <a:lin ang="0" scaled="1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ctangle 20"/>
          <p:cNvSpPr/>
          <p:nvPr/>
        </p:nvSpPr>
        <p:spPr bwMode="auto">
          <a:xfrm>
            <a:off x="1027130" y="2429345"/>
            <a:ext cx="6019800" cy="742832"/>
          </a:xfrm>
          <a:prstGeom prst="rect">
            <a:avLst/>
          </a:prstGeom>
          <a:gradFill flip="none" rotWithShape="1">
            <a:gsLst>
              <a:gs pos="55000">
                <a:sysClr val="window" lastClr="FFFFFF">
                  <a:lumMod val="65000"/>
                </a:sysClr>
              </a:gs>
              <a:gs pos="100000">
                <a:srgbClr val="004D86">
                  <a:alpha val="0"/>
                </a:srgbClr>
              </a:gs>
            </a:gsLst>
            <a:lin ang="0" scaled="1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Rectangle 22"/>
          <p:cNvSpPr/>
          <p:nvPr/>
        </p:nvSpPr>
        <p:spPr bwMode="auto">
          <a:xfrm>
            <a:off x="1027130" y="1018434"/>
            <a:ext cx="6019800" cy="742832"/>
          </a:xfrm>
          <a:prstGeom prst="rect">
            <a:avLst/>
          </a:prstGeom>
          <a:gradFill flip="none" rotWithShape="1">
            <a:gsLst>
              <a:gs pos="55000">
                <a:sysClr val="window" lastClr="FFFFFF">
                  <a:lumMod val="65000"/>
                </a:sysClr>
              </a:gs>
              <a:gs pos="100000">
                <a:srgbClr val="004D86">
                  <a:alpha val="0"/>
                </a:srgbClr>
              </a:gs>
            </a:gsLst>
            <a:lin ang="0" scaled="1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Rektangel 76"/>
          <p:cNvSpPr>
            <a:spLocks noChangeArrowheads="1"/>
          </p:cNvSpPr>
          <p:nvPr/>
        </p:nvSpPr>
        <p:spPr bwMode="auto">
          <a:xfrm>
            <a:off x="1169988" y="1120395"/>
            <a:ext cx="5718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</a:t>
            </a:r>
          </a:p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49" name="Group 96"/>
          <p:cNvGrpSpPr>
            <a:grpSpLocks/>
          </p:cNvGrpSpPr>
          <p:nvPr/>
        </p:nvGrpSpPr>
        <p:grpSpPr bwMode="auto">
          <a:xfrm>
            <a:off x="6981825" y="5022470"/>
            <a:ext cx="1041400" cy="1039813"/>
            <a:chOff x="1016388" y="754824"/>
            <a:chExt cx="731924" cy="731924"/>
          </a:xfrm>
        </p:grpSpPr>
        <p:grpSp>
          <p:nvGrpSpPr>
            <p:cNvPr id="50" name="Group 51"/>
            <p:cNvGrpSpPr>
              <a:grpSpLocks/>
            </p:cNvGrpSpPr>
            <p:nvPr/>
          </p:nvGrpSpPr>
          <p:grpSpPr bwMode="auto">
            <a:xfrm>
              <a:off x="1016388" y="754824"/>
              <a:ext cx="731924" cy="731924"/>
              <a:chOff x="1704975" y="1095375"/>
              <a:chExt cx="1514475" cy="1514475"/>
            </a:xfrm>
          </p:grpSpPr>
          <p:sp>
            <p:nvSpPr>
              <p:cNvPr id="52" name="Oval 27"/>
              <p:cNvSpPr/>
              <p:nvPr/>
            </p:nvSpPr>
            <p:spPr>
              <a:xfrm>
                <a:off x="1704975" y="1095375"/>
                <a:ext cx="1514475" cy="1514475"/>
              </a:xfrm>
              <a:prstGeom prst="ellipse">
                <a:avLst/>
              </a:prstGeom>
              <a:gradFill flip="none" rotWithShape="1">
                <a:gsLst>
                  <a:gs pos="0">
                    <a:srgbClr val="5AF300"/>
                  </a:gs>
                  <a:gs pos="100000">
                    <a:srgbClr val="208A00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208A00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Oval 4"/>
              <p:cNvSpPr/>
              <p:nvPr/>
            </p:nvSpPr>
            <p:spPr>
              <a:xfrm>
                <a:off x="1781186" y="1143011"/>
                <a:ext cx="1362054" cy="1362054"/>
              </a:xfrm>
              <a:prstGeom prst="ellipse">
                <a:avLst/>
              </a:prstGeom>
              <a:gradFill rotWithShape="1">
                <a:gsLst>
                  <a:gs pos="6000">
                    <a:sysClr val="window" lastClr="FFFFFF"/>
                  </a:gs>
                  <a:gs pos="61000">
                    <a:srgbClr val="0070C0">
                      <a:alpha val="0"/>
                    </a:srgbClr>
                  </a:gs>
                </a:gsLst>
                <a:lin ang="6000000" scaled="0"/>
              </a:gradFill>
              <a:ln w="34925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1" name="TextBox 7"/>
            <p:cNvSpPr txBox="1">
              <a:spLocks noChangeArrowheads="1"/>
            </p:cNvSpPr>
            <p:nvPr/>
          </p:nvSpPr>
          <p:spPr bwMode="auto">
            <a:xfrm>
              <a:off x="1246510" y="899667"/>
              <a:ext cx="342624" cy="4112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sp>
        <p:nvSpPr>
          <p:cNvPr id="54" name="Rectangle 29"/>
          <p:cNvSpPr/>
          <p:nvPr/>
        </p:nvSpPr>
        <p:spPr bwMode="auto">
          <a:xfrm>
            <a:off x="1027130" y="5194006"/>
            <a:ext cx="6019800" cy="742832"/>
          </a:xfrm>
          <a:prstGeom prst="rect">
            <a:avLst/>
          </a:prstGeom>
          <a:gradFill flip="none" rotWithShape="1">
            <a:gsLst>
              <a:gs pos="55000">
                <a:sysClr val="window" lastClr="FFFFFF">
                  <a:lumMod val="65000"/>
                </a:sysClr>
              </a:gs>
              <a:gs pos="100000">
                <a:srgbClr val="004D86">
                  <a:alpha val="0"/>
                </a:srgbClr>
              </a:gs>
            </a:gsLst>
            <a:lin ang="0" scaled="1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5" name="Rektangel 76"/>
          <p:cNvSpPr>
            <a:spLocks noChangeArrowheads="1"/>
          </p:cNvSpPr>
          <p:nvPr/>
        </p:nvSpPr>
        <p:spPr bwMode="auto">
          <a:xfrm>
            <a:off x="1169988" y="2560258"/>
            <a:ext cx="5718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</a:t>
            </a:r>
          </a:p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6" name="Rektangel 76"/>
          <p:cNvSpPr>
            <a:spLocks noChangeArrowheads="1"/>
          </p:cNvSpPr>
          <p:nvPr/>
        </p:nvSpPr>
        <p:spPr bwMode="auto">
          <a:xfrm>
            <a:off x="1169988" y="3958845"/>
            <a:ext cx="5718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</a:t>
            </a:r>
          </a:p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7" name="Rektangel 76"/>
          <p:cNvSpPr>
            <a:spLocks noChangeArrowheads="1"/>
          </p:cNvSpPr>
          <p:nvPr/>
        </p:nvSpPr>
        <p:spPr bwMode="auto">
          <a:xfrm>
            <a:off x="1169988" y="5289170"/>
            <a:ext cx="57181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</a:t>
            </a:r>
          </a:p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 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56689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58"/>
          <p:cNvGrpSpPr>
            <a:grpSpLocks/>
          </p:cNvGrpSpPr>
          <p:nvPr/>
        </p:nvGrpSpPr>
        <p:grpSpPr bwMode="auto">
          <a:xfrm>
            <a:off x="1008063" y="843954"/>
            <a:ext cx="6778625" cy="773113"/>
            <a:chOff x="1001036" y="1048115"/>
            <a:chExt cx="6778964" cy="772729"/>
          </a:xfrm>
        </p:grpSpPr>
        <p:grpSp>
          <p:nvGrpSpPr>
            <p:cNvPr id="51" name="Group 96"/>
            <p:cNvGrpSpPr>
              <a:grpSpLocks/>
            </p:cNvGrpSpPr>
            <p:nvPr/>
          </p:nvGrpSpPr>
          <p:grpSpPr bwMode="auto">
            <a:xfrm>
              <a:off x="7006091" y="1048115"/>
              <a:ext cx="773909" cy="772729"/>
              <a:chOff x="1016388" y="754824"/>
              <a:chExt cx="731924" cy="731924"/>
            </a:xfrm>
          </p:grpSpPr>
          <p:grpSp>
            <p:nvGrpSpPr>
              <p:cNvPr id="54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56" name="Oval 16"/>
                <p:cNvSpPr/>
                <p:nvPr/>
              </p:nvSpPr>
              <p:spPr>
                <a:xfrm>
                  <a:off x="1706456" y="1095375"/>
                  <a:ext cx="1512994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57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55" name="TextBox 7"/>
              <p:cNvSpPr txBox="1">
                <a:spLocks noChangeArrowheads="1"/>
              </p:cNvSpPr>
              <p:nvPr/>
            </p:nvSpPr>
            <p:spPr bwMode="auto">
              <a:xfrm>
                <a:off x="1234499" y="839520"/>
                <a:ext cx="342624" cy="495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1</a:t>
                </a:r>
              </a:p>
            </p:txBody>
          </p:sp>
        </p:grpSp>
        <p:sp>
          <p:nvSpPr>
            <p:cNvPr id="52" name="Rectangle 22"/>
            <p:cNvSpPr/>
            <p:nvPr/>
          </p:nvSpPr>
          <p:spPr bwMode="auto">
            <a:xfrm>
              <a:off x="1001036" y="1175115"/>
              <a:ext cx="6019800" cy="550385"/>
            </a:xfrm>
            <a:prstGeom prst="rect">
              <a:avLst/>
            </a:prstGeom>
            <a:gradFill flip="none" rotWithShape="1">
              <a:gsLst>
                <a:gs pos="55000">
                  <a:sysClr val="window" lastClr="FFFFFF">
                    <a:lumMod val="65000"/>
                  </a:sysClr>
                </a:gs>
                <a:gs pos="100000">
                  <a:srgbClr val="004D86">
                    <a:alpha val="0"/>
                  </a:srgbClr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36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Rektangel 76"/>
            <p:cNvSpPr>
              <a:spLocks noChangeArrowheads="1"/>
            </p:cNvSpPr>
            <p:nvPr/>
          </p:nvSpPr>
          <p:spPr bwMode="auto">
            <a:xfrm>
              <a:off x="1287916" y="1264016"/>
              <a:ext cx="571817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text. This is an example text. </a:t>
              </a:r>
              <a:endParaRPr kumimoji="0" lang="da-DK" sz="1400" b="0" i="0" u="none" strike="noStrike" kern="0" cap="none" spc="0" normalizeH="0" baseline="0" noProof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58" name="Group 59"/>
          <p:cNvGrpSpPr>
            <a:grpSpLocks/>
          </p:cNvGrpSpPr>
          <p:nvPr/>
        </p:nvGrpSpPr>
        <p:grpSpPr bwMode="auto">
          <a:xfrm>
            <a:off x="1008063" y="1753592"/>
            <a:ext cx="6778625" cy="773112"/>
            <a:chOff x="1015781" y="1971033"/>
            <a:chExt cx="6778964" cy="772729"/>
          </a:xfrm>
        </p:grpSpPr>
        <p:grpSp>
          <p:nvGrpSpPr>
            <p:cNvPr id="59" name="Group 96"/>
            <p:cNvGrpSpPr>
              <a:grpSpLocks/>
            </p:cNvGrpSpPr>
            <p:nvPr/>
          </p:nvGrpSpPr>
          <p:grpSpPr bwMode="auto">
            <a:xfrm>
              <a:off x="7020836" y="1971033"/>
              <a:ext cx="773909" cy="772729"/>
              <a:chOff x="1016388" y="754824"/>
              <a:chExt cx="731924" cy="731924"/>
            </a:xfrm>
          </p:grpSpPr>
          <p:grpSp>
            <p:nvGrpSpPr>
              <p:cNvPr id="62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64" name="Oval 26"/>
                <p:cNvSpPr/>
                <p:nvPr/>
              </p:nvSpPr>
              <p:spPr>
                <a:xfrm>
                  <a:off x="1706456" y="1095375"/>
                  <a:ext cx="1512994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3" name="TextBox 7"/>
              <p:cNvSpPr txBox="1">
                <a:spLocks noChangeArrowheads="1"/>
              </p:cNvSpPr>
              <p:nvPr/>
            </p:nvSpPr>
            <p:spPr bwMode="auto">
              <a:xfrm>
                <a:off x="1234499" y="839520"/>
                <a:ext cx="342624" cy="495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2</a:t>
                </a:r>
              </a:p>
            </p:txBody>
          </p:sp>
        </p:grpSp>
        <p:sp>
          <p:nvSpPr>
            <p:cNvPr id="60" name="Rectangle 28"/>
            <p:cNvSpPr/>
            <p:nvPr/>
          </p:nvSpPr>
          <p:spPr bwMode="auto">
            <a:xfrm>
              <a:off x="1015781" y="2098033"/>
              <a:ext cx="6019800" cy="550385"/>
            </a:xfrm>
            <a:prstGeom prst="rect">
              <a:avLst/>
            </a:prstGeom>
            <a:gradFill flip="none" rotWithShape="1">
              <a:gsLst>
                <a:gs pos="55000">
                  <a:sysClr val="window" lastClr="FFFFFF">
                    <a:lumMod val="65000"/>
                  </a:sysClr>
                </a:gs>
                <a:gs pos="100000">
                  <a:srgbClr val="004D86">
                    <a:alpha val="0"/>
                  </a:srgbClr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36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Rektangel 76"/>
            <p:cNvSpPr>
              <a:spLocks noChangeArrowheads="1"/>
            </p:cNvSpPr>
            <p:nvPr/>
          </p:nvSpPr>
          <p:spPr bwMode="auto">
            <a:xfrm>
              <a:off x="1302661" y="2186934"/>
              <a:ext cx="571817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text. This is an example text. </a:t>
              </a:r>
              <a:endParaRPr kumimoji="0" lang="da-DK" sz="1400" b="0" i="0" u="none" strike="noStrike" kern="0" cap="none" spc="0" normalizeH="0" baseline="0" noProof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66" name="Group 64"/>
          <p:cNvGrpSpPr>
            <a:grpSpLocks/>
          </p:cNvGrpSpPr>
          <p:nvPr/>
        </p:nvGrpSpPr>
        <p:grpSpPr bwMode="auto">
          <a:xfrm>
            <a:off x="1008063" y="2663229"/>
            <a:ext cx="6778625" cy="773113"/>
            <a:chOff x="1008408" y="2842697"/>
            <a:chExt cx="6778964" cy="772729"/>
          </a:xfrm>
        </p:grpSpPr>
        <p:grpSp>
          <p:nvGrpSpPr>
            <p:cNvPr id="67" name="Group 96"/>
            <p:cNvGrpSpPr>
              <a:grpSpLocks/>
            </p:cNvGrpSpPr>
            <p:nvPr/>
          </p:nvGrpSpPr>
          <p:grpSpPr bwMode="auto">
            <a:xfrm>
              <a:off x="7013463" y="2842697"/>
              <a:ext cx="773909" cy="772729"/>
              <a:chOff x="1016388" y="754824"/>
              <a:chExt cx="731924" cy="731924"/>
            </a:xfrm>
          </p:grpSpPr>
          <p:grpSp>
            <p:nvGrpSpPr>
              <p:cNvPr id="70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72" name="Oval 33"/>
                <p:cNvSpPr/>
                <p:nvPr/>
              </p:nvSpPr>
              <p:spPr>
                <a:xfrm>
                  <a:off x="1706456" y="1095375"/>
                  <a:ext cx="1512994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1" name="TextBox 7"/>
              <p:cNvSpPr txBox="1">
                <a:spLocks noChangeArrowheads="1"/>
              </p:cNvSpPr>
              <p:nvPr/>
            </p:nvSpPr>
            <p:spPr bwMode="auto">
              <a:xfrm>
                <a:off x="1234499" y="839520"/>
                <a:ext cx="342624" cy="495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3</a:t>
                </a:r>
              </a:p>
            </p:txBody>
          </p:sp>
        </p:grpSp>
        <p:sp>
          <p:nvSpPr>
            <p:cNvPr id="68" name="Rectangle 35"/>
            <p:cNvSpPr/>
            <p:nvPr/>
          </p:nvSpPr>
          <p:spPr bwMode="auto">
            <a:xfrm>
              <a:off x="1008408" y="2969697"/>
              <a:ext cx="6019800" cy="550385"/>
            </a:xfrm>
            <a:prstGeom prst="rect">
              <a:avLst/>
            </a:prstGeom>
            <a:gradFill flip="none" rotWithShape="1">
              <a:gsLst>
                <a:gs pos="55000">
                  <a:sysClr val="window" lastClr="FFFFFF">
                    <a:lumMod val="65000"/>
                  </a:sysClr>
                </a:gs>
                <a:gs pos="100000">
                  <a:srgbClr val="004D86">
                    <a:alpha val="0"/>
                  </a:srgbClr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36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ktangel 76"/>
            <p:cNvSpPr>
              <a:spLocks noChangeArrowheads="1"/>
            </p:cNvSpPr>
            <p:nvPr/>
          </p:nvSpPr>
          <p:spPr bwMode="auto">
            <a:xfrm>
              <a:off x="1295288" y="3058598"/>
              <a:ext cx="571817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text. This is an example text. </a:t>
              </a:r>
              <a:endParaRPr kumimoji="0" lang="da-DK" sz="1400" b="0" i="0" u="none" strike="noStrike" kern="0" cap="none" spc="0" normalizeH="0" baseline="0" noProof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74" name="Group 65"/>
          <p:cNvGrpSpPr>
            <a:grpSpLocks/>
          </p:cNvGrpSpPr>
          <p:nvPr/>
        </p:nvGrpSpPr>
        <p:grpSpPr bwMode="auto">
          <a:xfrm>
            <a:off x="1008063" y="3572867"/>
            <a:ext cx="6778625" cy="771525"/>
            <a:chOff x="1008408" y="3771899"/>
            <a:chExt cx="6778964" cy="772729"/>
          </a:xfrm>
        </p:grpSpPr>
        <p:grpSp>
          <p:nvGrpSpPr>
            <p:cNvPr id="75" name="Group 96"/>
            <p:cNvGrpSpPr>
              <a:grpSpLocks/>
            </p:cNvGrpSpPr>
            <p:nvPr/>
          </p:nvGrpSpPr>
          <p:grpSpPr bwMode="auto">
            <a:xfrm>
              <a:off x="7013463" y="3771899"/>
              <a:ext cx="773909" cy="772729"/>
              <a:chOff x="1016388" y="754824"/>
              <a:chExt cx="731924" cy="731924"/>
            </a:xfrm>
          </p:grpSpPr>
          <p:grpSp>
            <p:nvGrpSpPr>
              <p:cNvPr id="78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80" name="Oval 40"/>
                <p:cNvSpPr/>
                <p:nvPr/>
              </p:nvSpPr>
              <p:spPr>
                <a:xfrm>
                  <a:off x="1706456" y="1095375"/>
                  <a:ext cx="1512994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9" name="TextBox 7"/>
              <p:cNvSpPr txBox="1">
                <a:spLocks noChangeArrowheads="1"/>
              </p:cNvSpPr>
              <p:nvPr/>
            </p:nvSpPr>
            <p:spPr bwMode="auto">
              <a:xfrm>
                <a:off x="1210476" y="839521"/>
                <a:ext cx="476982" cy="495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</a:rPr>
                  <a:t>4</a:t>
                </a:r>
              </a:p>
            </p:txBody>
          </p:sp>
        </p:grpSp>
        <p:sp>
          <p:nvSpPr>
            <p:cNvPr id="76" name="Rectangle 42"/>
            <p:cNvSpPr/>
            <p:nvPr/>
          </p:nvSpPr>
          <p:spPr bwMode="auto">
            <a:xfrm>
              <a:off x="1008408" y="3898899"/>
              <a:ext cx="6019800" cy="550385"/>
            </a:xfrm>
            <a:prstGeom prst="rect">
              <a:avLst/>
            </a:prstGeom>
            <a:gradFill flip="none" rotWithShape="1">
              <a:gsLst>
                <a:gs pos="55000">
                  <a:sysClr val="window" lastClr="FFFFFF">
                    <a:lumMod val="65000"/>
                  </a:sysClr>
                </a:gs>
                <a:gs pos="100000">
                  <a:srgbClr val="004D86">
                    <a:alpha val="0"/>
                  </a:srgbClr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36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"/>
                <a:ea typeface="+mn-ea"/>
                <a:cs typeface="+mn-cs"/>
              </a:endParaRPr>
            </a:p>
          </p:txBody>
        </p:sp>
        <p:sp>
          <p:nvSpPr>
            <p:cNvPr id="77" name="Rektangel 76"/>
            <p:cNvSpPr>
              <a:spLocks noChangeArrowheads="1"/>
            </p:cNvSpPr>
            <p:nvPr/>
          </p:nvSpPr>
          <p:spPr bwMode="auto">
            <a:xfrm>
              <a:off x="1280543" y="3987800"/>
              <a:ext cx="571817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cs typeface="Arial" charset="0"/>
                </a:rPr>
                <a:t>Go ahead and replace it with your own text. This is an example text. </a:t>
              </a:r>
              <a:endParaRPr kumimoji="0" lang="da-DK" sz="1400" b="0" i="0" u="none" strike="noStrike" kern="0" cap="none" spc="0" normalizeH="0" baseline="0" noProof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2" name="Group 66"/>
          <p:cNvGrpSpPr>
            <a:grpSpLocks/>
          </p:cNvGrpSpPr>
          <p:nvPr/>
        </p:nvGrpSpPr>
        <p:grpSpPr bwMode="auto">
          <a:xfrm>
            <a:off x="1008063" y="4480917"/>
            <a:ext cx="6778625" cy="773112"/>
            <a:chOff x="1008408" y="4821715"/>
            <a:chExt cx="6778964" cy="772729"/>
          </a:xfrm>
        </p:grpSpPr>
        <p:grpSp>
          <p:nvGrpSpPr>
            <p:cNvPr id="83" name="Group 96"/>
            <p:cNvGrpSpPr>
              <a:grpSpLocks/>
            </p:cNvGrpSpPr>
            <p:nvPr/>
          </p:nvGrpSpPr>
          <p:grpSpPr bwMode="auto">
            <a:xfrm>
              <a:off x="7013463" y="4821715"/>
              <a:ext cx="773909" cy="772729"/>
              <a:chOff x="1016388" y="754824"/>
              <a:chExt cx="731924" cy="731924"/>
            </a:xfrm>
          </p:grpSpPr>
          <p:grpSp>
            <p:nvGrpSpPr>
              <p:cNvPr id="86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88" name="Oval 47"/>
                <p:cNvSpPr/>
                <p:nvPr/>
              </p:nvSpPr>
              <p:spPr>
                <a:xfrm>
                  <a:off x="1706456" y="1095375"/>
                  <a:ext cx="1512994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7" name="TextBox 7"/>
              <p:cNvSpPr txBox="1">
                <a:spLocks noChangeArrowheads="1"/>
              </p:cNvSpPr>
              <p:nvPr/>
            </p:nvSpPr>
            <p:spPr bwMode="auto">
              <a:xfrm>
                <a:off x="1234499" y="839520"/>
                <a:ext cx="342624" cy="495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5</a:t>
                </a:r>
              </a:p>
            </p:txBody>
          </p:sp>
        </p:grpSp>
        <p:sp>
          <p:nvSpPr>
            <p:cNvPr id="84" name="Rectangle 49"/>
            <p:cNvSpPr/>
            <p:nvPr/>
          </p:nvSpPr>
          <p:spPr bwMode="auto">
            <a:xfrm>
              <a:off x="1008408" y="4948715"/>
              <a:ext cx="6019800" cy="550385"/>
            </a:xfrm>
            <a:prstGeom prst="rect">
              <a:avLst/>
            </a:prstGeom>
            <a:gradFill flip="none" rotWithShape="1">
              <a:gsLst>
                <a:gs pos="55000">
                  <a:sysClr val="window" lastClr="FFFFFF">
                    <a:lumMod val="65000"/>
                  </a:sysClr>
                </a:gs>
                <a:gs pos="100000">
                  <a:srgbClr val="004D86">
                    <a:alpha val="0"/>
                  </a:srgbClr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36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5" name="Rektangel 76"/>
            <p:cNvSpPr>
              <a:spLocks noChangeArrowheads="1"/>
            </p:cNvSpPr>
            <p:nvPr/>
          </p:nvSpPr>
          <p:spPr bwMode="auto">
            <a:xfrm>
              <a:off x="1295288" y="5037616"/>
              <a:ext cx="571817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text. This is an example text. </a:t>
              </a:r>
              <a:endParaRPr kumimoji="0" lang="da-DK" sz="1400" b="0" i="0" u="none" strike="noStrike" kern="0" cap="none" spc="0" normalizeH="0" baseline="0" noProof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90" name="Group 63"/>
          <p:cNvGrpSpPr>
            <a:grpSpLocks/>
          </p:cNvGrpSpPr>
          <p:nvPr/>
        </p:nvGrpSpPr>
        <p:grpSpPr bwMode="auto">
          <a:xfrm>
            <a:off x="1008063" y="5390554"/>
            <a:ext cx="6778625" cy="773113"/>
            <a:chOff x="1001036" y="5594444"/>
            <a:chExt cx="6778964" cy="772729"/>
          </a:xfrm>
        </p:grpSpPr>
        <p:grpSp>
          <p:nvGrpSpPr>
            <p:cNvPr id="91" name="Group 96"/>
            <p:cNvGrpSpPr>
              <a:grpSpLocks/>
            </p:cNvGrpSpPr>
            <p:nvPr/>
          </p:nvGrpSpPr>
          <p:grpSpPr bwMode="auto">
            <a:xfrm>
              <a:off x="7006091" y="5594444"/>
              <a:ext cx="773909" cy="772729"/>
              <a:chOff x="1016388" y="754824"/>
              <a:chExt cx="731924" cy="731924"/>
            </a:xfrm>
          </p:grpSpPr>
          <p:grpSp>
            <p:nvGrpSpPr>
              <p:cNvPr id="94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96" name="Oval 54"/>
                <p:cNvSpPr/>
                <p:nvPr/>
              </p:nvSpPr>
              <p:spPr>
                <a:xfrm>
                  <a:off x="1706456" y="1095375"/>
                  <a:ext cx="1512994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5" name="TextBox 7"/>
              <p:cNvSpPr txBox="1">
                <a:spLocks noChangeArrowheads="1"/>
              </p:cNvSpPr>
              <p:nvPr/>
            </p:nvSpPr>
            <p:spPr bwMode="auto">
              <a:xfrm>
                <a:off x="1222488" y="839520"/>
                <a:ext cx="342624" cy="4955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6</a:t>
                </a:r>
              </a:p>
            </p:txBody>
          </p:sp>
        </p:grpSp>
        <p:sp>
          <p:nvSpPr>
            <p:cNvPr id="92" name="Rectangle 56"/>
            <p:cNvSpPr/>
            <p:nvPr/>
          </p:nvSpPr>
          <p:spPr bwMode="auto">
            <a:xfrm>
              <a:off x="1001036" y="5721444"/>
              <a:ext cx="6019800" cy="550385"/>
            </a:xfrm>
            <a:prstGeom prst="rect">
              <a:avLst/>
            </a:prstGeom>
            <a:gradFill flip="none" rotWithShape="1">
              <a:gsLst>
                <a:gs pos="55000">
                  <a:sysClr val="window" lastClr="FFFFFF">
                    <a:lumMod val="65000"/>
                  </a:sysClr>
                </a:gs>
                <a:gs pos="100000">
                  <a:srgbClr val="004D86">
                    <a:alpha val="0"/>
                  </a:srgbClr>
                </a:gs>
              </a:gsLst>
              <a:lin ang="0" scaled="1"/>
              <a:tileRect/>
            </a:gradFill>
            <a:ln w="31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36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3" name="Rektangel 76"/>
            <p:cNvSpPr>
              <a:spLocks noChangeArrowheads="1"/>
            </p:cNvSpPr>
            <p:nvPr/>
          </p:nvSpPr>
          <p:spPr bwMode="auto">
            <a:xfrm>
              <a:off x="1287916" y="5810345"/>
              <a:ext cx="5718175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1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text. This is an example text. </a:t>
              </a:r>
              <a:endParaRPr kumimoji="0" lang="da-DK" sz="1400" b="0" i="0" u="none" strike="noStrike" kern="0" cap="none" spc="0" normalizeH="0" baseline="0" noProof="0">
                <a:ln>
                  <a:noFill/>
                </a:ln>
                <a:solidFill>
                  <a:srgbClr val="171717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347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98"/>
          <p:cNvGrpSpPr>
            <a:grpSpLocks/>
          </p:cNvGrpSpPr>
          <p:nvPr/>
        </p:nvGrpSpPr>
        <p:grpSpPr bwMode="auto">
          <a:xfrm>
            <a:off x="989013" y="1611660"/>
            <a:ext cx="6597650" cy="579437"/>
            <a:chOff x="1255713" y="1808163"/>
            <a:chExt cx="6597650" cy="579437"/>
          </a:xfrm>
        </p:grpSpPr>
        <p:grpSp>
          <p:nvGrpSpPr>
            <p:cNvPr id="75" name="Group 59"/>
            <p:cNvGrpSpPr>
              <a:grpSpLocks/>
            </p:cNvGrpSpPr>
            <p:nvPr/>
          </p:nvGrpSpPr>
          <p:grpSpPr bwMode="auto">
            <a:xfrm>
              <a:off x="1255713" y="1882775"/>
              <a:ext cx="6019800" cy="441325"/>
              <a:chOff x="1008408" y="1206967"/>
              <a:chExt cx="6019800" cy="442333"/>
            </a:xfrm>
          </p:grpSpPr>
          <p:sp>
            <p:nvSpPr>
              <p:cNvPr id="81" name="Rectangle 22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  <p:grpSp>
          <p:nvGrpSpPr>
            <p:cNvPr id="76" name="Group 96"/>
            <p:cNvGrpSpPr>
              <a:grpSpLocks/>
            </p:cNvGrpSpPr>
            <p:nvPr/>
          </p:nvGrpSpPr>
          <p:grpSpPr bwMode="auto">
            <a:xfrm>
              <a:off x="7273925" y="1808163"/>
              <a:ext cx="579438" cy="579437"/>
              <a:chOff x="1016388" y="754824"/>
              <a:chExt cx="731924" cy="731924"/>
            </a:xfrm>
          </p:grpSpPr>
          <p:grpSp>
            <p:nvGrpSpPr>
              <p:cNvPr id="77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79" name="Oval 26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8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2</a:t>
                </a:r>
              </a:p>
            </p:txBody>
          </p:sp>
        </p:grpSp>
      </p:grpSp>
      <p:grpSp>
        <p:nvGrpSpPr>
          <p:cNvPr id="83" name="Group 97"/>
          <p:cNvGrpSpPr>
            <a:grpSpLocks/>
          </p:cNvGrpSpPr>
          <p:nvPr/>
        </p:nvGrpSpPr>
        <p:grpSpPr bwMode="auto">
          <a:xfrm>
            <a:off x="992188" y="998885"/>
            <a:ext cx="6591300" cy="577850"/>
            <a:chOff x="684213" y="1192213"/>
            <a:chExt cx="6591300" cy="577850"/>
          </a:xfrm>
        </p:grpSpPr>
        <p:grpSp>
          <p:nvGrpSpPr>
            <p:cNvPr id="84" name="Group 96"/>
            <p:cNvGrpSpPr>
              <a:grpSpLocks/>
            </p:cNvGrpSpPr>
            <p:nvPr/>
          </p:nvGrpSpPr>
          <p:grpSpPr bwMode="auto">
            <a:xfrm>
              <a:off x="684213" y="1192213"/>
              <a:ext cx="579437" cy="577850"/>
              <a:chOff x="1016388" y="754824"/>
              <a:chExt cx="731924" cy="731924"/>
            </a:xfrm>
          </p:grpSpPr>
          <p:grpSp>
            <p:nvGrpSpPr>
              <p:cNvPr id="88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90" name="Oval 16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9" name="TextBox 7"/>
              <p:cNvSpPr txBox="1">
                <a:spLocks noChangeArrowheads="1"/>
              </p:cNvSpPr>
              <p:nvPr/>
            </p:nvSpPr>
            <p:spPr bwMode="auto">
              <a:xfrm>
                <a:off x="1202457" y="807431"/>
                <a:ext cx="476982" cy="596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1</a:t>
                </a:r>
              </a:p>
            </p:txBody>
          </p:sp>
        </p:grpSp>
        <p:grpSp>
          <p:nvGrpSpPr>
            <p:cNvPr id="85" name="Group 58"/>
            <p:cNvGrpSpPr>
              <a:grpSpLocks/>
            </p:cNvGrpSpPr>
            <p:nvPr/>
          </p:nvGrpSpPr>
          <p:grpSpPr bwMode="auto">
            <a:xfrm>
              <a:off x="1255713" y="1262063"/>
              <a:ext cx="6019800" cy="442912"/>
              <a:chOff x="734228" y="2559750"/>
              <a:chExt cx="6019800" cy="442333"/>
            </a:xfrm>
          </p:grpSpPr>
          <p:sp>
            <p:nvSpPr>
              <p:cNvPr id="86" name="Rectangle 51"/>
              <p:cNvSpPr/>
              <p:nvPr/>
            </p:nvSpPr>
            <p:spPr bwMode="auto">
              <a:xfrm flipH="1">
                <a:off x="734228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</p:grpSp>
      <p:grpSp>
        <p:nvGrpSpPr>
          <p:cNvPr id="92" name="Group 99"/>
          <p:cNvGrpSpPr>
            <a:grpSpLocks/>
          </p:cNvGrpSpPr>
          <p:nvPr/>
        </p:nvGrpSpPr>
        <p:grpSpPr bwMode="auto">
          <a:xfrm>
            <a:off x="992188" y="2226022"/>
            <a:ext cx="6591300" cy="579438"/>
            <a:chOff x="654050" y="2387600"/>
            <a:chExt cx="6591300" cy="579438"/>
          </a:xfrm>
        </p:grpSpPr>
        <p:grpSp>
          <p:nvGrpSpPr>
            <p:cNvPr id="93" name="Group 96"/>
            <p:cNvGrpSpPr>
              <a:grpSpLocks/>
            </p:cNvGrpSpPr>
            <p:nvPr/>
          </p:nvGrpSpPr>
          <p:grpSpPr bwMode="auto">
            <a:xfrm>
              <a:off x="654050" y="2387600"/>
              <a:ext cx="581025" cy="579438"/>
              <a:chOff x="1016388" y="754824"/>
              <a:chExt cx="731924" cy="731924"/>
            </a:xfrm>
          </p:grpSpPr>
          <p:grpSp>
            <p:nvGrpSpPr>
              <p:cNvPr id="97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99" name="Oval 63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8" name="TextBox 7"/>
              <p:cNvSpPr txBox="1">
                <a:spLocks noChangeArrowheads="1"/>
              </p:cNvSpPr>
              <p:nvPr/>
            </p:nvSpPr>
            <p:spPr bwMode="auto">
              <a:xfrm>
                <a:off x="1202457" y="807431"/>
                <a:ext cx="476982" cy="596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3</a:t>
                </a:r>
              </a:p>
            </p:txBody>
          </p:sp>
        </p:grpSp>
        <p:grpSp>
          <p:nvGrpSpPr>
            <p:cNvPr id="94" name="Group 65"/>
            <p:cNvGrpSpPr>
              <a:grpSpLocks/>
            </p:cNvGrpSpPr>
            <p:nvPr/>
          </p:nvGrpSpPr>
          <p:grpSpPr bwMode="auto">
            <a:xfrm>
              <a:off x="1225550" y="2459038"/>
              <a:ext cx="6019800" cy="442912"/>
              <a:chOff x="734228" y="2559750"/>
              <a:chExt cx="6019800" cy="442333"/>
            </a:xfrm>
          </p:grpSpPr>
          <p:sp>
            <p:nvSpPr>
              <p:cNvPr id="95" name="Rectangle 66"/>
              <p:cNvSpPr/>
              <p:nvPr/>
            </p:nvSpPr>
            <p:spPr bwMode="auto">
              <a:xfrm flipH="1">
                <a:off x="734228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</p:grpSp>
      <p:grpSp>
        <p:nvGrpSpPr>
          <p:cNvPr id="101" name="Group 100"/>
          <p:cNvGrpSpPr>
            <a:grpSpLocks/>
          </p:cNvGrpSpPr>
          <p:nvPr/>
        </p:nvGrpSpPr>
        <p:grpSpPr bwMode="auto">
          <a:xfrm>
            <a:off x="989013" y="2840385"/>
            <a:ext cx="6597650" cy="579437"/>
            <a:chOff x="1255713" y="3005901"/>
            <a:chExt cx="6597650" cy="579437"/>
          </a:xfrm>
        </p:grpSpPr>
        <p:grpSp>
          <p:nvGrpSpPr>
            <p:cNvPr id="102" name="Group 59"/>
            <p:cNvGrpSpPr>
              <a:grpSpLocks/>
            </p:cNvGrpSpPr>
            <p:nvPr/>
          </p:nvGrpSpPr>
          <p:grpSpPr bwMode="auto">
            <a:xfrm>
              <a:off x="1255713" y="3080513"/>
              <a:ext cx="6019800" cy="441325"/>
              <a:chOff x="1008408" y="1206967"/>
              <a:chExt cx="6019800" cy="442333"/>
            </a:xfrm>
          </p:grpSpPr>
          <p:sp>
            <p:nvSpPr>
              <p:cNvPr id="108" name="Rectangle 50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  <p:grpSp>
          <p:nvGrpSpPr>
            <p:cNvPr id="103" name="Group 96"/>
            <p:cNvGrpSpPr>
              <a:grpSpLocks/>
            </p:cNvGrpSpPr>
            <p:nvPr/>
          </p:nvGrpSpPr>
          <p:grpSpPr bwMode="auto">
            <a:xfrm>
              <a:off x="7273925" y="3005901"/>
              <a:ext cx="579438" cy="579437"/>
              <a:chOff x="1016388" y="754824"/>
              <a:chExt cx="731924" cy="731924"/>
            </a:xfrm>
          </p:grpSpPr>
          <p:grpSp>
            <p:nvGrpSpPr>
              <p:cNvPr id="104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06" name="Oval 58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5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4</a:t>
                </a:r>
              </a:p>
            </p:txBody>
          </p:sp>
        </p:grpSp>
      </p:grpSp>
      <p:grpSp>
        <p:nvGrpSpPr>
          <p:cNvPr id="110" name="Group 102"/>
          <p:cNvGrpSpPr>
            <a:grpSpLocks/>
          </p:cNvGrpSpPr>
          <p:nvPr/>
        </p:nvGrpSpPr>
        <p:grpSpPr bwMode="auto">
          <a:xfrm>
            <a:off x="989013" y="4069110"/>
            <a:ext cx="6597650" cy="579437"/>
            <a:chOff x="1324865" y="4293314"/>
            <a:chExt cx="6597650" cy="579437"/>
          </a:xfrm>
        </p:grpSpPr>
        <p:grpSp>
          <p:nvGrpSpPr>
            <p:cNvPr id="111" name="Group 59"/>
            <p:cNvGrpSpPr>
              <a:grpSpLocks/>
            </p:cNvGrpSpPr>
            <p:nvPr/>
          </p:nvGrpSpPr>
          <p:grpSpPr bwMode="auto">
            <a:xfrm>
              <a:off x="1324865" y="4367926"/>
              <a:ext cx="6019800" cy="441325"/>
              <a:chOff x="1008408" y="1206967"/>
              <a:chExt cx="6019800" cy="442333"/>
            </a:xfrm>
          </p:grpSpPr>
          <p:sp>
            <p:nvSpPr>
              <p:cNvPr id="117" name="Rectangle 69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  <p:grpSp>
          <p:nvGrpSpPr>
            <p:cNvPr id="112" name="Group 96"/>
            <p:cNvGrpSpPr>
              <a:grpSpLocks/>
            </p:cNvGrpSpPr>
            <p:nvPr/>
          </p:nvGrpSpPr>
          <p:grpSpPr bwMode="auto">
            <a:xfrm>
              <a:off x="7343077" y="4293314"/>
              <a:ext cx="579438" cy="579437"/>
              <a:chOff x="1016388" y="754824"/>
              <a:chExt cx="731924" cy="731924"/>
            </a:xfrm>
          </p:grpSpPr>
          <p:grpSp>
            <p:nvGrpSpPr>
              <p:cNvPr id="113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15" name="Oval 74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4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6</a:t>
                </a:r>
              </a:p>
            </p:txBody>
          </p:sp>
        </p:grpSp>
      </p:grpSp>
      <p:grpSp>
        <p:nvGrpSpPr>
          <p:cNvPr id="119" name="Group 101"/>
          <p:cNvGrpSpPr>
            <a:grpSpLocks/>
          </p:cNvGrpSpPr>
          <p:nvPr/>
        </p:nvGrpSpPr>
        <p:grpSpPr bwMode="auto">
          <a:xfrm>
            <a:off x="992188" y="3456335"/>
            <a:ext cx="6591300" cy="577850"/>
            <a:chOff x="753365" y="3677364"/>
            <a:chExt cx="6591300" cy="577850"/>
          </a:xfrm>
        </p:grpSpPr>
        <p:grpSp>
          <p:nvGrpSpPr>
            <p:cNvPr id="120" name="Group 96"/>
            <p:cNvGrpSpPr>
              <a:grpSpLocks/>
            </p:cNvGrpSpPr>
            <p:nvPr/>
          </p:nvGrpSpPr>
          <p:grpSpPr bwMode="auto">
            <a:xfrm>
              <a:off x="753365" y="3677364"/>
              <a:ext cx="579437" cy="577850"/>
              <a:chOff x="1016388" y="754824"/>
              <a:chExt cx="731924" cy="731924"/>
            </a:xfrm>
          </p:grpSpPr>
          <p:grpSp>
            <p:nvGrpSpPr>
              <p:cNvPr id="124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26" name="Oval 65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5" name="TextBox 7"/>
              <p:cNvSpPr txBox="1">
                <a:spLocks noChangeArrowheads="1"/>
              </p:cNvSpPr>
              <p:nvPr/>
            </p:nvSpPr>
            <p:spPr bwMode="auto">
              <a:xfrm>
                <a:off x="1170373" y="807431"/>
                <a:ext cx="476982" cy="596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5</a:t>
                </a:r>
              </a:p>
            </p:txBody>
          </p:sp>
        </p:grpSp>
        <p:grpSp>
          <p:nvGrpSpPr>
            <p:cNvPr id="121" name="Group 58"/>
            <p:cNvGrpSpPr>
              <a:grpSpLocks/>
            </p:cNvGrpSpPr>
            <p:nvPr/>
          </p:nvGrpSpPr>
          <p:grpSpPr bwMode="auto">
            <a:xfrm>
              <a:off x="1324865" y="3747214"/>
              <a:ext cx="6019800" cy="442912"/>
              <a:chOff x="734228" y="2559750"/>
              <a:chExt cx="6019800" cy="442333"/>
            </a:xfrm>
          </p:grpSpPr>
          <p:sp>
            <p:nvSpPr>
              <p:cNvPr id="122" name="Rectangle 77"/>
              <p:cNvSpPr/>
              <p:nvPr/>
            </p:nvSpPr>
            <p:spPr bwMode="auto">
              <a:xfrm flipH="1">
                <a:off x="734228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</p:grpSp>
      <p:grpSp>
        <p:nvGrpSpPr>
          <p:cNvPr id="128" name="Group 103"/>
          <p:cNvGrpSpPr>
            <a:grpSpLocks/>
          </p:cNvGrpSpPr>
          <p:nvPr/>
        </p:nvGrpSpPr>
        <p:grpSpPr bwMode="auto">
          <a:xfrm>
            <a:off x="992188" y="4683472"/>
            <a:ext cx="6591300" cy="579438"/>
            <a:chOff x="723202" y="4872751"/>
            <a:chExt cx="6591300" cy="579438"/>
          </a:xfrm>
        </p:grpSpPr>
        <p:grpSp>
          <p:nvGrpSpPr>
            <p:cNvPr id="129" name="Group 96"/>
            <p:cNvGrpSpPr>
              <a:grpSpLocks/>
            </p:cNvGrpSpPr>
            <p:nvPr/>
          </p:nvGrpSpPr>
          <p:grpSpPr bwMode="auto">
            <a:xfrm>
              <a:off x="723202" y="4872751"/>
              <a:ext cx="581025" cy="579438"/>
              <a:chOff x="1016388" y="754824"/>
              <a:chExt cx="731924" cy="731924"/>
            </a:xfrm>
          </p:grpSpPr>
          <p:grpSp>
            <p:nvGrpSpPr>
              <p:cNvPr id="133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35" name="Oval 82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34" name="TextBox 7"/>
              <p:cNvSpPr txBox="1">
                <a:spLocks noChangeArrowheads="1"/>
              </p:cNvSpPr>
              <p:nvPr/>
            </p:nvSpPr>
            <p:spPr bwMode="auto">
              <a:xfrm>
                <a:off x="1186459" y="807431"/>
                <a:ext cx="476982" cy="596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7</a:t>
                </a:r>
              </a:p>
            </p:txBody>
          </p:sp>
        </p:grpSp>
        <p:grpSp>
          <p:nvGrpSpPr>
            <p:cNvPr id="130" name="Group 65"/>
            <p:cNvGrpSpPr>
              <a:grpSpLocks/>
            </p:cNvGrpSpPr>
            <p:nvPr/>
          </p:nvGrpSpPr>
          <p:grpSpPr bwMode="auto">
            <a:xfrm>
              <a:off x="1294702" y="4944189"/>
              <a:ext cx="6019800" cy="442912"/>
              <a:chOff x="734228" y="2559750"/>
              <a:chExt cx="6019800" cy="442333"/>
            </a:xfrm>
          </p:grpSpPr>
          <p:sp>
            <p:nvSpPr>
              <p:cNvPr id="131" name="Rectangle 85"/>
              <p:cNvSpPr/>
              <p:nvPr/>
            </p:nvSpPr>
            <p:spPr bwMode="auto">
              <a:xfrm flipH="1">
                <a:off x="734228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</p:grpSp>
      <p:grpSp>
        <p:nvGrpSpPr>
          <p:cNvPr id="137" name="Group 104"/>
          <p:cNvGrpSpPr>
            <a:grpSpLocks/>
          </p:cNvGrpSpPr>
          <p:nvPr/>
        </p:nvGrpSpPr>
        <p:grpSpPr bwMode="auto">
          <a:xfrm>
            <a:off x="989013" y="5297835"/>
            <a:ext cx="6597650" cy="579437"/>
            <a:chOff x="1324865" y="5491052"/>
            <a:chExt cx="6597650" cy="579437"/>
          </a:xfrm>
        </p:grpSpPr>
        <p:grpSp>
          <p:nvGrpSpPr>
            <p:cNvPr id="138" name="Group 59"/>
            <p:cNvGrpSpPr>
              <a:grpSpLocks/>
            </p:cNvGrpSpPr>
            <p:nvPr/>
          </p:nvGrpSpPr>
          <p:grpSpPr bwMode="auto">
            <a:xfrm>
              <a:off x="1324865" y="5565664"/>
              <a:ext cx="6019800" cy="441325"/>
              <a:chOff x="1008408" y="1206967"/>
              <a:chExt cx="6019800" cy="442333"/>
            </a:xfrm>
          </p:grpSpPr>
          <p:sp>
            <p:nvSpPr>
              <p:cNvPr id="144" name="Rectangle 88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  <p:grpSp>
          <p:nvGrpSpPr>
            <p:cNvPr id="139" name="Group 96"/>
            <p:cNvGrpSpPr>
              <a:grpSpLocks/>
            </p:cNvGrpSpPr>
            <p:nvPr/>
          </p:nvGrpSpPr>
          <p:grpSpPr bwMode="auto">
            <a:xfrm>
              <a:off x="7343077" y="5491052"/>
              <a:ext cx="579438" cy="579437"/>
              <a:chOff x="1016388" y="754824"/>
              <a:chExt cx="731924" cy="731924"/>
            </a:xfrm>
          </p:grpSpPr>
          <p:grpSp>
            <p:nvGrpSpPr>
              <p:cNvPr id="140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42" name="Oval 93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1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8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0989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98"/>
          <p:cNvGrpSpPr>
            <a:grpSpLocks/>
          </p:cNvGrpSpPr>
          <p:nvPr/>
        </p:nvGrpSpPr>
        <p:grpSpPr bwMode="auto">
          <a:xfrm>
            <a:off x="1593850" y="1590328"/>
            <a:ext cx="6597650" cy="579437"/>
            <a:chOff x="1255713" y="1808163"/>
            <a:chExt cx="6597650" cy="579437"/>
          </a:xfrm>
        </p:grpSpPr>
        <p:grpSp>
          <p:nvGrpSpPr>
            <p:cNvPr id="75" name="Group 59"/>
            <p:cNvGrpSpPr>
              <a:grpSpLocks/>
            </p:cNvGrpSpPr>
            <p:nvPr/>
          </p:nvGrpSpPr>
          <p:grpSpPr bwMode="auto">
            <a:xfrm>
              <a:off x="1255713" y="1882775"/>
              <a:ext cx="6019800" cy="441325"/>
              <a:chOff x="1008408" y="1206967"/>
              <a:chExt cx="6019800" cy="442333"/>
            </a:xfrm>
          </p:grpSpPr>
          <p:sp>
            <p:nvSpPr>
              <p:cNvPr id="81" name="Rectangle 22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  <p:grpSp>
          <p:nvGrpSpPr>
            <p:cNvPr id="76" name="Group 96"/>
            <p:cNvGrpSpPr>
              <a:grpSpLocks/>
            </p:cNvGrpSpPr>
            <p:nvPr/>
          </p:nvGrpSpPr>
          <p:grpSpPr bwMode="auto">
            <a:xfrm>
              <a:off x="7273925" y="1808163"/>
              <a:ext cx="579438" cy="579437"/>
              <a:chOff x="1016388" y="754824"/>
              <a:chExt cx="731924" cy="731924"/>
            </a:xfrm>
          </p:grpSpPr>
          <p:grpSp>
            <p:nvGrpSpPr>
              <p:cNvPr id="77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79" name="Oval 26"/>
                <p:cNvSpPr/>
                <p:nvPr/>
              </p:nvSpPr>
              <p:spPr>
                <a:xfrm>
                  <a:off x="1704978" y="1095375"/>
                  <a:ext cx="1514472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3C6ED"/>
                    </a:gs>
                    <a:gs pos="100000">
                      <a:srgbClr val="004D8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004D86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78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2</a:t>
                </a:r>
              </a:p>
            </p:txBody>
          </p:sp>
        </p:grpSp>
      </p:grpSp>
      <p:grpSp>
        <p:nvGrpSpPr>
          <p:cNvPr id="83" name="Group 97"/>
          <p:cNvGrpSpPr>
            <a:grpSpLocks/>
          </p:cNvGrpSpPr>
          <p:nvPr/>
        </p:nvGrpSpPr>
        <p:grpSpPr bwMode="auto">
          <a:xfrm>
            <a:off x="992188" y="980728"/>
            <a:ext cx="6591300" cy="577850"/>
            <a:chOff x="684213" y="1192213"/>
            <a:chExt cx="6591300" cy="577850"/>
          </a:xfrm>
        </p:grpSpPr>
        <p:grpSp>
          <p:nvGrpSpPr>
            <p:cNvPr id="84" name="Group 96"/>
            <p:cNvGrpSpPr>
              <a:grpSpLocks/>
            </p:cNvGrpSpPr>
            <p:nvPr/>
          </p:nvGrpSpPr>
          <p:grpSpPr bwMode="auto">
            <a:xfrm>
              <a:off x="684213" y="1192213"/>
              <a:ext cx="579437" cy="577850"/>
              <a:chOff x="1016388" y="754824"/>
              <a:chExt cx="731924" cy="731924"/>
            </a:xfrm>
          </p:grpSpPr>
          <p:grpSp>
            <p:nvGrpSpPr>
              <p:cNvPr id="88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90" name="Oval 16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91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9" name="TextBox 7"/>
              <p:cNvSpPr txBox="1">
                <a:spLocks noChangeArrowheads="1"/>
              </p:cNvSpPr>
              <p:nvPr/>
            </p:nvSpPr>
            <p:spPr bwMode="auto">
              <a:xfrm>
                <a:off x="1202457" y="807431"/>
                <a:ext cx="476982" cy="596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1</a:t>
                </a:r>
              </a:p>
            </p:txBody>
          </p:sp>
        </p:grpSp>
        <p:grpSp>
          <p:nvGrpSpPr>
            <p:cNvPr id="85" name="Group 58"/>
            <p:cNvGrpSpPr>
              <a:grpSpLocks/>
            </p:cNvGrpSpPr>
            <p:nvPr/>
          </p:nvGrpSpPr>
          <p:grpSpPr bwMode="auto">
            <a:xfrm>
              <a:off x="1255713" y="1262063"/>
              <a:ext cx="6019800" cy="442912"/>
              <a:chOff x="734228" y="2559750"/>
              <a:chExt cx="6019800" cy="442333"/>
            </a:xfrm>
          </p:grpSpPr>
          <p:sp>
            <p:nvSpPr>
              <p:cNvPr id="86" name="Rectangle 51"/>
              <p:cNvSpPr/>
              <p:nvPr/>
            </p:nvSpPr>
            <p:spPr bwMode="auto">
              <a:xfrm flipH="1">
                <a:off x="734228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</p:grpSp>
      <p:grpSp>
        <p:nvGrpSpPr>
          <p:cNvPr id="92" name="Group 99"/>
          <p:cNvGrpSpPr>
            <a:grpSpLocks/>
          </p:cNvGrpSpPr>
          <p:nvPr/>
        </p:nvGrpSpPr>
        <p:grpSpPr bwMode="auto">
          <a:xfrm>
            <a:off x="992188" y="2201515"/>
            <a:ext cx="6591300" cy="579438"/>
            <a:chOff x="654050" y="2387600"/>
            <a:chExt cx="6591300" cy="579438"/>
          </a:xfrm>
        </p:grpSpPr>
        <p:grpSp>
          <p:nvGrpSpPr>
            <p:cNvPr id="93" name="Group 96"/>
            <p:cNvGrpSpPr>
              <a:grpSpLocks/>
            </p:cNvGrpSpPr>
            <p:nvPr/>
          </p:nvGrpSpPr>
          <p:grpSpPr bwMode="auto">
            <a:xfrm>
              <a:off x="654050" y="2387600"/>
              <a:ext cx="581025" cy="579438"/>
              <a:chOff x="1016388" y="754824"/>
              <a:chExt cx="731924" cy="731924"/>
            </a:xfrm>
          </p:grpSpPr>
          <p:grpSp>
            <p:nvGrpSpPr>
              <p:cNvPr id="97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99" name="Oval 63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98" name="TextBox 7"/>
              <p:cNvSpPr txBox="1">
                <a:spLocks noChangeArrowheads="1"/>
              </p:cNvSpPr>
              <p:nvPr/>
            </p:nvSpPr>
            <p:spPr bwMode="auto">
              <a:xfrm>
                <a:off x="1202457" y="807431"/>
                <a:ext cx="476982" cy="596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3</a:t>
                </a:r>
              </a:p>
            </p:txBody>
          </p:sp>
        </p:grpSp>
        <p:grpSp>
          <p:nvGrpSpPr>
            <p:cNvPr id="94" name="Group 65"/>
            <p:cNvGrpSpPr>
              <a:grpSpLocks/>
            </p:cNvGrpSpPr>
            <p:nvPr/>
          </p:nvGrpSpPr>
          <p:grpSpPr bwMode="auto">
            <a:xfrm>
              <a:off x="1225550" y="2459038"/>
              <a:ext cx="6019800" cy="442912"/>
              <a:chOff x="734228" y="2559750"/>
              <a:chExt cx="6019800" cy="442333"/>
            </a:xfrm>
          </p:grpSpPr>
          <p:sp>
            <p:nvSpPr>
              <p:cNvPr id="95" name="Rectangle 66"/>
              <p:cNvSpPr/>
              <p:nvPr/>
            </p:nvSpPr>
            <p:spPr bwMode="auto">
              <a:xfrm flipH="1">
                <a:off x="734228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6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</p:grpSp>
      <p:grpSp>
        <p:nvGrpSpPr>
          <p:cNvPr id="101" name="Group 100"/>
          <p:cNvGrpSpPr>
            <a:grpSpLocks/>
          </p:cNvGrpSpPr>
          <p:nvPr/>
        </p:nvGrpSpPr>
        <p:grpSpPr bwMode="auto">
          <a:xfrm>
            <a:off x="1593850" y="2812703"/>
            <a:ext cx="6597650" cy="579437"/>
            <a:chOff x="1255713" y="3005901"/>
            <a:chExt cx="6597650" cy="579437"/>
          </a:xfrm>
        </p:grpSpPr>
        <p:grpSp>
          <p:nvGrpSpPr>
            <p:cNvPr id="102" name="Group 59"/>
            <p:cNvGrpSpPr>
              <a:grpSpLocks/>
            </p:cNvGrpSpPr>
            <p:nvPr/>
          </p:nvGrpSpPr>
          <p:grpSpPr bwMode="auto">
            <a:xfrm>
              <a:off x="1255713" y="3080513"/>
              <a:ext cx="6019800" cy="441325"/>
              <a:chOff x="1008408" y="1206967"/>
              <a:chExt cx="6019800" cy="442333"/>
            </a:xfrm>
          </p:grpSpPr>
          <p:sp>
            <p:nvSpPr>
              <p:cNvPr id="108" name="Rectangle 50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  <p:grpSp>
          <p:nvGrpSpPr>
            <p:cNvPr id="103" name="Group 96"/>
            <p:cNvGrpSpPr>
              <a:grpSpLocks/>
            </p:cNvGrpSpPr>
            <p:nvPr/>
          </p:nvGrpSpPr>
          <p:grpSpPr bwMode="auto">
            <a:xfrm>
              <a:off x="7273925" y="3005901"/>
              <a:ext cx="579438" cy="579437"/>
              <a:chOff x="1016388" y="754824"/>
              <a:chExt cx="731924" cy="731924"/>
            </a:xfrm>
          </p:grpSpPr>
          <p:grpSp>
            <p:nvGrpSpPr>
              <p:cNvPr id="104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06" name="Oval 58"/>
                <p:cNvSpPr/>
                <p:nvPr/>
              </p:nvSpPr>
              <p:spPr>
                <a:xfrm>
                  <a:off x="1704978" y="1095375"/>
                  <a:ext cx="1514472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3C6ED"/>
                    </a:gs>
                    <a:gs pos="100000">
                      <a:srgbClr val="004D8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004D86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05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4</a:t>
                </a:r>
              </a:p>
            </p:txBody>
          </p:sp>
        </p:grpSp>
      </p:grpSp>
      <p:grpSp>
        <p:nvGrpSpPr>
          <p:cNvPr id="110" name="Group 102"/>
          <p:cNvGrpSpPr>
            <a:grpSpLocks/>
          </p:cNvGrpSpPr>
          <p:nvPr/>
        </p:nvGrpSpPr>
        <p:grpSpPr bwMode="auto">
          <a:xfrm>
            <a:off x="1593850" y="4035078"/>
            <a:ext cx="6597650" cy="579437"/>
            <a:chOff x="1324865" y="4293314"/>
            <a:chExt cx="6597650" cy="579437"/>
          </a:xfrm>
        </p:grpSpPr>
        <p:grpSp>
          <p:nvGrpSpPr>
            <p:cNvPr id="111" name="Group 59"/>
            <p:cNvGrpSpPr>
              <a:grpSpLocks/>
            </p:cNvGrpSpPr>
            <p:nvPr/>
          </p:nvGrpSpPr>
          <p:grpSpPr bwMode="auto">
            <a:xfrm>
              <a:off x="1324865" y="4367926"/>
              <a:ext cx="6019800" cy="441325"/>
              <a:chOff x="1008408" y="1206967"/>
              <a:chExt cx="6019800" cy="442333"/>
            </a:xfrm>
          </p:grpSpPr>
          <p:sp>
            <p:nvSpPr>
              <p:cNvPr id="117" name="Rectangle 69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  <p:grpSp>
          <p:nvGrpSpPr>
            <p:cNvPr id="112" name="Group 96"/>
            <p:cNvGrpSpPr>
              <a:grpSpLocks/>
            </p:cNvGrpSpPr>
            <p:nvPr/>
          </p:nvGrpSpPr>
          <p:grpSpPr bwMode="auto">
            <a:xfrm>
              <a:off x="7343077" y="4293314"/>
              <a:ext cx="579438" cy="579437"/>
              <a:chOff x="1016388" y="754824"/>
              <a:chExt cx="731924" cy="731924"/>
            </a:xfrm>
          </p:grpSpPr>
          <p:grpSp>
            <p:nvGrpSpPr>
              <p:cNvPr id="113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15" name="Oval 74"/>
                <p:cNvSpPr/>
                <p:nvPr/>
              </p:nvSpPr>
              <p:spPr>
                <a:xfrm>
                  <a:off x="1704978" y="1095375"/>
                  <a:ext cx="1514472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3C6ED"/>
                    </a:gs>
                    <a:gs pos="100000">
                      <a:srgbClr val="004D8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004D86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14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6</a:t>
                </a:r>
              </a:p>
            </p:txBody>
          </p:sp>
        </p:grpSp>
      </p:grpSp>
      <p:grpSp>
        <p:nvGrpSpPr>
          <p:cNvPr id="119" name="Group 101"/>
          <p:cNvGrpSpPr>
            <a:grpSpLocks/>
          </p:cNvGrpSpPr>
          <p:nvPr/>
        </p:nvGrpSpPr>
        <p:grpSpPr bwMode="auto">
          <a:xfrm>
            <a:off x="992188" y="3423890"/>
            <a:ext cx="6591300" cy="577850"/>
            <a:chOff x="753365" y="3677364"/>
            <a:chExt cx="6591300" cy="577850"/>
          </a:xfrm>
        </p:grpSpPr>
        <p:grpSp>
          <p:nvGrpSpPr>
            <p:cNvPr id="120" name="Group 96"/>
            <p:cNvGrpSpPr>
              <a:grpSpLocks/>
            </p:cNvGrpSpPr>
            <p:nvPr/>
          </p:nvGrpSpPr>
          <p:grpSpPr bwMode="auto">
            <a:xfrm>
              <a:off x="753365" y="3677364"/>
              <a:ext cx="579437" cy="577850"/>
              <a:chOff x="1016388" y="754824"/>
              <a:chExt cx="731924" cy="731924"/>
            </a:xfrm>
          </p:grpSpPr>
          <p:grpSp>
            <p:nvGrpSpPr>
              <p:cNvPr id="124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26" name="Oval 65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25" name="TextBox 7"/>
              <p:cNvSpPr txBox="1">
                <a:spLocks noChangeArrowheads="1"/>
              </p:cNvSpPr>
              <p:nvPr/>
            </p:nvSpPr>
            <p:spPr bwMode="auto">
              <a:xfrm>
                <a:off x="1170373" y="807431"/>
                <a:ext cx="476982" cy="5965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5</a:t>
                </a:r>
              </a:p>
            </p:txBody>
          </p:sp>
        </p:grpSp>
        <p:grpSp>
          <p:nvGrpSpPr>
            <p:cNvPr id="121" name="Group 58"/>
            <p:cNvGrpSpPr>
              <a:grpSpLocks/>
            </p:cNvGrpSpPr>
            <p:nvPr/>
          </p:nvGrpSpPr>
          <p:grpSpPr bwMode="auto">
            <a:xfrm>
              <a:off x="1324865" y="3747214"/>
              <a:ext cx="6019800" cy="442912"/>
              <a:chOff x="734228" y="2559750"/>
              <a:chExt cx="6019800" cy="442333"/>
            </a:xfrm>
          </p:grpSpPr>
          <p:sp>
            <p:nvSpPr>
              <p:cNvPr id="122" name="Rectangle 77"/>
              <p:cNvSpPr/>
              <p:nvPr/>
            </p:nvSpPr>
            <p:spPr bwMode="auto">
              <a:xfrm flipH="1">
                <a:off x="734228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</p:grpSp>
      <p:grpSp>
        <p:nvGrpSpPr>
          <p:cNvPr id="128" name="Group 103"/>
          <p:cNvGrpSpPr>
            <a:grpSpLocks/>
          </p:cNvGrpSpPr>
          <p:nvPr/>
        </p:nvGrpSpPr>
        <p:grpSpPr bwMode="auto">
          <a:xfrm>
            <a:off x="992188" y="4646265"/>
            <a:ext cx="6591300" cy="579438"/>
            <a:chOff x="723202" y="4872751"/>
            <a:chExt cx="6591300" cy="579438"/>
          </a:xfrm>
        </p:grpSpPr>
        <p:grpSp>
          <p:nvGrpSpPr>
            <p:cNvPr id="129" name="Group 96"/>
            <p:cNvGrpSpPr>
              <a:grpSpLocks/>
            </p:cNvGrpSpPr>
            <p:nvPr/>
          </p:nvGrpSpPr>
          <p:grpSpPr bwMode="auto">
            <a:xfrm>
              <a:off x="723202" y="4872751"/>
              <a:ext cx="581025" cy="579438"/>
              <a:chOff x="1016388" y="754824"/>
              <a:chExt cx="731924" cy="731924"/>
            </a:xfrm>
          </p:grpSpPr>
          <p:grpSp>
            <p:nvGrpSpPr>
              <p:cNvPr id="133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35" name="Oval 82"/>
                <p:cNvSpPr/>
                <p:nvPr/>
              </p:nvSpPr>
              <p:spPr>
                <a:xfrm>
                  <a:off x="1704975" y="1095375"/>
                  <a:ext cx="1514475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5AF300"/>
                    </a:gs>
                    <a:gs pos="100000">
                      <a:srgbClr val="208A00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208A00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36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34" name="TextBox 7"/>
              <p:cNvSpPr txBox="1">
                <a:spLocks noChangeArrowheads="1"/>
              </p:cNvSpPr>
              <p:nvPr/>
            </p:nvSpPr>
            <p:spPr bwMode="auto">
              <a:xfrm>
                <a:off x="1186459" y="807431"/>
                <a:ext cx="476982" cy="5965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7</a:t>
                </a:r>
              </a:p>
            </p:txBody>
          </p:sp>
        </p:grpSp>
        <p:grpSp>
          <p:nvGrpSpPr>
            <p:cNvPr id="130" name="Group 65"/>
            <p:cNvGrpSpPr>
              <a:grpSpLocks/>
            </p:cNvGrpSpPr>
            <p:nvPr/>
          </p:nvGrpSpPr>
          <p:grpSpPr bwMode="auto">
            <a:xfrm>
              <a:off x="1294702" y="4944189"/>
              <a:ext cx="6019800" cy="442912"/>
              <a:chOff x="734228" y="2559750"/>
              <a:chExt cx="6019800" cy="442333"/>
            </a:xfrm>
          </p:grpSpPr>
          <p:sp>
            <p:nvSpPr>
              <p:cNvPr id="131" name="Rectangle 85"/>
              <p:cNvSpPr/>
              <p:nvPr/>
            </p:nvSpPr>
            <p:spPr bwMode="auto">
              <a:xfrm flipH="1">
                <a:off x="734228" y="2559750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Rektangel 76"/>
              <p:cNvSpPr>
                <a:spLocks noChangeArrowheads="1"/>
              </p:cNvSpPr>
              <p:nvPr/>
            </p:nvSpPr>
            <p:spPr bwMode="auto">
              <a:xfrm>
                <a:off x="1008408" y="2623250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</p:grpSp>
      <p:grpSp>
        <p:nvGrpSpPr>
          <p:cNvPr id="137" name="Group 104"/>
          <p:cNvGrpSpPr>
            <a:grpSpLocks/>
          </p:cNvGrpSpPr>
          <p:nvPr/>
        </p:nvGrpSpPr>
        <p:grpSpPr bwMode="auto">
          <a:xfrm>
            <a:off x="1593850" y="5257453"/>
            <a:ext cx="6597650" cy="579437"/>
            <a:chOff x="1324865" y="5491052"/>
            <a:chExt cx="6597650" cy="579437"/>
          </a:xfrm>
        </p:grpSpPr>
        <p:grpSp>
          <p:nvGrpSpPr>
            <p:cNvPr id="138" name="Group 59"/>
            <p:cNvGrpSpPr>
              <a:grpSpLocks/>
            </p:cNvGrpSpPr>
            <p:nvPr/>
          </p:nvGrpSpPr>
          <p:grpSpPr bwMode="auto">
            <a:xfrm>
              <a:off x="1324865" y="5565664"/>
              <a:ext cx="6019800" cy="441325"/>
              <a:chOff x="1008408" y="1206967"/>
              <a:chExt cx="6019800" cy="442333"/>
            </a:xfrm>
          </p:grpSpPr>
          <p:sp>
            <p:nvSpPr>
              <p:cNvPr id="144" name="Rectangle 88"/>
              <p:cNvSpPr/>
              <p:nvPr/>
            </p:nvSpPr>
            <p:spPr bwMode="auto">
              <a:xfrm>
                <a:off x="1008408" y="1206967"/>
                <a:ext cx="6019800" cy="442333"/>
              </a:xfrm>
              <a:prstGeom prst="rect">
                <a:avLst/>
              </a:prstGeom>
              <a:gradFill flip="none" rotWithShape="1">
                <a:gsLst>
                  <a:gs pos="55000">
                    <a:sysClr val="window" lastClr="FFFFFF">
                      <a:lumMod val="65000"/>
                    </a:sysClr>
                  </a:gs>
                  <a:gs pos="100000">
                    <a:sysClr val="window" lastClr="FFFFFF">
                      <a:lumMod val="95000"/>
                      <a:alpha val="0"/>
                    </a:sysClr>
                  </a:gs>
                </a:gsLst>
                <a:lin ang="0" scaled="1"/>
                <a:tileRect/>
              </a:gradFill>
              <a:ln w="3175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36000"/>
                  </a:prstClr>
                </a:innerShdw>
              </a:effec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Rektangel 76"/>
              <p:cNvSpPr>
                <a:spLocks noChangeArrowheads="1"/>
              </p:cNvSpPr>
              <p:nvPr/>
            </p:nvSpPr>
            <p:spPr bwMode="auto">
              <a:xfrm>
                <a:off x="1282588" y="1270467"/>
                <a:ext cx="5718175" cy="30777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00" b="0" i="0" u="none" strike="noStrike" kern="0" cap="none" spc="0" normalizeH="0" baseline="0" noProof="1">
                    <a:ln>
                      <a:noFill/>
                    </a:ln>
                    <a:solidFill>
                      <a:srgbClr val="171717"/>
                    </a:solidFill>
                    <a:effectLst/>
                    <a:uLnTx/>
                    <a:uFillTx/>
                    <a:latin typeface="Calibri" pitchFamily="-108" charset="0"/>
                    <a:cs typeface="Arial" charset="0"/>
                  </a:rPr>
                  <a:t>Go ahead and replace it with your own text. This is an example text. </a:t>
                </a:r>
                <a:endParaRPr kumimoji="0" lang="da-DK" sz="1400" b="0" i="0" u="none" strike="noStrike" kern="0" cap="none" spc="0" normalizeH="0" baseline="0" noProof="0">
                  <a:ln>
                    <a:noFill/>
                  </a:ln>
                  <a:solidFill>
                    <a:srgbClr val="171717"/>
                  </a:solidFill>
                  <a:effectLst/>
                  <a:uLnTx/>
                  <a:uFillTx/>
                  <a:latin typeface="Calibri" pitchFamily="-108" charset="0"/>
                </a:endParaRPr>
              </a:p>
            </p:txBody>
          </p:sp>
        </p:grpSp>
        <p:grpSp>
          <p:nvGrpSpPr>
            <p:cNvPr id="139" name="Group 96"/>
            <p:cNvGrpSpPr>
              <a:grpSpLocks/>
            </p:cNvGrpSpPr>
            <p:nvPr/>
          </p:nvGrpSpPr>
          <p:grpSpPr bwMode="auto">
            <a:xfrm>
              <a:off x="7343077" y="5491052"/>
              <a:ext cx="579438" cy="579437"/>
              <a:chOff x="1016388" y="754824"/>
              <a:chExt cx="731924" cy="731924"/>
            </a:xfrm>
          </p:grpSpPr>
          <p:grpSp>
            <p:nvGrpSpPr>
              <p:cNvPr id="140" name="Group 51"/>
              <p:cNvGrpSpPr>
                <a:grpSpLocks/>
              </p:cNvGrpSpPr>
              <p:nvPr/>
            </p:nvGrpSpPr>
            <p:grpSpPr bwMode="auto">
              <a:xfrm>
                <a:off x="1016388" y="754824"/>
                <a:ext cx="731924" cy="731924"/>
                <a:chOff x="1704975" y="1095375"/>
                <a:chExt cx="1514475" cy="1514475"/>
              </a:xfrm>
            </p:grpSpPr>
            <p:sp>
              <p:nvSpPr>
                <p:cNvPr id="142" name="Oval 93"/>
                <p:cNvSpPr/>
                <p:nvPr/>
              </p:nvSpPr>
              <p:spPr>
                <a:xfrm>
                  <a:off x="1704978" y="1095375"/>
                  <a:ext cx="1514472" cy="1514475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03C6ED"/>
                    </a:gs>
                    <a:gs pos="100000">
                      <a:srgbClr val="004D86"/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 w="25400" cap="flat" cmpd="sng" algn="ctr">
                  <a:solidFill>
                    <a:srgbClr val="004D86"/>
                  </a:solidFill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143" name="Oval 4"/>
                <p:cNvSpPr/>
                <p:nvPr/>
              </p:nvSpPr>
              <p:spPr>
                <a:xfrm>
                  <a:off x="1781186" y="1143011"/>
                  <a:ext cx="1362054" cy="1362054"/>
                </a:xfrm>
                <a:prstGeom prst="ellipse">
                  <a:avLst/>
                </a:prstGeom>
                <a:gradFill rotWithShape="1">
                  <a:gsLst>
                    <a:gs pos="6000">
                      <a:sysClr val="window" lastClr="FFFFFF"/>
                    </a:gs>
                    <a:gs pos="61000">
                      <a:srgbClr val="0070C0">
                        <a:alpha val="0"/>
                      </a:srgbClr>
                    </a:gs>
                  </a:gsLst>
                  <a:lin ang="6000000" scaled="0"/>
                </a:gradFill>
                <a:ln w="34925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141" name="TextBox 7"/>
              <p:cNvSpPr txBox="1">
                <a:spLocks noChangeArrowheads="1"/>
              </p:cNvSpPr>
              <p:nvPr/>
            </p:nvSpPr>
            <p:spPr bwMode="auto">
              <a:xfrm>
                <a:off x="1186436" y="791385"/>
                <a:ext cx="513813" cy="58328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8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48247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96"/>
          <p:cNvGrpSpPr>
            <a:grpSpLocks/>
          </p:cNvGrpSpPr>
          <p:nvPr/>
        </p:nvGrpSpPr>
        <p:grpSpPr bwMode="auto">
          <a:xfrm>
            <a:off x="1695450" y="1402437"/>
            <a:ext cx="1041400" cy="722312"/>
            <a:chOff x="1016388" y="913002"/>
            <a:chExt cx="731924" cy="428904"/>
          </a:xfrm>
        </p:grpSpPr>
        <p:sp>
          <p:nvSpPr>
            <p:cNvPr id="28" name="Parallelogram 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1</a:t>
              </a:r>
            </a:p>
          </p:txBody>
        </p:sp>
      </p:grpSp>
      <p:sp>
        <p:nvSpPr>
          <p:cNvPr id="30" name="Parallelogram 8"/>
          <p:cNvSpPr/>
          <p:nvPr/>
        </p:nvSpPr>
        <p:spPr bwMode="auto">
          <a:xfrm>
            <a:off x="2678579" y="1391373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1" name="Rektangel 76"/>
          <p:cNvSpPr>
            <a:spLocks noChangeArrowheads="1"/>
          </p:cNvSpPr>
          <p:nvPr/>
        </p:nvSpPr>
        <p:spPr bwMode="auto">
          <a:xfrm>
            <a:off x="2946400" y="1429424"/>
            <a:ext cx="540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6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32" name="Group 96"/>
          <p:cNvGrpSpPr>
            <a:grpSpLocks/>
          </p:cNvGrpSpPr>
          <p:nvPr/>
        </p:nvGrpSpPr>
        <p:grpSpPr bwMode="auto">
          <a:xfrm>
            <a:off x="1466850" y="2272387"/>
            <a:ext cx="1041400" cy="720725"/>
            <a:chOff x="1016388" y="913002"/>
            <a:chExt cx="731924" cy="428904"/>
          </a:xfrm>
        </p:grpSpPr>
        <p:sp>
          <p:nvSpPr>
            <p:cNvPr id="33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sp>
        <p:nvSpPr>
          <p:cNvPr id="35" name="Parallelogram 13"/>
          <p:cNvSpPr/>
          <p:nvPr/>
        </p:nvSpPr>
        <p:spPr bwMode="auto">
          <a:xfrm>
            <a:off x="2449979" y="226038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6" name="Rektangel 76"/>
          <p:cNvSpPr>
            <a:spLocks noChangeArrowheads="1"/>
          </p:cNvSpPr>
          <p:nvPr/>
        </p:nvSpPr>
        <p:spPr bwMode="auto">
          <a:xfrm>
            <a:off x="2717800" y="2299374"/>
            <a:ext cx="540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6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37" name="Group 96"/>
          <p:cNvGrpSpPr>
            <a:grpSpLocks/>
          </p:cNvGrpSpPr>
          <p:nvPr/>
        </p:nvGrpSpPr>
        <p:grpSpPr bwMode="auto">
          <a:xfrm>
            <a:off x="1220788" y="3140749"/>
            <a:ext cx="1041400" cy="722313"/>
            <a:chOff x="1016388" y="913002"/>
            <a:chExt cx="731924" cy="428904"/>
          </a:xfrm>
        </p:grpSpPr>
        <p:sp>
          <p:nvSpPr>
            <p:cNvPr id="38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9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sp>
        <p:nvSpPr>
          <p:cNvPr id="40" name="Parallelogram 18"/>
          <p:cNvSpPr/>
          <p:nvPr/>
        </p:nvSpPr>
        <p:spPr bwMode="auto">
          <a:xfrm>
            <a:off x="2203091" y="3129061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1" name="Rektangel 76"/>
          <p:cNvSpPr>
            <a:spLocks noChangeArrowheads="1"/>
          </p:cNvSpPr>
          <p:nvPr/>
        </p:nvSpPr>
        <p:spPr bwMode="auto">
          <a:xfrm>
            <a:off x="2470150" y="3167737"/>
            <a:ext cx="540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6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42" name="Group 96"/>
          <p:cNvGrpSpPr>
            <a:grpSpLocks/>
          </p:cNvGrpSpPr>
          <p:nvPr/>
        </p:nvGrpSpPr>
        <p:grpSpPr bwMode="auto">
          <a:xfrm>
            <a:off x="982663" y="3999587"/>
            <a:ext cx="1041400" cy="722312"/>
            <a:chOff x="1016388" y="913002"/>
            <a:chExt cx="731924" cy="428904"/>
          </a:xfrm>
        </p:grpSpPr>
        <p:sp>
          <p:nvSpPr>
            <p:cNvPr id="43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sp>
        <p:nvSpPr>
          <p:cNvPr id="45" name="Parallelogram 23"/>
          <p:cNvSpPr/>
          <p:nvPr/>
        </p:nvSpPr>
        <p:spPr bwMode="auto">
          <a:xfrm>
            <a:off x="1965347" y="3988597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6" name="Rektangel 76"/>
          <p:cNvSpPr>
            <a:spLocks noChangeArrowheads="1"/>
          </p:cNvSpPr>
          <p:nvPr/>
        </p:nvSpPr>
        <p:spPr bwMode="auto">
          <a:xfrm>
            <a:off x="2232025" y="4026574"/>
            <a:ext cx="54086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6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</a:endParaRPr>
          </a:p>
        </p:txBody>
      </p:sp>
      <p:grpSp>
        <p:nvGrpSpPr>
          <p:cNvPr id="47" name="Group 96"/>
          <p:cNvGrpSpPr>
            <a:grpSpLocks/>
          </p:cNvGrpSpPr>
          <p:nvPr/>
        </p:nvGrpSpPr>
        <p:grpSpPr bwMode="auto">
          <a:xfrm>
            <a:off x="744538" y="4858424"/>
            <a:ext cx="1041400" cy="720725"/>
            <a:chOff x="1016388" y="913002"/>
            <a:chExt cx="731924" cy="428904"/>
          </a:xfrm>
        </p:grpSpPr>
        <p:sp>
          <p:nvSpPr>
            <p:cNvPr id="48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5</a:t>
              </a:r>
            </a:p>
          </p:txBody>
        </p:sp>
      </p:grpSp>
      <p:sp>
        <p:nvSpPr>
          <p:cNvPr id="50" name="Parallelogram 28"/>
          <p:cNvSpPr/>
          <p:nvPr/>
        </p:nvSpPr>
        <p:spPr bwMode="auto">
          <a:xfrm>
            <a:off x="1727603" y="4846408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1995488" y="4885412"/>
            <a:ext cx="540861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6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</a:t>
            </a:r>
            <a:endParaRPr lang="da-DK">
              <a:solidFill>
                <a:srgbClr val="171717"/>
              </a:solidFill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7431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9"/>
          <p:cNvGrpSpPr>
            <a:grpSpLocks/>
          </p:cNvGrpSpPr>
          <p:nvPr/>
        </p:nvGrpSpPr>
        <p:grpSpPr bwMode="auto">
          <a:xfrm>
            <a:off x="1087760" y="1477963"/>
            <a:ext cx="7732712" cy="911225"/>
            <a:chOff x="1695450" y="1381174"/>
            <a:chExt cx="6957221" cy="820054"/>
          </a:xfrm>
        </p:grpSpPr>
        <p:grpSp>
          <p:nvGrpSpPr>
            <p:cNvPr id="29" name="Group 96"/>
            <p:cNvGrpSpPr>
              <a:grpSpLocks/>
            </p:cNvGrpSpPr>
            <p:nvPr/>
          </p:nvGrpSpPr>
          <p:grpSpPr bwMode="auto">
            <a:xfrm>
              <a:off x="1695450" y="1392238"/>
              <a:ext cx="1041400" cy="722312"/>
              <a:chOff x="1016388" y="913002"/>
              <a:chExt cx="731924" cy="428904"/>
            </a:xfrm>
          </p:grpSpPr>
          <p:sp>
            <p:nvSpPr>
              <p:cNvPr id="32" name="Parallelogram 6"/>
              <p:cNvSpPr/>
              <p:nvPr/>
            </p:nvSpPr>
            <p:spPr bwMode="auto">
              <a:xfrm>
                <a:off x="1016388" y="913219"/>
                <a:ext cx="731802" cy="428408"/>
              </a:xfrm>
              <a:prstGeom prst="parallelogram">
                <a:avLst>
                  <a:gd name="adj" fmla="val 28140"/>
                </a:avLst>
              </a:prstGeom>
              <a:gradFill flip="none" rotWithShape="1">
                <a:gsLst>
                  <a:gs pos="0">
                    <a:srgbClr val="03C6ED"/>
                  </a:gs>
                  <a:gs pos="100000">
                    <a:srgbClr val="004D86"/>
                  </a:gs>
                </a:gsLst>
                <a:path path="shape">
                  <a:fillToRect l="50000" t="50000" r="50000" b="50000"/>
                </a:path>
                <a:tileRect/>
              </a:gradFill>
              <a:ln w="25400" cap="flat" cmpd="sng" algn="ctr">
                <a:solidFill>
                  <a:srgbClr val="004D86"/>
                </a:solidFill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8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TextBox 7"/>
              <p:cNvSpPr txBox="1">
                <a:spLocks noChangeArrowheads="1"/>
              </p:cNvSpPr>
              <p:nvPr/>
            </p:nvSpPr>
            <p:spPr bwMode="auto">
              <a:xfrm>
                <a:off x="1246510" y="954850"/>
                <a:ext cx="279015" cy="30957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2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 pitchFamily="-108" charset="0"/>
                  </a:rPr>
                  <a:t>1</a:t>
                </a:r>
              </a:p>
            </p:txBody>
          </p:sp>
        </p:grpSp>
        <p:sp>
          <p:nvSpPr>
            <p:cNvPr id="30" name="Parallelogram 8"/>
            <p:cNvSpPr/>
            <p:nvPr/>
          </p:nvSpPr>
          <p:spPr bwMode="auto">
            <a:xfrm>
              <a:off x="2632870" y="1381174"/>
              <a:ext cx="6019801" cy="742832"/>
            </a:xfrm>
            <a:prstGeom prst="parallelogram">
              <a:avLst/>
            </a:prstGeom>
            <a:gradFill flip="none" rotWithShape="1">
              <a:gsLst>
                <a:gs pos="50000">
                  <a:srgbClr val="03C6ED"/>
                </a:gs>
                <a:gs pos="100000">
                  <a:srgbClr val="004D86"/>
                </a:gs>
                <a:gs pos="0">
                  <a:srgbClr val="004D86"/>
                </a:gs>
              </a:gsLst>
              <a:lin ang="16200000" scaled="0"/>
              <a:tileRect/>
            </a:gradFill>
            <a:ln w="3175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36000"/>
                </a:prstClr>
              </a:inn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Rektangel 76"/>
            <p:cNvSpPr>
              <a:spLocks noChangeArrowheads="1"/>
            </p:cNvSpPr>
            <p:nvPr/>
          </p:nvSpPr>
          <p:spPr bwMode="auto">
            <a:xfrm>
              <a:off x="2900691" y="1453512"/>
              <a:ext cx="5408614" cy="7477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text. This is an example text. 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-108" charset="0"/>
                  <a:cs typeface="Arial" charset="0"/>
                </a:rPr>
                <a:t>Go ahead and replace it with your own text. This is an example text. </a:t>
              </a: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-108" charset="0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-108" charset="0"/>
              </a:endParaRPr>
            </a:p>
          </p:txBody>
        </p:sp>
      </p:grpSp>
      <p:grpSp>
        <p:nvGrpSpPr>
          <p:cNvPr id="34" name="Group 96"/>
          <p:cNvGrpSpPr>
            <a:grpSpLocks/>
          </p:cNvGrpSpPr>
          <p:nvPr/>
        </p:nvGrpSpPr>
        <p:grpSpPr bwMode="auto">
          <a:xfrm>
            <a:off x="924247" y="2411413"/>
            <a:ext cx="1041400" cy="720725"/>
            <a:chOff x="1016388" y="913002"/>
            <a:chExt cx="731924" cy="428904"/>
          </a:xfrm>
        </p:grpSpPr>
        <p:sp>
          <p:nvSpPr>
            <p:cNvPr id="35" name="Parallelogram 1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2</a:t>
              </a:r>
            </a:p>
          </p:txBody>
        </p:sp>
      </p:grpSp>
      <p:sp>
        <p:nvSpPr>
          <p:cNvPr id="37" name="Parallelogram 13"/>
          <p:cNvSpPr/>
          <p:nvPr/>
        </p:nvSpPr>
        <p:spPr bwMode="auto">
          <a:xfrm>
            <a:off x="1907614" y="2399539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8" name="Group 96"/>
          <p:cNvGrpSpPr>
            <a:grpSpLocks/>
          </p:cNvGrpSpPr>
          <p:nvPr/>
        </p:nvGrpSpPr>
        <p:grpSpPr bwMode="auto">
          <a:xfrm>
            <a:off x="678185" y="3279775"/>
            <a:ext cx="1041400" cy="722313"/>
            <a:chOff x="1016388" y="913002"/>
            <a:chExt cx="731924" cy="428904"/>
          </a:xfrm>
        </p:grpSpPr>
        <p:sp>
          <p:nvSpPr>
            <p:cNvPr id="39" name="Parallelogram 1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0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3</a:t>
              </a:r>
            </a:p>
          </p:txBody>
        </p:sp>
      </p:grpSp>
      <p:sp>
        <p:nvSpPr>
          <p:cNvPr id="41" name="Parallelogram 18"/>
          <p:cNvSpPr/>
          <p:nvPr/>
        </p:nvSpPr>
        <p:spPr bwMode="auto">
          <a:xfrm>
            <a:off x="1660726" y="3268220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171717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2" name="Group 96"/>
          <p:cNvGrpSpPr>
            <a:grpSpLocks/>
          </p:cNvGrpSpPr>
          <p:nvPr/>
        </p:nvGrpSpPr>
        <p:grpSpPr bwMode="auto">
          <a:xfrm>
            <a:off x="440060" y="4138613"/>
            <a:ext cx="1041400" cy="722312"/>
            <a:chOff x="1016388" y="913002"/>
            <a:chExt cx="731924" cy="428904"/>
          </a:xfrm>
        </p:grpSpPr>
        <p:sp>
          <p:nvSpPr>
            <p:cNvPr id="43" name="Parallelogram 21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4</a:t>
              </a:r>
            </a:p>
          </p:txBody>
        </p:sp>
      </p:grpSp>
      <p:sp>
        <p:nvSpPr>
          <p:cNvPr id="45" name="Parallelogram 23"/>
          <p:cNvSpPr/>
          <p:nvPr/>
        </p:nvSpPr>
        <p:spPr bwMode="auto">
          <a:xfrm>
            <a:off x="1422982" y="4127756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46" name="Group 96"/>
          <p:cNvGrpSpPr>
            <a:grpSpLocks/>
          </p:cNvGrpSpPr>
          <p:nvPr/>
        </p:nvGrpSpPr>
        <p:grpSpPr bwMode="auto">
          <a:xfrm>
            <a:off x="201935" y="4997450"/>
            <a:ext cx="1041400" cy="720725"/>
            <a:chOff x="1016388" y="913002"/>
            <a:chExt cx="731924" cy="428904"/>
          </a:xfrm>
        </p:grpSpPr>
        <p:sp>
          <p:nvSpPr>
            <p:cNvPr id="47" name="Parallelogram 26"/>
            <p:cNvSpPr/>
            <p:nvPr/>
          </p:nvSpPr>
          <p:spPr bwMode="auto">
            <a:xfrm>
              <a:off x="1016388" y="913002"/>
              <a:ext cx="731924" cy="428904"/>
            </a:xfrm>
            <a:prstGeom prst="parallelogram">
              <a:avLst>
                <a:gd name="adj" fmla="val 28140"/>
              </a:avLst>
            </a:prstGeom>
            <a:gradFill flip="none" rotWithShape="1">
              <a:gsLst>
                <a:gs pos="0">
                  <a:srgbClr val="5AF300"/>
                </a:gs>
                <a:gs pos="100000">
                  <a:srgbClr val="208A00"/>
                </a:gs>
              </a:gsLst>
              <a:path path="shape">
                <a:fillToRect l="50000" t="50000" r="50000" b="50000"/>
              </a:path>
              <a:tileRect/>
            </a:gradFill>
            <a:ln w="25400" cap="flat" cmpd="sng" algn="ctr">
              <a:solidFill>
                <a:srgbClr val="00B050"/>
              </a:solidFill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48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TextBox 7"/>
            <p:cNvSpPr txBox="1">
              <a:spLocks noChangeArrowheads="1"/>
            </p:cNvSpPr>
            <p:nvPr/>
          </p:nvSpPr>
          <p:spPr bwMode="auto">
            <a:xfrm>
              <a:off x="1246510" y="954850"/>
              <a:ext cx="279015" cy="3475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2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 pitchFamily="-108" charset="0"/>
                </a:rPr>
                <a:t>5</a:t>
              </a:r>
            </a:p>
          </p:txBody>
        </p:sp>
      </p:grpSp>
      <p:sp>
        <p:nvSpPr>
          <p:cNvPr id="49" name="Parallelogram 28"/>
          <p:cNvSpPr/>
          <p:nvPr/>
        </p:nvSpPr>
        <p:spPr bwMode="auto">
          <a:xfrm>
            <a:off x="1185238" y="4985567"/>
            <a:ext cx="6019800" cy="742832"/>
          </a:xfrm>
          <a:prstGeom prst="parallelogram">
            <a:avLst/>
          </a:prstGeom>
          <a:gradFill flip="none" rotWithShape="1">
            <a:gsLst>
              <a:gs pos="0">
                <a:sysClr val="window" lastClr="FFFFFF">
                  <a:lumMod val="95000"/>
                </a:sysClr>
              </a:gs>
              <a:gs pos="100000">
                <a:sysClr val="windowText" lastClr="000000">
                  <a:lumMod val="50000"/>
                  <a:lumOff val="50000"/>
                </a:sysClr>
              </a:gs>
            </a:gsLst>
            <a:lin ang="16200000" scaled="0"/>
            <a:tileRect/>
          </a:gradFill>
          <a:ln w="3175" cap="flat" cmpd="sng" algn="ctr">
            <a:noFill/>
            <a:prstDash val="solid"/>
          </a:ln>
          <a:effectLst>
            <a:innerShdw blurRad="63500" dist="50800" dir="13500000">
              <a:prstClr val="black">
                <a:alpha val="36000"/>
              </a:prstClr>
            </a:inn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0" name="Rektangel 76"/>
          <p:cNvSpPr>
            <a:spLocks noChangeArrowheads="1"/>
          </p:cNvSpPr>
          <p:nvPr/>
        </p:nvSpPr>
        <p:spPr bwMode="auto">
          <a:xfrm>
            <a:off x="1452885" y="5062538"/>
            <a:ext cx="54086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1" name="Rektangel 76"/>
          <p:cNvSpPr>
            <a:spLocks noChangeArrowheads="1"/>
          </p:cNvSpPr>
          <p:nvPr/>
        </p:nvSpPr>
        <p:spPr bwMode="auto">
          <a:xfrm>
            <a:off x="2168847" y="2446338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2" name="Rektangel 76"/>
          <p:cNvSpPr>
            <a:spLocks noChangeArrowheads="1"/>
          </p:cNvSpPr>
          <p:nvPr/>
        </p:nvSpPr>
        <p:spPr bwMode="auto">
          <a:xfrm>
            <a:off x="1965647" y="3349625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  <p:sp>
        <p:nvSpPr>
          <p:cNvPr id="53" name="Rektangel 76"/>
          <p:cNvSpPr>
            <a:spLocks noChangeArrowheads="1"/>
          </p:cNvSpPr>
          <p:nvPr/>
        </p:nvSpPr>
        <p:spPr bwMode="auto">
          <a:xfrm>
            <a:off x="1673547" y="4233863"/>
            <a:ext cx="54086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/>
            <a:r>
              <a:rPr lang="en-US" sz="1400" noProof="1">
                <a:solidFill>
                  <a:srgbClr val="171717"/>
                </a:solidFill>
                <a:latin typeface="Calibri" pitchFamily="-108" charset="0"/>
                <a:cs typeface="Arial" charset="0"/>
              </a:rPr>
              <a:t>Go ahead and replace it with your own text. This is an example text. This is an example text</a:t>
            </a:r>
            <a:endParaRPr lang="da-DK" sz="1400">
              <a:solidFill>
                <a:srgbClr val="171717"/>
              </a:solidFill>
              <a:latin typeface="Calibri" pitchFamily="-10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54652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20464</TotalTime>
  <Words>2458</Words>
  <Application>Microsoft Office PowerPoint</Application>
  <PresentationFormat>全屏显示(4:3)</PresentationFormat>
  <Paragraphs>327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29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1081</cp:revision>
  <dcterms:created xsi:type="dcterms:W3CDTF">2009-02-11T05:37:22Z</dcterms:created>
  <dcterms:modified xsi:type="dcterms:W3CDTF">2014-08-01T05:39:34Z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