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12" r:id="rId3"/>
    <p:sldId id="313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817761" y="175895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817761" y="1520825"/>
            <a:ext cx="3857625" cy="296863"/>
          </a:xfrm>
          <a:prstGeom prst="rect">
            <a:avLst/>
          </a:prstGeom>
          <a:gradFill rotWithShape="1">
            <a:gsLst>
              <a:gs pos="0">
                <a:srgbClr val="03C6ED"/>
              </a:gs>
              <a:gs pos="100000">
                <a:srgbClr val="004D86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ysClr val="window" lastClr="FFFFFF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746823" y="175895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4746823" y="1520825"/>
            <a:ext cx="3857625" cy="296863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70000">
                <a:srgbClr val="FFFF00"/>
              </a:gs>
              <a:gs pos="100000">
                <a:srgbClr val="FFFF00"/>
              </a:gs>
            </a:gsLst>
            <a:lin ang="5400000" scaled="1"/>
          </a:gradFill>
          <a:ln w="3175">
            <a:solidFill>
              <a:srgbClr val="FF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ysClr val="windowText" lastClr="000000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17761" y="375920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817761" y="3521075"/>
            <a:ext cx="3857625" cy="296863"/>
          </a:xfrm>
          <a:prstGeom prst="rect">
            <a:avLst/>
          </a:prstGeom>
          <a:gradFill rotWithShape="1">
            <a:gsLst>
              <a:gs pos="0">
                <a:srgbClr val="208A00"/>
              </a:gs>
              <a:gs pos="100000">
                <a:srgbClr val="5AF300"/>
              </a:gs>
            </a:gsLst>
            <a:lin ang="5400000" scaled="1"/>
          </a:gradFill>
          <a:ln w="19050">
            <a:noFill/>
            <a:round/>
            <a:headEnd/>
            <a:tailEnd/>
          </a:ln>
        </p:spPr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rgbClr val="000000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4746823" y="375920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4746823" y="3521075"/>
            <a:ext cx="3857625" cy="2968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13500000" scaled="1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noProof="1">
              <a:solidFill>
                <a:sysClr val="window" lastClr="FFFFFF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817761" y="1520825"/>
            <a:ext cx="38576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noProof="1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URGENT and IMPORTANT</a:t>
            </a: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746823" y="1520825"/>
            <a:ext cx="3857625" cy="29686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 b="1" noProof="1">
                <a:latin typeface="Calibri" pitchFamily="-108" charset="0"/>
              </a:rPr>
              <a:t>URGENT but NOT IMPORTANT</a:t>
            </a: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817761" y="3521075"/>
            <a:ext cx="3857625" cy="29686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600" b="1" noProof="1">
                <a:solidFill>
                  <a:srgbClr val="000000"/>
                </a:solidFill>
                <a:latin typeface="Calibri" pitchFamily="-108" charset="0"/>
              </a:rPr>
              <a:t>NOT URGENT but IMPORTANT</a:t>
            </a:r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4746823" y="3521075"/>
            <a:ext cx="38576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noProof="1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NOT URGENT and NOT IMPORTANT</a:t>
            </a:r>
          </a:p>
        </p:txBody>
      </p:sp>
      <p:sp>
        <p:nvSpPr>
          <p:cNvPr id="38" name="Tekstboks 31"/>
          <p:cNvSpPr txBox="1">
            <a:spLocks noChangeArrowheads="1"/>
          </p:cNvSpPr>
          <p:nvPr/>
        </p:nvSpPr>
        <p:spPr bwMode="auto">
          <a:xfrm>
            <a:off x="1389261" y="194945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39" name="Tekstboks 34"/>
          <p:cNvSpPr txBox="1">
            <a:spLocks noChangeArrowheads="1"/>
          </p:cNvSpPr>
          <p:nvPr/>
        </p:nvSpPr>
        <p:spPr bwMode="auto">
          <a:xfrm>
            <a:off x="5318323" y="194945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40" name="Tekstboks 36"/>
          <p:cNvSpPr txBox="1">
            <a:spLocks noChangeArrowheads="1"/>
          </p:cNvSpPr>
          <p:nvPr/>
        </p:nvSpPr>
        <p:spPr bwMode="auto">
          <a:xfrm>
            <a:off x="1389261" y="394970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41" name="Tekstboks 37"/>
          <p:cNvSpPr txBox="1">
            <a:spLocks noChangeArrowheads="1"/>
          </p:cNvSpPr>
          <p:nvPr/>
        </p:nvSpPr>
        <p:spPr bwMode="auto">
          <a:xfrm>
            <a:off x="5318323" y="394970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18"/>
          <p:cNvGrpSpPr>
            <a:grpSpLocks/>
          </p:cNvGrpSpPr>
          <p:nvPr/>
        </p:nvGrpSpPr>
        <p:grpSpPr bwMode="auto">
          <a:xfrm>
            <a:off x="547885" y="1340768"/>
            <a:ext cx="1858963" cy="4257675"/>
            <a:chOff x="769938" y="1520825"/>
            <a:chExt cx="3857625" cy="1857375"/>
          </a:xfrm>
        </p:grpSpPr>
        <p:sp>
          <p:nvSpPr>
            <p:cNvPr id="45" name="Rectangle 27"/>
            <p:cNvSpPr>
              <a:spLocks noChangeArrowheads="1"/>
            </p:cNvSpPr>
            <p:nvPr/>
          </p:nvSpPr>
          <p:spPr bwMode="auto">
            <a:xfrm>
              <a:off x="769938" y="175905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6" name="Rectangle 39"/>
            <p:cNvSpPr>
              <a:spLocks noChangeArrowheads="1"/>
            </p:cNvSpPr>
            <p:nvPr/>
          </p:nvSpPr>
          <p:spPr bwMode="auto">
            <a:xfrm>
              <a:off x="769938" y="152082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769938" y="1520825"/>
              <a:ext cx="3857625" cy="29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URGENT and IMPORTANT</a:t>
              </a:r>
            </a:p>
          </p:txBody>
        </p:sp>
        <p:sp>
          <p:nvSpPr>
            <p:cNvPr id="48" name="Tekstboks 31"/>
            <p:cNvSpPr txBox="1">
              <a:spLocks noChangeArrowheads="1"/>
            </p:cNvSpPr>
            <p:nvPr/>
          </p:nvSpPr>
          <p:spPr bwMode="auto">
            <a:xfrm>
              <a:off x="1339853" y="1949503"/>
              <a:ext cx="2859451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  <p:grpSp>
        <p:nvGrpSpPr>
          <p:cNvPr id="49" name="Group 19"/>
          <p:cNvGrpSpPr>
            <a:grpSpLocks/>
          </p:cNvGrpSpPr>
          <p:nvPr/>
        </p:nvGrpSpPr>
        <p:grpSpPr bwMode="auto">
          <a:xfrm>
            <a:off x="2613223" y="1340768"/>
            <a:ext cx="1858962" cy="4257675"/>
            <a:chOff x="4699000" y="1520825"/>
            <a:chExt cx="3857625" cy="1857375"/>
          </a:xfrm>
        </p:grpSpPr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4699000" y="175905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4699000" y="152082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70000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 w="3175">
              <a:solidFill>
                <a:srgbClr val="FFCC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52" name="Rectangle 39"/>
            <p:cNvSpPr>
              <a:spLocks noChangeArrowheads="1"/>
            </p:cNvSpPr>
            <p:nvPr/>
          </p:nvSpPr>
          <p:spPr bwMode="auto">
            <a:xfrm>
              <a:off x="4699000" y="1520825"/>
              <a:ext cx="3857625" cy="29686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</a:rPr>
                <a:t>URGENT but NOT IMPORTANT</a:t>
              </a:r>
            </a:p>
          </p:txBody>
        </p:sp>
        <p:sp>
          <p:nvSpPr>
            <p:cNvPr id="53" name="Tekstboks 34"/>
            <p:cNvSpPr txBox="1">
              <a:spLocks noChangeArrowheads="1"/>
            </p:cNvSpPr>
            <p:nvPr/>
          </p:nvSpPr>
          <p:spPr bwMode="auto">
            <a:xfrm>
              <a:off x="5268913" y="1949503"/>
              <a:ext cx="2859453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</a:t>
              </a:r>
              <a:r>
                <a:rPr kumimoji="0" lang="da-DK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text</a:t>
              </a:r>
              <a:endParaRPr kumimoji="0" lang="da-DK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</p:grpSp>
      <p:grpSp>
        <p:nvGrpSpPr>
          <p:cNvPr id="54" name="Group 21"/>
          <p:cNvGrpSpPr>
            <a:grpSpLocks/>
          </p:cNvGrpSpPr>
          <p:nvPr/>
        </p:nvGrpSpPr>
        <p:grpSpPr bwMode="auto">
          <a:xfrm>
            <a:off x="4680148" y="1340768"/>
            <a:ext cx="1858962" cy="4257675"/>
            <a:chOff x="769938" y="3521075"/>
            <a:chExt cx="3857625" cy="1857375"/>
          </a:xfrm>
        </p:grpSpPr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769938" y="375930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56" name="Rectangle 39"/>
            <p:cNvSpPr>
              <a:spLocks noChangeArrowheads="1"/>
            </p:cNvSpPr>
            <p:nvPr/>
          </p:nvSpPr>
          <p:spPr bwMode="auto">
            <a:xfrm>
              <a:off x="769938" y="352107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57" name="Rectangle 39"/>
            <p:cNvSpPr>
              <a:spLocks noChangeArrowheads="1"/>
            </p:cNvSpPr>
            <p:nvPr/>
          </p:nvSpPr>
          <p:spPr bwMode="auto">
            <a:xfrm>
              <a:off x="769938" y="3521075"/>
              <a:ext cx="3857625" cy="296863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NOT URGENT but IMPORTANT</a:t>
              </a:r>
            </a:p>
          </p:txBody>
        </p:sp>
        <p:sp>
          <p:nvSpPr>
            <p:cNvPr id="58" name="Tekstboks 36"/>
            <p:cNvSpPr txBox="1">
              <a:spLocks noChangeArrowheads="1"/>
            </p:cNvSpPr>
            <p:nvPr/>
          </p:nvSpPr>
          <p:spPr bwMode="auto">
            <a:xfrm>
              <a:off x="1339851" y="3949753"/>
              <a:ext cx="2859453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  <p:grpSp>
        <p:nvGrpSpPr>
          <p:cNvPr id="59" name="Group 20"/>
          <p:cNvGrpSpPr>
            <a:grpSpLocks/>
          </p:cNvGrpSpPr>
          <p:nvPr/>
        </p:nvGrpSpPr>
        <p:grpSpPr bwMode="auto">
          <a:xfrm>
            <a:off x="6745485" y="1340768"/>
            <a:ext cx="1858963" cy="4257675"/>
            <a:chOff x="4699000" y="3521075"/>
            <a:chExt cx="3857625" cy="1857375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>
              <a:off x="4699000" y="375930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61" name="Rectangle 39"/>
            <p:cNvSpPr>
              <a:spLocks noChangeArrowheads="1"/>
            </p:cNvSpPr>
            <p:nvPr/>
          </p:nvSpPr>
          <p:spPr bwMode="auto">
            <a:xfrm>
              <a:off x="4699000" y="352107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135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62" name="Rectangle 39"/>
            <p:cNvSpPr>
              <a:spLocks noChangeArrowheads="1"/>
            </p:cNvSpPr>
            <p:nvPr/>
          </p:nvSpPr>
          <p:spPr bwMode="auto">
            <a:xfrm>
              <a:off x="4699000" y="3521075"/>
              <a:ext cx="3857625" cy="29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NOT URGENT and NOT IMPORTANT</a:t>
              </a:r>
            </a:p>
          </p:txBody>
        </p:sp>
        <p:sp>
          <p:nvSpPr>
            <p:cNvPr id="63" name="Tekstboks 37"/>
            <p:cNvSpPr txBox="1">
              <a:spLocks noChangeArrowheads="1"/>
            </p:cNvSpPr>
            <p:nvPr/>
          </p:nvSpPr>
          <p:spPr bwMode="auto">
            <a:xfrm>
              <a:off x="5268915" y="3949753"/>
              <a:ext cx="2859451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06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22681</TotalTime>
  <Words>323</Words>
  <Application>Microsoft Office PowerPoint</Application>
  <PresentationFormat>全屏显示(4:3)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1101</cp:revision>
  <dcterms:created xsi:type="dcterms:W3CDTF">2009-02-11T05:37:22Z</dcterms:created>
  <dcterms:modified xsi:type="dcterms:W3CDTF">2014-08-01T05:29:22Z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