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zwct.yanj.cn/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67744" y="1196752"/>
            <a:ext cx="4500421" cy="4441643"/>
            <a:chOff x="2700338" y="1363621"/>
            <a:chExt cx="3646487" cy="3598862"/>
          </a:xfrm>
        </p:grpSpPr>
        <p:sp>
          <p:nvSpPr>
            <p:cNvPr id="146" name="文本框 62"/>
            <p:cNvSpPr>
              <a:spLocks noChangeArrowheads="1"/>
            </p:cNvSpPr>
            <p:nvPr/>
          </p:nvSpPr>
          <p:spPr bwMode="auto">
            <a:xfrm rot="15720000">
              <a:off x="2779712" y="1400134"/>
              <a:ext cx="3533775" cy="3524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9EA7AC"/>
                  </a:solidFill>
                  <a:effectLst/>
                  <a:uLnTx/>
                  <a:uFillTx/>
                  <a:sym typeface="Calibri" pitchFamily="34" charset="0"/>
                </a:rPr>
                <a:t>http://szwct.yanj.cn </a:t>
              </a:r>
              <a:endParaRPr kumimoji="0" lang="zh-CN" altLang="en-US" sz="600" b="0" i="0" u="none" strike="noStrike" kern="0" cap="none" spc="0" normalizeH="0" baseline="0" noProof="0" smtClean="0">
                <a:ln>
                  <a:noFill/>
                </a:ln>
                <a:solidFill>
                  <a:srgbClr val="9EA7AC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grpSp>
          <p:nvGrpSpPr>
            <p:cNvPr id="147" name="Group 19"/>
            <p:cNvGrpSpPr>
              <a:grpSpLocks/>
            </p:cNvGrpSpPr>
            <p:nvPr/>
          </p:nvGrpSpPr>
          <p:grpSpPr bwMode="auto">
            <a:xfrm>
              <a:off x="2922588" y="1538246"/>
              <a:ext cx="3255962" cy="3260725"/>
              <a:chOff x="0" y="0"/>
              <a:chExt cx="3254826" cy="3261177"/>
            </a:xfrm>
          </p:grpSpPr>
          <p:sp>
            <p:nvSpPr>
              <p:cNvPr id="148" name="空心弧 1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54826" cy="3254826"/>
              </a:xfrm>
              <a:custGeom>
                <a:avLst/>
                <a:gdLst>
                  <a:gd name="G0" fmla="+- 8917 0 0"/>
                  <a:gd name="G1" fmla="+- 17700220 0 0"/>
                  <a:gd name="G2" fmla="+- 0 0 17700220"/>
                  <a:gd name="T0" fmla="*/ 0 256 1"/>
                  <a:gd name="T1" fmla="*/ 180 256 1"/>
                  <a:gd name="G3" fmla="+- 17700220 T0 T1"/>
                  <a:gd name="T2" fmla="*/ 0 256 1"/>
                  <a:gd name="T3" fmla="*/ 90 256 1"/>
                  <a:gd name="G4" fmla="+- 17700220 T2 T3"/>
                  <a:gd name="G5" fmla="*/ G4 2 1"/>
                  <a:gd name="T4" fmla="*/ 90 256 1"/>
                  <a:gd name="T5" fmla="*/ 0 256 1"/>
                  <a:gd name="G6" fmla="+- 17700220 T4 T5"/>
                  <a:gd name="G7" fmla="*/ G6 2 1"/>
                  <a:gd name="G8" fmla="abs 17700220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8917"/>
                  <a:gd name="G18" fmla="*/ 8917 1 2"/>
                  <a:gd name="G19" fmla="+- G18 5400 0"/>
                  <a:gd name="G20" fmla="cos G19 17700220"/>
                  <a:gd name="G21" fmla="sin G19 17700220"/>
                  <a:gd name="G22" fmla="+- G20 10800 0"/>
                  <a:gd name="G23" fmla="+- G21 10800 0"/>
                  <a:gd name="G24" fmla="+- 10800 0 G20"/>
                  <a:gd name="G25" fmla="+- 8917 10800 0"/>
                  <a:gd name="G26" fmla="?: G9 G17 G25"/>
                  <a:gd name="G27" fmla="?: G9 0 21600"/>
                  <a:gd name="G28" fmla="cos 10800 17700220"/>
                  <a:gd name="G29" fmla="sin 10800 17700220"/>
                  <a:gd name="G30" fmla="sin 8917 17700220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7700220 G34 0"/>
                  <a:gd name="G36" fmla="?: G6 G35 G31"/>
                  <a:gd name="G37" fmla="+- 21600 0 G36"/>
                  <a:gd name="G38" fmla="?: G4 0 G33"/>
                  <a:gd name="G39" fmla="?: 17700220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10814 w 21600"/>
                  <a:gd name="T15" fmla="*/ 941 h 21600"/>
                  <a:gd name="T16" fmla="*/ 10800 w 21600"/>
                  <a:gd name="T17" fmla="*/ 1883 h 21600"/>
                  <a:gd name="T18" fmla="*/ 10786 w 21600"/>
                  <a:gd name="T19" fmla="*/ 941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10813" y="1883"/>
                    </a:moveTo>
                    <a:cubicBezTo>
                      <a:pt x="10808" y="1883"/>
                      <a:pt x="10804" y="1882"/>
                      <a:pt x="10799" y="1883"/>
                    </a:cubicBezTo>
                    <a:cubicBezTo>
                      <a:pt x="10795" y="1883"/>
                      <a:pt x="10791" y="1883"/>
                      <a:pt x="10786" y="1883"/>
                    </a:cubicBezTo>
                    <a:lnTo>
                      <a:pt x="10784" y="0"/>
                    </a:lnTo>
                    <a:cubicBezTo>
                      <a:pt x="10789" y="0"/>
                      <a:pt x="10794" y="-1"/>
                      <a:pt x="10800" y="0"/>
                    </a:cubicBezTo>
                    <a:cubicBezTo>
                      <a:pt x="10805" y="0"/>
                      <a:pt x="10810" y="0"/>
                      <a:pt x="10815" y="0"/>
                    </a:cubicBezTo>
                    <a:close/>
                  </a:path>
                </a:pathLst>
              </a:custGeom>
              <a:solidFill>
                <a:srgbClr val="EDF1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0000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9" name="矩形 154"/>
              <p:cNvSpPr>
                <a:spLocks noChangeArrowheads="1"/>
              </p:cNvSpPr>
              <p:nvPr/>
            </p:nvSpPr>
            <p:spPr bwMode="auto">
              <a:xfrm>
                <a:off x="1624238" y="2982571"/>
                <a:ext cx="88900" cy="278606"/>
              </a:xfrm>
              <a:prstGeom prst="rect">
                <a:avLst/>
              </a:prstGeom>
              <a:solidFill>
                <a:srgbClr val="7CB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50" name="Group 22"/>
            <p:cNvGrpSpPr>
              <a:grpSpLocks/>
            </p:cNvGrpSpPr>
            <p:nvPr/>
          </p:nvGrpSpPr>
          <p:grpSpPr bwMode="auto">
            <a:xfrm>
              <a:off x="3190875" y="1806533"/>
              <a:ext cx="2814638" cy="2733675"/>
              <a:chOff x="0" y="0"/>
              <a:chExt cx="2814915" cy="2733956"/>
            </a:xfrm>
          </p:grpSpPr>
          <p:sp>
            <p:nvSpPr>
              <p:cNvPr id="151" name="空心弧 150"/>
              <p:cNvSpPr>
                <a:spLocks noChangeArrowheads="1"/>
              </p:cNvSpPr>
              <p:nvPr/>
            </p:nvSpPr>
            <p:spPr bwMode="auto">
              <a:xfrm>
                <a:off x="82949" y="1990"/>
                <a:ext cx="2731966" cy="2731966"/>
              </a:xfrm>
              <a:custGeom>
                <a:avLst/>
                <a:gdLst>
                  <a:gd name="G0" fmla="+- 8714 0 0"/>
                  <a:gd name="G1" fmla="+- 15527614 0 0"/>
                  <a:gd name="G2" fmla="+- 0 0 15527614"/>
                  <a:gd name="T0" fmla="*/ 0 256 1"/>
                  <a:gd name="T1" fmla="*/ 180 256 1"/>
                  <a:gd name="G3" fmla="+- 15527614 T0 T1"/>
                  <a:gd name="T2" fmla="*/ 0 256 1"/>
                  <a:gd name="T3" fmla="*/ 90 256 1"/>
                  <a:gd name="G4" fmla="+- 15527614 T2 T3"/>
                  <a:gd name="G5" fmla="*/ G4 2 1"/>
                  <a:gd name="T4" fmla="*/ 90 256 1"/>
                  <a:gd name="T5" fmla="*/ 0 256 1"/>
                  <a:gd name="G6" fmla="+- 15527614 T4 T5"/>
                  <a:gd name="G7" fmla="*/ G6 2 1"/>
                  <a:gd name="G8" fmla="abs 15527614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8714"/>
                  <a:gd name="G18" fmla="*/ 8714 1 2"/>
                  <a:gd name="G19" fmla="+- G18 5400 0"/>
                  <a:gd name="G20" fmla="cos G19 15527614"/>
                  <a:gd name="G21" fmla="sin G19 15527614"/>
                  <a:gd name="G22" fmla="+- G20 10800 0"/>
                  <a:gd name="G23" fmla="+- G21 10800 0"/>
                  <a:gd name="G24" fmla="+- 10800 0 G20"/>
                  <a:gd name="G25" fmla="+- 8714 10800 0"/>
                  <a:gd name="G26" fmla="?: G9 G17 G25"/>
                  <a:gd name="G27" fmla="?: G9 0 21600"/>
                  <a:gd name="G28" fmla="cos 10800 15527614"/>
                  <a:gd name="G29" fmla="sin 10800 15527614"/>
                  <a:gd name="G30" fmla="sin 8714 15527614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5527614 G34 0"/>
                  <a:gd name="G36" fmla="?: G6 G35 G31"/>
                  <a:gd name="G37" fmla="+- 21600 0 G36"/>
                  <a:gd name="G38" fmla="?: G4 0 G33"/>
                  <a:gd name="G39" fmla="?: 15527614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5476 w 21600"/>
                  <a:gd name="T15" fmla="*/ 2623 h 21600"/>
                  <a:gd name="T16" fmla="*/ 10800 w 21600"/>
                  <a:gd name="T17" fmla="*/ 2086 h 21600"/>
                  <a:gd name="T18" fmla="*/ 16124 w 21600"/>
                  <a:gd name="T19" fmla="*/ 262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6045" y="3497"/>
                    </a:moveTo>
                    <a:cubicBezTo>
                      <a:pt x="7460" y="2576"/>
                      <a:pt x="9111" y="2086"/>
                      <a:pt x="10799" y="2086"/>
                    </a:cubicBezTo>
                    <a:cubicBezTo>
                      <a:pt x="12488" y="2085"/>
                      <a:pt x="14139" y="2576"/>
                      <a:pt x="15554" y="3497"/>
                    </a:cubicBezTo>
                    <a:lnTo>
                      <a:pt x="16692" y="1749"/>
                    </a:lnTo>
                    <a:cubicBezTo>
                      <a:pt x="14939" y="607"/>
                      <a:pt x="12892" y="0"/>
                      <a:pt x="10800" y="0"/>
                    </a:cubicBezTo>
                    <a:cubicBezTo>
                      <a:pt x="8707" y="-1"/>
                      <a:pt x="6660" y="607"/>
                      <a:pt x="4907" y="1749"/>
                    </a:cubicBezTo>
                    <a:close/>
                  </a:path>
                </a:pathLst>
              </a:custGeom>
              <a:solidFill>
                <a:srgbClr val="7F7F7F">
                  <a:alpha val="51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0000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52" name="空心弧 1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16890" cy="2716890"/>
              </a:xfrm>
              <a:custGeom>
                <a:avLst/>
                <a:gdLst>
                  <a:gd name="G0" fmla="+- 8639 0 0"/>
                  <a:gd name="G1" fmla="+- 15624299 0 0"/>
                  <a:gd name="G2" fmla="+- 0 0 15624299"/>
                  <a:gd name="T0" fmla="*/ 0 256 1"/>
                  <a:gd name="T1" fmla="*/ 180 256 1"/>
                  <a:gd name="G3" fmla="+- 15624299 T0 T1"/>
                  <a:gd name="T2" fmla="*/ 0 256 1"/>
                  <a:gd name="T3" fmla="*/ 90 256 1"/>
                  <a:gd name="G4" fmla="+- 15624299 T2 T3"/>
                  <a:gd name="G5" fmla="*/ G4 2 1"/>
                  <a:gd name="T4" fmla="*/ 90 256 1"/>
                  <a:gd name="T5" fmla="*/ 0 256 1"/>
                  <a:gd name="G6" fmla="+- 15624299 T4 T5"/>
                  <a:gd name="G7" fmla="*/ G6 2 1"/>
                  <a:gd name="G8" fmla="abs 15624299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8639"/>
                  <a:gd name="G18" fmla="*/ 8639 1 2"/>
                  <a:gd name="G19" fmla="+- G18 5400 0"/>
                  <a:gd name="G20" fmla="cos G19 15624299"/>
                  <a:gd name="G21" fmla="sin G19 15624299"/>
                  <a:gd name="G22" fmla="+- G20 10800 0"/>
                  <a:gd name="G23" fmla="+- G21 10800 0"/>
                  <a:gd name="G24" fmla="+- 10800 0 G20"/>
                  <a:gd name="G25" fmla="+- 8639 10800 0"/>
                  <a:gd name="G26" fmla="?: G9 G17 G25"/>
                  <a:gd name="G27" fmla="?: G9 0 21600"/>
                  <a:gd name="G28" fmla="cos 10800 15624299"/>
                  <a:gd name="G29" fmla="sin 10800 15624299"/>
                  <a:gd name="G30" fmla="sin 8639 15624299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5624299 G34 0"/>
                  <a:gd name="G36" fmla="?: G6 G35 G31"/>
                  <a:gd name="G37" fmla="+- 21600 0 G36"/>
                  <a:gd name="G38" fmla="?: G4 0 G33"/>
                  <a:gd name="G39" fmla="?: 15624299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5707 w 21600"/>
                  <a:gd name="T15" fmla="*/ 2520 h 21600"/>
                  <a:gd name="T16" fmla="*/ 10800 w 21600"/>
                  <a:gd name="T17" fmla="*/ 2161 h 21600"/>
                  <a:gd name="T18" fmla="*/ 15893 w 21600"/>
                  <a:gd name="T19" fmla="*/ 2520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6274" y="3441"/>
                    </a:moveTo>
                    <a:cubicBezTo>
                      <a:pt x="7635" y="2604"/>
                      <a:pt x="9202" y="2161"/>
                      <a:pt x="10799" y="2161"/>
                    </a:cubicBezTo>
                    <a:cubicBezTo>
                      <a:pt x="12397" y="2160"/>
                      <a:pt x="13964" y="2604"/>
                      <a:pt x="15325" y="3441"/>
                    </a:cubicBezTo>
                    <a:lnTo>
                      <a:pt x="16457" y="1600"/>
                    </a:lnTo>
                    <a:cubicBezTo>
                      <a:pt x="14756" y="554"/>
                      <a:pt x="12797" y="0"/>
                      <a:pt x="10800" y="0"/>
                    </a:cubicBezTo>
                    <a:cubicBezTo>
                      <a:pt x="8802" y="-1"/>
                      <a:pt x="6843" y="554"/>
                      <a:pt x="5142" y="1600"/>
                    </a:cubicBezTo>
                    <a:close/>
                  </a:path>
                </a:pathLst>
              </a:custGeom>
              <a:solidFill>
                <a:srgbClr val="EDF1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0000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53" name="矩形 152"/>
              <p:cNvSpPr>
                <a:spLocks noChangeArrowheads="1"/>
              </p:cNvSpPr>
              <p:nvPr/>
            </p:nvSpPr>
            <p:spPr bwMode="auto">
              <a:xfrm>
                <a:off x="1356177" y="2435904"/>
                <a:ext cx="88900" cy="278606"/>
              </a:xfrm>
              <a:prstGeom prst="rect">
                <a:avLst/>
              </a:prstGeom>
              <a:solidFill>
                <a:srgbClr val="4E5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54" name="Group 26"/>
            <p:cNvGrpSpPr>
              <a:grpSpLocks/>
            </p:cNvGrpSpPr>
            <p:nvPr/>
          </p:nvGrpSpPr>
          <p:grpSpPr bwMode="auto">
            <a:xfrm>
              <a:off x="3433763" y="2011321"/>
              <a:ext cx="2293937" cy="2293937"/>
              <a:chOff x="0" y="0"/>
              <a:chExt cx="2302868" cy="2302868"/>
            </a:xfrm>
          </p:grpSpPr>
          <p:grpSp>
            <p:nvGrpSpPr>
              <p:cNvPr id="155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2302868" cy="2302868"/>
                <a:chOff x="0" y="0"/>
                <a:chExt cx="2302868" cy="2302868"/>
              </a:xfrm>
            </p:grpSpPr>
            <p:sp>
              <p:nvSpPr>
                <p:cNvPr id="160" name="空心弧 14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02868" cy="2302868"/>
                </a:xfrm>
                <a:custGeom>
                  <a:avLst/>
                  <a:gdLst>
                    <a:gd name="G0" fmla="+- 8236 0 0"/>
                    <a:gd name="G1" fmla="+- 14391952 0 0"/>
                    <a:gd name="G2" fmla="+- 0 0 14391952"/>
                    <a:gd name="T0" fmla="*/ 0 256 1"/>
                    <a:gd name="T1" fmla="*/ 180 256 1"/>
                    <a:gd name="G3" fmla="+- 14391952 T0 T1"/>
                    <a:gd name="T2" fmla="*/ 0 256 1"/>
                    <a:gd name="T3" fmla="*/ 90 256 1"/>
                    <a:gd name="G4" fmla="+- 14391952 T2 T3"/>
                    <a:gd name="G5" fmla="*/ G4 2 1"/>
                    <a:gd name="T4" fmla="*/ 90 256 1"/>
                    <a:gd name="T5" fmla="*/ 0 256 1"/>
                    <a:gd name="G6" fmla="+- 14391952 T4 T5"/>
                    <a:gd name="G7" fmla="*/ G6 2 1"/>
                    <a:gd name="G8" fmla="abs 14391952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8236"/>
                    <a:gd name="G18" fmla="*/ 8236 1 2"/>
                    <a:gd name="G19" fmla="+- G18 5400 0"/>
                    <a:gd name="G20" fmla="cos G19 14391952"/>
                    <a:gd name="G21" fmla="sin G19 14391952"/>
                    <a:gd name="G22" fmla="+- G20 10800 0"/>
                    <a:gd name="G23" fmla="+- G21 10800 0"/>
                    <a:gd name="G24" fmla="+- 10800 0 G20"/>
                    <a:gd name="G25" fmla="+- 8236 10800 0"/>
                    <a:gd name="G26" fmla="?: G9 G17 G25"/>
                    <a:gd name="G27" fmla="?: G9 0 21600"/>
                    <a:gd name="G28" fmla="cos 10800 14391952"/>
                    <a:gd name="G29" fmla="sin 10800 14391952"/>
                    <a:gd name="G30" fmla="sin 8236 14391952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4391952 G34 0"/>
                    <a:gd name="G36" fmla="?: G6 G35 G31"/>
                    <a:gd name="G37" fmla="+- 21600 0 G36"/>
                    <a:gd name="G38" fmla="?: G4 0 G33"/>
                    <a:gd name="G39" fmla="?: 14391952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3466 w 21600"/>
                    <a:gd name="T15" fmla="*/ 4732 h 21600"/>
                    <a:gd name="T16" fmla="*/ 10800 w 21600"/>
                    <a:gd name="T17" fmla="*/ 2564 h 21600"/>
                    <a:gd name="T18" fmla="*/ 18134 w 21600"/>
                    <a:gd name="T19" fmla="*/ 4732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4454" y="5549"/>
                      </a:moveTo>
                      <a:cubicBezTo>
                        <a:pt x="6019" y="3658"/>
                        <a:pt x="8345" y="2564"/>
                        <a:pt x="10799" y="2564"/>
                      </a:cubicBezTo>
                      <a:cubicBezTo>
                        <a:pt x="13254" y="2563"/>
                        <a:pt x="15580" y="3658"/>
                        <a:pt x="17145" y="5549"/>
                      </a:cubicBezTo>
                      <a:lnTo>
                        <a:pt x="19121" y="3915"/>
                      </a:lnTo>
                      <a:cubicBezTo>
                        <a:pt x="17069" y="1435"/>
                        <a:pt x="14018" y="0"/>
                        <a:pt x="10800" y="0"/>
                      </a:cubicBezTo>
                      <a:cubicBezTo>
                        <a:pt x="7581" y="-1"/>
                        <a:pt x="4530" y="1435"/>
                        <a:pt x="2478" y="3915"/>
                      </a:cubicBezTo>
                      <a:close/>
                    </a:path>
                  </a:pathLst>
                </a:custGeom>
                <a:solidFill>
                  <a:srgbClr val="7F7F7F">
                    <a:alpha val="51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000000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61" name="空心弧 148"/>
                <p:cNvSpPr>
                  <a:spLocks noChangeArrowheads="1"/>
                </p:cNvSpPr>
                <p:nvPr/>
              </p:nvSpPr>
              <p:spPr bwMode="auto">
                <a:xfrm>
                  <a:off x="24306" y="62406"/>
                  <a:ext cx="2187574" cy="2187574"/>
                </a:xfrm>
                <a:custGeom>
                  <a:avLst/>
                  <a:gdLst>
                    <a:gd name="G0" fmla="+- 8260 0 0"/>
                    <a:gd name="G1" fmla="+- 13977182 0 0"/>
                    <a:gd name="G2" fmla="+- 0 0 13977182"/>
                    <a:gd name="T0" fmla="*/ 0 256 1"/>
                    <a:gd name="T1" fmla="*/ 180 256 1"/>
                    <a:gd name="G3" fmla="+- 13977182 T0 T1"/>
                    <a:gd name="T2" fmla="*/ 0 256 1"/>
                    <a:gd name="T3" fmla="*/ 90 256 1"/>
                    <a:gd name="G4" fmla="+- 13977182 T2 T3"/>
                    <a:gd name="G5" fmla="*/ G4 2 1"/>
                    <a:gd name="T4" fmla="*/ 90 256 1"/>
                    <a:gd name="T5" fmla="*/ 0 256 1"/>
                    <a:gd name="G6" fmla="+- 13977182 T4 T5"/>
                    <a:gd name="G7" fmla="*/ G6 2 1"/>
                    <a:gd name="G8" fmla="abs 13977182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8260"/>
                    <a:gd name="G18" fmla="*/ 8260 1 2"/>
                    <a:gd name="G19" fmla="+- G18 5400 0"/>
                    <a:gd name="G20" fmla="cos G19 13977182"/>
                    <a:gd name="G21" fmla="sin G19 13977182"/>
                    <a:gd name="G22" fmla="+- G20 10800 0"/>
                    <a:gd name="G23" fmla="+- G21 10800 0"/>
                    <a:gd name="G24" fmla="+- 10800 0 G20"/>
                    <a:gd name="G25" fmla="+- 8260 10800 0"/>
                    <a:gd name="G26" fmla="?: G9 G17 G25"/>
                    <a:gd name="G27" fmla="?: G9 0 21600"/>
                    <a:gd name="G28" fmla="cos 10800 13977182"/>
                    <a:gd name="G29" fmla="sin 10800 13977182"/>
                    <a:gd name="G30" fmla="sin 8260 13977182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3977182 G34 0"/>
                    <a:gd name="G36" fmla="?: G6 G35 G31"/>
                    <a:gd name="G37" fmla="+- 21600 0 G36"/>
                    <a:gd name="G38" fmla="?: G4 0 G33"/>
                    <a:gd name="G39" fmla="?: 13977182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832 w 21600"/>
                    <a:gd name="T15" fmla="*/ 5571 h 21600"/>
                    <a:gd name="T16" fmla="*/ 10800 w 21600"/>
                    <a:gd name="T17" fmla="*/ 2540 h 21600"/>
                    <a:gd name="T18" fmla="*/ 18768 w 21600"/>
                    <a:gd name="T19" fmla="*/ 5571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3894" y="6268"/>
                      </a:moveTo>
                      <a:cubicBezTo>
                        <a:pt x="5421" y="3941"/>
                        <a:pt x="8017" y="2540"/>
                        <a:pt x="10799" y="2540"/>
                      </a:cubicBezTo>
                      <a:cubicBezTo>
                        <a:pt x="13582" y="2539"/>
                        <a:pt x="16178" y="3941"/>
                        <a:pt x="17705" y="6268"/>
                      </a:cubicBezTo>
                      <a:lnTo>
                        <a:pt x="19829" y="4874"/>
                      </a:lnTo>
                      <a:cubicBezTo>
                        <a:pt x="17832" y="1832"/>
                        <a:pt x="14438" y="0"/>
                        <a:pt x="10800" y="0"/>
                      </a:cubicBezTo>
                      <a:cubicBezTo>
                        <a:pt x="7161" y="-1"/>
                        <a:pt x="3767" y="1832"/>
                        <a:pt x="1770" y="4874"/>
                      </a:cubicBezTo>
                      <a:close/>
                    </a:path>
                  </a:pathLst>
                </a:custGeom>
                <a:solidFill>
                  <a:srgbClr val="EDF1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000000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62" name="矩形 149"/>
                <p:cNvSpPr>
                  <a:spLocks noChangeArrowheads="1"/>
                </p:cNvSpPr>
                <p:nvPr/>
              </p:nvSpPr>
              <p:spPr bwMode="auto">
                <a:xfrm>
                  <a:off x="1118093" y="1983280"/>
                  <a:ext cx="89354" cy="264319"/>
                </a:xfrm>
                <a:prstGeom prst="rect">
                  <a:avLst/>
                </a:prstGeom>
                <a:solidFill>
                  <a:srgbClr val="60B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grpSp>
            <p:nvGrpSpPr>
              <p:cNvPr id="156" name="Group 31"/>
              <p:cNvGrpSpPr>
                <a:grpSpLocks/>
              </p:cNvGrpSpPr>
              <p:nvPr/>
            </p:nvGrpSpPr>
            <p:grpSpPr bwMode="auto">
              <a:xfrm>
                <a:off x="281994" y="275928"/>
                <a:ext cx="1772302" cy="1760530"/>
                <a:chOff x="0" y="0"/>
                <a:chExt cx="1754732" cy="1743076"/>
              </a:xfrm>
            </p:grpSpPr>
            <p:sp>
              <p:nvSpPr>
                <p:cNvPr id="157" name="空心弧 144"/>
                <p:cNvSpPr>
                  <a:spLocks noChangeArrowheads="1"/>
                </p:cNvSpPr>
                <p:nvPr/>
              </p:nvSpPr>
              <p:spPr bwMode="auto">
                <a:xfrm>
                  <a:off x="11656" y="0"/>
                  <a:ext cx="1743076" cy="1743076"/>
                </a:xfrm>
                <a:custGeom>
                  <a:avLst/>
                  <a:gdLst>
                    <a:gd name="G0" fmla="+- 739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7390"/>
                    <a:gd name="G18" fmla="*/ 739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739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739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1705 w 21600"/>
                    <a:gd name="T15" fmla="*/ 10800 h 21600"/>
                    <a:gd name="T16" fmla="*/ 10800 w 21600"/>
                    <a:gd name="T17" fmla="*/ 3410 h 21600"/>
                    <a:gd name="T18" fmla="*/ 19895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3410" y="10800"/>
                      </a:moveTo>
                      <a:cubicBezTo>
                        <a:pt x="3410" y="6718"/>
                        <a:pt x="6718" y="3410"/>
                        <a:pt x="10800" y="3410"/>
                      </a:cubicBezTo>
                      <a:cubicBezTo>
                        <a:pt x="14881" y="3409"/>
                        <a:pt x="18189" y="6718"/>
                        <a:pt x="1819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7F7F7F">
                    <a:alpha val="51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000000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58" name="空心弧 145"/>
                <p:cNvSpPr>
                  <a:spLocks noChangeArrowheads="1"/>
                </p:cNvSpPr>
                <p:nvPr/>
              </p:nvSpPr>
              <p:spPr bwMode="auto">
                <a:xfrm>
                  <a:off x="0" y="43543"/>
                  <a:ext cx="1654628" cy="1654628"/>
                </a:xfrm>
                <a:custGeom>
                  <a:avLst/>
                  <a:gdLst>
                    <a:gd name="G0" fmla="+- 739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7390"/>
                    <a:gd name="G18" fmla="*/ 739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739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739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1705 w 21600"/>
                    <a:gd name="T15" fmla="*/ 10800 h 21600"/>
                    <a:gd name="T16" fmla="*/ 10800 w 21600"/>
                    <a:gd name="T17" fmla="*/ 3410 h 21600"/>
                    <a:gd name="T18" fmla="*/ 19895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3410" y="10800"/>
                      </a:moveTo>
                      <a:cubicBezTo>
                        <a:pt x="3410" y="6718"/>
                        <a:pt x="6718" y="3410"/>
                        <a:pt x="10800" y="3410"/>
                      </a:cubicBezTo>
                      <a:cubicBezTo>
                        <a:pt x="14881" y="3409"/>
                        <a:pt x="18189" y="6718"/>
                        <a:pt x="1819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EDF1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000000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159" name="矩形 146"/>
                <p:cNvSpPr>
                  <a:spLocks noChangeArrowheads="1"/>
                </p:cNvSpPr>
                <p:nvPr/>
              </p:nvSpPr>
              <p:spPr bwMode="auto">
                <a:xfrm>
                  <a:off x="827314" y="1431925"/>
                  <a:ext cx="89354" cy="264319"/>
                </a:xfrm>
                <a:prstGeom prst="rect">
                  <a:avLst/>
                </a:prstGeom>
                <a:solidFill>
                  <a:srgbClr val="DC78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</p:grpSp>
        <p:sp>
          <p:nvSpPr>
            <p:cNvPr id="163" name="文本框 79"/>
            <p:cNvSpPr>
              <a:spLocks noChangeArrowheads="1"/>
            </p:cNvSpPr>
            <p:nvPr/>
          </p:nvSpPr>
          <p:spPr bwMode="auto">
            <a:xfrm>
              <a:off x="3679825" y="2930483"/>
              <a:ext cx="396875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100" b="1">
                  <a:solidFill>
                    <a:srgbClr val="DC783D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rPr>
                <a:t>01</a:t>
              </a:r>
              <a:endParaRPr lang="zh-CN" altLang="en-US" sz="1100" b="1">
                <a:solidFill>
                  <a:srgbClr val="DC783D"/>
                </a:solidFill>
                <a:latin typeface="Square721 BT" pitchFamily="2" charset="0"/>
                <a:ea typeface="微软雅黑" pitchFamily="34" charset="-122"/>
                <a:sym typeface="Square721 BT" pitchFamily="2" charset="0"/>
              </a:endParaRPr>
            </a:p>
          </p:txBody>
        </p:sp>
        <p:sp>
          <p:nvSpPr>
            <p:cNvPr id="164" name="文本框 81"/>
            <p:cNvSpPr>
              <a:spLocks noChangeArrowheads="1"/>
            </p:cNvSpPr>
            <p:nvPr/>
          </p:nvSpPr>
          <p:spPr bwMode="auto">
            <a:xfrm>
              <a:off x="3629025" y="2422483"/>
              <a:ext cx="396875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100" b="1">
                  <a:solidFill>
                    <a:srgbClr val="60B3A3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rPr>
                <a:t>02</a:t>
              </a:r>
              <a:endParaRPr lang="zh-CN" altLang="en-US" sz="1100" b="1">
                <a:solidFill>
                  <a:srgbClr val="60B3A3"/>
                </a:solidFill>
                <a:latin typeface="Square721 BT" pitchFamily="2" charset="0"/>
                <a:ea typeface="微软雅黑" pitchFamily="34" charset="-122"/>
                <a:sym typeface="Square721 BT" pitchFamily="2" charset="0"/>
              </a:endParaRPr>
            </a:p>
          </p:txBody>
        </p:sp>
        <p:sp>
          <p:nvSpPr>
            <p:cNvPr id="165" name="文本框 82"/>
            <p:cNvSpPr>
              <a:spLocks noChangeArrowheads="1"/>
            </p:cNvSpPr>
            <p:nvPr/>
          </p:nvSpPr>
          <p:spPr bwMode="auto">
            <a:xfrm>
              <a:off x="3876675" y="1925596"/>
              <a:ext cx="396875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100" b="1">
                  <a:solidFill>
                    <a:srgbClr val="4E5150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rPr>
                <a:t>03</a:t>
              </a:r>
              <a:endParaRPr lang="zh-CN" altLang="en-US" sz="1100" b="1">
                <a:solidFill>
                  <a:srgbClr val="4E5150"/>
                </a:solidFill>
                <a:latin typeface="Square721 BT" pitchFamily="2" charset="0"/>
                <a:ea typeface="微软雅黑" pitchFamily="34" charset="-122"/>
                <a:sym typeface="Square721 BT" pitchFamily="2" charset="0"/>
              </a:endParaRPr>
            </a:p>
          </p:txBody>
        </p:sp>
        <p:sp>
          <p:nvSpPr>
            <p:cNvPr id="166" name="文本框 83"/>
            <p:cNvSpPr>
              <a:spLocks noChangeArrowheads="1"/>
            </p:cNvSpPr>
            <p:nvPr/>
          </p:nvSpPr>
          <p:spPr bwMode="auto">
            <a:xfrm>
              <a:off x="4478338" y="1554121"/>
              <a:ext cx="396875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100" b="1">
                  <a:solidFill>
                    <a:srgbClr val="7CB7C8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rPr>
                <a:t>04</a:t>
              </a:r>
              <a:endParaRPr lang="zh-CN" altLang="en-US" sz="1100" b="1">
                <a:solidFill>
                  <a:srgbClr val="7CB7C8"/>
                </a:solidFill>
                <a:latin typeface="Square721 BT" pitchFamily="2" charset="0"/>
                <a:ea typeface="微软雅黑" pitchFamily="34" charset="-122"/>
                <a:sym typeface="Square721 BT" pitchFamily="2" charset="0"/>
              </a:endParaRPr>
            </a:p>
          </p:txBody>
        </p:sp>
        <p:sp>
          <p:nvSpPr>
            <p:cNvPr id="167" name="椭圆 84"/>
            <p:cNvSpPr>
              <a:spLocks noChangeArrowheads="1"/>
            </p:cNvSpPr>
            <p:nvPr/>
          </p:nvSpPr>
          <p:spPr bwMode="auto">
            <a:xfrm>
              <a:off x="4116388" y="2730458"/>
              <a:ext cx="862012" cy="863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8" name="空心弧 85"/>
            <p:cNvSpPr>
              <a:spLocks noChangeArrowheads="1"/>
            </p:cNvSpPr>
            <p:nvPr/>
          </p:nvSpPr>
          <p:spPr bwMode="auto">
            <a:xfrm>
              <a:off x="2747963" y="1363621"/>
              <a:ext cx="3598862" cy="3598862"/>
            </a:xfrm>
            <a:custGeom>
              <a:avLst/>
              <a:gdLst>
                <a:gd name="G0" fmla="+- 10469 0 0"/>
                <a:gd name="G1" fmla="+- 5903039 0 0"/>
                <a:gd name="G2" fmla="+- 0 0 5903039"/>
                <a:gd name="T0" fmla="*/ 0 256 1"/>
                <a:gd name="T1" fmla="*/ 180 256 1"/>
                <a:gd name="G3" fmla="+- 5903039 T0 T1"/>
                <a:gd name="T2" fmla="*/ 0 256 1"/>
                <a:gd name="T3" fmla="*/ 90 256 1"/>
                <a:gd name="G4" fmla="+- 5903039 T2 T3"/>
                <a:gd name="G5" fmla="*/ G4 2 1"/>
                <a:gd name="T4" fmla="*/ 90 256 1"/>
                <a:gd name="T5" fmla="*/ 0 256 1"/>
                <a:gd name="G6" fmla="+- 5903039 T4 T5"/>
                <a:gd name="G7" fmla="*/ G6 2 1"/>
                <a:gd name="G8" fmla="abs 5903039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69"/>
                <a:gd name="G18" fmla="*/ 10469 1 2"/>
                <a:gd name="G19" fmla="+- G18 5400 0"/>
                <a:gd name="G20" fmla="cos G19 5903039"/>
                <a:gd name="G21" fmla="sin G19 5903039"/>
                <a:gd name="G22" fmla="+- G20 10800 0"/>
                <a:gd name="G23" fmla="+- G21 10800 0"/>
                <a:gd name="G24" fmla="+- 10800 0 G20"/>
                <a:gd name="G25" fmla="+- 10469 10800 0"/>
                <a:gd name="G26" fmla="?: G9 G17 G25"/>
                <a:gd name="G27" fmla="?: G9 0 21600"/>
                <a:gd name="G28" fmla="cos 10800 5903039"/>
                <a:gd name="G29" fmla="sin 10800 5903039"/>
                <a:gd name="G30" fmla="sin 10469 5903039"/>
                <a:gd name="G31" fmla="+- G28 10800 0"/>
                <a:gd name="G32" fmla="+- G29 10800 0"/>
                <a:gd name="G33" fmla="+- G30 10800 0"/>
                <a:gd name="G34" fmla="?: G4 0 G31"/>
                <a:gd name="G35" fmla="?: 5903039 G34 0"/>
                <a:gd name="G36" fmla="?: G6 G35 G31"/>
                <a:gd name="G37" fmla="+- 21600 0 G36"/>
                <a:gd name="G38" fmla="?: G4 0 G33"/>
                <a:gd name="G39" fmla="?: 5903039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0786 w 21600"/>
                <a:gd name="T15" fmla="*/ 21434 h 21600"/>
                <a:gd name="T16" fmla="*/ 10800 w 21600"/>
                <a:gd name="T17" fmla="*/ 331 h 21600"/>
                <a:gd name="T18" fmla="*/ 10814 w 21600"/>
                <a:gd name="T19" fmla="*/ 2143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786" y="21268"/>
                  </a:moveTo>
                  <a:cubicBezTo>
                    <a:pt x="5009" y="21261"/>
                    <a:pt x="331" y="16576"/>
                    <a:pt x="331" y="10800"/>
                  </a:cubicBezTo>
                  <a:cubicBezTo>
                    <a:pt x="331" y="5018"/>
                    <a:pt x="5018" y="331"/>
                    <a:pt x="10800" y="331"/>
                  </a:cubicBezTo>
                  <a:cubicBezTo>
                    <a:pt x="16581" y="331"/>
                    <a:pt x="21269" y="5018"/>
                    <a:pt x="21269" y="10800"/>
                  </a:cubicBezTo>
                  <a:cubicBezTo>
                    <a:pt x="21269" y="16576"/>
                    <a:pt x="16590" y="21261"/>
                    <a:pt x="10813" y="21268"/>
                  </a:cubicBezTo>
                  <a:lnTo>
                    <a:pt x="10813" y="21599"/>
                  </a:lnTo>
                  <a:cubicBezTo>
                    <a:pt x="16773" y="21592"/>
                    <a:pt x="21600" y="167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6759"/>
                    <a:pt x="4826" y="21592"/>
                    <a:pt x="10786" y="21599"/>
                  </a:cubicBezTo>
                  <a:close/>
                </a:path>
              </a:pathLst>
            </a:custGeom>
            <a:solidFill>
              <a:srgbClr val="4E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9" name="空心弧 87"/>
            <p:cNvSpPr>
              <a:spLocks noChangeArrowheads="1"/>
            </p:cNvSpPr>
            <p:nvPr/>
          </p:nvSpPr>
          <p:spPr bwMode="auto">
            <a:xfrm>
              <a:off x="2747963" y="1363621"/>
              <a:ext cx="3598862" cy="3598862"/>
            </a:xfrm>
            <a:custGeom>
              <a:avLst/>
              <a:gdLst>
                <a:gd name="G0" fmla="+- 10498 0 0"/>
                <a:gd name="G1" fmla="+- 1249204 0 0"/>
                <a:gd name="G2" fmla="+- 0 0 1249204"/>
                <a:gd name="T0" fmla="*/ 0 256 1"/>
                <a:gd name="T1" fmla="*/ 180 256 1"/>
                <a:gd name="G3" fmla="+- 1249204 T0 T1"/>
                <a:gd name="T2" fmla="*/ 0 256 1"/>
                <a:gd name="T3" fmla="*/ 90 256 1"/>
                <a:gd name="G4" fmla="+- 1249204 T2 T3"/>
                <a:gd name="G5" fmla="*/ G4 2 1"/>
                <a:gd name="T4" fmla="*/ 90 256 1"/>
                <a:gd name="T5" fmla="*/ 0 256 1"/>
                <a:gd name="G6" fmla="+- 1249204 T4 T5"/>
                <a:gd name="G7" fmla="*/ G6 2 1"/>
                <a:gd name="G8" fmla="abs 1249204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98"/>
                <a:gd name="G18" fmla="*/ 10498 1 2"/>
                <a:gd name="G19" fmla="+- G18 5400 0"/>
                <a:gd name="G20" fmla="cos G19 1249204"/>
                <a:gd name="G21" fmla="sin G19 1249204"/>
                <a:gd name="G22" fmla="+- G20 10800 0"/>
                <a:gd name="G23" fmla="+- G21 10800 0"/>
                <a:gd name="G24" fmla="+- 10800 0 G20"/>
                <a:gd name="G25" fmla="+- 10498 10800 0"/>
                <a:gd name="G26" fmla="?: G9 G17 G25"/>
                <a:gd name="G27" fmla="?: G9 0 21600"/>
                <a:gd name="G28" fmla="cos 10800 1249204"/>
                <a:gd name="G29" fmla="sin 10800 1249204"/>
                <a:gd name="G30" fmla="sin 10498 1249204"/>
                <a:gd name="G31" fmla="+- G28 10800 0"/>
                <a:gd name="G32" fmla="+- G29 10800 0"/>
                <a:gd name="G33" fmla="+- G30 10800 0"/>
                <a:gd name="G34" fmla="?: G4 0 G31"/>
                <a:gd name="G35" fmla="?: 1249204 G34 0"/>
                <a:gd name="G36" fmla="?: G6 G35 G31"/>
                <a:gd name="G37" fmla="+- 21600 0 G36"/>
                <a:gd name="G38" fmla="?: G4 0 G33"/>
                <a:gd name="G39" fmla="?: 1249204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20865 w 21600"/>
                <a:gd name="T15" fmla="*/ 14277 h 21600"/>
                <a:gd name="T16" fmla="*/ 10800 w 21600"/>
                <a:gd name="T17" fmla="*/ 21298 h 21600"/>
                <a:gd name="T18" fmla="*/ 735 w 21600"/>
                <a:gd name="T19" fmla="*/ 1427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20722" y="14228"/>
                  </a:moveTo>
                  <a:cubicBezTo>
                    <a:pt x="19260" y="18459"/>
                    <a:pt x="15276" y="21297"/>
                    <a:pt x="10800" y="21298"/>
                  </a:cubicBezTo>
                  <a:cubicBezTo>
                    <a:pt x="6323" y="21298"/>
                    <a:pt x="2339" y="18459"/>
                    <a:pt x="877" y="14228"/>
                  </a:cubicBezTo>
                  <a:lnTo>
                    <a:pt x="592" y="14327"/>
                  </a:lnTo>
                  <a:cubicBezTo>
                    <a:pt x="2096" y="18679"/>
                    <a:pt x="6194" y="21600"/>
                    <a:pt x="10800" y="21600"/>
                  </a:cubicBezTo>
                  <a:cubicBezTo>
                    <a:pt x="15405" y="21599"/>
                    <a:pt x="19503" y="18679"/>
                    <a:pt x="21007" y="14327"/>
                  </a:cubicBezTo>
                  <a:close/>
                </a:path>
              </a:pathLst>
            </a:custGeom>
            <a:solidFill>
              <a:srgbClr val="4E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4E515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0" name="空心弧 89"/>
            <p:cNvSpPr>
              <a:spLocks noChangeArrowheads="1"/>
            </p:cNvSpPr>
            <p:nvPr/>
          </p:nvSpPr>
          <p:spPr bwMode="auto">
            <a:xfrm>
              <a:off x="2747963" y="1363621"/>
              <a:ext cx="3598862" cy="3598862"/>
            </a:xfrm>
            <a:custGeom>
              <a:avLst/>
              <a:gdLst>
                <a:gd name="G0" fmla="+- 10497 0 0"/>
                <a:gd name="G1" fmla="+- 1855468 0 0"/>
                <a:gd name="G2" fmla="+- 0 0 1855468"/>
                <a:gd name="T0" fmla="*/ 0 256 1"/>
                <a:gd name="T1" fmla="*/ 180 256 1"/>
                <a:gd name="G3" fmla="+- 1855468 T0 T1"/>
                <a:gd name="T2" fmla="*/ 0 256 1"/>
                <a:gd name="T3" fmla="*/ 90 256 1"/>
                <a:gd name="G4" fmla="+- 1855468 T2 T3"/>
                <a:gd name="G5" fmla="*/ G4 2 1"/>
                <a:gd name="T4" fmla="*/ 90 256 1"/>
                <a:gd name="T5" fmla="*/ 0 256 1"/>
                <a:gd name="G6" fmla="+- 1855468 T4 T5"/>
                <a:gd name="G7" fmla="*/ G6 2 1"/>
                <a:gd name="G8" fmla="abs 185546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97"/>
                <a:gd name="G18" fmla="*/ 10497 1 2"/>
                <a:gd name="G19" fmla="+- G18 5400 0"/>
                <a:gd name="G20" fmla="cos G19 1855468"/>
                <a:gd name="G21" fmla="sin G19 1855468"/>
                <a:gd name="G22" fmla="+- G20 10800 0"/>
                <a:gd name="G23" fmla="+- G21 10800 0"/>
                <a:gd name="G24" fmla="+- 10800 0 G20"/>
                <a:gd name="G25" fmla="+- 10497 10800 0"/>
                <a:gd name="G26" fmla="?: G9 G17 G25"/>
                <a:gd name="G27" fmla="?: G9 0 21600"/>
                <a:gd name="G28" fmla="cos 10800 1855468"/>
                <a:gd name="G29" fmla="sin 10800 1855468"/>
                <a:gd name="G30" fmla="sin 10497 1855468"/>
                <a:gd name="G31" fmla="+- G28 10800 0"/>
                <a:gd name="G32" fmla="+- G29 10800 0"/>
                <a:gd name="G33" fmla="+- G30 10800 0"/>
                <a:gd name="G34" fmla="?: G4 0 G31"/>
                <a:gd name="G35" fmla="?: 1855468 G34 0"/>
                <a:gd name="G36" fmla="?: G6 G35 G31"/>
                <a:gd name="G37" fmla="+- 21600 0 G36"/>
                <a:gd name="G38" fmla="?: G4 0 G33"/>
                <a:gd name="G39" fmla="?: 185546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20175 w 21600"/>
                <a:gd name="T15" fmla="*/ 15850 h 21600"/>
                <a:gd name="T16" fmla="*/ 10800 w 21600"/>
                <a:gd name="T17" fmla="*/ 21297 h 21600"/>
                <a:gd name="T18" fmla="*/ 1425 w 21600"/>
                <a:gd name="T19" fmla="*/ 1585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20041" y="15778"/>
                  </a:moveTo>
                  <a:cubicBezTo>
                    <a:pt x="18210" y="19177"/>
                    <a:pt x="14660" y="21296"/>
                    <a:pt x="10800" y="21297"/>
                  </a:cubicBezTo>
                  <a:cubicBezTo>
                    <a:pt x="6939" y="21297"/>
                    <a:pt x="3389" y="19177"/>
                    <a:pt x="1558" y="15778"/>
                  </a:cubicBezTo>
                  <a:lnTo>
                    <a:pt x="1291" y="15922"/>
                  </a:lnTo>
                  <a:cubicBezTo>
                    <a:pt x="3175" y="19419"/>
                    <a:pt x="6827" y="21600"/>
                    <a:pt x="10800" y="21600"/>
                  </a:cubicBezTo>
                  <a:cubicBezTo>
                    <a:pt x="14772" y="21599"/>
                    <a:pt x="18424" y="19419"/>
                    <a:pt x="20308" y="15922"/>
                  </a:cubicBezTo>
                  <a:close/>
                </a:path>
              </a:pathLst>
            </a:custGeom>
            <a:solidFill>
              <a:srgbClr val="DC7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1" name="空心弧 90"/>
            <p:cNvSpPr>
              <a:spLocks noChangeArrowheads="1"/>
            </p:cNvSpPr>
            <p:nvPr/>
          </p:nvSpPr>
          <p:spPr bwMode="auto">
            <a:xfrm>
              <a:off x="2747963" y="1363621"/>
              <a:ext cx="3598862" cy="3598862"/>
            </a:xfrm>
            <a:custGeom>
              <a:avLst/>
              <a:gdLst>
                <a:gd name="G0" fmla="+- 10507 0 0"/>
                <a:gd name="G1" fmla="+- 2394013 0 0"/>
                <a:gd name="G2" fmla="+- 0 0 2394013"/>
                <a:gd name="T0" fmla="*/ 0 256 1"/>
                <a:gd name="T1" fmla="*/ 180 256 1"/>
                <a:gd name="G3" fmla="+- 2394013 T0 T1"/>
                <a:gd name="T2" fmla="*/ 0 256 1"/>
                <a:gd name="T3" fmla="*/ 90 256 1"/>
                <a:gd name="G4" fmla="+- 2394013 T2 T3"/>
                <a:gd name="G5" fmla="*/ G4 2 1"/>
                <a:gd name="T4" fmla="*/ 90 256 1"/>
                <a:gd name="T5" fmla="*/ 0 256 1"/>
                <a:gd name="G6" fmla="+- 2394013 T4 T5"/>
                <a:gd name="G7" fmla="*/ G6 2 1"/>
                <a:gd name="G8" fmla="abs 239401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507"/>
                <a:gd name="G18" fmla="*/ 10507 1 2"/>
                <a:gd name="G19" fmla="+- G18 5400 0"/>
                <a:gd name="G20" fmla="cos G19 2394013"/>
                <a:gd name="G21" fmla="sin G19 2394013"/>
                <a:gd name="G22" fmla="+- G20 10800 0"/>
                <a:gd name="G23" fmla="+- G21 10800 0"/>
                <a:gd name="G24" fmla="+- 10800 0 G20"/>
                <a:gd name="G25" fmla="+- 10507 10800 0"/>
                <a:gd name="G26" fmla="?: G9 G17 G25"/>
                <a:gd name="G27" fmla="?: G9 0 21600"/>
                <a:gd name="G28" fmla="cos 10800 2394013"/>
                <a:gd name="G29" fmla="sin 10800 2394013"/>
                <a:gd name="G30" fmla="sin 10507 2394013"/>
                <a:gd name="G31" fmla="+- G28 10800 0"/>
                <a:gd name="G32" fmla="+- G29 10800 0"/>
                <a:gd name="G33" fmla="+- G30 10800 0"/>
                <a:gd name="G34" fmla="?: G4 0 G31"/>
                <a:gd name="G35" fmla="?: 2394013 G34 0"/>
                <a:gd name="G36" fmla="?: G6 G35 G31"/>
                <a:gd name="G37" fmla="+- 21600 0 G36"/>
                <a:gd name="G38" fmla="?: G4 0 G33"/>
                <a:gd name="G39" fmla="?: 239401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9361 w 21600"/>
                <a:gd name="T15" fmla="*/ 17141 h 21600"/>
                <a:gd name="T16" fmla="*/ 10800 w 21600"/>
                <a:gd name="T17" fmla="*/ 21307 h 21600"/>
                <a:gd name="T18" fmla="*/ 2239 w 21600"/>
                <a:gd name="T19" fmla="*/ 17141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9242" y="17054"/>
                  </a:moveTo>
                  <a:cubicBezTo>
                    <a:pt x="17261" y="19729"/>
                    <a:pt x="14129" y="21306"/>
                    <a:pt x="10800" y="21307"/>
                  </a:cubicBezTo>
                  <a:cubicBezTo>
                    <a:pt x="7470" y="21307"/>
                    <a:pt x="4338" y="19729"/>
                    <a:pt x="2357" y="17054"/>
                  </a:cubicBezTo>
                  <a:lnTo>
                    <a:pt x="2121" y="17228"/>
                  </a:lnTo>
                  <a:cubicBezTo>
                    <a:pt x="4158" y="19978"/>
                    <a:pt x="7378" y="21600"/>
                    <a:pt x="10800" y="21600"/>
                  </a:cubicBezTo>
                  <a:cubicBezTo>
                    <a:pt x="14221" y="21599"/>
                    <a:pt x="17441" y="19978"/>
                    <a:pt x="19478" y="17228"/>
                  </a:cubicBezTo>
                  <a:close/>
                </a:path>
              </a:pathLst>
            </a:custGeom>
            <a:solidFill>
              <a:srgbClr val="60B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2" name="空心弧 91"/>
            <p:cNvSpPr>
              <a:spLocks noChangeArrowheads="1"/>
            </p:cNvSpPr>
            <p:nvPr/>
          </p:nvSpPr>
          <p:spPr bwMode="auto">
            <a:xfrm>
              <a:off x="2747963" y="1363621"/>
              <a:ext cx="3598862" cy="3598862"/>
            </a:xfrm>
            <a:custGeom>
              <a:avLst/>
              <a:gdLst>
                <a:gd name="G0" fmla="+- 10490 0 0"/>
                <a:gd name="G1" fmla="+- 2988099 0 0"/>
                <a:gd name="G2" fmla="+- 0 0 2988099"/>
                <a:gd name="T0" fmla="*/ 0 256 1"/>
                <a:gd name="T1" fmla="*/ 180 256 1"/>
                <a:gd name="G3" fmla="+- 2988099 T0 T1"/>
                <a:gd name="T2" fmla="*/ 0 256 1"/>
                <a:gd name="T3" fmla="*/ 90 256 1"/>
                <a:gd name="G4" fmla="+- 2988099 T2 T3"/>
                <a:gd name="G5" fmla="*/ G4 2 1"/>
                <a:gd name="T4" fmla="*/ 90 256 1"/>
                <a:gd name="T5" fmla="*/ 0 256 1"/>
                <a:gd name="G6" fmla="+- 2988099 T4 T5"/>
                <a:gd name="G7" fmla="*/ G6 2 1"/>
                <a:gd name="G8" fmla="abs 2988099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90"/>
                <a:gd name="G18" fmla="*/ 10490 1 2"/>
                <a:gd name="G19" fmla="+- G18 5400 0"/>
                <a:gd name="G20" fmla="cos G19 2988099"/>
                <a:gd name="G21" fmla="sin G19 2988099"/>
                <a:gd name="G22" fmla="+- G20 10800 0"/>
                <a:gd name="G23" fmla="+- G21 10800 0"/>
                <a:gd name="G24" fmla="+- 10800 0 G20"/>
                <a:gd name="G25" fmla="+- 10490 10800 0"/>
                <a:gd name="G26" fmla="?: G9 G17 G25"/>
                <a:gd name="G27" fmla="?: G9 0 21600"/>
                <a:gd name="G28" fmla="cos 10800 2988099"/>
                <a:gd name="G29" fmla="sin 10800 2988099"/>
                <a:gd name="G30" fmla="sin 10490 2988099"/>
                <a:gd name="G31" fmla="+- G28 10800 0"/>
                <a:gd name="G32" fmla="+- G29 10800 0"/>
                <a:gd name="G33" fmla="+- G30 10800 0"/>
                <a:gd name="G34" fmla="?: G4 0 G31"/>
                <a:gd name="G35" fmla="?: 2988099 G34 0"/>
                <a:gd name="G36" fmla="?: G6 G35 G31"/>
                <a:gd name="G37" fmla="+- 21600 0 G36"/>
                <a:gd name="G38" fmla="?: G4 0 G33"/>
                <a:gd name="G39" fmla="?: 2988099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8248 w 21600"/>
                <a:gd name="T15" fmla="*/ 18404 h 21600"/>
                <a:gd name="T16" fmla="*/ 10800 w 21600"/>
                <a:gd name="T17" fmla="*/ 21290 h 21600"/>
                <a:gd name="T18" fmla="*/ 3352 w 21600"/>
                <a:gd name="T19" fmla="*/ 1840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8140" y="18294"/>
                  </a:moveTo>
                  <a:cubicBezTo>
                    <a:pt x="16179" y="20214"/>
                    <a:pt x="13544" y="21289"/>
                    <a:pt x="10800" y="21290"/>
                  </a:cubicBezTo>
                  <a:cubicBezTo>
                    <a:pt x="8055" y="21290"/>
                    <a:pt x="5420" y="20214"/>
                    <a:pt x="3459" y="18294"/>
                  </a:cubicBezTo>
                  <a:lnTo>
                    <a:pt x="3242" y="18515"/>
                  </a:lnTo>
                  <a:cubicBezTo>
                    <a:pt x="5261" y="20492"/>
                    <a:pt x="7974" y="21600"/>
                    <a:pt x="10800" y="21600"/>
                  </a:cubicBezTo>
                  <a:cubicBezTo>
                    <a:pt x="13625" y="21599"/>
                    <a:pt x="16338" y="20492"/>
                    <a:pt x="18357" y="18515"/>
                  </a:cubicBezTo>
                  <a:close/>
                </a:path>
              </a:pathLst>
            </a:custGeom>
            <a:solidFill>
              <a:srgbClr val="4E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3" name="空心弧 92"/>
            <p:cNvSpPr>
              <a:spLocks noChangeArrowheads="1"/>
            </p:cNvSpPr>
            <p:nvPr/>
          </p:nvSpPr>
          <p:spPr bwMode="auto">
            <a:xfrm>
              <a:off x="2747963" y="1363621"/>
              <a:ext cx="3598862" cy="3598862"/>
            </a:xfrm>
            <a:custGeom>
              <a:avLst/>
              <a:gdLst>
                <a:gd name="G0" fmla="+- 10486 0 0"/>
                <a:gd name="G1" fmla="+- 3598530 0 0"/>
                <a:gd name="G2" fmla="+- 0 0 3598530"/>
                <a:gd name="T0" fmla="*/ 0 256 1"/>
                <a:gd name="T1" fmla="*/ 180 256 1"/>
                <a:gd name="G3" fmla="+- 3598530 T0 T1"/>
                <a:gd name="T2" fmla="*/ 0 256 1"/>
                <a:gd name="T3" fmla="*/ 90 256 1"/>
                <a:gd name="G4" fmla="+- 3598530 T2 T3"/>
                <a:gd name="G5" fmla="*/ G4 2 1"/>
                <a:gd name="T4" fmla="*/ 90 256 1"/>
                <a:gd name="T5" fmla="*/ 0 256 1"/>
                <a:gd name="G6" fmla="+- 3598530 T4 T5"/>
                <a:gd name="G7" fmla="*/ G6 2 1"/>
                <a:gd name="G8" fmla="abs 359853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86"/>
                <a:gd name="G18" fmla="*/ 10486 1 2"/>
                <a:gd name="G19" fmla="+- G18 5400 0"/>
                <a:gd name="G20" fmla="cos G19 3598530"/>
                <a:gd name="G21" fmla="sin G19 3598530"/>
                <a:gd name="G22" fmla="+- G20 10800 0"/>
                <a:gd name="G23" fmla="+- G21 10800 0"/>
                <a:gd name="G24" fmla="+- 10800 0 G20"/>
                <a:gd name="G25" fmla="+- 10486 10800 0"/>
                <a:gd name="G26" fmla="?: G9 G17 G25"/>
                <a:gd name="G27" fmla="?: G9 0 21600"/>
                <a:gd name="G28" fmla="cos 10800 3598530"/>
                <a:gd name="G29" fmla="sin 10800 3598530"/>
                <a:gd name="G30" fmla="sin 10486 3598530"/>
                <a:gd name="G31" fmla="+- G28 10800 0"/>
                <a:gd name="G32" fmla="+- G29 10800 0"/>
                <a:gd name="G33" fmla="+- G30 10800 0"/>
                <a:gd name="G34" fmla="?: G4 0 G31"/>
                <a:gd name="G35" fmla="?: 3598530 G34 0"/>
                <a:gd name="G36" fmla="?: G6 G35 G31"/>
                <a:gd name="G37" fmla="+- 21600 0 G36"/>
                <a:gd name="G38" fmla="?: G4 0 G33"/>
                <a:gd name="G39" fmla="?: 359853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918 w 21600"/>
                <a:gd name="T15" fmla="*/ 19508 h 21600"/>
                <a:gd name="T16" fmla="*/ 10800 w 21600"/>
                <a:gd name="T17" fmla="*/ 21286 h 21600"/>
                <a:gd name="T18" fmla="*/ 4682 w 21600"/>
                <a:gd name="T19" fmla="*/ 1950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6828" y="19380"/>
                  </a:moveTo>
                  <a:cubicBezTo>
                    <a:pt x="15062" y="20620"/>
                    <a:pt x="12957" y="21285"/>
                    <a:pt x="10800" y="21286"/>
                  </a:cubicBezTo>
                  <a:cubicBezTo>
                    <a:pt x="8642" y="21286"/>
                    <a:pt x="6537" y="20620"/>
                    <a:pt x="4771" y="19380"/>
                  </a:cubicBezTo>
                  <a:lnTo>
                    <a:pt x="4591" y="19637"/>
                  </a:lnTo>
                  <a:cubicBezTo>
                    <a:pt x="6409" y="20914"/>
                    <a:pt x="8577" y="21600"/>
                    <a:pt x="10800" y="21600"/>
                  </a:cubicBezTo>
                  <a:cubicBezTo>
                    <a:pt x="13022" y="21599"/>
                    <a:pt x="15190" y="20914"/>
                    <a:pt x="17008" y="19637"/>
                  </a:cubicBezTo>
                  <a:close/>
                </a:path>
              </a:pathLst>
            </a:custGeom>
            <a:solidFill>
              <a:srgbClr val="7CB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74" name="Group 46"/>
            <p:cNvGrpSpPr>
              <a:grpSpLocks/>
            </p:cNvGrpSpPr>
            <p:nvPr/>
          </p:nvGrpSpPr>
          <p:grpSpPr bwMode="auto">
            <a:xfrm>
              <a:off x="3743325" y="1604921"/>
              <a:ext cx="690563" cy="203200"/>
              <a:chOff x="0" y="0"/>
              <a:chExt cx="691832" cy="203766"/>
            </a:xfrm>
          </p:grpSpPr>
          <p:sp>
            <p:nvSpPr>
              <p:cNvPr id="175" name="椭圆 139"/>
              <p:cNvSpPr>
                <a:spLocks noChangeArrowheads="1"/>
              </p:cNvSpPr>
              <p:nvPr/>
            </p:nvSpPr>
            <p:spPr bwMode="auto">
              <a:xfrm>
                <a:off x="624252" y="0"/>
                <a:ext cx="67580" cy="67580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76" name="直接连接符 140"/>
              <p:cNvSpPr>
                <a:spLocks noChangeShapeType="1"/>
              </p:cNvSpPr>
              <p:nvPr/>
            </p:nvSpPr>
            <p:spPr bwMode="auto">
              <a:xfrm flipH="1">
                <a:off x="495299" y="53747"/>
                <a:ext cx="140971" cy="150019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直接连接符 141"/>
              <p:cNvSpPr>
                <a:spLocks noChangeShapeType="1"/>
              </p:cNvSpPr>
              <p:nvPr/>
            </p:nvSpPr>
            <p:spPr bwMode="auto">
              <a:xfrm flipH="1">
                <a:off x="0" y="203288"/>
                <a:ext cx="495300" cy="1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8" name="Group 50"/>
            <p:cNvGrpSpPr>
              <a:grpSpLocks/>
            </p:cNvGrpSpPr>
            <p:nvPr/>
          </p:nvGrpSpPr>
          <p:grpSpPr bwMode="auto">
            <a:xfrm>
              <a:off x="3192463" y="2162133"/>
              <a:ext cx="623887" cy="204788"/>
              <a:chOff x="0" y="0"/>
              <a:chExt cx="624205" cy="203766"/>
            </a:xfrm>
          </p:grpSpPr>
          <p:sp>
            <p:nvSpPr>
              <p:cNvPr id="179" name="椭圆 136"/>
              <p:cNvSpPr>
                <a:spLocks noChangeArrowheads="1"/>
              </p:cNvSpPr>
              <p:nvPr/>
            </p:nvSpPr>
            <p:spPr bwMode="auto">
              <a:xfrm>
                <a:off x="556625" y="0"/>
                <a:ext cx="67580" cy="67580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80" name="直接连接符 137"/>
              <p:cNvSpPr>
                <a:spLocks noChangeShapeType="1"/>
              </p:cNvSpPr>
              <p:nvPr/>
            </p:nvSpPr>
            <p:spPr bwMode="auto">
              <a:xfrm flipH="1">
                <a:off x="427672" y="53747"/>
                <a:ext cx="140971" cy="150019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直接连接符 138"/>
              <p:cNvSpPr>
                <a:spLocks noChangeShapeType="1"/>
              </p:cNvSpPr>
              <p:nvPr/>
            </p:nvSpPr>
            <p:spPr bwMode="auto">
              <a:xfrm flipH="1">
                <a:off x="0" y="203288"/>
                <a:ext cx="427673" cy="1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2" name="Group 54"/>
            <p:cNvGrpSpPr>
              <a:grpSpLocks/>
            </p:cNvGrpSpPr>
            <p:nvPr/>
          </p:nvGrpSpPr>
          <p:grpSpPr bwMode="auto">
            <a:xfrm>
              <a:off x="3038475" y="2720933"/>
              <a:ext cx="692150" cy="203200"/>
              <a:chOff x="0" y="0"/>
              <a:chExt cx="691832" cy="203766"/>
            </a:xfrm>
          </p:grpSpPr>
          <p:sp>
            <p:nvSpPr>
              <p:cNvPr id="183" name="椭圆 133"/>
              <p:cNvSpPr>
                <a:spLocks noChangeArrowheads="1"/>
              </p:cNvSpPr>
              <p:nvPr/>
            </p:nvSpPr>
            <p:spPr bwMode="auto">
              <a:xfrm>
                <a:off x="624252" y="0"/>
                <a:ext cx="67580" cy="67580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84" name="直接连接符 134"/>
              <p:cNvSpPr>
                <a:spLocks noChangeShapeType="1"/>
              </p:cNvSpPr>
              <p:nvPr/>
            </p:nvSpPr>
            <p:spPr bwMode="auto">
              <a:xfrm flipH="1">
                <a:off x="495299" y="53747"/>
                <a:ext cx="140971" cy="150019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直接连接符 135"/>
              <p:cNvSpPr>
                <a:spLocks noChangeShapeType="1"/>
              </p:cNvSpPr>
              <p:nvPr/>
            </p:nvSpPr>
            <p:spPr bwMode="auto">
              <a:xfrm flipH="1">
                <a:off x="0" y="203288"/>
                <a:ext cx="495300" cy="1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6" name="Group 58"/>
            <p:cNvGrpSpPr>
              <a:grpSpLocks/>
            </p:cNvGrpSpPr>
            <p:nvPr/>
          </p:nvGrpSpPr>
          <p:grpSpPr bwMode="auto">
            <a:xfrm>
              <a:off x="3155950" y="3286083"/>
              <a:ext cx="692150" cy="204788"/>
              <a:chOff x="0" y="0"/>
              <a:chExt cx="691832" cy="203766"/>
            </a:xfrm>
          </p:grpSpPr>
          <p:sp>
            <p:nvSpPr>
              <p:cNvPr id="187" name="椭圆 130"/>
              <p:cNvSpPr>
                <a:spLocks noChangeArrowheads="1"/>
              </p:cNvSpPr>
              <p:nvPr/>
            </p:nvSpPr>
            <p:spPr bwMode="auto">
              <a:xfrm>
                <a:off x="624252" y="0"/>
                <a:ext cx="67580" cy="67580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88" name="直接连接符 131"/>
              <p:cNvSpPr>
                <a:spLocks noChangeShapeType="1"/>
              </p:cNvSpPr>
              <p:nvPr/>
            </p:nvSpPr>
            <p:spPr bwMode="auto">
              <a:xfrm flipH="1">
                <a:off x="495299" y="53747"/>
                <a:ext cx="140971" cy="150019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直接连接符 132"/>
              <p:cNvSpPr>
                <a:spLocks noChangeShapeType="1"/>
              </p:cNvSpPr>
              <p:nvPr/>
            </p:nvSpPr>
            <p:spPr bwMode="auto">
              <a:xfrm flipH="1">
                <a:off x="0" y="203288"/>
                <a:ext cx="495300" cy="1"/>
              </a:xfrm>
              <a:prstGeom prst="line">
                <a:avLst/>
              </a:prstGeom>
              <a:noFill/>
              <a:ln w="3175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0" name="椭圆 97"/>
            <p:cNvSpPr>
              <a:spLocks noChangeArrowheads="1"/>
            </p:cNvSpPr>
            <p:nvPr/>
          </p:nvSpPr>
          <p:spPr bwMode="auto">
            <a:xfrm>
              <a:off x="2909888" y="2127208"/>
              <a:ext cx="236537" cy="2381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1" name="椭圆 98"/>
            <p:cNvSpPr>
              <a:spLocks noChangeArrowheads="1"/>
            </p:cNvSpPr>
            <p:nvPr/>
          </p:nvSpPr>
          <p:spPr bwMode="auto">
            <a:xfrm>
              <a:off x="3448050" y="1582696"/>
              <a:ext cx="236538" cy="2365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2" name="椭圆 99"/>
            <p:cNvSpPr>
              <a:spLocks noChangeArrowheads="1"/>
            </p:cNvSpPr>
            <p:nvPr/>
          </p:nvSpPr>
          <p:spPr bwMode="auto">
            <a:xfrm>
              <a:off x="2700338" y="2733633"/>
              <a:ext cx="236537" cy="236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3" name="椭圆 100"/>
            <p:cNvSpPr>
              <a:spLocks noChangeArrowheads="1"/>
            </p:cNvSpPr>
            <p:nvPr/>
          </p:nvSpPr>
          <p:spPr bwMode="auto">
            <a:xfrm>
              <a:off x="2700338" y="3306721"/>
              <a:ext cx="236537" cy="2365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94" name="Group 66"/>
            <p:cNvGrpSpPr>
              <a:grpSpLocks/>
            </p:cNvGrpSpPr>
            <p:nvPr/>
          </p:nvGrpSpPr>
          <p:grpSpPr bwMode="auto">
            <a:xfrm>
              <a:off x="2957513" y="2162133"/>
              <a:ext cx="125412" cy="169863"/>
              <a:chOff x="0" y="0"/>
              <a:chExt cx="751534" cy="1014460"/>
            </a:xfrm>
          </p:grpSpPr>
          <p:sp>
            <p:nvSpPr>
              <p:cNvPr id="195" name="Freeform 41"/>
              <p:cNvSpPr>
                <a:spLocks noChangeArrowheads="1"/>
              </p:cNvSpPr>
              <p:nvPr/>
            </p:nvSpPr>
            <p:spPr bwMode="auto">
              <a:xfrm>
                <a:off x="121591" y="0"/>
                <a:ext cx="629943" cy="817491"/>
              </a:xfrm>
              <a:custGeom>
                <a:avLst/>
                <a:gdLst>
                  <a:gd name="T0" fmla="*/ 533 w 594"/>
                  <a:gd name="T1" fmla="*/ 0 h 771"/>
                  <a:gd name="T2" fmla="*/ 63 w 594"/>
                  <a:gd name="T3" fmla="*/ 0 h 771"/>
                  <a:gd name="T4" fmla="*/ 0 w 594"/>
                  <a:gd name="T5" fmla="*/ 61 h 771"/>
                  <a:gd name="T6" fmla="*/ 0 w 594"/>
                  <a:gd name="T7" fmla="*/ 554 h 771"/>
                  <a:gd name="T8" fmla="*/ 10 w 594"/>
                  <a:gd name="T9" fmla="*/ 536 h 771"/>
                  <a:gd name="T10" fmla="*/ 57 w 594"/>
                  <a:gd name="T11" fmla="*/ 445 h 771"/>
                  <a:gd name="T12" fmla="*/ 57 w 594"/>
                  <a:gd name="T13" fmla="*/ 61 h 771"/>
                  <a:gd name="T14" fmla="*/ 63 w 594"/>
                  <a:gd name="T15" fmla="*/ 56 h 771"/>
                  <a:gd name="T16" fmla="*/ 533 w 594"/>
                  <a:gd name="T17" fmla="*/ 56 h 771"/>
                  <a:gd name="T18" fmla="*/ 537 w 594"/>
                  <a:gd name="T19" fmla="*/ 61 h 771"/>
                  <a:gd name="T20" fmla="*/ 537 w 594"/>
                  <a:gd name="T21" fmla="*/ 708 h 771"/>
                  <a:gd name="T22" fmla="*/ 533 w 594"/>
                  <a:gd name="T23" fmla="*/ 714 h 771"/>
                  <a:gd name="T24" fmla="*/ 255 w 594"/>
                  <a:gd name="T25" fmla="*/ 714 h 771"/>
                  <a:gd name="T26" fmla="*/ 258 w 594"/>
                  <a:gd name="T27" fmla="*/ 771 h 771"/>
                  <a:gd name="T28" fmla="*/ 533 w 594"/>
                  <a:gd name="T29" fmla="*/ 771 h 771"/>
                  <a:gd name="T30" fmla="*/ 594 w 594"/>
                  <a:gd name="T31" fmla="*/ 708 h 771"/>
                  <a:gd name="T32" fmla="*/ 594 w 594"/>
                  <a:gd name="T33" fmla="*/ 61 h 771"/>
                  <a:gd name="T34" fmla="*/ 533 w 594"/>
                  <a:gd name="T35" fmla="*/ 0 h 77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94"/>
                  <a:gd name="T55" fmla="*/ 0 h 771"/>
                  <a:gd name="T56" fmla="*/ 594 w 594"/>
                  <a:gd name="T57" fmla="*/ 771 h 77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94" h="771">
                    <a:moveTo>
                      <a:pt x="53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28"/>
                      <a:pt x="0" y="61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10" y="536"/>
                      <a:pt x="10" y="536"/>
                      <a:pt x="10" y="536"/>
                    </a:cubicBezTo>
                    <a:cubicBezTo>
                      <a:pt x="57" y="445"/>
                      <a:pt x="57" y="445"/>
                      <a:pt x="57" y="445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58"/>
                      <a:pt x="59" y="56"/>
                      <a:pt x="63" y="56"/>
                    </a:cubicBezTo>
                    <a:cubicBezTo>
                      <a:pt x="533" y="56"/>
                      <a:pt x="533" y="56"/>
                      <a:pt x="533" y="56"/>
                    </a:cubicBezTo>
                    <a:cubicBezTo>
                      <a:pt x="535" y="56"/>
                      <a:pt x="537" y="58"/>
                      <a:pt x="537" y="61"/>
                    </a:cubicBezTo>
                    <a:cubicBezTo>
                      <a:pt x="537" y="708"/>
                      <a:pt x="537" y="708"/>
                      <a:pt x="537" y="708"/>
                    </a:cubicBezTo>
                    <a:cubicBezTo>
                      <a:pt x="537" y="712"/>
                      <a:pt x="535" y="714"/>
                      <a:pt x="533" y="714"/>
                    </a:cubicBezTo>
                    <a:cubicBezTo>
                      <a:pt x="255" y="714"/>
                      <a:pt x="255" y="714"/>
                      <a:pt x="255" y="714"/>
                    </a:cubicBezTo>
                    <a:cubicBezTo>
                      <a:pt x="266" y="734"/>
                      <a:pt x="266" y="755"/>
                      <a:pt x="258" y="771"/>
                    </a:cubicBezTo>
                    <a:cubicBezTo>
                      <a:pt x="533" y="771"/>
                      <a:pt x="533" y="771"/>
                      <a:pt x="533" y="771"/>
                    </a:cubicBezTo>
                    <a:cubicBezTo>
                      <a:pt x="568" y="771"/>
                      <a:pt x="594" y="742"/>
                      <a:pt x="594" y="708"/>
                    </a:cubicBezTo>
                    <a:cubicBezTo>
                      <a:pt x="594" y="61"/>
                      <a:pt x="594" y="61"/>
                      <a:pt x="594" y="61"/>
                    </a:cubicBezTo>
                    <a:cubicBezTo>
                      <a:pt x="594" y="28"/>
                      <a:pt x="568" y="0"/>
                      <a:pt x="533" y="0"/>
                    </a:cubicBezTo>
                    <a:close/>
                  </a:path>
                </a:pathLst>
              </a:custGeom>
              <a:solidFill>
                <a:srgbClr val="4E5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27" tIns="45713" rIns="91427" bIns="45713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Calibri" pitchFamily="34" charset="0"/>
                </a:endParaRPr>
              </a:p>
            </p:txBody>
          </p:sp>
          <p:sp>
            <p:nvSpPr>
              <p:cNvPr id="196" name="Freeform 42"/>
              <p:cNvSpPr>
                <a:spLocks noChangeArrowheads="1"/>
              </p:cNvSpPr>
              <p:nvPr/>
            </p:nvSpPr>
            <p:spPr bwMode="auto">
              <a:xfrm>
                <a:off x="0" y="428487"/>
                <a:ext cx="362531" cy="585973"/>
              </a:xfrm>
              <a:custGeom>
                <a:avLst/>
                <a:gdLst>
                  <a:gd name="T0" fmla="*/ 306 w 342"/>
                  <a:gd name="T1" fmla="*/ 296 h 553"/>
                  <a:gd name="T2" fmla="*/ 196 w 342"/>
                  <a:gd name="T3" fmla="*/ 225 h 553"/>
                  <a:gd name="T4" fmla="*/ 277 w 342"/>
                  <a:gd name="T5" fmla="*/ 56 h 553"/>
                  <a:gd name="T6" fmla="*/ 263 w 342"/>
                  <a:gd name="T7" fmla="*/ 10 h 553"/>
                  <a:gd name="T8" fmla="*/ 223 w 342"/>
                  <a:gd name="T9" fmla="*/ 29 h 553"/>
                  <a:gd name="T10" fmla="*/ 102 w 342"/>
                  <a:gd name="T11" fmla="*/ 261 h 553"/>
                  <a:gd name="T12" fmla="*/ 85 w 342"/>
                  <a:gd name="T13" fmla="*/ 186 h 553"/>
                  <a:gd name="T14" fmla="*/ 20 w 342"/>
                  <a:gd name="T15" fmla="*/ 135 h 553"/>
                  <a:gd name="T16" fmla="*/ 20 w 342"/>
                  <a:gd name="T17" fmla="*/ 196 h 553"/>
                  <a:gd name="T18" fmla="*/ 50 w 342"/>
                  <a:gd name="T19" fmla="*/ 434 h 553"/>
                  <a:gd name="T20" fmla="*/ 56 w 342"/>
                  <a:gd name="T21" fmla="*/ 471 h 553"/>
                  <a:gd name="T22" fmla="*/ 64 w 342"/>
                  <a:gd name="T23" fmla="*/ 488 h 553"/>
                  <a:gd name="T24" fmla="*/ 106 w 342"/>
                  <a:gd name="T25" fmla="*/ 528 h 553"/>
                  <a:gd name="T26" fmla="*/ 244 w 342"/>
                  <a:gd name="T27" fmla="*/ 490 h 553"/>
                  <a:gd name="T28" fmla="*/ 246 w 342"/>
                  <a:gd name="T29" fmla="*/ 486 h 553"/>
                  <a:gd name="T30" fmla="*/ 335 w 342"/>
                  <a:gd name="T31" fmla="*/ 357 h 553"/>
                  <a:gd name="T32" fmla="*/ 306 w 342"/>
                  <a:gd name="T33" fmla="*/ 296 h 55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42"/>
                  <a:gd name="T52" fmla="*/ 0 h 553"/>
                  <a:gd name="T53" fmla="*/ 342 w 342"/>
                  <a:gd name="T54" fmla="*/ 553 h 55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42" h="553">
                    <a:moveTo>
                      <a:pt x="306" y="296"/>
                    </a:moveTo>
                    <a:cubicBezTo>
                      <a:pt x="196" y="225"/>
                      <a:pt x="196" y="225"/>
                      <a:pt x="196" y="225"/>
                    </a:cubicBezTo>
                    <a:cubicBezTo>
                      <a:pt x="225" y="169"/>
                      <a:pt x="248" y="111"/>
                      <a:pt x="277" y="56"/>
                    </a:cubicBezTo>
                    <a:cubicBezTo>
                      <a:pt x="287" y="40"/>
                      <a:pt x="279" y="17"/>
                      <a:pt x="263" y="10"/>
                    </a:cubicBezTo>
                    <a:cubicBezTo>
                      <a:pt x="246" y="0"/>
                      <a:pt x="233" y="12"/>
                      <a:pt x="223" y="29"/>
                    </a:cubicBezTo>
                    <a:cubicBezTo>
                      <a:pt x="187" y="102"/>
                      <a:pt x="141" y="188"/>
                      <a:pt x="102" y="261"/>
                    </a:cubicBezTo>
                    <a:cubicBezTo>
                      <a:pt x="100" y="244"/>
                      <a:pt x="85" y="186"/>
                      <a:pt x="85" y="186"/>
                    </a:cubicBezTo>
                    <a:cubicBezTo>
                      <a:pt x="81" y="165"/>
                      <a:pt x="45" y="133"/>
                      <a:pt x="20" y="135"/>
                    </a:cubicBezTo>
                    <a:cubicBezTo>
                      <a:pt x="0" y="135"/>
                      <a:pt x="16" y="173"/>
                      <a:pt x="20" y="196"/>
                    </a:cubicBezTo>
                    <a:cubicBezTo>
                      <a:pt x="33" y="277"/>
                      <a:pt x="37" y="354"/>
                      <a:pt x="50" y="434"/>
                    </a:cubicBezTo>
                    <a:cubicBezTo>
                      <a:pt x="50" y="448"/>
                      <a:pt x="52" y="459"/>
                      <a:pt x="56" y="471"/>
                    </a:cubicBezTo>
                    <a:cubicBezTo>
                      <a:pt x="58" y="477"/>
                      <a:pt x="62" y="484"/>
                      <a:pt x="64" y="488"/>
                    </a:cubicBezTo>
                    <a:cubicBezTo>
                      <a:pt x="75" y="503"/>
                      <a:pt x="89" y="519"/>
                      <a:pt x="106" y="528"/>
                    </a:cubicBezTo>
                    <a:cubicBezTo>
                      <a:pt x="156" y="553"/>
                      <a:pt x="216" y="536"/>
                      <a:pt x="244" y="490"/>
                    </a:cubicBezTo>
                    <a:cubicBezTo>
                      <a:pt x="244" y="490"/>
                      <a:pt x="246" y="488"/>
                      <a:pt x="246" y="486"/>
                    </a:cubicBezTo>
                    <a:cubicBezTo>
                      <a:pt x="335" y="357"/>
                      <a:pt x="335" y="357"/>
                      <a:pt x="335" y="357"/>
                    </a:cubicBezTo>
                    <a:cubicBezTo>
                      <a:pt x="342" y="340"/>
                      <a:pt x="323" y="306"/>
                      <a:pt x="306" y="296"/>
                    </a:cubicBezTo>
                    <a:close/>
                  </a:path>
                </a:pathLst>
              </a:custGeom>
              <a:solidFill>
                <a:srgbClr val="4E5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27" tIns="45713" rIns="91427" bIns="45713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Calibri" pitchFamily="34" charset="0"/>
                </a:endParaRPr>
              </a:p>
            </p:txBody>
          </p:sp>
        </p:grpSp>
        <p:sp>
          <p:nvSpPr>
            <p:cNvPr id="197" name="Freeform 26"/>
            <p:cNvSpPr>
              <a:spLocks noEditPoints="1" noChangeArrowheads="1"/>
            </p:cNvSpPr>
            <p:nvPr/>
          </p:nvSpPr>
          <p:spPr bwMode="auto">
            <a:xfrm>
              <a:off x="3503613" y="1622383"/>
              <a:ext cx="117475" cy="153988"/>
            </a:xfrm>
            <a:custGeom>
              <a:avLst/>
              <a:gdLst>
                <a:gd name="T0" fmla="*/ 747 w 816"/>
                <a:gd name="T1" fmla="*/ 285 h 1066"/>
                <a:gd name="T2" fmla="*/ 408 w 816"/>
                <a:gd name="T3" fmla="*/ 285 h 1066"/>
                <a:gd name="T4" fmla="*/ 69 w 816"/>
                <a:gd name="T5" fmla="*/ 285 h 1066"/>
                <a:gd name="T6" fmla="*/ 0 w 816"/>
                <a:gd name="T7" fmla="*/ 676 h 1066"/>
                <a:gd name="T8" fmla="*/ 408 w 816"/>
                <a:gd name="T9" fmla="*/ 1066 h 1066"/>
                <a:gd name="T10" fmla="*/ 816 w 816"/>
                <a:gd name="T11" fmla="*/ 676 h 1066"/>
                <a:gd name="T12" fmla="*/ 747 w 816"/>
                <a:gd name="T13" fmla="*/ 285 h 1066"/>
                <a:gd name="T14" fmla="*/ 491 w 816"/>
                <a:gd name="T15" fmla="*/ 828 h 1066"/>
                <a:gd name="T16" fmla="*/ 325 w 816"/>
                <a:gd name="T17" fmla="*/ 828 h 1066"/>
                <a:gd name="T18" fmla="*/ 357 w 816"/>
                <a:gd name="T19" fmla="*/ 673 h 1066"/>
                <a:gd name="T20" fmla="*/ 324 w 816"/>
                <a:gd name="T21" fmla="*/ 607 h 1066"/>
                <a:gd name="T22" fmla="*/ 408 w 816"/>
                <a:gd name="T23" fmla="*/ 523 h 1066"/>
                <a:gd name="T24" fmla="*/ 492 w 816"/>
                <a:gd name="T25" fmla="*/ 607 h 1066"/>
                <a:gd name="T26" fmla="*/ 459 w 816"/>
                <a:gd name="T27" fmla="*/ 673 h 1066"/>
                <a:gd name="T28" fmla="*/ 491 w 816"/>
                <a:gd name="T29" fmla="*/ 828 h 1066"/>
                <a:gd name="T30" fmla="*/ 242 w 816"/>
                <a:gd name="T31" fmla="*/ 297 h 1066"/>
                <a:gd name="T32" fmla="*/ 152 w 816"/>
                <a:gd name="T33" fmla="*/ 285 h 1066"/>
                <a:gd name="T34" fmla="*/ 152 w 816"/>
                <a:gd name="T35" fmla="*/ 230 h 1066"/>
                <a:gd name="T36" fmla="*/ 383 w 816"/>
                <a:gd name="T37" fmla="*/ 0 h 1066"/>
                <a:gd name="T38" fmla="*/ 433 w 816"/>
                <a:gd name="T39" fmla="*/ 0 h 1066"/>
                <a:gd name="T40" fmla="*/ 664 w 816"/>
                <a:gd name="T41" fmla="*/ 230 h 1066"/>
                <a:gd name="T42" fmla="*/ 664 w 816"/>
                <a:gd name="T43" fmla="*/ 285 h 1066"/>
                <a:gd name="T44" fmla="*/ 574 w 816"/>
                <a:gd name="T45" fmla="*/ 297 h 1066"/>
                <a:gd name="T46" fmla="*/ 564 w 816"/>
                <a:gd name="T47" fmla="*/ 297 h 1066"/>
                <a:gd name="T48" fmla="*/ 564 w 816"/>
                <a:gd name="T49" fmla="*/ 230 h 1066"/>
                <a:gd name="T50" fmla="*/ 433 w 816"/>
                <a:gd name="T51" fmla="*/ 100 h 1066"/>
                <a:gd name="T52" fmla="*/ 383 w 816"/>
                <a:gd name="T53" fmla="*/ 100 h 1066"/>
                <a:gd name="T54" fmla="*/ 252 w 816"/>
                <a:gd name="T55" fmla="*/ 230 h 1066"/>
                <a:gd name="T56" fmla="*/ 252 w 816"/>
                <a:gd name="T57" fmla="*/ 297 h 1066"/>
                <a:gd name="T58" fmla="*/ 242 w 816"/>
                <a:gd name="T59" fmla="*/ 297 h 106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6"/>
                <a:gd name="T91" fmla="*/ 0 h 1066"/>
                <a:gd name="T92" fmla="*/ 816 w 816"/>
                <a:gd name="T93" fmla="*/ 1066 h 106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6" h="1066">
                  <a:moveTo>
                    <a:pt x="747" y="285"/>
                  </a:moveTo>
                  <a:cubicBezTo>
                    <a:pt x="555" y="376"/>
                    <a:pt x="408" y="285"/>
                    <a:pt x="408" y="285"/>
                  </a:cubicBezTo>
                  <a:cubicBezTo>
                    <a:pt x="408" y="285"/>
                    <a:pt x="261" y="376"/>
                    <a:pt x="69" y="285"/>
                  </a:cubicBezTo>
                  <a:cubicBezTo>
                    <a:pt x="69" y="285"/>
                    <a:pt x="0" y="438"/>
                    <a:pt x="0" y="676"/>
                  </a:cubicBezTo>
                  <a:cubicBezTo>
                    <a:pt x="0" y="1005"/>
                    <a:pt x="408" y="1066"/>
                    <a:pt x="408" y="1066"/>
                  </a:cubicBezTo>
                  <a:cubicBezTo>
                    <a:pt x="408" y="1066"/>
                    <a:pt x="816" y="1005"/>
                    <a:pt x="816" y="676"/>
                  </a:cubicBezTo>
                  <a:cubicBezTo>
                    <a:pt x="816" y="438"/>
                    <a:pt x="747" y="285"/>
                    <a:pt x="747" y="285"/>
                  </a:cubicBezTo>
                  <a:close/>
                  <a:moveTo>
                    <a:pt x="491" y="828"/>
                  </a:moveTo>
                  <a:cubicBezTo>
                    <a:pt x="325" y="828"/>
                    <a:pt x="325" y="828"/>
                    <a:pt x="325" y="828"/>
                  </a:cubicBezTo>
                  <a:cubicBezTo>
                    <a:pt x="357" y="673"/>
                    <a:pt x="357" y="673"/>
                    <a:pt x="357" y="673"/>
                  </a:cubicBezTo>
                  <a:cubicBezTo>
                    <a:pt x="337" y="658"/>
                    <a:pt x="324" y="634"/>
                    <a:pt x="324" y="607"/>
                  </a:cubicBezTo>
                  <a:cubicBezTo>
                    <a:pt x="324" y="560"/>
                    <a:pt x="362" y="523"/>
                    <a:pt x="408" y="523"/>
                  </a:cubicBezTo>
                  <a:cubicBezTo>
                    <a:pt x="454" y="523"/>
                    <a:pt x="492" y="560"/>
                    <a:pt x="492" y="607"/>
                  </a:cubicBezTo>
                  <a:cubicBezTo>
                    <a:pt x="492" y="634"/>
                    <a:pt x="479" y="658"/>
                    <a:pt x="459" y="673"/>
                  </a:cubicBezTo>
                  <a:lnTo>
                    <a:pt x="491" y="828"/>
                  </a:lnTo>
                  <a:close/>
                  <a:moveTo>
                    <a:pt x="242" y="297"/>
                  </a:moveTo>
                  <a:cubicBezTo>
                    <a:pt x="212" y="297"/>
                    <a:pt x="182" y="293"/>
                    <a:pt x="152" y="285"/>
                  </a:cubicBezTo>
                  <a:cubicBezTo>
                    <a:pt x="152" y="230"/>
                    <a:pt x="152" y="230"/>
                    <a:pt x="152" y="230"/>
                  </a:cubicBezTo>
                  <a:cubicBezTo>
                    <a:pt x="152" y="103"/>
                    <a:pt x="256" y="0"/>
                    <a:pt x="383" y="0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560" y="0"/>
                    <a:pt x="664" y="103"/>
                    <a:pt x="664" y="230"/>
                  </a:cubicBezTo>
                  <a:cubicBezTo>
                    <a:pt x="664" y="285"/>
                    <a:pt x="664" y="285"/>
                    <a:pt x="664" y="285"/>
                  </a:cubicBezTo>
                  <a:cubicBezTo>
                    <a:pt x="634" y="293"/>
                    <a:pt x="604" y="297"/>
                    <a:pt x="574" y="297"/>
                  </a:cubicBezTo>
                  <a:cubicBezTo>
                    <a:pt x="570" y="297"/>
                    <a:pt x="567" y="297"/>
                    <a:pt x="564" y="297"/>
                  </a:cubicBezTo>
                  <a:cubicBezTo>
                    <a:pt x="564" y="230"/>
                    <a:pt x="564" y="230"/>
                    <a:pt x="564" y="230"/>
                  </a:cubicBezTo>
                  <a:cubicBezTo>
                    <a:pt x="564" y="158"/>
                    <a:pt x="505" y="100"/>
                    <a:pt x="433" y="100"/>
                  </a:cubicBezTo>
                  <a:cubicBezTo>
                    <a:pt x="383" y="100"/>
                    <a:pt x="383" y="100"/>
                    <a:pt x="383" y="100"/>
                  </a:cubicBezTo>
                  <a:cubicBezTo>
                    <a:pt x="311" y="100"/>
                    <a:pt x="252" y="158"/>
                    <a:pt x="252" y="230"/>
                  </a:cubicBezTo>
                  <a:cubicBezTo>
                    <a:pt x="252" y="297"/>
                    <a:pt x="252" y="297"/>
                    <a:pt x="252" y="297"/>
                  </a:cubicBezTo>
                  <a:cubicBezTo>
                    <a:pt x="249" y="297"/>
                    <a:pt x="246" y="297"/>
                    <a:pt x="242" y="297"/>
                  </a:cubicBezTo>
                  <a:close/>
                </a:path>
              </a:pathLst>
            </a:custGeom>
            <a:solidFill>
              <a:srgbClr val="4E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18" tIns="45709" rIns="91418" bIns="45709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Calibri" pitchFamily="34" charset="0"/>
              </a:endParaRPr>
            </a:p>
          </p:txBody>
        </p:sp>
        <p:sp>
          <p:nvSpPr>
            <p:cNvPr id="198" name="Freeform 6"/>
            <p:cNvSpPr>
              <a:spLocks noEditPoints="1" noChangeArrowheads="1"/>
            </p:cNvSpPr>
            <p:nvPr/>
          </p:nvSpPr>
          <p:spPr bwMode="auto">
            <a:xfrm>
              <a:off x="2740025" y="3355933"/>
              <a:ext cx="146050" cy="146050"/>
            </a:xfrm>
            <a:custGeom>
              <a:avLst/>
              <a:gdLst>
                <a:gd name="T0" fmla="*/ 88 w 1048"/>
                <a:gd name="T1" fmla="*/ 0 h 1006"/>
                <a:gd name="T2" fmla="*/ 1048 w 1048"/>
                <a:gd name="T3" fmla="*/ 503 h 1006"/>
                <a:gd name="T4" fmla="*/ 527 w 1048"/>
                <a:gd name="T5" fmla="*/ 945 h 1006"/>
                <a:gd name="T6" fmla="*/ 291 w 1048"/>
                <a:gd name="T7" fmla="*/ 861 h 1006"/>
                <a:gd name="T8" fmla="*/ 122 w 1048"/>
                <a:gd name="T9" fmla="*/ 79 h 1006"/>
                <a:gd name="T10" fmla="*/ 517 w 1048"/>
                <a:gd name="T11" fmla="*/ 70 h 1006"/>
                <a:gd name="T12" fmla="*/ 737 w 1048"/>
                <a:gd name="T13" fmla="*/ 111 h 1006"/>
                <a:gd name="T14" fmla="*/ 932 w 1048"/>
                <a:gd name="T15" fmla="*/ 96 h 1006"/>
                <a:gd name="T16" fmla="*/ 951 w 1048"/>
                <a:gd name="T17" fmla="*/ 475 h 1006"/>
                <a:gd name="T18" fmla="*/ 859 w 1048"/>
                <a:gd name="T19" fmla="*/ 132 h 1006"/>
                <a:gd name="T20" fmla="*/ 836 w 1048"/>
                <a:gd name="T21" fmla="*/ 136 h 1006"/>
                <a:gd name="T22" fmla="*/ 797 w 1048"/>
                <a:gd name="T23" fmla="*/ 142 h 1006"/>
                <a:gd name="T24" fmla="*/ 759 w 1048"/>
                <a:gd name="T25" fmla="*/ 145 h 1006"/>
                <a:gd name="T26" fmla="*/ 522 w 1048"/>
                <a:gd name="T27" fmla="*/ 104 h 1006"/>
                <a:gd name="T28" fmla="*/ 309 w 1048"/>
                <a:gd name="T29" fmla="*/ 145 h 1006"/>
                <a:gd name="T30" fmla="*/ 267 w 1048"/>
                <a:gd name="T31" fmla="*/ 144 h 1006"/>
                <a:gd name="T32" fmla="*/ 231 w 1048"/>
                <a:gd name="T33" fmla="*/ 140 h 1006"/>
                <a:gd name="T34" fmla="*/ 205 w 1048"/>
                <a:gd name="T35" fmla="*/ 136 h 1006"/>
                <a:gd name="T36" fmla="*/ 144 w 1048"/>
                <a:gd name="T37" fmla="*/ 122 h 1006"/>
                <a:gd name="T38" fmla="*/ 93 w 1048"/>
                <a:gd name="T39" fmla="*/ 501 h 1006"/>
                <a:gd name="T40" fmla="*/ 95 w 1048"/>
                <a:gd name="T41" fmla="*/ 543 h 1006"/>
                <a:gd name="T42" fmla="*/ 98 w 1048"/>
                <a:gd name="T43" fmla="*/ 566 h 1006"/>
                <a:gd name="T44" fmla="*/ 108 w 1048"/>
                <a:gd name="T45" fmla="*/ 605 h 1006"/>
                <a:gd name="T46" fmla="*/ 115 w 1048"/>
                <a:gd name="T47" fmla="*/ 626 h 1006"/>
                <a:gd name="T48" fmla="*/ 132 w 1048"/>
                <a:gd name="T49" fmla="*/ 663 h 1006"/>
                <a:gd name="T50" fmla="*/ 522 w 1048"/>
                <a:gd name="T51" fmla="*/ 907 h 1006"/>
                <a:gd name="T52" fmla="*/ 756 w 1048"/>
                <a:gd name="T53" fmla="*/ 817 h 1006"/>
                <a:gd name="T54" fmla="*/ 767 w 1048"/>
                <a:gd name="T55" fmla="*/ 810 h 1006"/>
                <a:gd name="T56" fmla="*/ 779 w 1048"/>
                <a:gd name="T57" fmla="*/ 802 h 1006"/>
                <a:gd name="T58" fmla="*/ 834 w 1048"/>
                <a:gd name="T59" fmla="*/ 760 h 1006"/>
                <a:gd name="T60" fmla="*/ 844 w 1048"/>
                <a:gd name="T61" fmla="*/ 751 h 1006"/>
                <a:gd name="T62" fmla="*/ 851 w 1048"/>
                <a:gd name="T63" fmla="*/ 744 h 1006"/>
                <a:gd name="T64" fmla="*/ 878 w 1048"/>
                <a:gd name="T65" fmla="*/ 714 h 1006"/>
                <a:gd name="T66" fmla="*/ 911 w 1048"/>
                <a:gd name="T67" fmla="*/ 663 h 1006"/>
                <a:gd name="T68" fmla="*/ 928 w 1048"/>
                <a:gd name="T69" fmla="*/ 626 h 1006"/>
                <a:gd name="T70" fmla="*/ 936 w 1048"/>
                <a:gd name="T71" fmla="*/ 605 h 1006"/>
                <a:gd name="T72" fmla="*/ 945 w 1048"/>
                <a:gd name="T73" fmla="*/ 566 h 1006"/>
                <a:gd name="T74" fmla="*/ 949 w 1048"/>
                <a:gd name="T75" fmla="*/ 543 h 1006"/>
                <a:gd name="T76" fmla="*/ 951 w 1048"/>
                <a:gd name="T77" fmla="*/ 501 h 1006"/>
                <a:gd name="T78" fmla="*/ 898 w 1048"/>
                <a:gd name="T79" fmla="*/ 523 h 1006"/>
                <a:gd name="T80" fmla="*/ 894 w 1048"/>
                <a:gd name="T81" fmla="*/ 558 h 1006"/>
                <a:gd name="T82" fmla="*/ 890 w 1048"/>
                <a:gd name="T83" fmla="*/ 577 h 1006"/>
                <a:gd name="T84" fmla="*/ 880 w 1048"/>
                <a:gd name="T85" fmla="*/ 611 h 1006"/>
                <a:gd name="T86" fmla="*/ 864 w 1048"/>
                <a:gd name="T87" fmla="*/ 644 h 1006"/>
                <a:gd name="T88" fmla="*/ 835 w 1048"/>
                <a:gd name="T89" fmla="*/ 688 h 1006"/>
                <a:gd name="T90" fmla="*/ 829 w 1048"/>
                <a:gd name="T91" fmla="*/ 696 h 1006"/>
                <a:gd name="T92" fmla="*/ 812 w 1048"/>
                <a:gd name="T93" fmla="*/ 714 h 1006"/>
                <a:gd name="T94" fmla="*/ 798 w 1048"/>
                <a:gd name="T95" fmla="*/ 727 h 1006"/>
                <a:gd name="T96" fmla="*/ 750 w 1048"/>
                <a:gd name="T97" fmla="*/ 765 h 1006"/>
                <a:gd name="T98" fmla="*/ 741 w 1048"/>
                <a:gd name="T99" fmla="*/ 770 h 1006"/>
                <a:gd name="T100" fmla="*/ 730 w 1048"/>
                <a:gd name="T101" fmla="*/ 778 h 1006"/>
                <a:gd name="T102" fmla="*/ 525 w 1048"/>
                <a:gd name="T103" fmla="*/ 856 h 1006"/>
                <a:gd name="T104" fmla="*/ 337 w 1048"/>
                <a:gd name="T105" fmla="*/ 787 h 1006"/>
                <a:gd name="T106" fmla="*/ 854 w 1048"/>
                <a:gd name="T107" fmla="*/ 234 h 1006"/>
                <a:gd name="T108" fmla="*/ 855 w 1048"/>
                <a:gd name="T109" fmla="*/ 172 h 1006"/>
                <a:gd name="T110" fmla="*/ 898 w 1048"/>
                <a:gd name="T111" fmla="*/ 520 h 10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48"/>
                <a:gd name="T169" fmla="*/ 0 h 1006"/>
                <a:gd name="T170" fmla="*/ 1048 w 1048"/>
                <a:gd name="T171" fmla="*/ 1006 h 100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48" h="1006">
                  <a:moveTo>
                    <a:pt x="960" y="0"/>
                  </a:moveTo>
                  <a:cubicBezTo>
                    <a:pt x="713" y="117"/>
                    <a:pt x="524" y="0"/>
                    <a:pt x="524" y="0"/>
                  </a:cubicBezTo>
                  <a:cubicBezTo>
                    <a:pt x="524" y="0"/>
                    <a:pt x="335" y="117"/>
                    <a:pt x="88" y="0"/>
                  </a:cubicBezTo>
                  <a:cubicBezTo>
                    <a:pt x="88" y="0"/>
                    <a:pt x="0" y="197"/>
                    <a:pt x="0" y="503"/>
                  </a:cubicBezTo>
                  <a:cubicBezTo>
                    <a:pt x="0" y="926"/>
                    <a:pt x="524" y="1006"/>
                    <a:pt x="524" y="1006"/>
                  </a:cubicBezTo>
                  <a:cubicBezTo>
                    <a:pt x="524" y="1006"/>
                    <a:pt x="1048" y="926"/>
                    <a:pt x="1048" y="503"/>
                  </a:cubicBezTo>
                  <a:cubicBezTo>
                    <a:pt x="1048" y="197"/>
                    <a:pt x="960" y="0"/>
                    <a:pt x="960" y="0"/>
                  </a:cubicBezTo>
                  <a:close/>
                  <a:moveTo>
                    <a:pt x="761" y="859"/>
                  </a:moveTo>
                  <a:cubicBezTo>
                    <a:pt x="664" y="914"/>
                    <a:pt x="565" y="937"/>
                    <a:pt x="527" y="945"/>
                  </a:cubicBezTo>
                  <a:cubicBezTo>
                    <a:pt x="524" y="946"/>
                    <a:pt x="524" y="946"/>
                    <a:pt x="524" y="946"/>
                  </a:cubicBezTo>
                  <a:cubicBezTo>
                    <a:pt x="520" y="945"/>
                    <a:pt x="520" y="945"/>
                    <a:pt x="520" y="945"/>
                  </a:cubicBezTo>
                  <a:cubicBezTo>
                    <a:pt x="484" y="938"/>
                    <a:pt x="388" y="915"/>
                    <a:pt x="291" y="861"/>
                  </a:cubicBezTo>
                  <a:cubicBezTo>
                    <a:pt x="137" y="776"/>
                    <a:pt x="59" y="655"/>
                    <a:pt x="59" y="503"/>
                  </a:cubicBezTo>
                  <a:cubicBezTo>
                    <a:pt x="59" y="324"/>
                    <a:pt x="90" y="183"/>
                    <a:pt x="116" y="96"/>
                  </a:cubicBezTo>
                  <a:cubicBezTo>
                    <a:pt x="122" y="79"/>
                    <a:pt x="122" y="79"/>
                    <a:pt x="122" y="79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96" y="102"/>
                    <a:pt x="253" y="111"/>
                    <a:pt x="311" y="111"/>
                  </a:cubicBezTo>
                  <a:cubicBezTo>
                    <a:pt x="402" y="111"/>
                    <a:pt x="473" y="89"/>
                    <a:pt x="517" y="70"/>
                  </a:cubicBezTo>
                  <a:cubicBezTo>
                    <a:pt x="524" y="67"/>
                    <a:pt x="524" y="67"/>
                    <a:pt x="524" y="67"/>
                  </a:cubicBezTo>
                  <a:cubicBezTo>
                    <a:pt x="531" y="70"/>
                    <a:pt x="531" y="70"/>
                    <a:pt x="531" y="70"/>
                  </a:cubicBezTo>
                  <a:cubicBezTo>
                    <a:pt x="575" y="89"/>
                    <a:pt x="646" y="111"/>
                    <a:pt x="737" y="111"/>
                  </a:cubicBezTo>
                  <a:cubicBezTo>
                    <a:pt x="795" y="111"/>
                    <a:pt x="852" y="102"/>
                    <a:pt x="909" y="84"/>
                  </a:cubicBezTo>
                  <a:cubicBezTo>
                    <a:pt x="926" y="79"/>
                    <a:pt x="926" y="79"/>
                    <a:pt x="926" y="79"/>
                  </a:cubicBezTo>
                  <a:cubicBezTo>
                    <a:pt x="932" y="96"/>
                    <a:pt x="932" y="96"/>
                    <a:pt x="932" y="96"/>
                  </a:cubicBezTo>
                  <a:cubicBezTo>
                    <a:pt x="958" y="182"/>
                    <a:pt x="989" y="322"/>
                    <a:pt x="989" y="503"/>
                  </a:cubicBezTo>
                  <a:cubicBezTo>
                    <a:pt x="989" y="654"/>
                    <a:pt x="912" y="774"/>
                    <a:pt x="761" y="859"/>
                  </a:cubicBezTo>
                  <a:close/>
                  <a:moveTo>
                    <a:pt x="951" y="475"/>
                  </a:moveTo>
                  <a:cubicBezTo>
                    <a:pt x="948" y="323"/>
                    <a:pt x="923" y="202"/>
                    <a:pt x="900" y="122"/>
                  </a:cubicBezTo>
                  <a:cubicBezTo>
                    <a:pt x="900" y="122"/>
                    <a:pt x="900" y="122"/>
                    <a:pt x="900" y="122"/>
                  </a:cubicBezTo>
                  <a:cubicBezTo>
                    <a:pt x="886" y="125"/>
                    <a:pt x="873" y="129"/>
                    <a:pt x="859" y="132"/>
                  </a:cubicBezTo>
                  <a:cubicBezTo>
                    <a:pt x="859" y="132"/>
                    <a:pt x="858" y="132"/>
                    <a:pt x="858" y="132"/>
                  </a:cubicBezTo>
                  <a:cubicBezTo>
                    <a:pt x="851" y="134"/>
                    <a:pt x="845" y="135"/>
                    <a:pt x="838" y="136"/>
                  </a:cubicBezTo>
                  <a:cubicBezTo>
                    <a:pt x="838" y="136"/>
                    <a:pt x="837" y="136"/>
                    <a:pt x="836" y="136"/>
                  </a:cubicBezTo>
                  <a:cubicBezTo>
                    <a:pt x="830" y="137"/>
                    <a:pt x="824" y="138"/>
                    <a:pt x="818" y="139"/>
                  </a:cubicBezTo>
                  <a:cubicBezTo>
                    <a:pt x="816" y="139"/>
                    <a:pt x="814" y="140"/>
                    <a:pt x="812" y="140"/>
                  </a:cubicBezTo>
                  <a:cubicBezTo>
                    <a:pt x="807" y="141"/>
                    <a:pt x="802" y="141"/>
                    <a:pt x="797" y="142"/>
                  </a:cubicBezTo>
                  <a:cubicBezTo>
                    <a:pt x="793" y="142"/>
                    <a:pt x="790" y="142"/>
                    <a:pt x="786" y="143"/>
                  </a:cubicBezTo>
                  <a:cubicBezTo>
                    <a:pt x="783" y="143"/>
                    <a:pt x="780" y="143"/>
                    <a:pt x="776" y="144"/>
                  </a:cubicBezTo>
                  <a:cubicBezTo>
                    <a:pt x="770" y="144"/>
                    <a:pt x="765" y="144"/>
                    <a:pt x="759" y="145"/>
                  </a:cubicBezTo>
                  <a:cubicBezTo>
                    <a:pt x="758" y="145"/>
                    <a:pt x="757" y="145"/>
                    <a:pt x="756" y="145"/>
                  </a:cubicBezTo>
                  <a:cubicBezTo>
                    <a:pt x="749" y="145"/>
                    <a:pt x="742" y="145"/>
                    <a:pt x="735" y="145"/>
                  </a:cubicBezTo>
                  <a:cubicBezTo>
                    <a:pt x="642" y="145"/>
                    <a:pt x="569" y="123"/>
                    <a:pt x="522" y="104"/>
                  </a:cubicBezTo>
                  <a:cubicBezTo>
                    <a:pt x="522" y="104"/>
                    <a:pt x="522" y="104"/>
                    <a:pt x="522" y="104"/>
                  </a:cubicBezTo>
                  <a:cubicBezTo>
                    <a:pt x="522" y="104"/>
                    <a:pt x="522" y="104"/>
                    <a:pt x="522" y="104"/>
                  </a:cubicBezTo>
                  <a:cubicBezTo>
                    <a:pt x="475" y="123"/>
                    <a:pt x="401" y="145"/>
                    <a:pt x="309" y="145"/>
                  </a:cubicBezTo>
                  <a:cubicBezTo>
                    <a:pt x="302" y="145"/>
                    <a:pt x="295" y="145"/>
                    <a:pt x="288" y="145"/>
                  </a:cubicBezTo>
                  <a:cubicBezTo>
                    <a:pt x="287" y="145"/>
                    <a:pt x="286" y="145"/>
                    <a:pt x="285" y="145"/>
                  </a:cubicBezTo>
                  <a:cubicBezTo>
                    <a:pt x="279" y="144"/>
                    <a:pt x="273" y="144"/>
                    <a:pt x="267" y="144"/>
                  </a:cubicBezTo>
                  <a:cubicBezTo>
                    <a:pt x="264" y="143"/>
                    <a:pt x="261" y="143"/>
                    <a:pt x="257" y="143"/>
                  </a:cubicBezTo>
                  <a:cubicBezTo>
                    <a:pt x="254" y="142"/>
                    <a:pt x="250" y="142"/>
                    <a:pt x="246" y="142"/>
                  </a:cubicBezTo>
                  <a:cubicBezTo>
                    <a:pt x="241" y="141"/>
                    <a:pt x="236" y="141"/>
                    <a:pt x="231" y="140"/>
                  </a:cubicBezTo>
                  <a:cubicBezTo>
                    <a:pt x="229" y="140"/>
                    <a:pt x="228" y="139"/>
                    <a:pt x="226" y="139"/>
                  </a:cubicBezTo>
                  <a:cubicBezTo>
                    <a:pt x="220" y="138"/>
                    <a:pt x="213" y="137"/>
                    <a:pt x="207" y="136"/>
                  </a:cubicBezTo>
                  <a:cubicBezTo>
                    <a:pt x="207" y="136"/>
                    <a:pt x="206" y="136"/>
                    <a:pt x="205" y="136"/>
                  </a:cubicBezTo>
                  <a:cubicBezTo>
                    <a:pt x="199" y="135"/>
                    <a:pt x="192" y="134"/>
                    <a:pt x="186" y="132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71" y="129"/>
                    <a:pt x="157" y="125"/>
                    <a:pt x="144" y="122"/>
                  </a:cubicBezTo>
                  <a:cubicBezTo>
                    <a:pt x="143" y="122"/>
                    <a:pt x="143" y="122"/>
                    <a:pt x="143" y="122"/>
                  </a:cubicBezTo>
                  <a:cubicBezTo>
                    <a:pt x="120" y="202"/>
                    <a:pt x="95" y="323"/>
                    <a:pt x="93" y="475"/>
                  </a:cubicBezTo>
                  <a:cubicBezTo>
                    <a:pt x="93" y="484"/>
                    <a:pt x="93" y="492"/>
                    <a:pt x="93" y="501"/>
                  </a:cubicBezTo>
                  <a:cubicBezTo>
                    <a:pt x="93" y="508"/>
                    <a:pt x="93" y="514"/>
                    <a:pt x="93" y="521"/>
                  </a:cubicBezTo>
                  <a:cubicBezTo>
                    <a:pt x="93" y="522"/>
                    <a:pt x="93" y="523"/>
                    <a:pt x="93" y="524"/>
                  </a:cubicBezTo>
                  <a:cubicBezTo>
                    <a:pt x="94" y="530"/>
                    <a:pt x="94" y="537"/>
                    <a:pt x="95" y="543"/>
                  </a:cubicBezTo>
                  <a:cubicBezTo>
                    <a:pt x="95" y="544"/>
                    <a:pt x="95" y="545"/>
                    <a:pt x="95" y="546"/>
                  </a:cubicBezTo>
                  <a:cubicBezTo>
                    <a:pt x="96" y="552"/>
                    <a:pt x="97" y="559"/>
                    <a:pt x="98" y="565"/>
                  </a:cubicBezTo>
                  <a:cubicBezTo>
                    <a:pt x="98" y="566"/>
                    <a:pt x="98" y="566"/>
                    <a:pt x="98" y="566"/>
                  </a:cubicBezTo>
                  <a:cubicBezTo>
                    <a:pt x="100" y="573"/>
                    <a:pt x="101" y="579"/>
                    <a:pt x="102" y="586"/>
                  </a:cubicBezTo>
                  <a:cubicBezTo>
                    <a:pt x="103" y="586"/>
                    <a:pt x="103" y="586"/>
                    <a:pt x="103" y="586"/>
                  </a:cubicBezTo>
                  <a:cubicBezTo>
                    <a:pt x="104" y="593"/>
                    <a:pt x="106" y="599"/>
                    <a:pt x="108" y="605"/>
                  </a:cubicBezTo>
                  <a:cubicBezTo>
                    <a:pt x="108" y="606"/>
                    <a:pt x="108" y="606"/>
                    <a:pt x="108" y="607"/>
                  </a:cubicBezTo>
                  <a:cubicBezTo>
                    <a:pt x="110" y="613"/>
                    <a:pt x="112" y="619"/>
                    <a:pt x="115" y="625"/>
                  </a:cubicBezTo>
                  <a:cubicBezTo>
                    <a:pt x="115" y="626"/>
                    <a:pt x="115" y="626"/>
                    <a:pt x="115" y="626"/>
                  </a:cubicBezTo>
                  <a:cubicBezTo>
                    <a:pt x="120" y="639"/>
                    <a:pt x="126" y="651"/>
                    <a:pt x="132" y="66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67" y="728"/>
                    <a:pt x="225" y="783"/>
                    <a:pt x="306" y="828"/>
                  </a:cubicBezTo>
                  <a:cubicBezTo>
                    <a:pt x="395" y="877"/>
                    <a:pt x="484" y="899"/>
                    <a:pt x="522" y="907"/>
                  </a:cubicBezTo>
                  <a:cubicBezTo>
                    <a:pt x="522" y="907"/>
                    <a:pt x="522" y="907"/>
                    <a:pt x="522" y="907"/>
                  </a:cubicBezTo>
                  <a:cubicBezTo>
                    <a:pt x="522" y="907"/>
                    <a:pt x="522" y="907"/>
                    <a:pt x="522" y="907"/>
                  </a:cubicBezTo>
                  <a:cubicBezTo>
                    <a:pt x="559" y="899"/>
                    <a:pt x="648" y="877"/>
                    <a:pt x="738" y="828"/>
                  </a:cubicBezTo>
                  <a:cubicBezTo>
                    <a:pt x="744" y="824"/>
                    <a:pt x="750" y="820"/>
                    <a:pt x="756" y="817"/>
                  </a:cubicBezTo>
                  <a:cubicBezTo>
                    <a:pt x="756" y="817"/>
                    <a:pt x="756" y="817"/>
                    <a:pt x="756" y="817"/>
                  </a:cubicBezTo>
                  <a:cubicBezTo>
                    <a:pt x="757" y="817"/>
                    <a:pt x="757" y="816"/>
                    <a:pt x="757" y="816"/>
                  </a:cubicBezTo>
                  <a:cubicBezTo>
                    <a:pt x="761" y="814"/>
                    <a:pt x="764" y="812"/>
                    <a:pt x="767" y="810"/>
                  </a:cubicBezTo>
                  <a:cubicBezTo>
                    <a:pt x="768" y="810"/>
                    <a:pt x="769" y="809"/>
                    <a:pt x="770" y="809"/>
                  </a:cubicBezTo>
                  <a:cubicBezTo>
                    <a:pt x="773" y="807"/>
                    <a:pt x="776" y="805"/>
                    <a:pt x="778" y="803"/>
                  </a:cubicBezTo>
                  <a:cubicBezTo>
                    <a:pt x="779" y="803"/>
                    <a:pt x="779" y="803"/>
                    <a:pt x="779" y="802"/>
                  </a:cubicBezTo>
                  <a:cubicBezTo>
                    <a:pt x="779" y="802"/>
                    <a:pt x="779" y="802"/>
                    <a:pt x="779" y="802"/>
                  </a:cubicBezTo>
                  <a:cubicBezTo>
                    <a:pt x="799" y="789"/>
                    <a:pt x="817" y="775"/>
                    <a:pt x="834" y="760"/>
                  </a:cubicBezTo>
                  <a:cubicBezTo>
                    <a:pt x="834" y="760"/>
                    <a:pt x="834" y="760"/>
                    <a:pt x="834" y="760"/>
                  </a:cubicBezTo>
                  <a:cubicBezTo>
                    <a:pt x="834" y="760"/>
                    <a:pt x="834" y="760"/>
                    <a:pt x="835" y="759"/>
                  </a:cubicBezTo>
                  <a:cubicBezTo>
                    <a:pt x="837" y="757"/>
                    <a:pt x="840" y="755"/>
                    <a:pt x="842" y="752"/>
                  </a:cubicBezTo>
                  <a:cubicBezTo>
                    <a:pt x="843" y="752"/>
                    <a:pt x="843" y="751"/>
                    <a:pt x="844" y="751"/>
                  </a:cubicBezTo>
                  <a:cubicBezTo>
                    <a:pt x="846" y="749"/>
                    <a:pt x="849" y="746"/>
                    <a:pt x="851" y="744"/>
                  </a:cubicBezTo>
                  <a:cubicBezTo>
                    <a:pt x="851" y="744"/>
                    <a:pt x="851" y="744"/>
                    <a:pt x="851" y="744"/>
                  </a:cubicBezTo>
                  <a:cubicBezTo>
                    <a:pt x="851" y="744"/>
                    <a:pt x="851" y="744"/>
                    <a:pt x="851" y="744"/>
                  </a:cubicBezTo>
                  <a:cubicBezTo>
                    <a:pt x="858" y="737"/>
                    <a:pt x="864" y="730"/>
                    <a:pt x="870" y="723"/>
                  </a:cubicBezTo>
                  <a:cubicBezTo>
                    <a:pt x="870" y="723"/>
                    <a:pt x="870" y="722"/>
                    <a:pt x="871" y="722"/>
                  </a:cubicBezTo>
                  <a:cubicBezTo>
                    <a:pt x="873" y="720"/>
                    <a:pt x="875" y="717"/>
                    <a:pt x="878" y="714"/>
                  </a:cubicBezTo>
                  <a:cubicBezTo>
                    <a:pt x="878" y="714"/>
                    <a:pt x="878" y="714"/>
                    <a:pt x="878" y="714"/>
                  </a:cubicBezTo>
                  <a:cubicBezTo>
                    <a:pt x="878" y="714"/>
                    <a:pt x="878" y="714"/>
                    <a:pt x="878" y="714"/>
                  </a:cubicBezTo>
                  <a:cubicBezTo>
                    <a:pt x="891" y="698"/>
                    <a:pt x="902" y="681"/>
                    <a:pt x="911" y="663"/>
                  </a:cubicBezTo>
                  <a:cubicBezTo>
                    <a:pt x="911" y="663"/>
                    <a:pt x="911" y="663"/>
                    <a:pt x="911" y="663"/>
                  </a:cubicBezTo>
                  <a:cubicBezTo>
                    <a:pt x="911" y="663"/>
                    <a:pt x="911" y="663"/>
                    <a:pt x="911" y="663"/>
                  </a:cubicBezTo>
                  <a:cubicBezTo>
                    <a:pt x="918" y="651"/>
                    <a:pt x="923" y="639"/>
                    <a:pt x="928" y="626"/>
                  </a:cubicBezTo>
                  <a:cubicBezTo>
                    <a:pt x="928" y="626"/>
                    <a:pt x="929" y="626"/>
                    <a:pt x="929" y="625"/>
                  </a:cubicBezTo>
                  <a:cubicBezTo>
                    <a:pt x="931" y="619"/>
                    <a:pt x="933" y="613"/>
                    <a:pt x="935" y="607"/>
                  </a:cubicBezTo>
                  <a:cubicBezTo>
                    <a:pt x="935" y="606"/>
                    <a:pt x="935" y="606"/>
                    <a:pt x="936" y="605"/>
                  </a:cubicBezTo>
                  <a:cubicBezTo>
                    <a:pt x="938" y="599"/>
                    <a:pt x="939" y="593"/>
                    <a:pt x="941" y="586"/>
                  </a:cubicBezTo>
                  <a:cubicBezTo>
                    <a:pt x="941" y="586"/>
                    <a:pt x="941" y="586"/>
                    <a:pt x="941" y="586"/>
                  </a:cubicBezTo>
                  <a:cubicBezTo>
                    <a:pt x="943" y="579"/>
                    <a:pt x="944" y="573"/>
                    <a:pt x="945" y="566"/>
                  </a:cubicBezTo>
                  <a:cubicBezTo>
                    <a:pt x="945" y="566"/>
                    <a:pt x="945" y="566"/>
                    <a:pt x="945" y="565"/>
                  </a:cubicBezTo>
                  <a:cubicBezTo>
                    <a:pt x="946" y="559"/>
                    <a:pt x="947" y="552"/>
                    <a:pt x="948" y="546"/>
                  </a:cubicBezTo>
                  <a:cubicBezTo>
                    <a:pt x="948" y="545"/>
                    <a:pt x="948" y="544"/>
                    <a:pt x="949" y="543"/>
                  </a:cubicBezTo>
                  <a:cubicBezTo>
                    <a:pt x="949" y="537"/>
                    <a:pt x="950" y="530"/>
                    <a:pt x="950" y="524"/>
                  </a:cubicBezTo>
                  <a:cubicBezTo>
                    <a:pt x="950" y="523"/>
                    <a:pt x="950" y="522"/>
                    <a:pt x="950" y="521"/>
                  </a:cubicBezTo>
                  <a:cubicBezTo>
                    <a:pt x="951" y="514"/>
                    <a:pt x="951" y="508"/>
                    <a:pt x="951" y="501"/>
                  </a:cubicBezTo>
                  <a:cubicBezTo>
                    <a:pt x="951" y="492"/>
                    <a:pt x="951" y="484"/>
                    <a:pt x="951" y="475"/>
                  </a:cubicBezTo>
                  <a:close/>
                  <a:moveTo>
                    <a:pt x="898" y="520"/>
                  </a:moveTo>
                  <a:cubicBezTo>
                    <a:pt x="898" y="521"/>
                    <a:pt x="898" y="522"/>
                    <a:pt x="898" y="523"/>
                  </a:cubicBezTo>
                  <a:cubicBezTo>
                    <a:pt x="898" y="528"/>
                    <a:pt x="898" y="534"/>
                    <a:pt x="897" y="539"/>
                  </a:cubicBezTo>
                  <a:cubicBezTo>
                    <a:pt x="897" y="540"/>
                    <a:pt x="897" y="541"/>
                    <a:pt x="897" y="542"/>
                  </a:cubicBezTo>
                  <a:cubicBezTo>
                    <a:pt x="896" y="547"/>
                    <a:pt x="895" y="553"/>
                    <a:pt x="894" y="558"/>
                  </a:cubicBezTo>
                  <a:cubicBezTo>
                    <a:pt x="894" y="559"/>
                    <a:pt x="894" y="559"/>
                    <a:pt x="894" y="560"/>
                  </a:cubicBezTo>
                  <a:cubicBezTo>
                    <a:pt x="893" y="565"/>
                    <a:pt x="892" y="571"/>
                    <a:pt x="890" y="576"/>
                  </a:cubicBezTo>
                  <a:cubicBezTo>
                    <a:pt x="890" y="577"/>
                    <a:pt x="890" y="577"/>
                    <a:pt x="890" y="577"/>
                  </a:cubicBezTo>
                  <a:cubicBezTo>
                    <a:pt x="889" y="582"/>
                    <a:pt x="887" y="588"/>
                    <a:pt x="886" y="593"/>
                  </a:cubicBezTo>
                  <a:cubicBezTo>
                    <a:pt x="886" y="594"/>
                    <a:pt x="885" y="594"/>
                    <a:pt x="885" y="595"/>
                  </a:cubicBezTo>
                  <a:cubicBezTo>
                    <a:pt x="884" y="600"/>
                    <a:pt x="882" y="606"/>
                    <a:pt x="880" y="611"/>
                  </a:cubicBezTo>
                  <a:cubicBezTo>
                    <a:pt x="880" y="611"/>
                    <a:pt x="879" y="612"/>
                    <a:pt x="879" y="612"/>
                  </a:cubicBezTo>
                  <a:cubicBezTo>
                    <a:pt x="875" y="623"/>
                    <a:pt x="870" y="633"/>
                    <a:pt x="865" y="644"/>
                  </a:cubicBezTo>
                  <a:cubicBezTo>
                    <a:pt x="864" y="644"/>
                    <a:pt x="864" y="644"/>
                    <a:pt x="864" y="644"/>
                  </a:cubicBezTo>
                  <a:cubicBezTo>
                    <a:pt x="864" y="644"/>
                    <a:pt x="864" y="644"/>
                    <a:pt x="864" y="644"/>
                  </a:cubicBezTo>
                  <a:cubicBezTo>
                    <a:pt x="856" y="659"/>
                    <a:pt x="846" y="674"/>
                    <a:pt x="835" y="688"/>
                  </a:cubicBezTo>
                  <a:cubicBezTo>
                    <a:pt x="835" y="688"/>
                    <a:pt x="835" y="688"/>
                    <a:pt x="835" y="688"/>
                  </a:cubicBezTo>
                  <a:cubicBezTo>
                    <a:pt x="835" y="688"/>
                    <a:pt x="835" y="688"/>
                    <a:pt x="835" y="688"/>
                  </a:cubicBezTo>
                  <a:cubicBezTo>
                    <a:pt x="833" y="691"/>
                    <a:pt x="831" y="693"/>
                    <a:pt x="829" y="696"/>
                  </a:cubicBezTo>
                  <a:cubicBezTo>
                    <a:pt x="829" y="696"/>
                    <a:pt x="829" y="696"/>
                    <a:pt x="829" y="696"/>
                  </a:cubicBezTo>
                  <a:cubicBezTo>
                    <a:pt x="824" y="702"/>
                    <a:pt x="818" y="708"/>
                    <a:pt x="812" y="714"/>
                  </a:cubicBezTo>
                  <a:cubicBezTo>
                    <a:pt x="812" y="714"/>
                    <a:pt x="812" y="714"/>
                    <a:pt x="812" y="714"/>
                  </a:cubicBezTo>
                  <a:cubicBezTo>
                    <a:pt x="812" y="714"/>
                    <a:pt x="812" y="714"/>
                    <a:pt x="812" y="714"/>
                  </a:cubicBezTo>
                  <a:cubicBezTo>
                    <a:pt x="810" y="716"/>
                    <a:pt x="808" y="718"/>
                    <a:pt x="806" y="720"/>
                  </a:cubicBezTo>
                  <a:cubicBezTo>
                    <a:pt x="805" y="721"/>
                    <a:pt x="805" y="721"/>
                    <a:pt x="804" y="721"/>
                  </a:cubicBezTo>
                  <a:cubicBezTo>
                    <a:pt x="802" y="723"/>
                    <a:pt x="800" y="725"/>
                    <a:pt x="798" y="727"/>
                  </a:cubicBezTo>
                  <a:cubicBezTo>
                    <a:pt x="798" y="728"/>
                    <a:pt x="797" y="728"/>
                    <a:pt x="797" y="728"/>
                  </a:cubicBezTo>
                  <a:cubicBezTo>
                    <a:pt x="797" y="728"/>
                    <a:pt x="797" y="728"/>
                    <a:pt x="797" y="728"/>
                  </a:cubicBezTo>
                  <a:cubicBezTo>
                    <a:pt x="783" y="741"/>
                    <a:pt x="767" y="753"/>
                    <a:pt x="750" y="765"/>
                  </a:cubicBezTo>
                  <a:cubicBezTo>
                    <a:pt x="750" y="765"/>
                    <a:pt x="750" y="765"/>
                    <a:pt x="750" y="765"/>
                  </a:cubicBezTo>
                  <a:cubicBezTo>
                    <a:pt x="749" y="765"/>
                    <a:pt x="749" y="765"/>
                    <a:pt x="749" y="766"/>
                  </a:cubicBezTo>
                  <a:cubicBezTo>
                    <a:pt x="746" y="767"/>
                    <a:pt x="744" y="769"/>
                    <a:pt x="741" y="770"/>
                  </a:cubicBezTo>
                  <a:cubicBezTo>
                    <a:pt x="740" y="771"/>
                    <a:pt x="740" y="771"/>
                    <a:pt x="739" y="772"/>
                  </a:cubicBezTo>
                  <a:cubicBezTo>
                    <a:pt x="736" y="774"/>
                    <a:pt x="733" y="775"/>
                    <a:pt x="731" y="777"/>
                  </a:cubicBezTo>
                  <a:cubicBezTo>
                    <a:pt x="730" y="777"/>
                    <a:pt x="730" y="777"/>
                    <a:pt x="730" y="778"/>
                  </a:cubicBezTo>
                  <a:cubicBezTo>
                    <a:pt x="730" y="778"/>
                    <a:pt x="730" y="778"/>
                    <a:pt x="730" y="778"/>
                  </a:cubicBezTo>
                  <a:cubicBezTo>
                    <a:pt x="724" y="781"/>
                    <a:pt x="719" y="784"/>
                    <a:pt x="713" y="787"/>
                  </a:cubicBezTo>
                  <a:cubicBezTo>
                    <a:pt x="635" y="830"/>
                    <a:pt x="558" y="849"/>
                    <a:pt x="525" y="856"/>
                  </a:cubicBezTo>
                  <a:cubicBezTo>
                    <a:pt x="525" y="856"/>
                    <a:pt x="525" y="856"/>
                    <a:pt x="525" y="856"/>
                  </a:cubicBezTo>
                  <a:cubicBezTo>
                    <a:pt x="525" y="856"/>
                    <a:pt x="525" y="856"/>
                    <a:pt x="525" y="856"/>
                  </a:cubicBezTo>
                  <a:cubicBezTo>
                    <a:pt x="493" y="849"/>
                    <a:pt x="415" y="830"/>
                    <a:pt x="337" y="787"/>
                  </a:cubicBezTo>
                  <a:cubicBezTo>
                    <a:pt x="277" y="754"/>
                    <a:pt x="231" y="714"/>
                    <a:pt x="200" y="667"/>
                  </a:cubicBezTo>
                  <a:cubicBezTo>
                    <a:pt x="257" y="691"/>
                    <a:pt x="319" y="704"/>
                    <a:pt x="384" y="704"/>
                  </a:cubicBezTo>
                  <a:cubicBezTo>
                    <a:pt x="643" y="704"/>
                    <a:pt x="854" y="494"/>
                    <a:pt x="854" y="234"/>
                  </a:cubicBezTo>
                  <a:cubicBezTo>
                    <a:pt x="854" y="213"/>
                    <a:pt x="853" y="193"/>
                    <a:pt x="850" y="174"/>
                  </a:cubicBezTo>
                  <a:cubicBezTo>
                    <a:pt x="852" y="173"/>
                    <a:pt x="853" y="173"/>
                    <a:pt x="855" y="172"/>
                  </a:cubicBezTo>
                  <a:cubicBezTo>
                    <a:pt x="855" y="172"/>
                    <a:pt x="855" y="172"/>
                    <a:pt x="855" y="172"/>
                  </a:cubicBezTo>
                  <a:cubicBezTo>
                    <a:pt x="875" y="242"/>
                    <a:pt x="897" y="347"/>
                    <a:pt x="899" y="480"/>
                  </a:cubicBezTo>
                  <a:cubicBezTo>
                    <a:pt x="899" y="488"/>
                    <a:pt x="899" y="495"/>
                    <a:pt x="899" y="502"/>
                  </a:cubicBezTo>
                  <a:cubicBezTo>
                    <a:pt x="899" y="508"/>
                    <a:pt x="899" y="514"/>
                    <a:pt x="898" y="520"/>
                  </a:cubicBezTo>
                  <a:close/>
                </a:path>
              </a:pathLst>
            </a:custGeom>
            <a:solidFill>
              <a:srgbClr val="4E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18" tIns="45709" rIns="91418" bIns="45709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Calibri" pitchFamily="34" charset="0"/>
              </a:endParaRPr>
            </a:p>
          </p:txBody>
        </p:sp>
        <p:sp>
          <p:nvSpPr>
            <p:cNvPr id="199" name="Freeform 198"/>
            <p:cNvSpPr>
              <a:spLocks noEditPoints="1" noChangeArrowheads="1"/>
            </p:cNvSpPr>
            <p:nvPr/>
          </p:nvSpPr>
          <p:spPr bwMode="auto">
            <a:xfrm>
              <a:off x="2741613" y="2765383"/>
              <a:ext cx="158750" cy="160338"/>
            </a:xfrm>
            <a:custGeom>
              <a:avLst/>
              <a:gdLst>
                <a:gd name="T0" fmla="*/ 749 w 1166"/>
                <a:gd name="T1" fmla="*/ 0 h 1167"/>
                <a:gd name="T2" fmla="*/ 331 w 1166"/>
                <a:gd name="T3" fmla="*/ 417 h 1167"/>
                <a:gd name="T4" fmla="*/ 385 w 1166"/>
                <a:gd name="T5" fmla="*/ 622 h 1167"/>
                <a:gd name="T6" fmla="*/ 44 w 1166"/>
                <a:gd name="T7" fmla="*/ 963 h 1167"/>
                <a:gd name="T8" fmla="*/ 44 w 1166"/>
                <a:gd name="T9" fmla="*/ 1123 h 1167"/>
                <a:gd name="T10" fmla="*/ 204 w 1166"/>
                <a:gd name="T11" fmla="*/ 1123 h 1167"/>
                <a:gd name="T12" fmla="*/ 545 w 1166"/>
                <a:gd name="T13" fmla="*/ 782 h 1167"/>
                <a:gd name="T14" fmla="*/ 749 w 1166"/>
                <a:gd name="T15" fmla="*/ 835 h 1167"/>
                <a:gd name="T16" fmla="*/ 1166 w 1166"/>
                <a:gd name="T17" fmla="*/ 417 h 1167"/>
                <a:gd name="T18" fmla="*/ 749 w 1166"/>
                <a:gd name="T19" fmla="*/ 0 h 1167"/>
                <a:gd name="T20" fmla="*/ 749 w 1166"/>
                <a:gd name="T21" fmla="*/ 672 h 1167"/>
                <a:gd name="T22" fmla="*/ 495 w 1166"/>
                <a:gd name="T23" fmla="*/ 417 h 1167"/>
                <a:gd name="T24" fmla="*/ 749 w 1166"/>
                <a:gd name="T25" fmla="*/ 163 h 1167"/>
                <a:gd name="T26" fmla="*/ 1003 w 1166"/>
                <a:gd name="T27" fmla="*/ 417 h 1167"/>
                <a:gd name="T28" fmla="*/ 749 w 1166"/>
                <a:gd name="T29" fmla="*/ 672 h 1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6"/>
                <a:gd name="T46" fmla="*/ 0 h 1167"/>
                <a:gd name="T47" fmla="*/ 1166 w 1166"/>
                <a:gd name="T48" fmla="*/ 1167 h 1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6" h="1167">
                  <a:moveTo>
                    <a:pt x="749" y="0"/>
                  </a:moveTo>
                  <a:cubicBezTo>
                    <a:pt x="518" y="0"/>
                    <a:pt x="331" y="187"/>
                    <a:pt x="331" y="417"/>
                  </a:cubicBezTo>
                  <a:cubicBezTo>
                    <a:pt x="331" y="492"/>
                    <a:pt x="351" y="562"/>
                    <a:pt x="385" y="622"/>
                  </a:cubicBezTo>
                  <a:cubicBezTo>
                    <a:pt x="44" y="963"/>
                    <a:pt x="44" y="963"/>
                    <a:pt x="44" y="963"/>
                  </a:cubicBezTo>
                  <a:cubicBezTo>
                    <a:pt x="0" y="1007"/>
                    <a:pt x="0" y="1079"/>
                    <a:pt x="44" y="1123"/>
                  </a:cubicBezTo>
                  <a:cubicBezTo>
                    <a:pt x="88" y="1167"/>
                    <a:pt x="160" y="1167"/>
                    <a:pt x="204" y="1123"/>
                  </a:cubicBezTo>
                  <a:cubicBezTo>
                    <a:pt x="545" y="782"/>
                    <a:pt x="545" y="782"/>
                    <a:pt x="545" y="782"/>
                  </a:cubicBezTo>
                  <a:cubicBezTo>
                    <a:pt x="605" y="815"/>
                    <a:pt x="675" y="835"/>
                    <a:pt x="749" y="835"/>
                  </a:cubicBezTo>
                  <a:cubicBezTo>
                    <a:pt x="979" y="835"/>
                    <a:pt x="1166" y="648"/>
                    <a:pt x="1166" y="417"/>
                  </a:cubicBezTo>
                  <a:cubicBezTo>
                    <a:pt x="1166" y="187"/>
                    <a:pt x="979" y="0"/>
                    <a:pt x="749" y="0"/>
                  </a:cubicBezTo>
                  <a:close/>
                  <a:moveTo>
                    <a:pt x="749" y="672"/>
                  </a:moveTo>
                  <a:cubicBezTo>
                    <a:pt x="608" y="672"/>
                    <a:pt x="495" y="558"/>
                    <a:pt x="495" y="417"/>
                  </a:cubicBezTo>
                  <a:cubicBezTo>
                    <a:pt x="495" y="277"/>
                    <a:pt x="608" y="163"/>
                    <a:pt x="749" y="163"/>
                  </a:cubicBezTo>
                  <a:cubicBezTo>
                    <a:pt x="889" y="163"/>
                    <a:pt x="1003" y="277"/>
                    <a:pt x="1003" y="417"/>
                  </a:cubicBezTo>
                  <a:cubicBezTo>
                    <a:pt x="1003" y="558"/>
                    <a:pt x="889" y="672"/>
                    <a:pt x="749" y="672"/>
                  </a:cubicBezTo>
                  <a:close/>
                </a:path>
              </a:pathLst>
            </a:custGeom>
            <a:solidFill>
              <a:srgbClr val="4E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18" tIns="45709" rIns="91418" bIns="45709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Calibri" pitchFamily="34" charset="0"/>
              </a:endParaRPr>
            </a:p>
          </p:txBody>
        </p:sp>
        <p:grpSp>
          <p:nvGrpSpPr>
            <p:cNvPr id="200" name="Group 72"/>
            <p:cNvGrpSpPr>
              <a:grpSpLocks/>
            </p:cNvGrpSpPr>
            <p:nvPr/>
          </p:nvGrpSpPr>
          <p:grpSpPr bwMode="auto">
            <a:xfrm>
              <a:off x="3067050" y="3219408"/>
              <a:ext cx="655638" cy="328613"/>
              <a:chOff x="0" y="0"/>
              <a:chExt cx="655391" cy="328642"/>
            </a:xfrm>
          </p:grpSpPr>
          <p:sp>
            <p:nvSpPr>
              <p:cNvPr id="201" name="文本框 1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5515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100">
                    <a:solidFill>
                      <a:srgbClr val="DC783D"/>
                    </a:solidFill>
                    <a:latin typeface="Square721 BT" pitchFamily="2" charset="0"/>
                    <a:ea typeface="微软雅黑" pitchFamily="34" charset="-122"/>
                    <a:sym typeface="Square721 BT" pitchFamily="2" charset="0"/>
                  </a:rPr>
                  <a:t>75%</a:t>
                </a:r>
                <a:endParaRPr lang="zh-CN" altLang="en-US" sz="1100">
                  <a:solidFill>
                    <a:srgbClr val="DC783D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endParaRPr>
              </a:p>
            </p:txBody>
          </p:sp>
          <p:sp>
            <p:nvSpPr>
              <p:cNvPr id="202" name="文本框 127"/>
              <p:cNvSpPr>
                <a:spLocks noChangeArrowheads="1"/>
              </p:cNvSpPr>
              <p:nvPr/>
            </p:nvSpPr>
            <p:spPr bwMode="auto">
              <a:xfrm>
                <a:off x="9421" y="128587"/>
                <a:ext cx="645970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700">
                    <a:solidFill>
                      <a:srgbClr val="DC783D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TEXT  here</a:t>
                </a:r>
                <a:endParaRPr lang="zh-CN" altLang="en-US" sz="700">
                  <a:solidFill>
                    <a:srgbClr val="DC78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203" name="Group 75"/>
            <p:cNvGrpSpPr>
              <a:grpSpLocks/>
            </p:cNvGrpSpPr>
            <p:nvPr/>
          </p:nvGrpSpPr>
          <p:grpSpPr bwMode="auto">
            <a:xfrm>
              <a:off x="2936875" y="2647908"/>
              <a:ext cx="676275" cy="328613"/>
              <a:chOff x="0" y="0"/>
              <a:chExt cx="676823" cy="328642"/>
            </a:xfrm>
          </p:grpSpPr>
          <p:sp>
            <p:nvSpPr>
              <p:cNvPr id="204" name="文本框 1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5515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100">
                    <a:solidFill>
                      <a:srgbClr val="60B3A3"/>
                    </a:solidFill>
                    <a:latin typeface="Square721 BT" pitchFamily="2" charset="0"/>
                    <a:ea typeface="微软雅黑" pitchFamily="34" charset="-122"/>
                    <a:sym typeface="Square721 BT" pitchFamily="2" charset="0"/>
                  </a:rPr>
                  <a:t>65%</a:t>
                </a:r>
                <a:endParaRPr lang="zh-CN" altLang="en-US" sz="1100">
                  <a:solidFill>
                    <a:srgbClr val="60B3A3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endParaRPr>
              </a:p>
            </p:txBody>
          </p:sp>
          <p:sp>
            <p:nvSpPr>
              <p:cNvPr id="205" name="文本框 125"/>
              <p:cNvSpPr>
                <a:spLocks noChangeArrowheads="1"/>
              </p:cNvSpPr>
              <p:nvPr/>
            </p:nvSpPr>
            <p:spPr bwMode="auto">
              <a:xfrm>
                <a:off x="9421" y="128587"/>
                <a:ext cx="667402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700">
                    <a:solidFill>
                      <a:srgbClr val="60B3A3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TEXT  here</a:t>
                </a:r>
                <a:endParaRPr lang="zh-CN" altLang="en-US" sz="700">
                  <a:solidFill>
                    <a:srgbClr val="60B3A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206" name="Group 78"/>
            <p:cNvGrpSpPr>
              <a:grpSpLocks/>
            </p:cNvGrpSpPr>
            <p:nvPr/>
          </p:nvGrpSpPr>
          <p:grpSpPr bwMode="auto">
            <a:xfrm>
              <a:off x="3092450" y="2095458"/>
              <a:ext cx="696913" cy="330200"/>
              <a:chOff x="0" y="0"/>
              <a:chExt cx="696666" cy="328642"/>
            </a:xfrm>
          </p:grpSpPr>
          <p:sp>
            <p:nvSpPr>
              <p:cNvPr id="207" name="文本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5515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100">
                    <a:solidFill>
                      <a:srgbClr val="4E5150"/>
                    </a:solidFill>
                    <a:latin typeface="Square721 BT" pitchFamily="2" charset="0"/>
                    <a:ea typeface="微软雅黑" pitchFamily="34" charset="-122"/>
                    <a:sym typeface="Square721 BT" pitchFamily="2" charset="0"/>
                  </a:rPr>
                  <a:t>55%</a:t>
                </a:r>
                <a:endParaRPr lang="zh-CN" altLang="en-US" sz="1100">
                  <a:solidFill>
                    <a:srgbClr val="4E5150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endParaRPr>
              </a:p>
            </p:txBody>
          </p:sp>
          <p:sp>
            <p:nvSpPr>
              <p:cNvPr id="208" name="文本框 123"/>
              <p:cNvSpPr>
                <a:spLocks noChangeArrowheads="1"/>
              </p:cNvSpPr>
              <p:nvPr/>
            </p:nvSpPr>
            <p:spPr bwMode="auto">
              <a:xfrm>
                <a:off x="9421" y="128587"/>
                <a:ext cx="687245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700">
                    <a:solidFill>
                      <a:srgbClr val="4E515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TEXT  here</a:t>
                </a:r>
                <a:endParaRPr lang="zh-CN" altLang="en-US" sz="700">
                  <a:solidFill>
                    <a:srgbClr val="4E515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209" name="Group 81"/>
            <p:cNvGrpSpPr>
              <a:grpSpLocks/>
            </p:cNvGrpSpPr>
            <p:nvPr/>
          </p:nvGrpSpPr>
          <p:grpSpPr bwMode="auto">
            <a:xfrm>
              <a:off x="3643313" y="1541421"/>
              <a:ext cx="693737" cy="328612"/>
              <a:chOff x="0" y="0"/>
              <a:chExt cx="694286" cy="328642"/>
            </a:xfrm>
          </p:grpSpPr>
          <p:sp>
            <p:nvSpPr>
              <p:cNvPr id="210" name="文本框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5515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100">
                    <a:solidFill>
                      <a:srgbClr val="7CB7C8"/>
                    </a:solidFill>
                    <a:latin typeface="Square721 BT" pitchFamily="2" charset="0"/>
                    <a:ea typeface="微软雅黑" pitchFamily="34" charset="-122"/>
                    <a:sym typeface="Square721 BT" pitchFamily="2" charset="0"/>
                  </a:rPr>
                  <a:t>50%</a:t>
                </a:r>
                <a:endParaRPr lang="zh-CN" altLang="en-US" sz="1100">
                  <a:solidFill>
                    <a:srgbClr val="7CB7C8"/>
                  </a:solidFill>
                  <a:latin typeface="Square721 BT" pitchFamily="2" charset="0"/>
                  <a:ea typeface="微软雅黑" pitchFamily="34" charset="-122"/>
                  <a:sym typeface="Square721 BT" pitchFamily="2" charset="0"/>
                </a:endParaRPr>
              </a:p>
            </p:txBody>
          </p:sp>
          <p:sp>
            <p:nvSpPr>
              <p:cNvPr id="211" name="文本框 121"/>
              <p:cNvSpPr>
                <a:spLocks noChangeArrowheads="1"/>
              </p:cNvSpPr>
              <p:nvPr/>
            </p:nvSpPr>
            <p:spPr bwMode="auto">
              <a:xfrm>
                <a:off x="9421" y="128587"/>
                <a:ext cx="684865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700">
                    <a:solidFill>
                      <a:srgbClr val="7CB7C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TEXT  here</a:t>
                </a:r>
                <a:endParaRPr lang="zh-CN" altLang="en-US" sz="700">
                  <a:solidFill>
                    <a:srgbClr val="7CB7C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12" name="文本框 110"/>
            <p:cNvSpPr>
              <a:spLocks noChangeArrowheads="1"/>
            </p:cNvSpPr>
            <p:nvPr/>
          </p:nvSpPr>
          <p:spPr bwMode="auto">
            <a:xfrm>
              <a:off x="3714750" y="4527508"/>
              <a:ext cx="831850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7CB7C8"/>
                  </a:solidFill>
                  <a:effectLst/>
                  <a:uLnTx/>
                  <a:uFillTx/>
                  <a:sym typeface="Calibri" pitchFamily="34" charset="0"/>
                </a:rPr>
                <a:t>Ptr.s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7CB7C8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13" name="文本框 111"/>
            <p:cNvSpPr>
              <a:spLocks noChangeArrowheads="1"/>
            </p:cNvSpPr>
            <p:nvPr/>
          </p:nvSpPr>
          <p:spPr bwMode="auto">
            <a:xfrm>
              <a:off x="3714750" y="4268746"/>
              <a:ext cx="831850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E5150"/>
                  </a:solidFill>
                  <a:effectLst/>
                  <a:uLnTx/>
                  <a:uFillTx/>
                  <a:sym typeface="Calibri" pitchFamily="34" charset="0"/>
                </a:rPr>
                <a:t>Ptr.s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4E515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14" name="文本框 112"/>
            <p:cNvSpPr>
              <a:spLocks noChangeArrowheads="1"/>
            </p:cNvSpPr>
            <p:nvPr/>
          </p:nvSpPr>
          <p:spPr bwMode="auto">
            <a:xfrm>
              <a:off x="3714750" y="3995696"/>
              <a:ext cx="831850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60B3A3"/>
                  </a:solidFill>
                  <a:effectLst/>
                  <a:uLnTx/>
                  <a:uFillTx/>
                  <a:sym typeface="Calibri" pitchFamily="34" charset="0"/>
                </a:rPr>
                <a:t>Ptr.s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60B3A3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15" name="文本框 113"/>
            <p:cNvSpPr>
              <a:spLocks noChangeArrowheads="1"/>
            </p:cNvSpPr>
            <p:nvPr/>
          </p:nvSpPr>
          <p:spPr bwMode="auto">
            <a:xfrm>
              <a:off x="3714750" y="3717883"/>
              <a:ext cx="83185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DC783D"/>
                  </a:solidFill>
                  <a:effectLst/>
                  <a:uLnTx/>
                  <a:uFillTx/>
                  <a:sym typeface="Calibri" pitchFamily="34" charset="0"/>
                </a:rPr>
                <a:t>Ptr.s</a:t>
              </a: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DC783D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pic>
          <p:nvPicPr>
            <p:cNvPr id="216" name="Picture 2" descr="C:\Users\Administrator\Desktop\tu\sketchy_full_icons\winrar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075" y="3071771"/>
              <a:ext cx="147638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7" name="Picture 5" descr="C:\Users\Administrator\Desktop\tu\sketchy_full_icons\chat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0588" y="3071771"/>
              <a:ext cx="147637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8" name="Picture 9" descr="C:\Users\Administrator\Desktop\tu\sketchy_full_icons\corel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7188" y="3071771"/>
              <a:ext cx="147637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9" name="Picture 14" descr="C:\Users\Administrator\Desktop\tu\sketchy_full_icons\i-explorer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9125" y="3071771"/>
              <a:ext cx="147638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0" name="图片 155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0850" y="2903496"/>
              <a:ext cx="614363" cy="5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20178</TotalTime>
  <Words>182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1063</cp:revision>
  <dcterms:created xsi:type="dcterms:W3CDTF">2009-02-11T05:37:22Z</dcterms:created>
  <dcterms:modified xsi:type="dcterms:W3CDTF">2014-07-30T02:32:40Z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