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7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4D2E-AAD9-45B1-9298-09E835A9CA20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D9D6-808A-4507-89FA-7805A0AA9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348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4D2E-AAD9-45B1-9298-09E835A9CA20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D9D6-808A-4507-89FA-7805A0AA9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082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4D2E-AAD9-45B1-9298-09E835A9CA20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D9D6-808A-4507-89FA-7805A0AA9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534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646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747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7742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228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43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305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5252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761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4D2E-AAD9-45B1-9298-09E835A9CA20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D9D6-808A-4507-89FA-7805A0AA9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4450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564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587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722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4D2E-AAD9-45B1-9298-09E835A9CA20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D9D6-808A-4507-89FA-7805A0AA9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366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4D2E-AAD9-45B1-9298-09E835A9CA20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D9D6-808A-4507-89FA-7805A0AA9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706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4D2E-AAD9-45B1-9298-09E835A9CA20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D9D6-808A-4507-89FA-7805A0AA9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210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4D2E-AAD9-45B1-9298-09E835A9CA20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D9D6-808A-4507-89FA-7805A0AA9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14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4D2E-AAD9-45B1-9298-09E835A9CA20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D9D6-808A-4507-89FA-7805A0AA9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664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4D2E-AAD9-45B1-9298-09E835A9CA20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D9D6-808A-4507-89FA-7805A0AA9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25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4D2E-AAD9-45B1-9298-09E835A9CA20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D9D6-808A-4507-89FA-7805A0AA9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362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64D2E-AAD9-45B1-9298-09E835A9CA20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ED9D6-808A-4507-89FA-7805A0AA9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87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9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81128"/>
            <a:ext cx="7772400" cy="566758"/>
          </a:xfrm>
        </p:spPr>
        <p:txBody>
          <a:bodyPr>
            <a:noAutofit/>
          </a:bodyPr>
          <a:lstStyle/>
          <a:p>
            <a:r>
              <a:rPr lang="zh-CN" alt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球星璀璨</a:t>
            </a:r>
            <a:r>
              <a:rPr lang="en-US" altLang="zh-CN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PPT</a:t>
            </a:r>
            <a:r>
              <a:rPr lang="zh-CN" alt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模板</a:t>
            </a:r>
            <a:endParaRPr lang="zh-CN" altLang="en-US" sz="4800" dirty="0">
              <a:solidFill>
                <a:schemeClr val="accent3">
                  <a:lumMod val="20000"/>
                  <a:lumOff val="8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73576"/>
            <a:ext cx="6400800" cy="675704"/>
          </a:xfrm>
        </p:spPr>
        <p:txBody>
          <a:bodyPr>
            <a:norm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中圆简" pitchFamily="49" charset="-122"/>
                <a:ea typeface="汉仪中圆简" pitchFamily="49" charset="-122"/>
              </a:rPr>
              <a:t>第一</a:t>
            </a:r>
            <a:r>
              <a:rPr lang="en-US" altLang="zh-CN" sz="2000" dirty="0" smtClean="0">
                <a:solidFill>
                  <a:schemeClr val="bg1"/>
                </a:solidFill>
                <a:latin typeface="汉仪中圆简" pitchFamily="49" charset="-122"/>
                <a:ea typeface="汉仪中圆简" pitchFamily="49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汉仪中圆简" pitchFamily="49" charset="-122"/>
                <a:ea typeface="汉仪中圆简" pitchFamily="49" charset="-122"/>
              </a:rPr>
              <a:t>模板网，</a:t>
            </a:r>
            <a:r>
              <a:rPr lang="en-US" altLang="zh-CN" sz="2000" dirty="0" smtClean="0">
                <a:solidFill>
                  <a:schemeClr val="bg1"/>
                </a:solidFill>
                <a:latin typeface="汉仪中圆简" pitchFamily="49" charset="-122"/>
                <a:ea typeface="汉仪中圆简" pitchFamily="49" charset="-122"/>
              </a:rPr>
              <a:t>WWW.1PPT.COM</a:t>
            </a:r>
            <a:endParaRPr lang="zh-CN" altLang="en-US" sz="2000" dirty="0">
              <a:solidFill>
                <a:schemeClr val="bg1"/>
              </a:solidFill>
              <a:latin typeface="汉仪中圆简" pitchFamily="49" charset="-122"/>
              <a:ea typeface="汉仪中圆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9973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2427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62264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Thank you!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43" y="6525344"/>
            <a:ext cx="7920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76997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24859"/>
            <a:ext cx="7705374" cy="268445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803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</Template>
  <TotalTime>14</TotalTime>
  <Words>242</Words>
  <Application>Microsoft Office PowerPoint</Application>
  <PresentationFormat>全屏显示(4:3)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3</vt:lpstr>
      <vt:lpstr>Office 主题</vt:lpstr>
      <vt:lpstr>球星璀璨PPT模板</vt:lpstr>
      <vt:lpstr>PowerPoint 演示文稿</vt:lpstr>
      <vt:lpstr>Thank you!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basketball</dc:subject>
  <dc:creator>admin</dc:creator>
  <cp:keywords>Basketball PowerPoint templates</cp:keywords>
  <dc:description>Made by Leawo Software. To find more free PowerPoint templates, please visit http://www.leawo.com/free-powerpoint-templates/</dc:description>
  <cp:lastModifiedBy>User</cp:lastModifiedBy>
  <cp:revision>6</cp:revision>
  <dcterms:created xsi:type="dcterms:W3CDTF">2012-11-01T15:26:53Z</dcterms:created>
  <dcterms:modified xsi:type="dcterms:W3CDTF">2014-07-29T00:44:10Z</dcterms:modified>
  <cp:category>sports</cp:category>
</cp:coreProperties>
</file>