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4" r:id="rId3"/>
    <p:sldId id="263" r:id="rId4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-426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7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1592-D523-45A8-95F4-1D58C1515B59}" type="datetimeFigureOut">
              <a:rPr lang="zh-CN" altLang="en-US" smtClean="0"/>
              <a:t>2014-7-27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D4D8A-31EF-4AD6-81D8-CDF57A2EB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1592-D523-45A8-95F4-1D58C1515B59}" type="datetimeFigureOut">
              <a:rPr lang="zh-CN" altLang="en-US" smtClean="0"/>
              <a:t>2014-7-27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D4D8A-31EF-4AD6-81D8-CDF57A2EB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1592-D523-45A8-95F4-1D58C1515B59}" type="datetimeFigureOut">
              <a:rPr lang="zh-CN" altLang="en-US" smtClean="0"/>
              <a:t>2014-7-27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D4D8A-31EF-4AD6-81D8-CDF57A2EB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8220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5805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8453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789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9543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1623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0582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080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1592-D523-45A8-95F4-1D58C1515B59}" type="datetimeFigureOut">
              <a:rPr lang="zh-CN" altLang="en-US" smtClean="0"/>
              <a:t>2014-7-27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D4D8A-31EF-4AD6-81D8-CDF57A2EB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7893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5522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981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9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1592-D523-45A8-95F4-1D58C1515B59}" type="datetimeFigureOut">
              <a:rPr lang="zh-CN" altLang="en-US" smtClean="0"/>
              <a:t>2014-7-27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D4D8A-31EF-4AD6-81D8-CDF57A2EB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1592-D523-45A8-95F4-1D58C1515B59}" type="datetimeFigureOut">
              <a:rPr lang="zh-CN" altLang="en-US" smtClean="0"/>
              <a:t>2014-7-27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D4D8A-31EF-4AD6-81D8-CDF57A2EB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3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279263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1592-D523-45A8-95F4-1D58C1515B59}" type="datetimeFigureOut">
              <a:rPr lang="zh-CN" altLang="en-US" smtClean="0"/>
              <a:t>2014-7-27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D4D8A-31EF-4AD6-81D8-CDF57A2EB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1592-D523-45A8-95F4-1D58C1515B59}" type="datetimeFigureOut">
              <a:rPr lang="zh-CN" altLang="en-US" smtClean="0"/>
              <a:t>2014-7-27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D4D8A-31EF-4AD6-81D8-CDF57A2EB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1592-D523-45A8-95F4-1D58C1515B59}" type="datetimeFigureOut">
              <a:rPr lang="zh-CN" altLang="en-US" smtClean="0"/>
              <a:t>2014-7-27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D4D8A-31EF-4AD6-81D8-CDF57A2EB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195919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1592-D523-45A8-95F4-1D58C1515B59}" type="datetimeFigureOut">
              <a:rPr lang="zh-CN" altLang="en-US" smtClean="0"/>
              <a:t>2014-7-27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D4D8A-31EF-4AD6-81D8-CDF57A2EB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1592-D523-45A8-95F4-1D58C1515B59}" type="datetimeFigureOut">
              <a:rPr lang="zh-CN" altLang="en-US" smtClean="0"/>
              <a:t>2014-7-27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D4D8A-31EF-4AD6-81D8-CDF57A2EB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61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71592-D523-45A8-95F4-1D58C1515B59}" type="datetimeFigureOut">
              <a:rPr lang="zh-CN" altLang="en-US" smtClean="0"/>
              <a:t>2014-7-27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61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61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D4D8A-31EF-4AD6-81D8-CDF57A2EBC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9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11760" y="4873724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540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6" y="3697594"/>
            <a:ext cx="6455579" cy="14106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498563"/>
            <a:ext cx="9144000" cy="1139024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23" y="104051"/>
            <a:ext cx="7705374" cy="223704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5" y="2581122"/>
            <a:ext cx="4103687" cy="134889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581122"/>
            <a:ext cx="4103688" cy="128889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581122"/>
            <a:ext cx="393700" cy="3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581122"/>
            <a:ext cx="393700" cy="3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924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151</Words>
  <Application>Microsoft Office PowerPoint</Application>
  <PresentationFormat>全屏显示(16:10)</PresentationFormat>
  <Paragraphs>16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lidan</dc:creator>
  <cp:lastModifiedBy>User</cp:lastModifiedBy>
  <cp:revision>16</cp:revision>
  <dcterms:created xsi:type="dcterms:W3CDTF">2013-11-05T01:27:55Z</dcterms:created>
  <dcterms:modified xsi:type="dcterms:W3CDTF">2014-07-27T02:36:22Z</dcterms:modified>
</cp:coreProperties>
</file>