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24"/>
  </p:notesMasterIdLst>
  <p:handoutMasterIdLst>
    <p:handoutMasterId r:id="rId25"/>
  </p:handoutMasterIdLst>
  <p:sldIdLst>
    <p:sldId id="364" r:id="rId3"/>
    <p:sldId id="365" r:id="rId4"/>
    <p:sldId id="366" r:id="rId5"/>
    <p:sldId id="367" r:id="rId6"/>
    <p:sldId id="368" r:id="rId7"/>
    <p:sldId id="369" r:id="rId8"/>
    <p:sldId id="370" r:id="rId9"/>
    <p:sldId id="371" r:id="rId10"/>
    <p:sldId id="372" r:id="rId11"/>
    <p:sldId id="373" r:id="rId12"/>
    <p:sldId id="374" r:id="rId13"/>
    <p:sldId id="375" r:id="rId14"/>
    <p:sldId id="376" r:id="rId15"/>
    <p:sldId id="377" r:id="rId16"/>
    <p:sldId id="379" r:id="rId17"/>
    <p:sldId id="380" r:id="rId18"/>
    <p:sldId id="381" r:id="rId19"/>
    <p:sldId id="382" r:id="rId20"/>
    <p:sldId id="378" r:id="rId21"/>
    <p:sldId id="383" r:id="rId22"/>
    <p:sldId id="359"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6600"/>
    <a:srgbClr val="66FF33"/>
    <a:srgbClr val="99FF66"/>
    <a:srgbClr val="990099"/>
    <a:srgbClr val="FFCC66"/>
    <a:srgbClr val="FF9900"/>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0" autoAdjust="0"/>
    <p:restoredTop sz="95672" autoAdjust="0"/>
  </p:normalViewPr>
  <p:slideViewPr>
    <p:cSldViewPr>
      <p:cViewPr>
        <p:scale>
          <a:sx n="90" d="100"/>
          <a:sy n="90" d="100"/>
        </p:scale>
        <p:origin x="-1176" y="-318"/>
      </p:cViewPr>
      <p:guideLst>
        <p:guide orient="horz" pos="2160"/>
        <p:guide pos="2880"/>
      </p:guideLst>
    </p:cSldViewPr>
  </p:slideViewPr>
  <p:notesTextViewPr>
    <p:cViewPr>
      <p:scale>
        <a:sx n="100" d="100"/>
        <a:sy n="100" d="100"/>
      </p:scale>
      <p:origin x="0" y="0"/>
    </p:cViewPr>
  </p:notesTextViewPr>
  <p:sorterViewPr>
    <p:cViewPr>
      <p:scale>
        <a:sx n="90" d="100"/>
        <a:sy n="9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2014-7-26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2014-7-26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0" y="-14288"/>
            <a:ext cx="9144000"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5778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4952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9416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6415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6724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4757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6382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4956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066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2447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2014-7-26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443892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2014-7-26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2014-7-26</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203569765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13.emf"/></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16.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image" Target="../media/image15.png"/><Relationship Id="rId2" Type="http://schemas.openxmlformats.org/officeDocument/2006/relationships/hyperlink" Target="http://www.1ppt.com/moban/" TargetMode="External"/><Relationship Id="rId1" Type="http://schemas.openxmlformats.org/officeDocument/2006/relationships/slideLayout" Target="../slideLayouts/slideLayout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1" name="Group 4"/>
          <p:cNvGrpSpPr>
            <a:grpSpLocks/>
          </p:cNvGrpSpPr>
          <p:nvPr/>
        </p:nvGrpSpPr>
        <p:grpSpPr bwMode="auto">
          <a:xfrm>
            <a:off x="1260425" y="1340768"/>
            <a:ext cx="6911975" cy="1092200"/>
            <a:chOff x="0" y="0"/>
            <a:chExt cx="4354" cy="688"/>
          </a:xfrm>
        </p:grpSpPr>
        <p:sp>
          <p:nvSpPr>
            <p:cNvPr id="182"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3" name="Rectangle 6"/>
            <p:cNvSpPr>
              <a:spLocks noChangeArrowheads="1"/>
            </p:cNvSpPr>
            <p:nvPr/>
          </p:nvSpPr>
          <p:spPr bwMode="auto">
            <a:xfrm>
              <a:off x="181" y="0"/>
              <a:ext cx="1497" cy="326"/>
            </a:xfrm>
            <a:prstGeom prst="rect">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4" name="WordArt 7"/>
            <p:cNvSpPr>
              <a:spLocks noChangeArrowheads="1" noChangeShapeType="1"/>
            </p:cNvSpPr>
            <p:nvPr/>
          </p:nvSpPr>
          <p:spPr bwMode="auto">
            <a:xfrm>
              <a:off x="259" y="83"/>
              <a:ext cx="1361" cy="16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185" name="Rectangle 8"/>
            <p:cNvSpPr>
              <a:spLocks noChangeArrowheads="1"/>
            </p:cNvSpPr>
            <p:nvPr/>
          </p:nvSpPr>
          <p:spPr bwMode="auto">
            <a:xfrm>
              <a:off x="1678" y="54"/>
              <a:ext cx="2676"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0000"/>
                  </a:solidFill>
                  <a:effectLst/>
                  <a:uLnTx/>
                  <a:uFillTx/>
                </a:rPr>
                <a:t>单击此处添加段落文字内容</a:t>
              </a:r>
            </a:p>
          </p:txBody>
        </p:sp>
        <p:sp>
          <p:nvSpPr>
            <p:cNvPr id="186" name="AutoShape 9"/>
            <p:cNvSpPr>
              <a:spLocks noChangeArrowheads="1"/>
            </p:cNvSpPr>
            <p:nvPr/>
          </p:nvSpPr>
          <p:spPr bwMode="auto">
            <a:xfrm>
              <a:off x="0" y="507"/>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87" name="AutoShape 10"/>
            <p:cNvSpPr>
              <a:spLocks noChangeArrowheads="1"/>
            </p:cNvSpPr>
            <p:nvPr/>
          </p:nvSpPr>
          <p:spPr bwMode="auto">
            <a:xfrm>
              <a:off x="181" y="320"/>
              <a:ext cx="1497" cy="181"/>
            </a:xfrm>
            <a:custGeom>
              <a:avLst/>
              <a:gdLst>
                <a:gd name="T0" fmla="*/ 1460 w 21600"/>
                <a:gd name="T1" fmla="*/ 91 h 21600"/>
                <a:gd name="T2" fmla="*/ 749 w 21600"/>
                <a:gd name="T3" fmla="*/ 181 h 21600"/>
                <a:gd name="T4" fmla="*/ 37 w 21600"/>
                <a:gd name="T5" fmla="*/ 91 h 21600"/>
                <a:gd name="T6" fmla="*/ 74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88" name="Group 4"/>
          <p:cNvGrpSpPr>
            <a:grpSpLocks/>
          </p:cNvGrpSpPr>
          <p:nvPr/>
        </p:nvGrpSpPr>
        <p:grpSpPr bwMode="auto">
          <a:xfrm>
            <a:off x="1260425" y="2277517"/>
            <a:ext cx="6911975" cy="1092200"/>
            <a:chOff x="0" y="0"/>
            <a:chExt cx="4354" cy="688"/>
          </a:xfrm>
        </p:grpSpPr>
        <p:sp>
          <p:nvSpPr>
            <p:cNvPr id="189"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0" name="Rectangle 6"/>
            <p:cNvSpPr>
              <a:spLocks noChangeArrowheads="1"/>
            </p:cNvSpPr>
            <p:nvPr/>
          </p:nvSpPr>
          <p:spPr bwMode="auto">
            <a:xfrm>
              <a:off x="181" y="0"/>
              <a:ext cx="1497" cy="326"/>
            </a:xfrm>
            <a:prstGeom prst="rect">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1" name="WordArt 7"/>
            <p:cNvSpPr>
              <a:spLocks noChangeArrowheads="1" noChangeShapeType="1"/>
            </p:cNvSpPr>
            <p:nvPr/>
          </p:nvSpPr>
          <p:spPr bwMode="auto">
            <a:xfrm>
              <a:off x="259" y="83"/>
              <a:ext cx="1361" cy="16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192" name="Rectangle 8"/>
            <p:cNvSpPr>
              <a:spLocks noChangeArrowheads="1"/>
            </p:cNvSpPr>
            <p:nvPr/>
          </p:nvSpPr>
          <p:spPr bwMode="auto">
            <a:xfrm>
              <a:off x="1678" y="54"/>
              <a:ext cx="2676"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0000"/>
                  </a:solidFill>
                  <a:effectLst/>
                  <a:uLnTx/>
                  <a:uFillTx/>
                </a:rPr>
                <a:t>单击此处添加段落文字内容</a:t>
              </a:r>
            </a:p>
          </p:txBody>
        </p:sp>
        <p:sp>
          <p:nvSpPr>
            <p:cNvPr id="193" name="AutoShape 9"/>
            <p:cNvSpPr>
              <a:spLocks noChangeArrowheads="1"/>
            </p:cNvSpPr>
            <p:nvPr/>
          </p:nvSpPr>
          <p:spPr bwMode="auto">
            <a:xfrm>
              <a:off x="0" y="507"/>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4" name="AutoShape 10"/>
            <p:cNvSpPr>
              <a:spLocks noChangeArrowheads="1"/>
            </p:cNvSpPr>
            <p:nvPr/>
          </p:nvSpPr>
          <p:spPr bwMode="auto">
            <a:xfrm>
              <a:off x="181" y="320"/>
              <a:ext cx="1497" cy="181"/>
            </a:xfrm>
            <a:custGeom>
              <a:avLst/>
              <a:gdLst>
                <a:gd name="T0" fmla="*/ 1460 w 21600"/>
                <a:gd name="T1" fmla="*/ 91 h 21600"/>
                <a:gd name="T2" fmla="*/ 749 w 21600"/>
                <a:gd name="T3" fmla="*/ 181 h 21600"/>
                <a:gd name="T4" fmla="*/ 37 w 21600"/>
                <a:gd name="T5" fmla="*/ 91 h 21600"/>
                <a:gd name="T6" fmla="*/ 74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95" name="Group 4"/>
          <p:cNvGrpSpPr>
            <a:grpSpLocks/>
          </p:cNvGrpSpPr>
          <p:nvPr/>
        </p:nvGrpSpPr>
        <p:grpSpPr bwMode="auto">
          <a:xfrm>
            <a:off x="1260425" y="3429645"/>
            <a:ext cx="6911975" cy="1092200"/>
            <a:chOff x="0" y="0"/>
            <a:chExt cx="4354" cy="688"/>
          </a:xfrm>
        </p:grpSpPr>
        <p:sp>
          <p:nvSpPr>
            <p:cNvPr id="196"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7" name="Rectangle 6"/>
            <p:cNvSpPr>
              <a:spLocks noChangeArrowheads="1"/>
            </p:cNvSpPr>
            <p:nvPr/>
          </p:nvSpPr>
          <p:spPr bwMode="auto">
            <a:xfrm>
              <a:off x="181" y="0"/>
              <a:ext cx="1497" cy="326"/>
            </a:xfrm>
            <a:prstGeom prst="rect">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8" name="WordArt 7"/>
            <p:cNvSpPr>
              <a:spLocks noChangeArrowheads="1" noChangeShapeType="1"/>
            </p:cNvSpPr>
            <p:nvPr/>
          </p:nvSpPr>
          <p:spPr bwMode="auto">
            <a:xfrm>
              <a:off x="259" y="83"/>
              <a:ext cx="1361" cy="16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199" name="Rectangle 8"/>
            <p:cNvSpPr>
              <a:spLocks noChangeArrowheads="1"/>
            </p:cNvSpPr>
            <p:nvPr/>
          </p:nvSpPr>
          <p:spPr bwMode="auto">
            <a:xfrm>
              <a:off x="1678" y="54"/>
              <a:ext cx="2676"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0000"/>
                  </a:solidFill>
                  <a:effectLst/>
                  <a:uLnTx/>
                  <a:uFillTx/>
                </a:rPr>
                <a:t>单击此处添加段落文字内容</a:t>
              </a:r>
            </a:p>
          </p:txBody>
        </p:sp>
        <p:sp>
          <p:nvSpPr>
            <p:cNvPr id="200" name="AutoShape 9"/>
            <p:cNvSpPr>
              <a:spLocks noChangeArrowheads="1"/>
            </p:cNvSpPr>
            <p:nvPr/>
          </p:nvSpPr>
          <p:spPr bwMode="auto">
            <a:xfrm>
              <a:off x="0" y="507"/>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1" name="AutoShape 10"/>
            <p:cNvSpPr>
              <a:spLocks noChangeArrowheads="1"/>
            </p:cNvSpPr>
            <p:nvPr/>
          </p:nvSpPr>
          <p:spPr bwMode="auto">
            <a:xfrm>
              <a:off x="181" y="320"/>
              <a:ext cx="1497" cy="181"/>
            </a:xfrm>
            <a:custGeom>
              <a:avLst/>
              <a:gdLst>
                <a:gd name="T0" fmla="*/ 1460 w 21600"/>
                <a:gd name="T1" fmla="*/ 91 h 21600"/>
                <a:gd name="T2" fmla="*/ 749 w 21600"/>
                <a:gd name="T3" fmla="*/ 181 h 21600"/>
                <a:gd name="T4" fmla="*/ 37 w 21600"/>
                <a:gd name="T5" fmla="*/ 91 h 21600"/>
                <a:gd name="T6" fmla="*/ 74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202" name="Group 4"/>
          <p:cNvGrpSpPr>
            <a:grpSpLocks/>
          </p:cNvGrpSpPr>
          <p:nvPr/>
        </p:nvGrpSpPr>
        <p:grpSpPr bwMode="auto">
          <a:xfrm>
            <a:off x="1260425" y="4509765"/>
            <a:ext cx="6911975" cy="1092200"/>
            <a:chOff x="0" y="0"/>
            <a:chExt cx="4354" cy="688"/>
          </a:xfrm>
        </p:grpSpPr>
        <p:sp>
          <p:nvSpPr>
            <p:cNvPr id="203" name="Rectangle 5"/>
            <p:cNvSpPr>
              <a:spLocks noChangeArrowheads="1"/>
            </p:cNvSpPr>
            <p:nvPr/>
          </p:nvSpPr>
          <p:spPr bwMode="auto">
            <a:xfrm>
              <a:off x="0" y="54"/>
              <a:ext cx="4354" cy="45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4" name="Rectangle 6"/>
            <p:cNvSpPr>
              <a:spLocks noChangeArrowheads="1"/>
            </p:cNvSpPr>
            <p:nvPr/>
          </p:nvSpPr>
          <p:spPr bwMode="auto">
            <a:xfrm>
              <a:off x="181" y="0"/>
              <a:ext cx="1497" cy="326"/>
            </a:xfrm>
            <a:prstGeom prst="rect">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5" name="WordArt 7"/>
            <p:cNvSpPr>
              <a:spLocks noChangeArrowheads="1" noChangeShapeType="1"/>
            </p:cNvSpPr>
            <p:nvPr/>
          </p:nvSpPr>
          <p:spPr bwMode="auto">
            <a:xfrm>
              <a:off x="259" y="83"/>
              <a:ext cx="1361" cy="16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206" name="Rectangle 8"/>
            <p:cNvSpPr>
              <a:spLocks noChangeArrowheads="1"/>
            </p:cNvSpPr>
            <p:nvPr/>
          </p:nvSpPr>
          <p:spPr bwMode="auto">
            <a:xfrm>
              <a:off x="1678" y="54"/>
              <a:ext cx="2676"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000000"/>
                  </a:solidFill>
                  <a:effectLst/>
                  <a:uLnTx/>
                  <a:uFillTx/>
                </a:rPr>
                <a:t>单击此处添加段落文字内容</a:t>
              </a:r>
            </a:p>
          </p:txBody>
        </p:sp>
        <p:sp>
          <p:nvSpPr>
            <p:cNvPr id="207" name="AutoShape 9"/>
            <p:cNvSpPr>
              <a:spLocks noChangeArrowheads="1"/>
            </p:cNvSpPr>
            <p:nvPr/>
          </p:nvSpPr>
          <p:spPr bwMode="auto">
            <a:xfrm>
              <a:off x="0" y="507"/>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8" name="AutoShape 10"/>
            <p:cNvSpPr>
              <a:spLocks noChangeArrowheads="1"/>
            </p:cNvSpPr>
            <p:nvPr/>
          </p:nvSpPr>
          <p:spPr bwMode="auto">
            <a:xfrm>
              <a:off x="181" y="320"/>
              <a:ext cx="1497" cy="181"/>
            </a:xfrm>
            <a:custGeom>
              <a:avLst/>
              <a:gdLst>
                <a:gd name="T0" fmla="*/ 1460 w 21600"/>
                <a:gd name="T1" fmla="*/ 91 h 21600"/>
                <a:gd name="T2" fmla="*/ 749 w 21600"/>
                <a:gd name="T3" fmla="*/ 181 h 21600"/>
                <a:gd name="T4" fmla="*/ 37 w 21600"/>
                <a:gd name="T5" fmla="*/ 91 h 21600"/>
                <a:gd name="T6" fmla="*/ 749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4169768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Line 3"/>
          <p:cNvSpPr>
            <a:spLocks noChangeShapeType="1"/>
          </p:cNvSpPr>
          <p:nvPr/>
        </p:nvSpPr>
        <p:spPr bwMode="auto">
          <a:xfrm>
            <a:off x="5861694" y="2709391"/>
            <a:ext cx="0" cy="252095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8" name="Line 4"/>
          <p:cNvSpPr>
            <a:spLocks noChangeShapeType="1"/>
          </p:cNvSpPr>
          <p:nvPr/>
        </p:nvSpPr>
        <p:spPr bwMode="auto">
          <a:xfrm>
            <a:off x="6938019" y="2709391"/>
            <a:ext cx="0" cy="252095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9" name="Line 5"/>
          <p:cNvSpPr>
            <a:spLocks noChangeShapeType="1"/>
          </p:cNvSpPr>
          <p:nvPr/>
        </p:nvSpPr>
        <p:spPr bwMode="auto">
          <a:xfrm>
            <a:off x="8015932" y="2709391"/>
            <a:ext cx="0" cy="252095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0" name="Line 6"/>
          <p:cNvSpPr>
            <a:spLocks noChangeShapeType="1"/>
          </p:cNvSpPr>
          <p:nvPr/>
        </p:nvSpPr>
        <p:spPr bwMode="auto">
          <a:xfrm>
            <a:off x="4775844" y="2709391"/>
            <a:ext cx="0" cy="252095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1" name="Line 7"/>
          <p:cNvSpPr>
            <a:spLocks noChangeShapeType="1"/>
          </p:cNvSpPr>
          <p:nvPr/>
        </p:nvSpPr>
        <p:spPr bwMode="auto">
          <a:xfrm>
            <a:off x="3364557" y="3572991"/>
            <a:ext cx="4787900" cy="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2" name="Line 8"/>
          <p:cNvSpPr>
            <a:spLocks noChangeShapeType="1"/>
          </p:cNvSpPr>
          <p:nvPr/>
        </p:nvSpPr>
        <p:spPr bwMode="auto">
          <a:xfrm>
            <a:off x="3364557" y="3572991"/>
            <a:ext cx="4787900" cy="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3" name="Line 20"/>
          <p:cNvSpPr>
            <a:spLocks noChangeShapeType="1"/>
          </p:cNvSpPr>
          <p:nvPr/>
        </p:nvSpPr>
        <p:spPr bwMode="auto">
          <a:xfrm>
            <a:off x="3364557" y="4112741"/>
            <a:ext cx="4787900" cy="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 name="Line 21"/>
          <p:cNvSpPr>
            <a:spLocks noChangeShapeType="1"/>
          </p:cNvSpPr>
          <p:nvPr/>
        </p:nvSpPr>
        <p:spPr bwMode="auto">
          <a:xfrm>
            <a:off x="3364557" y="4112741"/>
            <a:ext cx="4787900" cy="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 name="Line 27"/>
          <p:cNvSpPr>
            <a:spLocks noChangeShapeType="1"/>
          </p:cNvSpPr>
          <p:nvPr/>
        </p:nvSpPr>
        <p:spPr bwMode="auto">
          <a:xfrm>
            <a:off x="3364557" y="4652491"/>
            <a:ext cx="4787900" cy="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6" name="Line 34"/>
          <p:cNvSpPr>
            <a:spLocks noChangeShapeType="1"/>
          </p:cNvSpPr>
          <p:nvPr/>
        </p:nvSpPr>
        <p:spPr bwMode="auto">
          <a:xfrm>
            <a:off x="3364557" y="5192241"/>
            <a:ext cx="4787900" cy="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7" name="Line 35"/>
          <p:cNvSpPr>
            <a:spLocks noChangeShapeType="1"/>
          </p:cNvSpPr>
          <p:nvPr/>
        </p:nvSpPr>
        <p:spPr bwMode="auto">
          <a:xfrm>
            <a:off x="3364557" y="5192241"/>
            <a:ext cx="4787900" cy="0"/>
          </a:xfrm>
          <a:prstGeom prst="line">
            <a:avLst/>
          </a:prstGeom>
          <a:noFill/>
          <a:ln w="38100">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 name="AutoShape 9"/>
          <p:cNvSpPr>
            <a:spLocks noChangeArrowheads="1"/>
          </p:cNvSpPr>
          <p:nvPr/>
        </p:nvSpPr>
        <p:spPr bwMode="auto">
          <a:xfrm>
            <a:off x="951557" y="3393603"/>
            <a:ext cx="2484437" cy="360363"/>
          </a:xfrm>
          <a:prstGeom prst="homePlate">
            <a:avLst>
              <a:gd name="adj" fmla="val 48898"/>
            </a:avLst>
          </a:prstGeom>
          <a:gradFill rotWithShape="1">
            <a:gsLst>
              <a:gs pos="0">
                <a:srgbClr val="C0C0C0"/>
              </a:gs>
              <a:gs pos="100000">
                <a:srgbClr val="C0C0C0">
                  <a:gamma/>
                  <a:tint val="39216"/>
                  <a:invGamma/>
                </a:srgbClr>
              </a:gs>
            </a:gsLst>
            <a:lin ang="2700000" scaled="1"/>
          </a:grad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solidFill>
                <a:effectLst/>
                <a:uLnTx/>
                <a:uFillTx/>
              </a:rPr>
              <a:t>此处添加内容</a:t>
            </a:r>
          </a:p>
        </p:txBody>
      </p:sp>
      <p:sp>
        <p:nvSpPr>
          <p:cNvPr id="131" name="Rectangle 11"/>
          <p:cNvSpPr>
            <a:spLocks noChangeArrowheads="1"/>
          </p:cNvSpPr>
          <p:nvPr/>
        </p:nvSpPr>
        <p:spPr bwMode="auto">
          <a:xfrm>
            <a:off x="556269" y="3393603"/>
            <a:ext cx="323850" cy="355600"/>
          </a:xfrm>
          <a:prstGeom prst="rect">
            <a:avLst/>
          </a:prstGeom>
          <a:gradFill rotWithShape="1">
            <a:gsLst>
              <a:gs pos="0">
                <a:srgbClr val="4F7913"/>
              </a:gs>
              <a:gs pos="100000">
                <a:srgbClr val="6FC01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rPr>
              <a:t>内容</a:t>
            </a:r>
          </a:p>
        </p:txBody>
      </p:sp>
      <p:sp>
        <p:nvSpPr>
          <p:cNvPr id="132" name="AutoShape 12"/>
          <p:cNvSpPr>
            <a:spLocks noChangeArrowheads="1"/>
          </p:cNvSpPr>
          <p:nvPr/>
        </p:nvSpPr>
        <p:spPr bwMode="auto">
          <a:xfrm rot="5400000">
            <a:off x="3994000" y="1719585"/>
            <a:ext cx="1566863" cy="882650"/>
          </a:xfrm>
          <a:prstGeom prst="homePlate">
            <a:avLst>
              <a:gd name="adj" fmla="val 44380"/>
            </a:avLst>
          </a:prstGeom>
          <a:gradFill rotWithShape="1">
            <a:gsLst>
              <a:gs pos="0">
                <a:srgbClr val="C0C0C0">
                  <a:gamma/>
                  <a:tint val="39216"/>
                  <a:invGamma/>
                </a:srgbClr>
              </a:gs>
              <a:gs pos="100000">
                <a:srgbClr val="C0C0C0"/>
              </a:gs>
            </a:gsLst>
            <a:lin ang="18900000" scaled="1"/>
          </a:gradFill>
          <a:ln w="9525">
            <a:no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Text" lastClr="000000"/>
                </a:solidFill>
                <a:effectLst/>
                <a:uLnTx/>
                <a:uFillTx/>
              </a:rPr>
              <a:t>此处添加内容</a:t>
            </a:r>
          </a:p>
        </p:txBody>
      </p:sp>
      <p:sp>
        <p:nvSpPr>
          <p:cNvPr id="133" name="AutoShape 13"/>
          <p:cNvSpPr>
            <a:spLocks noChangeArrowheads="1"/>
          </p:cNvSpPr>
          <p:nvPr/>
        </p:nvSpPr>
        <p:spPr bwMode="auto">
          <a:xfrm rot="5400000">
            <a:off x="5075087" y="1719585"/>
            <a:ext cx="1566863" cy="882650"/>
          </a:xfrm>
          <a:prstGeom prst="homePlate">
            <a:avLst>
              <a:gd name="adj" fmla="val 44380"/>
            </a:avLst>
          </a:prstGeom>
          <a:gradFill rotWithShape="1">
            <a:gsLst>
              <a:gs pos="0">
                <a:srgbClr val="C0C0C0">
                  <a:gamma/>
                  <a:tint val="39216"/>
                  <a:invGamma/>
                </a:srgbClr>
              </a:gs>
              <a:gs pos="100000">
                <a:srgbClr val="C0C0C0"/>
              </a:gs>
            </a:gsLst>
            <a:lin ang="18900000" scaled="1"/>
          </a:gradFill>
          <a:ln w="9525">
            <a:no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Text" lastClr="000000"/>
                </a:solidFill>
                <a:effectLst/>
                <a:uLnTx/>
                <a:uFillTx/>
              </a:rPr>
              <a:t>此处添加内容</a:t>
            </a:r>
          </a:p>
        </p:txBody>
      </p:sp>
      <p:sp>
        <p:nvSpPr>
          <p:cNvPr id="134" name="AutoShape 14"/>
          <p:cNvSpPr>
            <a:spLocks noChangeArrowheads="1"/>
          </p:cNvSpPr>
          <p:nvPr/>
        </p:nvSpPr>
        <p:spPr bwMode="auto">
          <a:xfrm rot="5400000">
            <a:off x="6154587" y="1719585"/>
            <a:ext cx="1566863" cy="882650"/>
          </a:xfrm>
          <a:prstGeom prst="homePlate">
            <a:avLst>
              <a:gd name="adj" fmla="val 44380"/>
            </a:avLst>
          </a:prstGeom>
          <a:gradFill rotWithShape="1">
            <a:gsLst>
              <a:gs pos="0">
                <a:srgbClr val="C0C0C0">
                  <a:gamma/>
                  <a:tint val="39216"/>
                  <a:invGamma/>
                </a:srgbClr>
              </a:gs>
              <a:gs pos="100000">
                <a:srgbClr val="C0C0C0"/>
              </a:gs>
            </a:gsLst>
            <a:lin ang="18900000" scaled="1"/>
          </a:gradFill>
          <a:ln w="9525">
            <a:no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Text" lastClr="000000"/>
                </a:solidFill>
                <a:effectLst/>
                <a:uLnTx/>
                <a:uFillTx/>
              </a:rPr>
              <a:t>此处添加内容</a:t>
            </a:r>
          </a:p>
        </p:txBody>
      </p:sp>
      <p:sp>
        <p:nvSpPr>
          <p:cNvPr id="135" name="AutoShape 15"/>
          <p:cNvSpPr>
            <a:spLocks noChangeArrowheads="1"/>
          </p:cNvSpPr>
          <p:nvPr/>
        </p:nvSpPr>
        <p:spPr bwMode="auto">
          <a:xfrm rot="5400000">
            <a:off x="7235675" y="1719585"/>
            <a:ext cx="1566863" cy="882650"/>
          </a:xfrm>
          <a:prstGeom prst="homePlate">
            <a:avLst>
              <a:gd name="adj" fmla="val 44380"/>
            </a:avLst>
          </a:prstGeom>
          <a:gradFill rotWithShape="1">
            <a:gsLst>
              <a:gs pos="0">
                <a:srgbClr val="C0C0C0">
                  <a:gamma/>
                  <a:tint val="39216"/>
                  <a:invGamma/>
                </a:srgbClr>
              </a:gs>
              <a:gs pos="100000">
                <a:srgbClr val="C0C0C0"/>
              </a:gs>
            </a:gsLst>
            <a:lin ang="18900000" scaled="1"/>
          </a:gradFill>
          <a:ln w="9525">
            <a:no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Text" lastClr="000000"/>
                </a:solidFill>
                <a:effectLst/>
                <a:uLnTx/>
                <a:uFillTx/>
              </a:rPr>
              <a:t>此处添加内容</a:t>
            </a:r>
          </a:p>
        </p:txBody>
      </p:sp>
      <p:sp>
        <p:nvSpPr>
          <p:cNvPr id="136" name="Oval 16"/>
          <p:cNvSpPr>
            <a:spLocks noChangeArrowheads="1"/>
          </p:cNvSpPr>
          <p:nvPr/>
        </p:nvSpPr>
        <p:spPr bwMode="auto">
          <a:xfrm>
            <a:off x="4648844" y="3445991"/>
            <a:ext cx="271463" cy="271462"/>
          </a:xfrm>
          <a:prstGeom prst="ellipse">
            <a:avLst/>
          </a:prstGeom>
          <a:solidFill>
            <a:srgbClr val="4F7913"/>
          </a:solidFill>
          <a:ln w="38100">
            <a:solidFill>
              <a:srgbClr val="4F791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7" name="Oval 17"/>
          <p:cNvSpPr>
            <a:spLocks noChangeArrowheads="1"/>
          </p:cNvSpPr>
          <p:nvPr/>
        </p:nvSpPr>
        <p:spPr bwMode="auto">
          <a:xfrm>
            <a:off x="5721994" y="3445991"/>
            <a:ext cx="271463" cy="271462"/>
          </a:xfrm>
          <a:prstGeom prst="ellipse">
            <a:avLst/>
          </a:prstGeom>
          <a:solidFill>
            <a:srgbClr val="FFFFFF"/>
          </a:solidFill>
          <a:ln w="38100">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8" name="Oval 18"/>
          <p:cNvSpPr>
            <a:spLocks noChangeArrowheads="1"/>
          </p:cNvSpPr>
          <p:nvPr/>
        </p:nvSpPr>
        <p:spPr bwMode="auto">
          <a:xfrm>
            <a:off x="6811019" y="3445991"/>
            <a:ext cx="271463" cy="271462"/>
          </a:xfrm>
          <a:prstGeom prst="ellipse">
            <a:avLst/>
          </a:prstGeom>
          <a:solidFill>
            <a:srgbClr val="FFFFFF"/>
          </a:solidFill>
          <a:ln w="38100">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9" name="Oval 19"/>
          <p:cNvSpPr>
            <a:spLocks noChangeArrowheads="1"/>
          </p:cNvSpPr>
          <p:nvPr/>
        </p:nvSpPr>
        <p:spPr bwMode="auto">
          <a:xfrm>
            <a:off x="7888932" y="3445991"/>
            <a:ext cx="271462" cy="271462"/>
          </a:xfrm>
          <a:prstGeom prst="ellipse">
            <a:avLst/>
          </a:prstGeom>
          <a:solidFill>
            <a:srgbClr val="4F7913"/>
          </a:solidFill>
          <a:ln w="38100">
            <a:solidFill>
              <a:srgbClr val="4F791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0" name="AutoShape 22"/>
          <p:cNvSpPr>
            <a:spLocks noChangeArrowheads="1"/>
          </p:cNvSpPr>
          <p:nvPr/>
        </p:nvSpPr>
        <p:spPr bwMode="auto">
          <a:xfrm>
            <a:off x="951557" y="3933353"/>
            <a:ext cx="2484437" cy="360363"/>
          </a:xfrm>
          <a:prstGeom prst="homePlate">
            <a:avLst>
              <a:gd name="adj" fmla="val 48898"/>
            </a:avLst>
          </a:prstGeom>
          <a:gradFill rotWithShape="1">
            <a:gsLst>
              <a:gs pos="0">
                <a:srgbClr val="C0C0C0"/>
              </a:gs>
              <a:gs pos="100000">
                <a:srgbClr val="C0C0C0">
                  <a:gamma/>
                  <a:tint val="39216"/>
                  <a:invGamma/>
                </a:srgbClr>
              </a:gs>
            </a:gsLst>
            <a:lin ang="2700000" scaled="1"/>
          </a:grad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Text" lastClr="000000"/>
                </a:solidFill>
                <a:effectLst/>
                <a:uLnTx/>
                <a:uFillTx/>
              </a:rPr>
              <a:t>此处添加内容</a:t>
            </a:r>
          </a:p>
        </p:txBody>
      </p:sp>
      <p:sp>
        <p:nvSpPr>
          <p:cNvPr id="141" name="Oval 23"/>
          <p:cNvSpPr>
            <a:spLocks noChangeArrowheads="1"/>
          </p:cNvSpPr>
          <p:nvPr/>
        </p:nvSpPr>
        <p:spPr bwMode="auto">
          <a:xfrm>
            <a:off x="4648844" y="3985741"/>
            <a:ext cx="271463" cy="271462"/>
          </a:xfrm>
          <a:prstGeom prst="ellipse">
            <a:avLst/>
          </a:prstGeom>
          <a:solidFill>
            <a:srgbClr val="FFFFFF"/>
          </a:solidFill>
          <a:ln w="38100">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2" name="Oval 24"/>
          <p:cNvSpPr>
            <a:spLocks noChangeArrowheads="1"/>
          </p:cNvSpPr>
          <p:nvPr/>
        </p:nvSpPr>
        <p:spPr bwMode="auto">
          <a:xfrm>
            <a:off x="5721994" y="3985741"/>
            <a:ext cx="271463" cy="271462"/>
          </a:xfrm>
          <a:prstGeom prst="ellipse">
            <a:avLst/>
          </a:prstGeom>
          <a:solidFill>
            <a:srgbClr val="FFFFFF"/>
          </a:solidFill>
          <a:ln w="38100">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3" name="Oval 25"/>
          <p:cNvSpPr>
            <a:spLocks noChangeArrowheads="1"/>
          </p:cNvSpPr>
          <p:nvPr/>
        </p:nvSpPr>
        <p:spPr bwMode="auto">
          <a:xfrm>
            <a:off x="6811019" y="3985741"/>
            <a:ext cx="271463" cy="271462"/>
          </a:xfrm>
          <a:prstGeom prst="ellipse">
            <a:avLst/>
          </a:prstGeom>
          <a:solidFill>
            <a:srgbClr val="4F7913"/>
          </a:solidFill>
          <a:ln w="38100">
            <a:solidFill>
              <a:srgbClr val="4F791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4" name="Oval 26"/>
          <p:cNvSpPr>
            <a:spLocks noChangeArrowheads="1"/>
          </p:cNvSpPr>
          <p:nvPr/>
        </p:nvSpPr>
        <p:spPr bwMode="auto">
          <a:xfrm>
            <a:off x="7888932" y="3985741"/>
            <a:ext cx="271462" cy="271462"/>
          </a:xfrm>
          <a:prstGeom prst="ellipse">
            <a:avLst/>
          </a:prstGeom>
          <a:solidFill>
            <a:srgbClr val="FFFFFF"/>
          </a:solidFill>
          <a:ln w="38100">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5" name="AutoShape 29"/>
          <p:cNvSpPr>
            <a:spLocks noChangeArrowheads="1"/>
          </p:cNvSpPr>
          <p:nvPr/>
        </p:nvSpPr>
        <p:spPr bwMode="auto">
          <a:xfrm>
            <a:off x="951557" y="4473103"/>
            <a:ext cx="2484437" cy="360363"/>
          </a:xfrm>
          <a:prstGeom prst="homePlate">
            <a:avLst>
              <a:gd name="adj" fmla="val 48898"/>
            </a:avLst>
          </a:prstGeom>
          <a:gradFill rotWithShape="1">
            <a:gsLst>
              <a:gs pos="0">
                <a:srgbClr val="C0C0C0"/>
              </a:gs>
              <a:gs pos="100000">
                <a:srgbClr val="C0C0C0">
                  <a:gamma/>
                  <a:tint val="39216"/>
                  <a:invGamma/>
                </a:srgbClr>
              </a:gs>
            </a:gsLst>
            <a:lin ang="2700000" scaled="1"/>
          </a:grad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Text" lastClr="000000"/>
                </a:solidFill>
                <a:effectLst/>
                <a:uLnTx/>
                <a:uFillTx/>
              </a:rPr>
              <a:t>此处添加内容</a:t>
            </a:r>
          </a:p>
        </p:txBody>
      </p:sp>
      <p:sp>
        <p:nvSpPr>
          <p:cNvPr id="146" name="Oval 30"/>
          <p:cNvSpPr>
            <a:spLocks noChangeArrowheads="1"/>
          </p:cNvSpPr>
          <p:nvPr/>
        </p:nvSpPr>
        <p:spPr bwMode="auto">
          <a:xfrm>
            <a:off x="4648844" y="4525491"/>
            <a:ext cx="271463" cy="271462"/>
          </a:xfrm>
          <a:prstGeom prst="ellipse">
            <a:avLst/>
          </a:prstGeom>
          <a:solidFill>
            <a:srgbClr val="FFFFFF"/>
          </a:solidFill>
          <a:ln w="38100">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7" name="Oval 31"/>
          <p:cNvSpPr>
            <a:spLocks noChangeArrowheads="1"/>
          </p:cNvSpPr>
          <p:nvPr/>
        </p:nvSpPr>
        <p:spPr bwMode="auto">
          <a:xfrm>
            <a:off x="5721994" y="4525491"/>
            <a:ext cx="271463" cy="271462"/>
          </a:xfrm>
          <a:prstGeom prst="ellipse">
            <a:avLst/>
          </a:prstGeom>
          <a:solidFill>
            <a:srgbClr val="4F7913"/>
          </a:solidFill>
          <a:ln w="38100">
            <a:solidFill>
              <a:srgbClr val="4F791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8" name="Oval 32"/>
          <p:cNvSpPr>
            <a:spLocks noChangeArrowheads="1"/>
          </p:cNvSpPr>
          <p:nvPr/>
        </p:nvSpPr>
        <p:spPr bwMode="auto">
          <a:xfrm>
            <a:off x="6811019" y="4525491"/>
            <a:ext cx="271463" cy="271462"/>
          </a:xfrm>
          <a:prstGeom prst="ellipse">
            <a:avLst/>
          </a:prstGeom>
          <a:solidFill>
            <a:srgbClr val="FFFFFF"/>
          </a:solidFill>
          <a:ln w="38100">
            <a:solidFill>
              <a:srgbClr val="B2B2B2"/>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9" name="Oval 33"/>
          <p:cNvSpPr>
            <a:spLocks noChangeArrowheads="1"/>
          </p:cNvSpPr>
          <p:nvPr/>
        </p:nvSpPr>
        <p:spPr bwMode="auto">
          <a:xfrm>
            <a:off x="7888932" y="4525491"/>
            <a:ext cx="271462" cy="271462"/>
          </a:xfrm>
          <a:prstGeom prst="ellipse">
            <a:avLst/>
          </a:prstGeom>
          <a:solidFill>
            <a:srgbClr val="4F7913"/>
          </a:solidFill>
          <a:ln w="38100">
            <a:solidFill>
              <a:srgbClr val="4F791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0" name="AutoShape 36"/>
          <p:cNvSpPr>
            <a:spLocks noChangeArrowheads="1"/>
          </p:cNvSpPr>
          <p:nvPr/>
        </p:nvSpPr>
        <p:spPr bwMode="auto">
          <a:xfrm>
            <a:off x="951557" y="5012853"/>
            <a:ext cx="2484437" cy="360363"/>
          </a:xfrm>
          <a:prstGeom prst="homePlate">
            <a:avLst>
              <a:gd name="adj" fmla="val 48898"/>
            </a:avLst>
          </a:prstGeom>
          <a:gradFill rotWithShape="1">
            <a:gsLst>
              <a:gs pos="0">
                <a:srgbClr val="C0C0C0"/>
              </a:gs>
              <a:gs pos="100000">
                <a:srgbClr val="C0C0C0">
                  <a:gamma/>
                  <a:tint val="39216"/>
                  <a:invGamma/>
                </a:srgbClr>
              </a:gs>
            </a:gsLst>
            <a:lin ang="2700000" scaled="1"/>
          </a:grad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Text" lastClr="000000"/>
                </a:solidFill>
                <a:effectLst/>
                <a:uLnTx/>
                <a:uFillTx/>
              </a:rPr>
              <a:t>此处添加内容</a:t>
            </a:r>
          </a:p>
        </p:txBody>
      </p:sp>
      <p:sp>
        <p:nvSpPr>
          <p:cNvPr id="151" name="Oval 37"/>
          <p:cNvSpPr>
            <a:spLocks noChangeArrowheads="1"/>
          </p:cNvSpPr>
          <p:nvPr/>
        </p:nvSpPr>
        <p:spPr bwMode="auto">
          <a:xfrm>
            <a:off x="4648844" y="5065241"/>
            <a:ext cx="271463" cy="271462"/>
          </a:xfrm>
          <a:prstGeom prst="ellipse">
            <a:avLst/>
          </a:prstGeom>
          <a:solidFill>
            <a:srgbClr val="4F7913"/>
          </a:solidFill>
          <a:ln w="38100">
            <a:solidFill>
              <a:srgbClr val="4F791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2" name="Oval 38"/>
          <p:cNvSpPr>
            <a:spLocks noChangeArrowheads="1"/>
          </p:cNvSpPr>
          <p:nvPr/>
        </p:nvSpPr>
        <p:spPr bwMode="auto">
          <a:xfrm>
            <a:off x="5721994" y="5065241"/>
            <a:ext cx="271463" cy="271462"/>
          </a:xfrm>
          <a:prstGeom prst="ellipse">
            <a:avLst/>
          </a:prstGeom>
          <a:solidFill>
            <a:srgbClr val="4F7913"/>
          </a:solidFill>
          <a:ln w="38100">
            <a:solidFill>
              <a:srgbClr val="4F791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3" name="Oval 39"/>
          <p:cNvSpPr>
            <a:spLocks noChangeArrowheads="1"/>
          </p:cNvSpPr>
          <p:nvPr/>
        </p:nvSpPr>
        <p:spPr bwMode="auto">
          <a:xfrm>
            <a:off x="6811019" y="5065241"/>
            <a:ext cx="271463" cy="271462"/>
          </a:xfrm>
          <a:prstGeom prst="ellipse">
            <a:avLst/>
          </a:prstGeom>
          <a:solidFill>
            <a:srgbClr val="4F7913"/>
          </a:solidFill>
          <a:ln w="38100">
            <a:solidFill>
              <a:srgbClr val="4F791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4" name="Oval 40"/>
          <p:cNvSpPr>
            <a:spLocks noChangeArrowheads="1"/>
          </p:cNvSpPr>
          <p:nvPr/>
        </p:nvSpPr>
        <p:spPr bwMode="auto">
          <a:xfrm>
            <a:off x="7888932" y="5065241"/>
            <a:ext cx="271462" cy="271462"/>
          </a:xfrm>
          <a:prstGeom prst="ellipse">
            <a:avLst/>
          </a:prstGeom>
          <a:solidFill>
            <a:srgbClr val="4F7913"/>
          </a:solidFill>
          <a:ln w="38100">
            <a:solidFill>
              <a:srgbClr val="4F7913"/>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5" name="未知"/>
          <p:cNvSpPr>
            <a:spLocks/>
          </p:cNvSpPr>
          <p:nvPr/>
        </p:nvSpPr>
        <p:spPr bwMode="auto">
          <a:xfrm>
            <a:off x="4653607" y="3425353"/>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6" name="未知"/>
          <p:cNvSpPr>
            <a:spLocks/>
          </p:cNvSpPr>
          <p:nvPr/>
        </p:nvSpPr>
        <p:spPr bwMode="auto">
          <a:xfrm>
            <a:off x="6818957" y="3968278"/>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7" name="未知"/>
          <p:cNvSpPr>
            <a:spLocks/>
          </p:cNvSpPr>
          <p:nvPr/>
        </p:nvSpPr>
        <p:spPr bwMode="auto">
          <a:xfrm>
            <a:off x="7892107" y="3428528"/>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8" name="未知"/>
          <p:cNvSpPr>
            <a:spLocks/>
          </p:cNvSpPr>
          <p:nvPr/>
        </p:nvSpPr>
        <p:spPr bwMode="auto">
          <a:xfrm>
            <a:off x="6818957" y="5044603"/>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9" name="未知"/>
          <p:cNvSpPr>
            <a:spLocks/>
          </p:cNvSpPr>
          <p:nvPr/>
        </p:nvSpPr>
        <p:spPr bwMode="auto">
          <a:xfrm>
            <a:off x="7896869" y="4504853"/>
            <a:ext cx="252413"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0" name="未知"/>
          <p:cNvSpPr>
            <a:spLocks/>
          </p:cNvSpPr>
          <p:nvPr/>
        </p:nvSpPr>
        <p:spPr bwMode="auto">
          <a:xfrm>
            <a:off x="7901632" y="5044603"/>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1" name="未知"/>
          <p:cNvSpPr>
            <a:spLocks/>
          </p:cNvSpPr>
          <p:nvPr/>
        </p:nvSpPr>
        <p:spPr bwMode="auto">
          <a:xfrm>
            <a:off x="4648844" y="5044603"/>
            <a:ext cx="252413"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2" name="未知"/>
          <p:cNvSpPr>
            <a:spLocks/>
          </p:cNvSpPr>
          <p:nvPr/>
        </p:nvSpPr>
        <p:spPr bwMode="auto">
          <a:xfrm>
            <a:off x="5726757" y="4504853"/>
            <a:ext cx="252412" cy="12223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3" name="未知"/>
          <p:cNvSpPr>
            <a:spLocks/>
          </p:cNvSpPr>
          <p:nvPr/>
        </p:nvSpPr>
        <p:spPr bwMode="auto">
          <a:xfrm>
            <a:off x="5731519" y="5043016"/>
            <a:ext cx="252413" cy="122237"/>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4" name="Rectangle 52"/>
          <p:cNvSpPr>
            <a:spLocks noChangeArrowheads="1"/>
          </p:cNvSpPr>
          <p:nvPr/>
        </p:nvSpPr>
        <p:spPr bwMode="auto">
          <a:xfrm>
            <a:off x="556269" y="3934941"/>
            <a:ext cx="323850" cy="355600"/>
          </a:xfrm>
          <a:prstGeom prst="rect">
            <a:avLst/>
          </a:prstGeom>
          <a:gradFill rotWithShape="1">
            <a:gsLst>
              <a:gs pos="0">
                <a:srgbClr val="4F7913"/>
              </a:gs>
              <a:gs pos="100000">
                <a:srgbClr val="6FC01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内容</a:t>
            </a:r>
          </a:p>
        </p:txBody>
      </p:sp>
      <p:sp>
        <p:nvSpPr>
          <p:cNvPr id="165" name="Rectangle 53"/>
          <p:cNvSpPr>
            <a:spLocks noChangeArrowheads="1"/>
          </p:cNvSpPr>
          <p:nvPr/>
        </p:nvSpPr>
        <p:spPr bwMode="auto">
          <a:xfrm>
            <a:off x="556269" y="4476278"/>
            <a:ext cx="323850" cy="355600"/>
          </a:xfrm>
          <a:prstGeom prst="rect">
            <a:avLst/>
          </a:prstGeom>
          <a:gradFill rotWithShape="1">
            <a:gsLst>
              <a:gs pos="0">
                <a:srgbClr val="4F7913"/>
              </a:gs>
              <a:gs pos="100000">
                <a:srgbClr val="6FC01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内容</a:t>
            </a:r>
          </a:p>
        </p:txBody>
      </p:sp>
      <p:sp>
        <p:nvSpPr>
          <p:cNvPr id="166" name="Rectangle 54"/>
          <p:cNvSpPr>
            <a:spLocks noChangeArrowheads="1"/>
          </p:cNvSpPr>
          <p:nvPr/>
        </p:nvSpPr>
        <p:spPr bwMode="auto">
          <a:xfrm>
            <a:off x="556269" y="5014441"/>
            <a:ext cx="323850" cy="355600"/>
          </a:xfrm>
          <a:prstGeom prst="rect">
            <a:avLst/>
          </a:prstGeom>
          <a:gradFill rotWithShape="1">
            <a:gsLst>
              <a:gs pos="0">
                <a:srgbClr val="4F7913"/>
              </a:gs>
              <a:gs pos="100000">
                <a:srgbClr val="6FC01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内容</a:t>
            </a:r>
          </a:p>
        </p:txBody>
      </p:sp>
      <p:sp>
        <p:nvSpPr>
          <p:cNvPr id="180" name="Text Box 41"/>
          <p:cNvSpPr txBox="1">
            <a:spLocks noChangeArrowheads="1"/>
          </p:cNvSpPr>
          <p:nvPr/>
        </p:nvSpPr>
        <p:spPr bwMode="auto">
          <a:xfrm>
            <a:off x="4226476" y="90872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00000"/>
                </a:solidFill>
                <a:effectLst/>
                <a:uLnTx/>
                <a:uFillTx/>
                <a:latin typeface="Arial" charset="0"/>
                <a:ea typeface="华文细黑" pitchFamily="2" charset="-122"/>
              </a:rPr>
              <a:t>此处添加内容</a:t>
            </a:r>
          </a:p>
        </p:txBody>
      </p:sp>
      <p:sp>
        <p:nvSpPr>
          <p:cNvPr id="181" name="Text Box 42"/>
          <p:cNvSpPr txBox="1">
            <a:spLocks noChangeArrowheads="1"/>
          </p:cNvSpPr>
          <p:nvPr/>
        </p:nvSpPr>
        <p:spPr bwMode="auto">
          <a:xfrm>
            <a:off x="446638" y="2862933"/>
            <a:ext cx="1555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00000"/>
                </a:solidFill>
                <a:effectLst/>
                <a:uLnTx/>
                <a:uFillTx/>
                <a:latin typeface="Arial" charset="0"/>
                <a:ea typeface="华文细黑" pitchFamily="2" charset="-122"/>
              </a:rPr>
              <a:t>此处添加内容</a:t>
            </a:r>
          </a:p>
        </p:txBody>
      </p:sp>
    </p:spTree>
    <p:extLst>
      <p:ext uri="{BB962C8B-B14F-4D97-AF65-F5344CB8AC3E}">
        <p14:creationId xmlns:p14="http://schemas.microsoft.com/office/powerpoint/2010/main" val="4078257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3"/>
          <p:cNvSpPr>
            <a:spLocks noChangeArrowheads="1"/>
          </p:cNvSpPr>
          <p:nvPr/>
        </p:nvSpPr>
        <p:spPr bwMode="auto">
          <a:xfrm rot="3600000">
            <a:off x="4532313" y="1943100"/>
            <a:ext cx="3081337" cy="3078163"/>
          </a:xfrm>
          <a:prstGeom prst="ellipse">
            <a:avLst/>
          </a:prstGeom>
          <a:gradFill rotWithShape="1">
            <a:gsLst>
              <a:gs pos="0">
                <a:srgbClr val="C0C0C0">
                  <a:gamma/>
                  <a:tint val="18039"/>
                  <a:invGamma/>
                </a:srgbClr>
              </a:gs>
              <a:gs pos="100000">
                <a:srgbClr val="C0C0C0"/>
              </a:gs>
            </a:gsLst>
            <a:lin ang="0" scaled="1"/>
          </a:gradFill>
          <a:ln w="9525">
            <a:solidFill>
              <a:srgbClr val="C0C0C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Oval 4"/>
          <p:cNvSpPr>
            <a:spLocks noChangeArrowheads="1"/>
          </p:cNvSpPr>
          <p:nvPr/>
        </p:nvSpPr>
        <p:spPr bwMode="auto">
          <a:xfrm rot="3600000">
            <a:off x="1436688" y="1943100"/>
            <a:ext cx="3081337" cy="3078163"/>
          </a:xfrm>
          <a:prstGeom prst="ellipse">
            <a:avLst/>
          </a:prstGeom>
          <a:gradFill rotWithShape="1">
            <a:gsLst>
              <a:gs pos="0">
                <a:srgbClr val="C0C0C0">
                  <a:gamma/>
                  <a:tint val="18039"/>
                  <a:invGamma/>
                </a:srgbClr>
              </a:gs>
              <a:gs pos="100000">
                <a:srgbClr val="C0C0C0"/>
              </a:gs>
            </a:gsLst>
            <a:lin ang="0" scaled="1"/>
          </a:gradFill>
          <a:ln w="9525">
            <a:solidFill>
              <a:srgbClr val="C0C0C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Line 5"/>
          <p:cNvSpPr>
            <a:spLocks noChangeShapeType="1"/>
          </p:cNvSpPr>
          <p:nvPr/>
        </p:nvSpPr>
        <p:spPr bwMode="auto">
          <a:xfrm>
            <a:off x="2011363" y="3482975"/>
            <a:ext cx="1712912" cy="0"/>
          </a:xfrm>
          <a:prstGeom prst="line">
            <a:avLst/>
          </a:prstGeom>
          <a:noFill/>
          <a:ln w="19050">
            <a:solidFill>
              <a:srgbClr val="4F7913"/>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Line 6"/>
          <p:cNvSpPr>
            <a:spLocks noChangeShapeType="1"/>
          </p:cNvSpPr>
          <p:nvPr/>
        </p:nvSpPr>
        <p:spPr bwMode="auto">
          <a:xfrm>
            <a:off x="5334000" y="3482975"/>
            <a:ext cx="1712913" cy="0"/>
          </a:xfrm>
          <a:prstGeom prst="line">
            <a:avLst/>
          </a:prstGeom>
          <a:noFill/>
          <a:ln w="19050">
            <a:solidFill>
              <a:srgbClr val="4F7913"/>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Rectangle 7"/>
          <p:cNvSpPr>
            <a:spLocks noChangeArrowheads="1"/>
          </p:cNvSpPr>
          <p:nvPr/>
        </p:nvSpPr>
        <p:spPr bwMode="auto">
          <a:xfrm>
            <a:off x="1774825" y="2713038"/>
            <a:ext cx="22018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35" name="Rectangle 8"/>
          <p:cNvSpPr>
            <a:spLocks noChangeArrowheads="1"/>
          </p:cNvSpPr>
          <p:nvPr/>
        </p:nvSpPr>
        <p:spPr bwMode="auto">
          <a:xfrm>
            <a:off x="1774825" y="3482975"/>
            <a:ext cx="22018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36" name="Rectangle 9"/>
          <p:cNvSpPr>
            <a:spLocks noChangeArrowheads="1"/>
          </p:cNvSpPr>
          <p:nvPr/>
        </p:nvSpPr>
        <p:spPr bwMode="auto">
          <a:xfrm>
            <a:off x="5032375" y="2713038"/>
            <a:ext cx="22018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37" name="Rectangle 10"/>
          <p:cNvSpPr>
            <a:spLocks noChangeArrowheads="1"/>
          </p:cNvSpPr>
          <p:nvPr/>
        </p:nvSpPr>
        <p:spPr bwMode="auto">
          <a:xfrm>
            <a:off x="5032375" y="3482975"/>
            <a:ext cx="22018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段落文字内容</a:t>
            </a:r>
          </a:p>
        </p:txBody>
      </p:sp>
      <p:sp>
        <p:nvSpPr>
          <p:cNvPr id="38" name="Oval 11"/>
          <p:cNvSpPr>
            <a:spLocks noChangeArrowheads="1"/>
          </p:cNvSpPr>
          <p:nvPr/>
        </p:nvSpPr>
        <p:spPr bwMode="auto">
          <a:xfrm>
            <a:off x="1687513" y="5037138"/>
            <a:ext cx="2520950" cy="249237"/>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Oval 12"/>
          <p:cNvSpPr>
            <a:spLocks noChangeArrowheads="1"/>
          </p:cNvSpPr>
          <p:nvPr/>
        </p:nvSpPr>
        <p:spPr bwMode="auto">
          <a:xfrm>
            <a:off x="4808538" y="5037138"/>
            <a:ext cx="2520950" cy="249237"/>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40" name="Group 13"/>
          <p:cNvGrpSpPr>
            <a:grpSpLocks/>
          </p:cNvGrpSpPr>
          <p:nvPr/>
        </p:nvGrpSpPr>
        <p:grpSpPr bwMode="auto">
          <a:xfrm>
            <a:off x="777875" y="2879725"/>
            <a:ext cx="1201738" cy="1177925"/>
            <a:chOff x="0" y="0"/>
            <a:chExt cx="987" cy="966"/>
          </a:xfrm>
        </p:grpSpPr>
        <p:grpSp>
          <p:nvGrpSpPr>
            <p:cNvPr id="41" name="Group 14"/>
            <p:cNvGrpSpPr>
              <a:grpSpLocks/>
            </p:cNvGrpSpPr>
            <p:nvPr/>
          </p:nvGrpSpPr>
          <p:grpSpPr bwMode="auto">
            <a:xfrm>
              <a:off x="0" y="0"/>
              <a:ext cx="987" cy="966"/>
              <a:chOff x="0" y="0"/>
              <a:chExt cx="1042" cy="1019"/>
            </a:xfrm>
          </p:grpSpPr>
          <p:pic>
            <p:nvPicPr>
              <p:cNvPr id="43" name="Picture 15"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16"/>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42" name="Picture 17"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 y="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 name="Rectangle 18"/>
          <p:cNvSpPr>
            <a:spLocks noChangeArrowheads="1"/>
          </p:cNvSpPr>
          <p:nvPr/>
        </p:nvSpPr>
        <p:spPr bwMode="auto">
          <a:xfrm>
            <a:off x="795338" y="3097213"/>
            <a:ext cx="11715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FFFFFF"/>
                </a:solidFill>
                <a:effectLst/>
                <a:uLnTx/>
                <a:uFillTx/>
              </a:rPr>
              <a:t>文字内容</a:t>
            </a:r>
          </a:p>
        </p:txBody>
      </p:sp>
      <p:grpSp>
        <p:nvGrpSpPr>
          <p:cNvPr id="46" name="Group 19"/>
          <p:cNvGrpSpPr>
            <a:grpSpLocks/>
          </p:cNvGrpSpPr>
          <p:nvPr/>
        </p:nvGrpSpPr>
        <p:grpSpPr bwMode="auto">
          <a:xfrm>
            <a:off x="7083425" y="2879725"/>
            <a:ext cx="1201738" cy="1177925"/>
            <a:chOff x="0" y="0"/>
            <a:chExt cx="987" cy="966"/>
          </a:xfrm>
        </p:grpSpPr>
        <p:grpSp>
          <p:nvGrpSpPr>
            <p:cNvPr id="47" name="Group 20"/>
            <p:cNvGrpSpPr>
              <a:grpSpLocks/>
            </p:cNvGrpSpPr>
            <p:nvPr/>
          </p:nvGrpSpPr>
          <p:grpSpPr bwMode="auto">
            <a:xfrm>
              <a:off x="0" y="0"/>
              <a:ext cx="987" cy="966"/>
              <a:chOff x="0" y="0"/>
              <a:chExt cx="1042" cy="1019"/>
            </a:xfrm>
          </p:grpSpPr>
          <p:pic>
            <p:nvPicPr>
              <p:cNvPr id="49" name="Picture 21"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Oval 22"/>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48" name="Picture 2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 y="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 name="Rectangle 24"/>
          <p:cNvSpPr>
            <a:spLocks noChangeArrowheads="1"/>
          </p:cNvSpPr>
          <p:nvPr/>
        </p:nvSpPr>
        <p:spPr bwMode="auto">
          <a:xfrm>
            <a:off x="7110413" y="3097213"/>
            <a:ext cx="11715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FFFFFF"/>
                </a:solidFill>
                <a:effectLst/>
                <a:uLnTx/>
                <a:uFillTx/>
              </a:rPr>
              <a:t>文字内容</a:t>
            </a:r>
          </a:p>
        </p:txBody>
      </p:sp>
      <p:grpSp>
        <p:nvGrpSpPr>
          <p:cNvPr id="52" name="Group 25"/>
          <p:cNvGrpSpPr>
            <a:grpSpLocks/>
          </p:cNvGrpSpPr>
          <p:nvPr/>
        </p:nvGrpSpPr>
        <p:grpSpPr bwMode="auto">
          <a:xfrm>
            <a:off x="3848100" y="2762250"/>
            <a:ext cx="1444625" cy="1412875"/>
            <a:chOff x="0" y="0"/>
            <a:chExt cx="987" cy="966"/>
          </a:xfrm>
        </p:grpSpPr>
        <p:grpSp>
          <p:nvGrpSpPr>
            <p:cNvPr id="53" name="Group 26"/>
            <p:cNvGrpSpPr>
              <a:grpSpLocks/>
            </p:cNvGrpSpPr>
            <p:nvPr/>
          </p:nvGrpSpPr>
          <p:grpSpPr bwMode="auto">
            <a:xfrm>
              <a:off x="0" y="0"/>
              <a:ext cx="987" cy="966"/>
              <a:chOff x="0" y="0"/>
              <a:chExt cx="1042" cy="1019"/>
            </a:xfrm>
          </p:grpSpPr>
          <p:pic>
            <p:nvPicPr>
              <p:cNvPr id="55" name="Picture 27"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Oval 28"/>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54" name="Picture 29"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 y="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7" name="Rectangle 30"/>
          <p:cNvSpPr>
            <a:spLocks noChangeArrowheads="1"/>
          </p:cNvSpPr>
          <p:nvPr/>
        </p:nvSpPr>
        <p:spPr bwMode="auto">
          <a:xfrm>
            <a:off x="3997325" y="3097213"/>
            <a:ext cx="11715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FFFFFF"/>
                </a:solidFill>
                <a:effectLst/>
                <a:uLnTx/>
                <a:uFillTx/>
              </a:rPr>
              <a:t>文字内容</a:t>
            </a:r>
          </a:p>
        </p:txBody>
      </p:sp>
    </p:spTree>
    <p:extLst>
      <p:ext uri="{BB962C8B-B14F-4D97-AF65-F5344CB8AC3E}">
        <p14:creationId xmlns:p14="http://schemas.microsoft.com/office/powerpoint/2010/main" val="1559750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455613" y="1031875"/>
          <a:ext cx="8154987" cy="4937125"/>
        </p:xfrm>
        <a:graphic>
          <a:graphicData uri="http://schemas.openxmlformats.org/presentationml/2006/ole">
            <mc:AlternateContent xmlns:mc="http://schemas.openxmlformats.org/markup-compatibility/2006">
              <mc:Choice xmlns:v="urn:schemas-microsoft-com:vml" Requires="v">
                <p:oleObj spid="_x0000_s1041" r:id="rId3" imgW="8835480" imgH="5375880" progId="MSGraph.Chart.8">
                  <p:embed/>
                </p:oleObj>
              </mc:Choice>
              <mc:Fallback>
                <p:oleObj r:id="rId3" imgW="8835480" imgH="5375880" progId="MSGraph.Char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613" y="1031875"/>
                        <a:ext cx="8154987"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45676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未知"/>
          <p:cNvSpPr>
            <a:spLocks/>
          </p:cNvSpPr>
          <p:nvPr/>
        </p:nvSpPr>
        <p:spPr bwMode="auto">
          <a:xfrm>
            <a:off x="1453506" y="1393825"/>
            <a:ext cx="2587625" cy="1120775"/>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39998"/>
                </a:srgbClr>
              </a:gs>
              <a:gs pos="100000">
                <a:srgbClr val="DDDDDD">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32" name="Group 4"/>
          <p:cNvGrpSpPr>
            <a:grpSpLocks/>
          </p:cNvGrpSpPr>
          <p:nvPr/>
        </p:nvGrpSpPr>
        <p:grpSpPr bwMode="auto">
          <a:xfrm rot="11893732" flipH="1">
            <a:off x="1524943" y="4024313"/>
            <a:ext cx="2603500" cy="619125"/>
            <a:chOff x="0" y="0"/>
            <a:chExt cx="893" cy="246"/>
          </a:xfrm>
        </p:grpSpPr>
        <p:grpSp>
          <p:nvGrpSpPr>
            <p:cNvPr id="33" name="Group 5"/>
            <p:cNvGrpSpPr>
              <a:grpSpLocks/>
            </p:cNvGrpSpPr>
            <p:nvPr/>
          </p:nvGrpSpPr>
          <p:grpSpPr bwMode="auto">
            <a:xfrm>
              <a:off x="0" y="0"/>
              <a:ext cx="743" cy="185"/>
              <a:chOff x="0" y="0"/>
              <a:chExt cx="1118" cy="279"/>
            </a:xfrm>
          </p:grpSpPr>
          <p:sp>
            <p:nvSpPr>
              <p:cNvPr id="39" name="AutoShape 6"/>
              <p:cNvSpPr>
                <a:spLocks noChangeArrowheads="1"/>
              </p:cNvSpPr>
              <p:nvPr/>
            </p:nvSpPr>
            <p:spPr bwMode="auto">
              <a:xfrm rot="5263130">
                <a:off x="292"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AutoShape 7"/>
              <p:cNvSpPr>
                <a:spLocks noChangeArrowheads="1"/>
              </p:cNvSpPr>
              <p:nvPr/>
            </p:nvSpPr>
            <p:spPr bwMode="auto">
              <a:xfrm rot="6078281">
                <a:off x="428"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AutoShape 8"/>
              <p:cNvSpPr>
                <a:spLocks noChangeArrowheads="1"/>
              </p:cNvSpPr>
              <p:nvPr/>
            </p:nvSpPr>
            <p:spPr bwMode="auto">
              <a:xfrm rot="6373927">
                <a:off x="504"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AutoShape 9"/>
              <p:cNvSpPr>
                <a:spLocks noChangeArrowheads="1"/>
              </p:cNvSpPr>
              <p:nvPr/>
            </p:nvSpPr>
            <p:spPr bwMode="auto">
              <a:xfrm rot="6906312">
                <a:off x="594"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4" name="Group 10"/>
            <p:cNvGrpSpPr>
              <a:grpSpLocks/>
            </p:cNvGrpSpPr>
            <p:nvPr/>
          </p:nvGrpSpPr>
          <p:grpSpPr bwMode="auto">
            <a:xfrm rot="1353540">
              <a:off x="150" y="60"/>
              <a:ext cx="743" cy="186"/>
              <a:chOff x="0" y="0"/>
              <a:chExt cx="1118" cy="279"/>
            </a:xfrm>
          </p:grpSpPr>
          <p:sp>
            <p:nvSpPr>
              <p:cNvPr id="35" name="AutoShape 11"/>
              <p:cNvSpPr>
                <a:spLocks noChangeArrowheads="1"/>
              </p:cNvSpPr>
              <p:nvPr/>
            </p:nvSpPr>
            <p:spPr bwMode="auto">
              <a:xfrm rot="5263130">
                <a:off x="292"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AutoShape 12"/>
              <p:cNvSpPr>
                <a:spLocks noChangeArrowheads="1"/>
              </p:cNvSpPr>
              <p:nvPr/>
            </p:nvSpPr>
            <p:spPr bwMode="auto">
              <a:xfrm rot="6078281">
                <a:off x="428"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AutoShape 13"/>
              <p:cNvSpPr>
                <a:spLocks noChangeArrowheads="1"/>
              </p:cNvSpPr>
              <p:nvPr/>
            </p:nvSpPr>
            <p:spPr bwMode="auto">
              <a:xfrm rot="6373927">
                <a:off x="504"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AutoShape 14"/>
              <p:cNvSpPr>
                <a:spLocks noChangeArrowheads="1"/>
              </p:cNvSpPr>
              <p:nvPr/>
            </p:nvSpPr>
            <p:spPr bwMode="auto">
              <a:xfrm rot="6906312">
                <a:off x="594"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43" name="WordArt 15"/>
          <p:cNvSpPr>
            <a:spLocks noChangeArrowheads="1" noChangeShapeType="1"/>
          </p:cNvSpPr>
          <p:nvPr/>
        </p:nvSpPr>
        <p:spPr bwMode="auto">
          <a:xfrm>
            <a:off x="2347268" y="2767013"/>
            <a:ext cx="850900" cy="4984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a:noFill/>
                </a:ln>
                <a:solidFill>
                  <a:srgbClr val="FFFFFF"/>
                </a:solidFill>
                <a:effectLst/>
                <a:uLnTx/>
                <a:uFillTx/>
                <a:latin typeface="黑体"/>
                <a:ea typeface="黑体"/>
              </a:rPr>
              <a:t>双击添加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a:noFill/>
                </a:ln>
                <a:solidFill>
                  <a:srgbClr val="FFFFFF"/>
                </a:solidFill>
                <a:effectLst/>
                <a:uLnTx/>
                <a:uFillTx/>
                <a:latin typeface="黑体"/>
                <a:ea typeface="黑体"/>
              </a:rPr>
              <a:t>标题文字</a:t>
            </a:r>
          </a:p>
        </p:txBody>
      </p:sp>
      <p:graphicFrame>
        <p:nvGraphicFramePr>
          <p:cNvPr id="44" name="Object 16"/>
          <p:cNvGraphicFramePr>
            <a:graphicFrameLocks noChangeAspect="1"/>
          </p:cNvGraphicFramePr>
          <p:nvPr>
            <p:extLst>
              <p:ext uri="{D42A27DB-BD31-4B8C-83A1-F6EECF244321}">
                <p14:modId xmlns:p14="http://schemas.microsoft.com/office/powerpoint/2010/main" val="139388649"/>
              </p:ext>
            </p:extLst>
          </p:nvPr>
        </p:nvGraphicFramePr>
        <p:xfrm>
          <a:off x="683568" y="1316038"/>
          <a:ext cx="4027488" cy="3727450"/>
        </p:xfrm>
        <a:graphic>
          <a:graphicData uri="http://schemas.openxmlformats.org/presentationml/2006/ole">
            <mc:AlternateContent xmlns:mc="http://schemas.openxmlformats.org/markup-compatibility/2006">
              <mc:Choice xmlns:v="urn:schemas-microsoft-com:vml" Requires="v">
                <p:oleObj spid="_x0000_s2063" r:id="rId3" imgW="6898320" imgH="6348960" progId="MSGraph.Chart.8">
                  <p:embed/>
                </p:oleObj>
              </mc:Choice>
              <mc:Fallback>
                <p:oleObj r:id="rId3" imgW="6898320" imgH="6348960" progId="MSGraph.Char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1316038"/>
                        <a:ext cx="4027488" cy="372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未知"/>
          <p:cNvSpPr>
            <a:spLocks/>
          </p:cNvSpPr>
          <p:nvPr/>
        </p:nvSpPr>
        <p:spPr bwMode="auto">
          <a:xfrm>
            <a:off x="1326506" y="1700213"/>
            <a:ext cx="2114550" cy="971550"/>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39998"/>
                </a:srgbClr>
              </a:gs>
              <a:gs pos="100000">
                <a:srgbClr val="DDDDDD">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46" name="Group 18"/>
          <p:cNvGrpSpPr>
            <a:grpSpLocks/>
          </p:cNvGrpSpPr>
          <p:nvPr/>
        </p:nvGrpSpPr>
        <p:grpSpPr bwMode="auto">
          <a:xfrm rot="11893732" flipH="1">
            <a:off x="1385243" y="3987800"/>
            <a:ext cx="2127250" cy="536575"/>
            <a:chOff x="0" y="0"/>
            <a:chExt cx="893" cy="246"/>
          </a:xfrm>
        </p:grpSpPr>
        <p:grpSp>
          <p:nvGrpSpPr>
            <p:cNvPr id="47" name="Group 19"/>
            <p:cNvGrpSpPr>
              <a:grpSpLocks/>
            </p:cNvGrpSpPr>
            <p:nvPr/>
          </p:nvGrpSpPr>
          <p:grpSpPr bwMode="auto">
            <a:xfrm>
              <a:off x="0" y="0"/>
              <a:ext cx="743" cy="185"/>
              <a:chOff x="0" y="0"/>
              <a:chExt cx="1118" cy="279"/>
            </a:xfrm>
          </p:grpSpPr>
          <p:sp>
            <p:nvSpPr>
              <p:cNvPr id="53" name="AutoShape 20"/>
              <p:cNvSpPr>
                <a:spLocks noChangeArrowheads="1"/>
              </p:cNvSpPr>
              <p:nvPr/>
            </p:nvSpPr>
            <p:spPr bwMode="auto">
              <a:xfrm rot="5263130">
                <a:off x="292"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4" name="AutoShape 21"/>
              <p:cNvSpPr>
                <a:spLocks noChangeArrowheads="1"/>
              </p:cNvSpPr>
              <p:nvPr/>
            </p:nvSpPr>
            <p:spPr bwMode="auto">
              <a:xfrm rot="6078281">
                <a:off x="428"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5" name="AutoShape 22"/>
              <p:cNvSpPr>
                <a:spLocks noChangeArrowheads="1"/>
              </p:cNvSpPr>
              <p:nvPr/>
            </p:nvSpPr>
            <p:spPr bwMode="auto">
              <a:xfrm rot="6373927">
                <a:off x="504"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6" name="AutoShape 23"/>
              <p:cNvSpPr>
                <a:spLocks noChangeArrowheads="1"/>
              </p:cNvSpPr>
              <p:nvPr/>
            </p:nvSpPr>
            <p:spPr bwMode="auto">
              <a:xfrm rot="6906312">
                <a:off x="594"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8" name="Group 24"/>
            <p:cNvGrpSpPr>
              <a:grpSpLocks/>
            </p:cNvGrpSpPr>
            <p:nvPr/>
          </p:nvGrpSpPr>
          <p:grpSpPr bwMode="auto">
            <a:xfrm rot="1353540">
              <a:off x="150" y="60"/>
              <a:ext cx="743" cy="186"/>
              <a:chOff x="0" y="0"/>
              <a:chExt cx="1118" cy="279"/>
            </a:xfrm>
          </p:grpSpPr>
          <p:sp>
            <p:nvSpPr>
              <p:cNvPr id="49" name="AutoShape 25"/>
              <p:cNvSpPr>
                <a:spLocks noChangeArrowheads="1"/>
              </p:cNvSpPr>
              <p:nvPr/>
            </p:nvSpPr>
            <p:spPr bwMode="auto">
              <a:xfrm rot="5263130">
                <a:off x="292"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 name="AutoShape 26"/>
              <p:cNvSpPr>
                <a:spLocks noChangeArrowheads="1"/>
              </p:cNvSpPr>
              <p:nvPr/>
            </p:nvSpPr>
            <p:spPr bwMode="auto">
              <a:xfrm rot="6078281">
                <a:off x="428" y="-29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1" name="AutoShape 27"/>
              <p:cNvSpPr>
                <a:spLocks noChangeArrowheads="1"/>
              </p:cNvSpPr>
              <p:nvPr/>
            </p:nvSpPr>
            <p:spPr bwMode="auto">
              <a:xfrm rot="6373927">
                <a:off x="504" y="-27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2" name="AutoShape 28"/>
              <p:cNvSpPr>
                <a:spLocks noChangeArrowheads="1"/>
              </p:cNvSpPr>
              <p:nvPr/>
            </p:nvSpPr>
            <p:spPr bwMode="auto">
              <a:xfrm rot="6906312">
                <a:off x="594" y="-242"/>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57" name="AutoShape 29"/>
          <p:cNvSpPr>
            <a:spLocks noChangeArrowheads="1"/>
          </p:cNvSpPr>
          <p:nvPr/>
        </p:nvSpPr>
        <p:spPr bwMode="auto">
          <a:xfrm>
            <a:off x="4722192" y="2090738"/>
            <a:ext cx="3376613" cy="2887662"/>
          </a:xfrm>
          <a:prstGeom prst="roundRect">
            <a:avLst>
              <a:gd name="adj" fmla="val 963"/>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200" b="0" i="0" u="none" strike="noStrike" kern="0" cap="none" spc="0" normalizeH="0" baseline="0" noProof="0" smtClean="0">
              <a:ln>
                <a:noFill/>
              </a:ln>
              <a:solidFill>
                <a:srgbClr val="FFFFFF"/>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p:txBody>
      </p:sp>
      <p:sp>
        <p:nvSpPr>
          <p:cNvPr id="58" name="AutoShape 30"/>
          <p:cNvSpPr>
            <a:spLocks noChangeArrowheads="1"/>
          </p:cNvSpPr>
          <p:nvPr/>
        </p:nvSpPr>
        <p:spPr bwMode="auto">
          <a:xfrm>
            <a:off x="4723780" y="1514475"/>
            <a:ext cx="3376612" cy="457200"/>
          </a:xfrm>
          <a:prstGeom prst="roundRect">
            <a:avLst>
              <a:gd name="adj" fmla="val 6944"/>
            </a:avLst>
          </a:prstGeom>
          <a:gradFill rotWithShape="1">
            <a:gsLst>
              <a:gs pos="0">
                <a:srgbClr val="6FC01E"/>
              </a:gs>
              <a:gs pos="100000">
                <a:srgbClr val="4F791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9" name="WordArt 31"/>
          <p:cNvSpPr>
            <a:spLocks noChangeArrowheads="1" noChangeShapeType="1"/>
          </p:cNvSpPr>
          <p:nvPr/>
        </p:nvSpPr>
        <p:spPr bwMode="auto">
          <a:xfrm>
            <a:off x="5688980" y="1609725"/>
            <a:ext cx="1489075" cy="22860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Tree>
    <p:extLst>
      <p:ext uri="{BB962C8B-B14F-4D97-AF65-F5344CB8AC3E}">
        <p14:creationId xmlns:p14="http://schemas.microsoft.com/office/powerpoint/2010/main" val="686627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3"/>
          <p:cNvSpPr>
            <a:spLocks noChangeArrowheads="1"/>
          </p:cNvSpPr>
          <p:nvPr/>
        </p:nvSpPr>
        <p:spPr bwMode="auto">
          <a:xfrm>
            <a:off x="2474913" y="4906963"/>
            <a:ext cx="4173537" cy="311150"/>
          </a:xfrm>
          <a:prstGeom prst="ellipse">
            <a:avLst/>
          </a:prstGeom>
          <a:gradFill rotWithShape="1">
            <a:gsLst>
              <a:gs pos="0">
                <a:srgbClr val="C0C0C0"/>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未知"/>
          <p:cNvSpPr>
            <a:spLocks/>
          </p:cNvSpPr>
          <p:nvPr/>
        </p:nvSpPr>
        <p:spPr bwMode="auto">
          <a:xfrm>
            <a:off x="4578350" y="1484313"/>
            <a:ext cx="1681163" cy="1771650"/>
          </a:xfrm>
          <a:custGeom>
            <a:avLst/>
            <a:gdLst/>
            <a:ahLst/>
            <a:cxnLst>
              <a:cxn ang="0">
                <a:pos x="165" y="119"/>
              </a:cxn>
              <a:cxn ang="0">
                <a:pos x="0" y="0"/>
              </a:cxn>
              <a:cxn ang="0">
                <a:pos x="0" y="174"/>
              </a:cxn>
              <a:cxn ang="0">
                <a:pos x="165" y="119"/>
              </a:cxn>
            </a:cxnLst>
            <a:rect l="0" t="0" r="r" b="b"/>
            <a:pathLst>
              <a:path w="165" h="174">
                <a:moveTo>
                  <a:pt x="165" y="119"/>
                </a:moveTo>
                <a:cubicBezTo>
                  <a:pt x="141" y="48"/>
                  <a:pt x="75" y="0"/>
                  <a:pt x="0" y="0"/>
                </a:cubicBezTo>
                <a:lnTo>
                  <a:pt x="0" y="174"/>
                </a:lnTo>
                <a:lnTo>
                  <a:pt x="165" y="119"/>
                </a:lnTo>
                <a:close/>
              </a:path>
            </a:pathLst>
          </a:custGeom>
          <a:gradFill rotWithShape="1">
            <a:gsLst>
              <a:gs pos="0">
                <a:srgbClr val="4F7913"/>
              </a:gs>
              <a:gs pos="100000">
                <a:srgbClr val="4F7913">
                  <a:gamma/>
                  <a:shade val="46275"/>
                  <a:invGamma/>
                </a:srgbClr>
              </a:gs>
            </a:gsLst>
            <a:lin ang="2700000" scaled="1"/>
          </a:gradFill>
          <a:ln w="762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未知"/>
          <p:cNvSpPr>
            <a:spLocks/>
          </p:cNvSpPr>
          <p:nvPr/>
        </p:nvSpPr>
        <p:spPr bwMode="auto">
          <a:xfrm>
            <a:off x="4578350" y="2695575"/>
            <a:ext cx="1773238" cy="1985963"/>
          </a:xfrm>
          <a:custGeom>
            <a:avLst/>
            <a:gdLst/>
            <a:ahLst/>
            <a:cxnLst>
              <a:cxn ang="0">
                <a:pos x="101" y="195"/>
              </a:cxn>
              <a:cxn ang="0">
                <a:pos x="174" y="55"/>
              </a:cxn>
              <a:cxn ang="0">
                <a:pos x="165" y="0"/>
              </a:cxn>
              <a:cxn ang="0">
                <a:pos x="0" y="55"/>
              </a:cxn>
              <a:cxn ang="0">
                <a:pos x="101" y="195"/>
              </a:cxn>
            </a:cxnLst>
            <a:rect l="0" t="0" r="r" b="b"/>
            <a:pathLst>
              <a:path w="174" h="195">
                <a:moveTo>
                  <a:pt x="101" y="195"/>
                </a:moveTo>
                <a:cubicBezTo>
                  <a:pt x="147" y="163"/>
                  <a:pt x="174" y="110"/>
                  <a:pt x="174" y="55"/>
                </a:cubicBezTo>
                <a:cubicBezTo>
                  <a:pt x="174" y="36"/>
                  <a:pt x="171" y="18"/>
                  <a:pt x="165" y="0"/>
                </a:cubicBezTo>
                <a:lnTo>
                  <a:pt x="0" y="55"/>
                </a:lnTo>
                <a:lnTo>
                  <a:pt x="101" y="195"/>
                </a:lnTo>
                <a:close/>
              </a:path>
            </a:pathLst>
          </a:custGeom>
          <a:gradFill rotWithShape="1">
            <a:gsLst>
              <a:gs pos="0">
                <a:srgbClr val="C0C0C0"/>
              </a:gs>
              <a:gs pos="100000">
                <a:srgbClr val="C0C0C0">
                  <a:gamma/>
                  <a:shade val="46275"/>
                  <a:invGamma/>
                </a:srgbClr>
              </a:gs>
            </a:gsLst>
            <a:lin ang="2700000" scaled="1"/>
          </a:gradFill>
          <a:ln w="762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未知"/>
          <p:cNvSpPr>
            <a:spLocks/>
          </p:cNvSpPr>
          <p:nvPr/>
        </p:nvSpPr>
        <p:spPr bwMode="auto">
          <a:xfrm>
            <a:off x="3536950" y="3255963"/>
            <a:ext cx="2070100" cy="1762125"/>
          </a:xfrm>
          <a:custGeom>
            <a:avLst/>
            <a:gdLst/>
            <a:ahLst/>
            <a:cxnLst>
              <a:cxn ang="0">
                <a:pos x="0" y="140"/>
              </a:cxn>
              <a:cxn ang="0">
                <a:pos x="102" y="173"/>
              </a:cxn>
              <a:cxn ang="0">
                <a:pos x="203" y="140"/>
              </a:cxn>
              <a:cxn ang="0">
                <a:pos x="102" y="0"/>
              </a:cxn>
              <a:cxn ang="0">
                <a:pos x="0" y="140"/>
              </a:cxn>
            </a:cxnLst>
            <a:rect l="0" t="0" r="r" b="b"/>
            <a:pathLst>
              <a:path w="203" h="173">
                <a:moveTo>
                  <a:pt x="0" y="140"/>
                </a:moveTo>
                <a:cubicBezTo>
                  <a:pt x="29" y="162"/>
                  <a:pt x="65" y="173"/>
                  <a:pt x="102" y="173"/>
                </a:cubicBezTo>
                <a:cubicBezTo>
                  <a:pt x="138" y="173"/>
                  <a:pt x="174" y="162"/>
                  <a:pt x="203" y="140"/>
                </a:cubicBezTo>
                <a:lnTo>
                  <a:pt x="102" y="0"/>
                </a:lnTo>
                <a:lnTo>
                  <a:pt x="0" y="140"/>
                </a:lnTo>
                <a:close/>
              </a:path>
            </a:pathLst>
          </a:custGeom>
          <a:gradFill rotWithShape="1">
            <a:gsLst>
              <a:gs pos="0">
                <a:srgbClr val="C0C0C0"/>
              </a:gs>
              <a:gs pos="100000">
                <a:srgbClr val="C0C0C0">
                  <a:gamma/>
                  <a:shade val="46275"/>
                  <a:invGamma/>
                </a:srgbClr>
              </a:gs>
            </a:gsLst>
            <a:lin ang="2700000" scaled="1"/>
          </a:gradFill>
          <a:ln w="762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未知"/>
          <p:cNvSpPr>
            <a:spLocks/>
          </p:cNvSpPr>
          <p:nvPr/>
        </p:nvSpPr>
        <p:spPr bwMode="auto">
          <a:xfrm>
            <a:off x="2792413" y="2695575"/>
            <a:ext cx="1785937" cy="1985963"/>
          </a:xfrm>
          <a:custGeom>
            <a:avLst/>
            <a:gdLst/>
            <a:ahLst/>
            <a:cxnLst>
              <a:cxn ang="0">
                <a:pos x="9" y="0"/>
              </a:cxn>
              <a:cxn ang="0">
                <a:pos x="1" y="54"/>
              </a:cxn>
              <a:cxn ang="0">
                <a:pos x="73" y="195"/>
              </a:cxn>
              <a:cxn ang="0">
                <a:pos x="175" y="55"/>
              </a:cxn>
              <a:cxn ang="0">
                <a:pos x="9" y="0"/>
              </a:cxn>
            </a:cxnLst>
            <a:rect l="0" t="0" r="r" b="b"/>
            <a:pathLst>
              <a:path w="175" h="195">
                <a:moveTo>
                  <a:pt x="9" y="0"/>
                </a:moveTo>
                <a:cubicBezTo>
                  <a:pt x="3" y="18"/>
                  <a:pt x="1" y="36"/>
                  <a:pt x="1" y="54"/>
                </a:cubicBezTo>
                <a:cubicBezTo>
                  <a:pt x="0" y="110"/>
                  <a:pt x="27" y="163"/>
                  <a:pt x="73" y="195"/>
                </a:cubicBezTo>
                <a:lnTo>
                  <a:pt x="175" y="55"/>
                </a:lnTo>
                <a:lnTo>
                  <a:pt x="9" y="0"/>
                </a:lnTo>
                <a:close/>
              </a:path>
            </a:pathLst>
          </a:custGeom>
          <a:gradFill rotWithShape="1">
            <a:gsLst>
              <a:gs pos="0">
                <a:srgbClr val="C0C0C0"/>
              </a:gs>
              <a:gs pos="100000">
                <a:srgbClr val="C0C0C0">
                  <a:gamma/>
                  <a:shade val="46275"/>
                  <a:invGamma/>
                </a:srgbClr>
              </a:gs>
            </a:gsLst>
            <a:lin ang="2700000" scaled="1"/>
          </a:gradFill>
          <a:ln w="762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未知"/>
          <p:cNvSpPr>
            <a:spLocks/>
          </p:cNvSpPr>
          <p:nvPr/>
        </p:nvSpPr>
        <p:spPr bwMode="auto">
          <a:xfrm>
            <a:off x="2884488" y="1484313"/>
            <a:ext cx="1693862" cy="1771650"/>
          </a:xfrm>
          <a:custGeom>
            <a:avLst/>
            <a:gdLst/>
            <a:ahLst/>
            <a:cxnLst>
              <a:cxn ang="0">
                <a:pos x="165" y="0"/>
              </a:cxn>
              <a:cxn ang="0">
                <a:pos x="0" y="119"/>
              </a:cxn>
              <a:cxn ang="0">
                <a:pos x="166" y="174"/>
              </a:cxn>
              <a:cxn ang="0">
                <a:pos x="165" y="0"/>
              </a:cxn>
            </a:cxnLst>
            <a:rect l="0" t="0" r="r" b="b"/>
            <a:pathLst>
              <a:path w="166" h="174">
                <a:moveTo>
                  <a:pt x="165" y="0"/>
                </a:moveTo>
                <a:cubicBezTo>
                  <a:pt x="90" y="0"/>
                  <a:pt x="24" y="48"/>
                  <a:pt x="0" y="119"/>
                </a:cubicBezTo>
                <a:lnTo>
                  <a:pt x="166" y="174"/>
                </a:lnTo>
                <a:lnTo>
                  <a:pt x="165" y="0"/>
                </a:lnTo>
                <a:close/>
              </a:path>
            </a:pathLst>
          </a:custGeom>
          <a:gradFill rotWithShape="1">
            <a:gsLst>
              <a:gs pos="0">
                <a:srgbClr val="C0C0C0"/>
              </a:gs>
              <a:gs pos="100000">
                <a:srgbClr val="C0C0C0">
                  <a:gamma/>
                  <a:shade val="46275"/>
                  <a:invGamma/>
                </a:srgbClr>
              </a:gs>
            </a:gsLst>
            <a:lin ang="2700000" scaled="1"/>
          </a:gradFill>
          <a:ln w="762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Text Box 9"/>
          <p:cNvSpPr txBox="1">
            <a:spLocks noChangeArrowheads="1"/>
          </p:cNvSpPr>
          <p:nvPr/>
        </p:nvSpPr>
        <p:spPr bwMode="auto">
          <a:xfrm>
            <a:off x="638175" y="2190750"/>
            <a:ext cx="2219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0" i="0" u="none" strike="noStrike" kern="0" cap="none" spc="0" normalizeH="0" baseline="0" noProof="0" smtClean="0">
                <a:ln>
                  <a:noFill/>
                </a:ln>
                <a:solidFill>
                  <a:srgbClr val="000000"/>
                </a:solidFill>
                <a:effectLst/>
                <a:uLnTx/>
                <a:uFillTx/>
                <a:latin typeface="Arial" charset="0"/>
                <a:ea typeface="华文细黑" pitchFamily="2" charset="-122"/>
              </a:rPr>
              <a:t>单击添加段落文字</a:t>
            </a:r>
          </a:p>
        </p:txBody>
      </p:sp>
      <p:sp>
        <p:nvSpPr>
          <p:cNvPr id="27" name="Text Box 10"/>
          <p:cNvSpPr txBox="1">
            <a:spLocks noChangeArrowheads="1"/>
          </p:cNvSpPr>
          <p:nvPr/>
        </p:nvSpPr>
        <p:spPr bwMode="auto">
          <a:xfrm>
            <a:off x="6694488" y="2190750"/>
            <a:ext cx="2219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0" i="0" u="none" strike="noStrike" kern="0" cap="none" spc="0" normalizeH="0" baseline="0" noProof="0" smtClean="0">
                <a:ln>
                  <a:noFill/>
                </a:ln>
                <a:solidFill>
                  <a:srgbClr val="000000"/>
                </a:solidFill>
                <a:effectLst/>
                <a:uLnTx/>
                <a:uFillTx/>
                <a:latin typeface="Arial" charset="0"/>
                <a:ea typeface="华文细黑" pitchFamily="2" charset="-122"/>
              </a:rPr>
              <a:t>单击添加段落文字</a:t>
            </a:r>
          </a:p>
        </p:txBody>
      </p:sp>
      <p:sp>
        <p:nvSpPr>
          <p:cNvPr id="28" name="Text Box 11"/>
          <p:cNvSpPr txBox="1">
            <a:spLocks noChangeArrowheads="1"/>
          </p:cNvSpPr>
          <p:nvPr/>
        </p:nvSpPr>
        <p:spPr bwMode="auto">
          <a:xfrm>
            <a:off x="6694488" y="3797300"/>
            <a:ext cx="2219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0" i="0" u="none" strike="noStrike" kern="0" cap="none" spc="0" normalizeH="0" baseline="0" noProof="0" smtClean="0">
                <a:ln>
                  <a:noFill/>
                </a:ln>
                <a:solidFill>
                  <a:srgbClr val="000000"/>
                </a:solidFill>
                <a:effectLst/>
                <a:uLnTx/>
                <a:uFillTx/>
                <a:latin typeface="Arial" charset="0"/>
                <a:ea typeface="华文细黑" pitchFamily="2" charset="-122"/>
              </a:rPr>
              <a:t>单击添加段落文字</a:t>
            </a:r>
          </a:p>
        </p:txBody>
      </p:sp>
      <p:sp>
        <p:nvSpPr>
          <p:cNvPr id="29" name="Text Box 12"/>
          <p:cNvSpPr txBox="1">
            <a:spLocks noChangeArrowheads="1"/>
          </p:cNvSpPr>
          <p:nvPr/>
        </p:nvSpPr>
        <p:spPr bwMode="auto">
          <a:xfrm>
            <a:off x="638175" y="3784600"/>
            <a:ext cx="2219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0" i="0" u="none" strike="noStrike" kern="0" cap="none" spc="0" normalizeH="0" baseline="0" noProof="0" smtClean="0">
                <a:ln>
                  <a:noFill/>
                </a:ln>
                <a:solidFill>
                  <a:srgbClr val="000000"/>
                </a:solidFill>
                <a:effectLst/>
                <a:uLnTx/>
                <a:uFillTx/>
                <a:latin typeface="Arial" charset="0"/>
                <a:ea typeface="华文细黑" pitchFamily="2" charset="-122"/>
              </a:rPr>
              <a:t>单击添加段落文字</a:t>
            </a:r>
          </a:p>
        </p:txBody>
      </p:sp>
      <p:sp>
        <p:nvSpPr>
          <p:cNvPr id="30" name="Oval 13"/>
          <p:cNvSpPr>
            <a:spLocks noChangeArrowheads="1"/>
          </p:cNvSpPr>
          <p:nvPr/>
        </p:nvSpPr>
        <p:spPr bwMode="auto">
          <a:xfrm rot="650306">
            <a:off x="3549650" y="2252663"/>
            <a:ext cx="2044700" cy="2041525"/>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a:solidFill>
              <a:srgbClr val="C0C0C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Oval 14" descr="GD114"/>
          <p:cNvSpPr>
            <a:spLocks noChangeArrowheads="1"/>
          </p:cNvSpPr>
          <p:nvPr/>
        </p:nvSpPr>
        <p:spPr bwMode="auto">
          <a:xfrm>
            <a:off x="3665538" y="2363788"/>
            <a:ext cx="1812925" cy="1819275"/>
          </a:xfrm>
          <a:prstGeom prst="ellipse">
            <a:avLst/>
          </a:prstGeom>
          <a:blipFill dpi="0" rotWithShape="1">
            <a:blip r:embed="rId2">
              <a:alphaModFix amt="90000"/>
            </a:blip>
            <a:srcRect/>
            <a:stretch>
              <a:fillRect/>
            </a:stretch>
          </a:blipFill>
          <a:ln w="9525">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Text Box 15"/>
          <p:cNvSpPr txBox="1">
            <a:spLocks noChangeArrowheads="1"/>
          </p:cNvSpPr>
          <p:nvPr/>
        </p:nvSpPr>
        <p:spPr bwMode="auto">
          <a:xfrm>
            <a:off x="3760788" y="5367338"/>
            <a:ext cx="16208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0" i="0" u="none" strike="noStrike" kern="0" cap="none" spc="0" normalizeH="0" baseline="0" noProof="0" smtClean="0">
                <a:ln>
                  <a:noFill/>
                </a:ln>
                <a:solidFill>
                  <a:srgbClr val="000000"/>
                </a:solidFill>
                <a:effectLst/>
                <a:uLnTx/>
                <a:uFillTx/>
                <a:latin typeface="Arial" charset="0"/>
                <a:ea typeface="华文细黑" pitchFamily="2" charset="-122"/>
              </a:rPr>
              <a:t>单击添加段落文字</a:t>
            </a:r>
          </a:p>
        </p:txBody>
      </p:sp>
      <p:sp>
        <p:nvSpPr>
          <p:cNvPr id="33" name="WordArt 16"/>
          <p:cNvSpPr>
            <a:spLocks noChangeArrowheads="1" noChangeShapeType="1"/>
          </p:cNvSpPr>
          <p:nvPr/>
        </p:nvSpPr>
        <p:spPr bwMode="auto">
          <a:xfrm rot="19362777">
            <a:off x="3313113" y="2143125"/>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34" name="WordArt 17"/>
          <p:cNvSpPr>
            <a:spLocks noChangeArrowheads="1" noChangeShapeType="1"/>
          </p:cNvSpPr>
          <p:nvPr/>
        </p:nvSpPr>
        <p:spPr bwMode="auto">
          <a:xfrm rot="2204878">
            <a:off x="4818063" y="2170113"/>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35" name="WordArt 18"/>
          <p:cNvSpPr>
            <a:spLocks noChangeArrowheads="1" noChangeShapeType="1"/>
          </p:cNvSpPr>
          <p:nvPr/>
        </p:nvSpPr>
        <p:spPr bwMode="auto">
          <a:xfrm rot="6502875">
            <a:off x="5233988" y="3560762"/>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36" name="WordArt 19"/>
          <p:cNvSpPr>
            <a:spLocks noChangeArrowheads="1" noChangeShapeType="1"/>
          </p:cNvSpPr>
          <p:nvPr/>
        </p:nvSpPr>
        <p:spPr bwMode="auto">
          <a:xfrm>
            <a:off x="4029075" y="4429125"/>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37" name="WordArt 20"/>
          <p:cNvSpPr>
            <a:spLocks noChangeArrowheads="1" noChangeShapeType="1"/>
          </p:cNvSpPr>
          <p:nvPr/>
        </p:nvSpPr>
        <p:spPr bwMode="auto">
          <a:xfrm rot="15001538">
            <a:off x="2824163" y="3538537"/>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Tree>
    <p:extLst>
      <p:ext uri="{BB962C8B-B14F-4D97-AF65-F5344CB8AC3E}">
        <p14:creationId xmlns:p14="http://schemas.microsoft.com/office/powerpoint/2010/main" val="1366041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utoShape 2"/>
          <p:cNvSpPr>
            <a:spLocks noChangeArrowheads="1"/>
          </p:cNvSpPr>
          <p:nvPr/>
        </p:nvSpPr>
        <p:spPr bwMode="auto">
          <a:xfrm>
            <a:off x="3306763" y="4899025"/>
            <a:ext cx="5153025" cy="147638"/>
          </a:xfrm>
          <a:custGeom>
            <a:avLst/>
            <a:gdLst>
              <a:gd name="T0" fmla="*/ 5074298 w 21600"/>
              <a:gd name="T1" fmla="*/ 73819 h 21600"/>
              <a:gd name="T2" fmla="*/ 2576513 w 21600"/>
              <a:gd name="T3" fmla="*/ 147638 h 21600"/>
              <a:gd name="T4" fmla="*/ 78727 w 21600"/>
              <a:gd name="T5" fmla="*/ 73819 h 21600"/>
              <a:gd name="T6" fmla="*/ 2576513 w 21600"/>
              <a:gd name="T7" fmla="*/ 0 h 21600"/>
              <a:gd name="T8" fmla="*/ 0 60000 65536"/>
              <a:gd name="T9" fmla="*/ 0 60000 65536"/>
              <a:gd name="T10" fmla="*/ 0 60000 65536"/>
              <a:gd name="T11" fmla="*/ 0 60000 65536"/>
              <a:gd name="T12" fmla="*/ 2130 w 21600"/>
              <a:gd name="T13" fmla="*/ 2130 h 21600"/>
              <a:gd name="T14" fmla="*/ 19470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59" y="21600"/>
                </a:lnTo>
                <a:lnTo>
                  <a:pt x="20941" y="21600"/>
                </a:lnTo>
                <a:lnTo>
                  <a:pt x="21600" y="0"/>
                </a:lnTo>
                <a:close/>
              </a:path>
            </a:pathLst>
          </a:custGeom>
          <a:gradFill rotWithShape="1">
            <a:gsLst>
              <a:gs pos="0">
                <a:srgbClr val="C0C0C0"/>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Oval 4"/>
          <p:cNvSpPr>
            <a:spLocks noChangeArrowheads="1"/>
          </p:cNvSpPr>
          <p:nvPr/>
        </p:nvSpPr>
        <p:spPr bwMode="auto">
          <a:xfrm>
            <a:off x="493713" y="5087938"/>
            <a:ext cx="4173537" cy="311150"/>
          </a:xfrm>
          <a:prstGeom prst="ellipse">
            <a:avLst/>
          </a:prstGeom>
          <a:gradFill rotWithShape="1">
            <a:gsLst>
              <a:gs pos="0">
                <a:srgbClr val="C0C0C0"/>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AutoShape 5"/>
          <p:cNvSpPr>
            <a:spLocks noChangeArrowheads="1"/>
          </p:cNvSpPr>
          <p:nvPr/>
        </p:nvSpPr>
        <p:spPr bwMode="auto">
          <a:xfrm>
            <a:off x="3302000" y="1773238"/>
            <a:ext cx="5143500" cy="3125787"/>
          </a:xfrm>
          <a:prstGeom prst="roundRect">
            <a:avLst>
              <a:gd name="adj" fmla="val 0"/>
            </a:avLst>
          </a:prstGeom>
          <a:gradFill rotWithShape="1">
            <a:gsLst>
              <a:gs pos="0">
                <a:srgbClr val="F0F0F0"/>
              </a:gs>
              <a:gs pos="100000">
                <a:srgbClr val="C0C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200" b="0" i="0" u="none" strike="noStrike" kern="0" cap="none" spc="0" normalizeH="0" baseline="0" noProof="0" smtClean="0">
              <a:ln>
                <a:noFill/>
              </a:ln>
              <a:solidFill>
                <a:sysClr val="windowText" lastClr="000000"/>
              </a:solidFill>
              <a:effectLst/>
              <a:uLnTx/>
              <a:uFillTx/>
            </a:endParaRPr>
          </a:p>
        </p:txBody>
      </p:sp>
      <p:sp>
        <p:nvSpPr>
          <p:cNvPr id="26" name="Rectangle 6"/>
          <p:cNvSpPr>
            <a:spLocks noChangeArrowheads="1"/>
          </p:cNvSpPr>
          <p:nvPr/>
        </p:nvSpPr>
        <p:spPr bwMode="auto">
          <a:xfrm>
            <a:off x="4813300" y="2122488"/>
            <a:ext cx="3629025"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marR="0" lvl="0" indent="-342900" defTabSz="914400" eaLnBrk="1" fontAlgn="auto" latinLnBrk="0" hangingPunct="1">
              <a:lnSpc>
                <a:spcPct val="100000"/>
              </a:lnSpc>
              <a:spcBef>
                <a:spcPts val="0"/>
              </a:spcBef>
              <a:spcAft>
                <a:spcPts val="0"/>
              </a:spcAft>
              <a:buClr>
                <a:srgbClr val="4F7913"/>
              </a:buClr>
              <a:buSzTx/>
              <a:buFont typeface="Wingdings" pitchFamily="2" charset="2"/>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a:p>
            <a:pPr marL="342900" marR="0" lvl="0" indent="-342900" defTabSz="914400" eaLnBrk="1" fontAlgn="auto" latinLnBrk="0" hangingPunct="1">
              <a:lnSpc>
                <a:spcPct val="100000"/>
              </a:lnSpc>
              <a:spcBef>
                <a:spcPts val="0"/>
              </a:spcBef>
              <a:spcAft>
                <a:spcPts val="0"/>
              </a:spcAft>
              <a:buClr>
                <a:srgbClr val="4F7913"/>
              </a:buClr>
              <a:buSzTx/>
              <a:buFont typeface="Wingdings" pitchFamily="2" charset="2"/>
              <a:buNone/>
              <a:tabLst/>
              <a:defRPr/>
            </a:pPr>
            <a:endParaRPr kumimoji="0" lang="zh-CN" altLang="zh-CN" sz="1200" b="0" i="0" u="none" strike="noStrike" kern="0" cap="none" spc="0" normalizeH="0" baseline="0" noProof="0" smtClean="0">
              <a:ln>
                <a:noFill/>
              </a:ln>
              <a:solidFill>
                <a:sysClr val="windowText" lastClr="000000"/>
              </a:solidFill>
              <a:effectLst/>
              <a:uLnTx/>
              <a:uFillTx/>
            </a:endParaRPr>
          </a:p>
          <a:p>
            <a:pPr marL="342900" marR="0" lvl="0" indent="-342900" defTabSz="914400" eaLnBrk="1" fontAlgn="auto" latinLnBrk="0" hangingPunct="1">
              <a:lnSpc>
                <a:spcPct val="100000"/>
              </a:lnSpc>
              <a:spcBef>
                <a:spcPts val="0"/>
              </a:spcBef>
              <a:spcAft>
                <a:spcPts val="0"/>
              </a:spcAft>
              <a:buClr>
                <a:srgbClr val="4F7913"/>
              </a:buClr>
              <a:buSzTx/>
              <a:buFont typeface="Wingdings" pitchFamily="2" charset="2"/>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p:txBody>
      </p:sp>
      <p:grpSp>
        <p:nvGrpSpPr>
          <p:cNvPr id="27" name="Group 7"/>
          <p:cNvGrpSpPr>
            <a:grpSpLocks/>
          </p:cNvGrpSpPr>
          <p:nvPr/>
        </p:nvGrpSpPr>
        <p:grpSpPr bwMode="auto">
          <a:xfrm>
            <a:off x="741363" y="1557338"/>
            <a:ext cx="3729037" cy="3702050"/>
            <a:chOff x="0" y="0"/>
            <a:chExt cx="2349" cy="2332"/>
          </a:xfrm>
        </p:grpSpPr>
        <p:sp>
          <p:nvSpPr>
            <p:cNvPr id="28" name="未知"/>
            <p:cNvSpPr>
              <a:spLocks/>
            </p:cNvSpPr>
            <p:nvPr/>
          </p:nvSpPr>
          <p:spPr bwMode="auto">
            <a:xfrm flipH="1">
              <a:off x="0" y="584"/>
              <a:ext cx="1171" cy="1164"/>
            </a:xfrm>
            <a:custGeom>
              <a:avLst/>
              <a:gdLst>
                <a:gd name="T0" fmla="*/ 150 w 174"/>
                <a:gd name="T1" fmla="*/ 173 h 173"/>
                <a:gd name="T2" fmla="*/ 174 w 174"/>
                <a:gd name="T3" fmla="*/ 87 h 173"/>
                <a:gd name="T4" fmla="*/ 150 w 174"/>
                <a:gd name="T5" fmla="*/ 0 h 173"/>
                <a:gd name="T6" fmla="*/ 0 w 174"/>
                <a:gd name="T7" fmla="*/ 87 h 173"/>
                <a:gd name="T8" fmla="*/ 150 w 174"/>
                <a:gd name="T9" fmla="*/ 173 h 173"/>
                <a:gd name="T10" fmla="*/ 0 60000 65536"/>
                <a:gd name="T11" fmla="*/ 0 60000 65536"/>
                <a:gd name="T12" fmla="*/ 0 60000 65536"/>
                <a:gd name="T13" fmla="*/ 0 60000 65536"/>
                <a:gd name="T14" fmla="*/ 0 60000 65536"/>
                <a:gd name="T15" fmla="*/ 0 w 174"/>
                <a:gd name="T16" fmla="*/ 0 h 173"/>
                <a:gd name="T17" fmla="*/ 174 w 174"/>
                <a:gd name="T18" fmla="*/ 173 h 173"/>
              </a:gdLst>
              <a:ahLst/>
              <a:cxnLst>
                <a:cxn ang="T10">
                  <a:pos x="T0" y="T1"/>
                </a:cxn>
                <a:cxn ang="T11">
                  <a:pos x="T2" y="T3"/>
                </a:cxn>
                <a:cxn ang="T12">
                  <a:pos x="T4" y="T5"/>
                </a:cxn>
                <a:cxn ang="T13">
                  <a:pos x="T6" y="T7"/>
                </a:cxn>
                <a:cxn ang="T14">
                  <a:pos x="T8" y="T9"/>
                </a:cxn>
              </a:cxnLst>
              <a:rect l="T15" t="T16" r="T17" b="T18"/>
              <a:pathLst>
                <a:path w="174" h="173">
                  <a:moveTo>
                    <a:pt x="150" y="173"/>
                  </a:moveTo>
                  <a:cubicBezTo>
                    <a:pt x="165" y="147"/>
                    <a:pt x="174" y="117"/>
                    <a:pt x="174" y="87"/>
                  </a:cubicBezTo>
                  <a:cubicBezTo>
                    <a:pt x="174" y="56"/>
                    <a:pt x="165" y="26"/>
                    <a:pt x="150" y="0"/>
                  </a:cubicBezTo>
                  <a:lnTo>
                    <a:pt x="0" y="87"/>
                  </a:lnTo>
                  <a:lnTo>
                    <a:pt x="150" y="173"/>
                  </a:lnTo>
                  <a:close/>
                </a:path>
              </a:pathLst>
            </a:custGeom>
            <a:solidFill>
              <a:srgbClr val="C0C0C0"/>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 name="未知"/>
            <p:cNvSpPr>
              <a:spLocks/>
            </p:cNvSpPr>
            <p:nvPr/>
          </p:nvSpPr>
          <p:spPr bwMode="auto">
            <a:xfrm flipH="1">
              <a:off x="162" y="0"/>
              <a:ext cx="1009" cy="1169"/>
            </a:xfrm>
            <a:custGeom>
              <a:avLst/>
              <a:gdLst>
                <a:gd name="T0" fmla="*/ 150 w 150"/>
                <a:gd name="T1" fmla="*/ 87 h 174"/>
                <a:gd name="T2" fmla="*/ 0 w 150"/>
                <a:gd name="T3" fmla="*/ 0 h 174"/>
                <a:gd name="T4" fmla="*/ 0 w 150"/>
                <a:gd name="T5" fmla="*/ 174 h 174"/>
                <a:gd name="T6" fmla="*/ 150 w 150"/>
                <a:gd name="T7" fmla="*/ 87 h 174"/>
                <a:gd name="T8" fmla="*/ 0 60000 65536"/>
                <a:gd name="T9" fmla="*/ 0 60000 65536"/>
                <a:gd name="T10" fmla="*/ 0 60000 65536"/>
                <a:gd name="T11" fmla="*/ 0 60000 65536"/>
                <a:gd name="T12" fmla="*/ 0 w 150"/>
                <a:gd name="T13" fmla="*/ 0 h 174"/>
                <a:gd name="T14" fmla="*/ 150 w 150"/>
                <a:gd name="T15" fmla="*/ 174 h 174"/>
              </a:gdLst>
              <a:ahLst/>
              <a:cxnLst>
                <a:cxn ang="T8">
                  <a:pos x="T0" y="T1"/>
                </a:cxn>
                <a:cxn ang="T9">
                  <a:pos x="T2" y="T3"/>
                </a:cxn>
                <a:cxn ang="T10">
                  <a:pos x="T4" y="T5"/>
                </a:cxn>
                <a:cxn ang="T11">
                  <a:pos x="T6" y="T7"/>
                </a:cxn>
              </a:cxnLst>
              <a:rect l="T12" t="T13" r="T14" b="T15"/>
              <a:pathLst>
                <a:path w="150" h="174">
                  <a:moveTo>
                    <a:pt x="150" y="87"/>
                  </a:moveTo>
                  <a:cubicBezTo>
                    <a:pt x="119" y="33"/>
                    <a:pt x="62" y="0"/>
                    <a:pt x="0" y="0"/>
                  </a:cubicBezTo>
                  <a:lnTo>
                    <a:pt x="0" y="174"/>
                  </a:lnTo>
                  <a:lnTo>
                    <a:pt x="150" y="87"/>
                  </a:lnTo>
                  <a:close/>
                </a:path>
              </a:pathLst>
            </a:custGeom>
            <a:solidFill>
              <a:srgbClr val="C0C0C0"/>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未知"/>
            <p:cNvSpPr>
              <a:spLocks/>
            </p:cNvSpPr>
            <p:nvPr/>
          </p:nvSpPr>
          <p:spPr bwMode="auto">
            <a:xfrm flipH="1">
              <a:off x="162" y="1169"/>
              <a:ext cx="2025" cy="116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 name="T10" fmla="*/ 0 60000 65536"/>
                <a:gd name="T11" fmla="*/ 0 60000 65536"/>
                <a:gd name="T12" fmla="*/ 0 60000 65536"/>
                <a:gd name="T13" fmla="*/ 0 60000 65536"/>
                <a:gd name="T14" fmla="*/ 0 60000 65536"/>
                <a:gd name="T15" fmla="*/ 0 w 301"/>
                <a:gd name="T16" fmla="*/ 0 h 173"/>
                <a:gd name="T17" fmla="*/ 301 w 301"/>
                <a:gd name="T18" fmla="*/ 173 h 173"/>
              </a:gdLst>
              <a:ahLst/>
              <a:cxnLst>
                <a:cxn ang="T10">
                  <a:pos x="T0" y="T1"/>
                </a:cxn>
                <a:cxn ang="T11">
                  <a:pos x="T2" y="T3"/>
                </a:cxn>
                <a:cxn ang="T12">
                  <a:pos x="T4" y="T5"/>
                </a:cxn>
                <a:cxn ang="T13">
                  <a:pos x="T6" y="T7"/>
                </a:cxn>
                <a:cxn ang="T14">
                  <a:pos x="T8" y="T9"/>
                </a:cxn>
              </a:cxnLst>
              <a:rect l="T15" t="T16" r="T17" b="T18"/>
              <a:pathLst>
                <a:path w="301" h="173">
                  <a:moveTo>
                    <a:pt x="0" y="86"/>
                  </a:moveTo>
                  <a:cubicBezTo>
                    <a:pt x="31" y="140"/>
                    <a:pt x="88" y="173"/>
                    <a:pt x="151" y="173"/>
                  </a:cubicBezTo>
                  <a:cubicBezTo>
                    <a:pt x="213" y="173"/>
                    <a:pt x="270" y="140"/>
                    <a:pt x="301" y="86"/>
                  </a:cubicBezTo>
                  <a:lnTo>
                    <a:pt x="151" y="0"/>
                  </a:lnTo>
                  <a:lnTo>
                    <a:pt x="0" y="86"/>
                  </a:lnTo>
                  <a:close/>
                </a:path>
              </a:pathLst>
            </a:custGeom>
            <a:solidFill>
              <a:srgbClr val="C0C0C0"/>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未知"/>
            <p:cNvSpPr>
              <a:spLocks/>
            </p:cNvSpPr>
            <p:nvPr/>
          </p:nvSpPr>
          <p:spPr bwMode="auto">
            <a:xfrm flipH="1">
              <a:off x="1171" y="0"/>
              <a:ext cx="1178" cy="1748"/>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 name="T10" fmla="*/ 0 60000 65536"/>
                <a:gd name="T11" fmla="*/ 0 60000 65536"/>
                <a:gd name="T12" fmla="*/ 0 60000 65536"/>
                <a:gd name="T13" fmla="*/ 0 60000 65536"/>
                <a:gd name="T14" fmla="*/ 0 60000 65536"/>
                <a:gd name="T15" fmla="*/ 0 w 175"/>
                <a:gd name="T16" fmla="*/ 0 h 260"/>
                <a:gd name="T17" fmla="*/ 175 w 175"/>
                <a:gd name="T18" fmla="*/ 260 h 260"/>
              </a:gdLst>
              <a:ahLst/>
              <a:cxnLst>
                <a:cxn ang="T10">
                  <a:pos x="T0" y="T1"/>
                </a:cxn>
                <a:cxn ang="T11">
                  <a:pos x="T2" y="T3"/>
                </a:cxn>
                <a:cxn ang="T12">
                  <a:pos x="T4" y="T5"/>
                </a:cxn>
                <a:cxn ang="T13">
                  <a:pos x="T6" y="T7"/>
                </a:cxn>
                <a:cxn ang="T14">
                  <a:pos x="T8" y="T9"/>
                </a:cxn>
              </a:cxnLst>
              <a:rect l="T15" t="T16" r="T17" b="T18"/>
              <a:pathLst>
                <a:path w="175" h="260">
                  <a:moveTo>
                    <a:pt x="174" y="0"/>
                  </a:moveTo>
                  <a:cubicBezTo>
                    <a:pt x="78" y="0"/>
                    <a:pt x="1" y="77"/>
                    <a:pt x="1" y="173"/>
                  </a:cubicBezTo>
                  <a:cubicBezTo>
                    <a:pt x="0" y="204"/>
                    <a:pt x="9" y="234"/>
                    <a:pt x="24" y="260"/>
                  </a:cubicBezTo>
                  <a:lnTo>
                    <a:pt x="175" y="174"/>
                  </a:lnTo>
                  <a:lnTo>
                    <a:pt x="174" y="0"/>
                  </a:lnTo>
                  <a:close/>
                </a:path>
              </a:pathLst>
            </a:custGeom>
            <a:solidFill>
              <a:srgbClr val="C0C0C0"/>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2" name="未知"/>
          <p:cNvSpPr>
            <a:spLocks/>
          </p:cNvSpPr>
          <p:nvPr/>
        </p:nvSpPr>
        <p:spPr bwMode="auto">
          <a:xfrm flipH="1" flipV="1">
            <a:off x="1292225" y="2133600"/>
            <a:ext cx="1319213" cy="2641600"/>
          </a:xfrm>
          <a:custGeom>
            <a:avLst/>
            <a:gdLst>
              <a:gd name="T0" fmla="*/ 0 w 174"/>
              <a:gd name="T1" fmla="*/ 347 h 348"/>
              <a:gd name="T2" fmla="*/ 174 w 174"/>
              <a:gd name="T3" fmla="*/ 174 h 348"/>
              <a:gd name="T4" fmla="*/ 0 w 174"/>
              <a:gd name="T5" fmla="*/ 0 h 348"/>
              <a:gd name="T6" fmla="*/ 0 w 174"/>
              <a:gd name="T7" fmla="*/ 174 h 348"/>
              <a:gd name="T8" fmla="*/ 0 w 174"/>
              <a:gd name="T9" fmla="*/ 347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0" y="347"/>
                </a:moveTo>
                <a:cubicBezTo>
                  <a:pt x="96" y="348"/>
                  <a:pt x="174" y="270"/>
                  <a:pt x="174" y="174"/>
                </a:cubicBezTo>
                <a:cubicBezTo>
                  <a:pt x="174" y="77"/>
                  <a:pt x="96" y="0"/>
                  <a:pt x="0" y="0"/>
                </a:cubicBezTo>
                <a:lnTo>
                  <a:pt x="0" y="174"/>
                </a:lnTo>
                <a:lnTo>
                  <a:pt x="0" y="347"/>
                </a:lnTo>
                <a:close/>
              </a:path>
            </a:pathLst>
          </a:custGeom>
          <a:solidFill>
            <a:srgbClr val="4F7913"/>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未知"/>
          <p:cNvSpPr>
            <a:spLocks/>
          </p:cNvSpPr>
          <p:nvPr/>
        </p:nvSpPr>
        <p:spPr bwMode="auto">
          <a:xfrm flipH="1" flipV="1">
            <a:off x="2601913" y="2133600"/>
            <a:ext cx="1146175" cy="1314450"/>
          </a:xfrm>
          <a:custGeom>
            <a:avLst/>
            <a:gdLst>
              <a:gd name="T0" fmla="*/ 0 w 151"/>
              <a:gd name="T1" fmla="*/ 86 h 173"/>
              <a:gd name="T2" fmla="*/ 151 w 151"/>
              <a:gd name="T3" fmla="*/ 173 h 173"/>
              <a:gd name="T4" fmla="*/ 151 w 151"/>
              <a:gd name="T5" fmla="*/ 0 h 173"/>
              <a:gd name="T6" fmla="*/ 0 w 151"/>
              <a:gd name="T7" fmla="*/ 86 h 173"/>
              <a:gd name="T8" fmla="*/ 0 60000 65536"/>
              <a:gd name="T9" fmla="*/ 0 60000 65536"/>
              <a:gd name="T10" fmla="*/ 0 60000 65536"/>
              <a:gd name="T11" fmla="*/ 0 60000 65536"/>
              <a:gd name="T12" fmla="*/ 0 w 151"/>
              <a:gd name="T13" fmla="*/ 0 h 173"/>
              <a:gd name="T14" fmla="*/ 151 w 151"/>
              <a:gd name="T15" fmla="*/ 173 h 173"/>
            </a:gdLst>
            <a:ahLst/>
            <a:cxnLst>
              <a:cxn ang="T8">
                <a:pos x="T0" y="T1"/>
              </a:cxn>
              <a:cxn ang="T9">
                <a:pos x="T2" y="T3"/>
              </a:cxn>
              <a:cxn ang="T10">
                <a:pos x="T4" y="T5"/>
              </a:cxn>
              <a:cxn ang="T11">
                <a:pos x="T6" y="T7"/>
              </a:cxn>
            </a:cxnLst>
            <a:rect l="T12" t="T13" r="T14" b="T15"/>
            <a:pathLst>
              <a:path w="151" h="173">
                <a:moveTo>
                  <a:pt x="0" y="86"/>
                </a:moveTo>
                <a:cubicBezTo>
                  <a:pt x="31" y="140"/>
                  <a:pt x="88" y="173"/>
                  <a:pt x="151" y="173"/>
                </a:cubicBezTo>
                <a:lnTo>
                  <a:pt x="151" y="0"/>
                </a:lnTo>
                <a:lnTo>
                  <a:pt x="0" y="86"/>
                </a:lnTo>
                <a:close/>
              </a:path>
            </a:pathLst>
          </a:custGeom>
          <a:solidFill>
            <a:srgbClr val="DDDDDD"/>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未知"/>
          <p:cNvSpPr>
            <a:spLocks/>
          </p:cNvSpPr>
          <p:nvPr/>
        </p:nvSpPr>
        <p:spPr bwMode="auto">
          <a:xfrm flipH="1" flipV="1">
            <a:off x="2601913" y="3454400"/>
            <a:ext cx="1146175" cy="1320800"/>
          </a:xfrm>
          <a:custGeom>
            <a:avLst/>
            <a:gdLst>
              <a:gd name="T0" fmla="*/ 150 w 151"/>
              <a:gd name="T1" fmla="*/ 0 h 174"/>
              <a:gd name="T2" fmla="*/ 0 w 151"/>
              <a:gd name="T3" fmla="*/ 87 h 174"/>
              <a:gd name="T4" fmla="*/ 151 w 151"/>
              <a:gd name="T5" fmla="*/ 174 h 174"/>
              <a:gd name="T6" fmla="*/ 150 w 151"/>
              <a:gd name="T7" fmla="*/ 0 h 174"/>
              <a:gd name="T8" fmla="*/ 0 60000 65536"/>
              <a:gd name="T9" fmla="*/ 0 60000 65536"/>
              <a:gd name="T10" fmla="*/ 0 60000 65536"/>
              <a:gd name="T11" fmla="*/ 0 60000 65536"/>
              <a:gd name="T12" fmla="*/ 0 w 151"/>
              <a:gd name="T13" fmla="*/ 0 h 174"/>
              <a:gd name="T14" fmla="*/ 151 w 151"/>
              <a:gd name="T15" fmla="*/ 174 h 174"/>
            </a:gdLst>
            <a:ahLst/>
            <a:cxnLst>
              <a:cxn ang="T8">
                <a:pos x="T0" y="T1"/>
              </a:cxn>
              <a:cxn ang="T9">
                <a:pos x="T2" y="T3"/>
              </a:cxn>
              <a:cxn ang="T10">
                <a:pos x="T4" y="T5"/>
              </a:cxn>
              <a:cxn ang="T11">
                <a:pos x="T6" y="T7"/>
              </a:cxn>
            </a:cxnLst>
            <a:rect l="T12" t="T13" r="T14" b="T15"/>
            <a:pathLst>
              <a:path w="151" h="174">
                <a:moveTo>
                  <a:pt x="150" y="0"/>
                </a:moveTo>
                <a:cubicBezTo>
                  <a:pt x="88" y="0"/>
                  <a:pt x="31" y="33"/>
                  <a:pt x="0" y="87"/>
                </a:cubicBezTo>
                <a:lnTo>
                  <a:pt x="151" y="174"/>
                </a:lnTo>
                <a:lnTo>
                  <a:pt x="150" y="0"/>
                </a:lnTo>
                <a:close/>
              </a:path>
            </a:pathLst>
          </a:custGeom>
          <a:solidFill>
            <a:srgbClr val="DDDDDD"/>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未知"/>
          <p:cNvSpPr>
            <a:spLocks/>
          </p:cNvSpPr>
          <p:nvPr/>
        </p:nvSpPr>
        <p:spPr bwMode="auto">
          <a:xfrm>
            <a:off x="1624013" y="2349500"/>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未知"/>
          <p:cNvSpPr>
            <a:spLocks/>
          </p:cNvSpPr>
          <p:nvPr/>
        </p:nvSpPr>
        <p:spPr bwMode="auto">
          <a:xfrm rot="10800000">
            <a:off x="2600325" y="2668588"/>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未知"/>
          <p:cNvSpPr>
            <a:spLocks/>
          </p:cNvSpPr>
          <p:nvPr/>
        </p:nvSpPr>
        <p:spPr bwMode="auto">
          <a:xfrm flipH="1" flipV="1">
            <a:off x="2613025" y="2411413"/>
            <a:ext cx="2101850" cy="2073275"/>
          </a:xfrm>
          <a:custGeom>
            <a:avLst/>
            <a:gdLst>
              <a:gd name="T0" fmla="*/ 24 w 175"/>
              <a:gd name="T1" fmla="*/ 0 h 173"/>
              <a:gd name="T2" fmla="*/ 1 w 175"/>
              <a:gd name="T3" fmla="*/ 86 h 173"/>
              <a:gd name="T4" fmla="*/ 24 w 175"/>
              <a:gd name="T5" fmla="*/ 173 h 173"/>
              <a:gd name="T6" fmla="*/ 175 w 175"/>
              <a:gd name="T7" fmla="*/ 87 h 173"/>
              <a:gd name="T8" fmla="*/ 24 w 175"/>
              <a:gd name="T9" fmla="*/ 0 h 173"/>
              <a:gd name="T10" fmla="*/ 0 60000 65536"/>
              <a:gd name="T11" fmla="*/ 0 60000 65536"/>
              <a:gd name="T12" fmla="*/ 0 60000 65536"/>
              <a:gd name="T13" fmla="*/ 0 60000 65536"/>
              <a:gd name="T14" fmla="*/ 0 60000 65536"/>
              <a:gd name="T15" fmla="*/ 0 w 175"/>
              <a:gd name="T16" fmla="*/ 0 h 173"/>
              <a:gd name="T17" fmla="*/ 175 w 175"/>
              <a:gd name="T18" fmla="*/ 173 h 173"/>
            </a:gdLst>
            <a:ahLst/>
            <a:cxnLst>
              <a:cxn ang="T10">
                <a:pos x="T0" y="T1"/>
              </a:cxn>
              <a:cxn ang="T11">
                <a:pos x="T2" y="T3"/>
              </a:cxn>
              <a:cxn ang="T12">
                <a:pos x="T4" y="T5"/>
              </a:cxn>
              <a:cxn ang="T13">
                <a:pos x="T6" y="T7"/>
              </a:cxn>
              <a:cxn ang="T14">
                <a:pos x="T8" y="T9"/>
              </a:cxn>
            </a:cxnLst>
            <a:rect l="T15" t="T16" r="T17" b="T18"/>
            <a:pathLst>
              <a:path w="175" h="173">
                <a:moveTo>
                  <a:pt x="24" y="0"/>
                </a:moveTo>
                <a:cubicBezTo>
                  <a:pt x="9" y="26"/>
                  <a:pt x="1" y="56"/>
                  <a:pt x="1" y="86"/>
                </a:cubicBezTo>
                <a:cubicBezTo>
                  <a:pt x="0" y="117"/>
                  <a:pt x="9" y="147"/>
                  <a:pt x="24" y="173"/>
                </a:cubicBezTo>
                <a:lnTo>
                  <a:pt x="175" y="87"/>
                </a:lnTo>
                <a:lnTo>
                  <a:pt x="24" y="0"/>
                </a:lnTo>
                <a:close/>
              </a:path>
            </a:pathLst>
          </a:custGeom>
          <a:gradFill rotWithShape="1">
            <a:gsLst>
              <a:gs pos="0">
                <a:srgbClr val="4F7913"/>
              </a:gs>
              <a:gs pos="100000">
                <a:srgbClr val="6FC01E"/>
              </a:gs>
            </a:gsLst>
            <a:lin ang="5400000" scaled="1"/>
          </a:gra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Text Box 18"/>
          <p:cNvSpPr txBox="1">
            <a:spLocks noChangeArrowheads="1"/>
          </p:cNvSpPr>
          <p:nvPr/>
        </p:nvSpPr>
        <p:spPr bwMode="auto">
          <a:xfrm>
            <a:off x="1289050" y="3186113"/>
            <a:ext cx="12096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latin typeface="Arial" charset="0"/>
                <a:ea typeface="华文细黑" pitchFamily="2" charset="-122"/>
              </a:rPr>
              <a:t>此处添加内容</a:t>
            </a:r>
          </a:p>
        </p:txBody>
      </p:sp>
      <p:sp>
        <p:nvSpPr>
          <p:cNvPr id="39" name="Text Box 19"/>
          <p:cNvSpPr txBox="1">
            <a:spLocks noChangeArrowheads="1"/>
          </p:cNvSpPr>
          <p:nvPr/>
        </p:nvSpPr>
        <p:spPr bwMode="auto">
          <a:xfrm>
            <a:off x="3279775" y="3271838"/>
            <a:ext cx="12096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latin typeface="Arial" charset="0"/>
                <a:ea typeface="华文细黑" pitchFamily="2" charset="-122"/>
              </a:rPr>
              <a:t>此处添加内容</a:t>
            </a:r>
          </a:p>
        </p:txBody>
      </p:sp>
      <p:sp>
        <p:nvSpPr>
          <p:cNvPr id="40" name="WordArt 20"/>
          <p:cNvSpPr>
            <a:spLocks noChangeArrowheads="1" noChangeShapeType="1"/>
          </p:cNvSpPr>
          <p:nvPr/>
        </p:nvSpPr>
        <p:spPr bwMode="auto">
          <a:xfrm rot="19732608">
            <a:off x="1311275" y="2057400"/>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41" name="WordArt 21"/>
          <p:cNvSpPr>
            <a:spLocks noChangeArrowheads="1" noChangeShapeType="1"/>
          </p:cNvSpPr>
          <p:nvPr/>
        </p:nvSpPr>
        <p:spPr bwMode="auto">
          <a:xfrm rot="2039309">
            <a:off x="2822575" y="2066925"/>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42" name="WordArt 22"/>
          <p:cNvSpPr>
            <a:spLocks noChangeArrowheads="1" noChangeShapeType="1"/>
          </p:cNvSpPr>
          <p:nvPr/>
        </p:nvSpPr>
        <p:spPr bwMode="auto">
          <a:xfrm rot="16200000">
            <a:off x="576263" y="3306762"/>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43" name="WordArt 23"/>
          <p:cNvSpPr>
            <a:spLocks noChangeArrowheads="1" noChangeShapeType="1"/>
          </p:cNvSpPr>
          <p:nvPr/>
        </p:nvSpPr>
        <p:spPr bwMode="auto">
          <a:xfrm>
            <a:off x="2038350" y="4819650"/>
            <a:ext cx="1085850" cy="1809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Tree>
    <p:extLst>
      <p:ext uri="{BB962C8B-B14F-4D97-AF65-F5344CB8AC3E}">
        <p14:creationId xmlns:p14="http://schemas.microsoft.com/office/powerpoint/2010/main" val="1580430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utoShape 3"/>
          <p:cNvSpPr>
            <a:spLocks noChangeArrowheads="1"/>
          </p:cNvSpPr>
          <p:nvPr/>
        </p:nvSpPr>
        <p:spPr bwMode="auto">
          <a:xfrm rot="5400000">
            <a:off x="1467644" y="1158082"/>
            <a:ext cx="1728787" cy="2578100"/>
          </a:xfrm>
          <a:prstGeom prst="upArrowCallout">
            <a:avLst>
              <a:gd name="adj1" fmla="val 33824"/>
              <a:gd name="adj2" fmla="val 25000"/>
              <a:gd name="adj3" fmla="val 20477"/>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AutoShape 4"/>
          <p:cNvSpPr>
            <a:spLocks noChangeArrowheads="1"/>
          </p:cNvSpPr>
          <p:nvPr/>
        </p:nvSpPr>
        <p:spPr bwMode="auto">
          <a:xfrm rot="10800000">
            <a:off x="3635375" y="1582738"/>
            <a:ext cx="1763713" cy="2016125"/>
          </a:xfrm>
          <a:prstGeom prst="upArrowCallout">
            <a:avLst>
              <a:gd name="adj1" fmla="val 33824"/>
              <a:gd name="adj2" fmla="val 25000"/>
              <a:gd name="adj3" fmla="val 15697"/>
              <a:gd name="adj4" fmla="val 86269"/>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AutoShape 5"/>
          <p:cNvSpPr>
            <a:spLocks noChangeArrowheads="1"/>
          </p:cNvSpPr>
          <p:nvPr/>
        </p:nvSpPr>
        <p:spPr bwMode="auto">
          <a:xfrm rot="16200000">
            <a:off x="5867400" y="1150938"/>
            <a:ext cx="1728787" cy="2592388"/>
          </a:xfrm>
          <a:prstGeom prst="upArrowCallout">
            <a:avLst>
              <a:gd name="adj1" fmla="val 33824"/>
              <a:gd name="adj2" fmla="val 25000"/>
              <a:gd name="adj3" fmla="val 20591"/>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29" name="Group 6"/>
          <p:cNvGrpSpPr>
            <a:grpSpLocks/>
          </p:cNvGrpSpPr>
          <p:nvPr/>
        </p:nvGrpSpPr>
        <p:grpSpPr bwMode="auto">
          <a:xfrm>
            <a:off x="1050925" y="3630613"/>
            <a:ext cx="6977063" cy="684212"/>
            <a:chOff x="0" y="0"/>
            <a:chExt cx="4354" cy="992"/>
          </a:xfrm>
        </p:grpSpPr>
        <p:sp>
          <p:nvSpPr>
            <p:cNvPr id="30" name="Rectangle 7"/>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Line 8"/>
            <p:cNvSpPr>
              <a:spLocks noChangeShapeType="1"/>
            </p:cNvSpPr>
            <p:nvPr/>
          </p:nvSpPr>
          <p:spPr bwMode="auto">
            <a:xfrm>
              <a:off x="0" y="809"/>
              <a:ext cx="435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AutoShape 9"/>
            <p:cNvSpPr>
              <a:spLocks noChangeArrowheads="1"/>
            </p:cNvSpPr>
            <p:nvPr/>
          </p:nvSpPr>
          <p:spPr bwMode="auto">
            <a:xfrm>
              <a:off x="0" y="811"/>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3" name="Rectangle 10"/>
          <p:cNvSpPr>
            <a:spLocks noChangeArrowheads="1"/>
          </p:cNvSpPr>
          <p:nvPr/>
        </p:nvSpPr>
        <p:spPr bwMode="auto">
          <a:xfrm>
            <a:off x="1069975" y="3627438"/>
            <a:ext cx="6958013"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sz="1600" i="0">
                <a:solidFill>
                  <a:srgbClr val="333333"/>
                </a:solidFill>
                <a:latin typeface="华文细黑" pitchFamily="2" charset="-122"/>
              </a:rPr>
              <a:t>单击此处添加段落文字内容     单击此处添加段落文字内容</a:t>
            </a:r>
          </a:p>
        </p:txBody>
      </p:sp>
      <p:grpSp>
        <p:nvGrpSpPr>
          <p:cNvPr id="34" name="Group 11"/>
          <p:cNvGrpSpPr>
            <a:grpSpLocks/>
          </p:cNvGrpSpPr>
          <p:nvPr/>
        </p:nvGrpSpPr>
        <p:grpSpPr bwMode="auto">
          <a:xfrm>
            <a:off x="1050925" y="4376738"/>
            <a:ext cx="6977063" cy="684212"/>
            <a:chOff x="0" y="0"/>
            <a:chExt cx="4354" cy="992"/>
          </a:xfrm>
        </p:grpSpPr>
        <p:sp>
          <p:nvSpPr>
            <p:cNvPr id="35" name="Rectangle 12"/>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Line 13"/>
            <p:cNvSpPr>
              <a:spLocks noChangeShapeType="1"/>
            </p:cNvSpPr>
            <p:nvPr/>
          </p:nvSpPr>
          <p:spPr bwMode="auto">
            <a:xfrm>
              <a:off x="0" y="809"/>
              <a:ext cx="435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AutoShape 14"/>
            <p:cNvSpPr>
              <a:spLocks noChangeArrowheads="1"/>
            </p:cNvSpPr>
            <p:nvPr/>
          </p:nvSpPr>
          <p:spPr bwMode="auto">
            <a:xfrm>
              <a:off x="0" y="811"/>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8" name="Group 15"/>
          <p:cNvGrpSpPr>
            <a:grpSpLocks/>
          </p:cNvGrpSpPr>
          <p:nvPr/>
        </p:nvGrpSpPr>
        <p:grpSpPr bwMode="auto">
          <a:xfrm>
            <a:off x="1050925" y="5075238"/>
            <a:ext cx="6977063" cy="684212"/>
            <a:chOff x="0" y="0"/>
            <a:chExt cx="4354" cy="992"/>
          </a:xfrm>
        </p:grpSpPr>
        <p:sp>
          <p:nvSpPr>
            <p:cNvPr id="39" name="Rectangle 16"/>
            <p:cNvSpPr>
              <a:spLocks noChangeArrowheads="1"/>
            </p:cNvSpPr>
            <p:nvPr/>
          </p:nvSpPr>
          <p:spPr bwMode="auto">
            <a:xfrm>
              <a:off x="0" y="0"/>
              <a:ext cx="4354" cy="809"/>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Line 17"/>
            <p:cNvSpPr>
              <a:spLocks noChangeShapeType="1"/>
            </p:cNvSpPr>
            <p:nvPr/>
          </p:nvSpPr>
          <p:spPr bwMode="auto">
            <a:xfrm>
              <a:off x="0" y="809"/>
              <a:ext cx="435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AutoShape 18"/>
            <p:cNvSpPr>
              <a:spLocks noChangeArrowheads="1"/>
            </p:cNvSpPr>
            <p:nvPr/>
          </p:nvSpPr>
          <p:spPr bwMode="auto">
            <a:xfrm>
              <a:off x="0" y="811"/>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42" name="Rectangle 19"/>
          <p:cNvSpPr>
            <a:spLocks noChangeArrowheads="1"/>
          </p:cNvSpPr>
          <p:nvPr/>
        </p:nvSpPr>
        <p:spPr bwMode="auto">
          <a:xfrm>
            <a:off x="1069975" y="5060950"/>
            <a:ext cx="6958013"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sz="1600" i="0">
                <a:solidFill>
                  <a:srgbClr val="333333"/>
                </a:solidFill>
                <a:latin typeface="华文细黑" pitchFamily="2" charset="-122"/>
              </a:rPr>
              <a:t>单击此处添加段落文字内容     单击此处添加段落文字内容</a:t>
            </a:r>
          </a:p>
        </p:txBody>
      </p:sp>
      <p:sp>
        <p:nvSpPr>
          <p:cNvPr id="43" name="Rectangle 20"/>
          <p:cNvSpPr>
            <a:spLocks noChangeArrowheads="1"/>
          </p:cNvSpPr>
          <p:nvPr/>
        </p:nvSpPr>
        <p:spPr bwMode="auto">
          <a:xfrm>
            <a:off x="1042988" y="1582738"/>
            <a:ext cx="2233612"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p:txBody>
      </p:sp>
      <p:sp>
        <p:nvSpPr>
          <p:cNvPr id="44" name="Rectangle 21"/>
          <p:cNvSpPr>
            <a:spLocks noChangeArrowheads="1"/>
          </p:cNvSpPr>
          <p:nvPr/>
        </p:nvSpPr>
        <p:spPr bwMode="auto">
          <a:xfrm>
            <a:off x="5795963" y="1582738"/>
            <a:ext cx="2233612"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p:txBody>
      </p:sp>
      <p:sp>
        <p:nvSpPr>
          <p:cNvPr id="45" name="WordArt 22"/>
          <p:cNvSpPr>
            <a:spLocks noChangeArrowheads="1" noChangeShapeType="1"/>
          </p:cNvSpPr>
          <p:nvPr/>
        </p:nvSpPr>
        <p:spPr bwMode="auto">
          <a:xfrm>
            <a:off x="3795713" y="2309813"/>
            <a:ext cx="1450975" cy="2095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46" name="AutoShape 23"/>
          <p:cNvSpPr>
            <a:spLocks noChangeArrowheads="1"/>
          </p:cNvSpPr>
          <p:nvPr/>
        </p:nvSpPr>
        <p:spPr bwMode="auto">
          <a:xfrm rot="10800000">
            <a:off x="5795963" y="1439863"/>
            <a:ext cx="2232025" cy="131762"/>
          </a:xfrm>
          <a:custGeom>
            <a:avLst/>
            <a:gdLst>
              <a:gd name="T0" fmla="*/ 2176638 w 21600"/>
              <a:gd name="T1" fmla="*/ 65881 h 21600"/>
              <a:gd name="T2" fmla="*/ 1116013 w 21600"/>
              <a:gd name="T3" fmla="*/ 131762 h 21600"/>
              <a:gd name="T4" fmla="*/ 55387 w 21600"/>
              <a:gd name="T5" fmla="*/ 65881 h 21600"/>
              <a:gd name="T6" fmla="*/ 1116013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C0C0C0">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7" name="AutoShape 24"/>
          <p:cNvSpPr>
            <a:spLocks noChangeArrowheads="1"/>
          </p:cNvSpPr>
          <p:nvPr/>
        </p:nvSpPr>
        <p:spPr bwMode="auto">
          <a:xfrm rot="10800000">
            <a:off x="1042988" y="1439863"/>
            <a:ext cx="2232025" cy="131762"/>
          </a:xfrm>
          <a:custGeom>
            <a:avLst/>
            <a:gdLst>
              <a:gd name="T0" fmla="*/ 2176638 w 21600"/>
              <a:gd name="T1" fmla="*/ 65881 h 21600"/>
              <a:gd name="T2" fmla="*/ 1116013 w 21600"/>
              <a:gd name="T3" fmla="*/ 131762 h 21600"/>
              <a:gd name="T4" fmla="*/ 55387 w 21600"/>
              <a:gd name="T5" fmla="*/ 65881 h 21600"/>
              <a:gd name="T6" fmla="*/ 1116013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C0C0C0">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 name="AutoShape 25"/>
          <p:cNvSpPr>
            <a:spLocks noChangeArrowheads="1"/>
          </p:cNvSpPr>
          <p:nvPr/>
        </p:nvSpPr>
        <p:spPr bwMode="auto">
          <a:xfrm rot="10800000">
            <a:off x="3635375" y="1449388"/>
            <a:ext cx="1758950" cy="123825"/>
          </a:xfrm>
          <a:custGeom>
            <a:avLst/>
            <a:gdLst>
              <a:gd name="T0" fmla="*/ 1715302 w 21600"/>
              <a:gd name="T1" fmla="*/ 61912 h 21600"/>
              <a:gd name="T2" fmla="*/ 879475 w 21600"/>
              <a:gd name="T3" fmla="*/ 123825 h 21600"/>
              <a:gd name="T4" fmla="*/ 43648 w 21600"/>
              <a:gd name="T5" fmla="*/ 61912 h 21600"/>
              <a:gd name="T6" fmla="*/ 879475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9" name="Rectangle 26"/>
          <p:cNvSpPr>
            <a:spLocks noChangeArrowheads="1"/>
          </p:cNvSpPr>
          <p:nvPr/>
        </p:nvSpPr>
        <p:spPr bwMode="auto">
          <a:xfrm>
            <a:off x="1069975" y="4400550"/>
            <a:ext cx="6958013"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sz="1600" i="0">
                <a:solidFill>
                  <a:srgbClr val="333333"/>
                </a:solidFill>
                <a:latin typeface="华文细黑" pitchFamily="2" charset="-122"/>
              </a:rPr>
              <a:t>单击此处添加段落文字内容     单击此处添加段落文字内容</a:t>
            </a:r>
          </a:p>
        </p:txBody>
      </p:sp>
    </p:spTree>
    <p:extLst>
      <p:ext uri="{BB962C8B-B14F-4D97-AF65-F5344CB8AC3E}">
        <p14:creationId xmlns:p14="http://schemas.microsoft.com/office/powerpoint/2010/main" val="1463581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3"/>
          <p:cNvSpPr>
            <a:spLocks noChangeArrowheads="1"/>
          </p:cNvSpPr>
          <p:nvPr/>
        </p:nvSpPr>
        <p:spPr bwMode="auto">
          <a:xfrm rot="10800000">
            <a:off x="468313" y="5604669"/>
            <a:ext cx="8280400" cy="334963"/>
          </a:xfrm>
          <a:custGeom>
            <a:avLst/>
            <a:gdLst>
              <a:gd name="T0" fmla="*/ 8280400 w 21600"/>
              <a:gd name="T1" fmla="*/ 167482 h 21600"/>
              <a:gd name="T2" fmla="*/ 4140200 w 21600"/>
              <a:gd name="T3" fmla="*/ 334963 h 21600"/>
              <a:gd name="T4" fmla="*/ 0 w 21600"/>
              <a:gd name="T5" fmla="*/ 167482 h 21600"/>
              <a:gd name="T6" fmla="*/ 4140200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000000">
                  <a:alpha val="0"/>
                </a:srgbClr>
              </a:gs>
              <a:gs pos="100000">
                <a:srgbClr val="000000">
                  <a:alpha val="17998"/>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AutoShape 4"/>
          <p:cNvSpPr>
            <a:spLocks noChangeArrowheads="1"/>
          </p:cNvSpPr>
          <p:nvPr/>
        </p:nvSpPr>
        <p:spPr bwMode="auto">
          <a:xfrm>
            <a:off x="468313" y="1953419"/>
            <a:ext cx="8280400" cy="3600450"/>
          </a:xfrm>
          <a:prstGeom prst="upArrowCallout">
            <a:avLst>
              <a:gd name="adj1" fmla="val 229982"/>
              <a:gd name="adj2" fmla="val 114991"/>
              <a:gd name="adj3" fmla="val 12375"/>
              <a:gd name="adj4" fmla="val 87625"/>
            </a:avLst>
          </a:prstGeom>
          <a:gradFill rotWithShape="1">
            <a:gsLst>
              <a:gs pos="0">
                <a:srgbClr val="DDDDDD"/>
              </a:gs>
              <a:gs pos="100000">
                <a:srgbClr val="C0C0C0"/>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Rectangle 5"/>
          <p:cNvSpPr>
            <a:spLocks noChangeArrowheads="1"/>
          </p:cNvSpPr>
          <p:nvPr/>
        </p:nvSpPr>
        <p:spPr bwMode="auto">
          <a:xfrm rot="10800000">
            <a:off x="935038" y="3001169"/>
            <a:ext cx="3565525" cy="930275"/>
          </a:xfrm>
          <a:prstGeom prst="rect">
            <a:avLst/>
          </a:prstGeom>
          <a:gradFill rotWithShape="1">
            <a:gsLst>
              <a:gs pos="0">
                <a:srgbClr val="DDDDDD"/>
              </a:gs>
              <a:gs pos="100000">
                <a:srgbClr val="F8F8F8"/>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Rectangle 6"/>
          <p:cNvSpPr>
            <a:spLocks noChangeArrowheads="1"/>
          </p:cNvSpPr>
          <p:nvPr/>
        </p:nvSpPr>
        <p:spPr bwMode="auto">
          <a:xfrm rot="10800000">
            <a:off x="4643438" y="3001169"/>
            <a:ext cx="3565525" cy="930275"/>
          </a:xfrm>
          <a:prstGeom prst="rect">
            <a:avLst/>
          </a:prstGeom>
          <a:gradFill rotWithShape="1">
            <a:gsLst>
              <a:gs pos="0">
                <a:srgbClr val="DDDDDD"/>
              </a:gs>
              <a:gs pos="100000">
                <a:srgbClr val="F8F8F8"/>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Rectangle 7"/>
          <p:cNvSpPr>
            <a:spLocks noChangeArrowheads="1"/>
          </p:cNvSpPr>
          <p:nvPr/>
        </p:nvSpPr>
        <p:spPr bwMode="auto">
          <a:xfrm>
            <a:off x="965200" y="2994819"/>
            <a:ext cx="3535363"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p:txBody>
      </p:sp>
      <p:sp>
        <p:nvSpPr>
          <p:cNvPr id="24" name="Rectangle 8"/>
          <p:cNvSpPr>
            <a:spLocks noChangeArrowheads="1"/>
          </p:cNvSpPr>
          <p:nvPr/>
        </p:nvSpPr>
        <p:spPr bwMode="auto">
          <a:xfrm>
            <a:off x="4643438" y="2994819"/>
            <a:ext cx="3535362"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p:txBody>
      </p:sp>
      <p:sp>
        <p:nvSpPr>
          <p:cNvPr id="25" name="未知"/>
          <p:cNvSpPr>
            <a:spLocks/>
          </p:cNvSpPr>
          <p:nvPr/>
        </p:nvSpPr>
        <p:spPr bwMode="auto">
          <a:xfrm>
            <a:off x="2120900" y="1988344"/>
            <a:ext cx="4972050" cy="276225"/>
          </a:xfrm>
          <a:custGeom>
            <a:avLst/>
            <a:gdLst>
              <a:gd name="T0" fmla="*/ 0 w 862"/>
              <a:gd name="T1" fmla="*/ 209 h 209"/>
              <a:gd name="T2" fmla="*/ 426 w 862"/>
              <a:gd name="T3" fmla="*/ 0 h 209"/>
              <a:gd name="T4" fmla="*/ 862 w 862"/>
              <a:gd name="T5" fmla="*/ 209 h 209"/>
              <a:gd name="T6" fmla="*/ 0 w 862"/>
              <a:gd name="T7" fmla="*/ 209 h 209"/>
              <a:gd name="T8" fmla="*/ 0 60000 65536"/>
              <a:gd name="T9" fmla="*/ 0 60000 65536"/>
              <a:gd name="T10" fmla="*/ 0 60000 65536"/>
              <a:gd name="T11" fmla="*/ 0 60000 65536"/>
              <a:gd name="T12" fmla="*/ 0 w 862"/>
              <a:gd name="T13" fmla="*/ 0 h 209"/>
              <a:gd name="T14" fmla="*/ 862 w 862"/>
              <a:gd name="T15" fmla="*/ 209 h 209"/>
            </a:gdLst>
            <a:ahLst/>
            <a:cxnLst>
              <a:cxn ang="T8">
                <a:pos x="T0" y="T1"/>
              </a:cxn>
              <a:cxn ang="T9">
                <a:pos x="T2" y="T3"/>
              </a:cxn>
              <a:cxn ang="T10">
                <a:pos x="T4" y="T5"/>
              </a:cxn>
              <a:cxn ang="T11">
                <a:pos x="T6" y="T7"/>
              </a:cxn>
            </a:cxnLst>
            <a:rect l="T12" t="T13" r="T14" b="T15"/>
            <a:pathLst>
              <a:path w="862" h="209">
                <a:moveTo>
                  <a:pt x="0" y="209"/>
                </a:moveTo>
                <a:lnTo>
                  <a:pt x="426" y="0"/>
                </a:lnTo>
                <a:lnTo>
                  <a:pt x="862" y="209"/>
                </a:lnTo>
                <a:lnTo>
                  <a:pt x="0" y="209"/>
                </a:lnTo>
                <a:close/>
              </a:path>
            </a:pathLst>
          </a:custGeom>
          <a:gradFill rotWithShape="1">
            <a:gsLst>
              <a:gs pos="0">
                <a:srgbClr val="FFFFFF"/>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Rectangle 10"/>
          <p:cNvSpPr>
            <a:spLocks noChangeArrowheads="1"/>
          </p:cNvSpPr>
          <p:nvPr/>
        </p:nvSpPr>
        <p:spPr bwMode="auto">
          <a:xfrm>
            <a:off x="936625" y="2601119"/>
            <a:ext cx="3563938" cy="287338"/>
          </a:xfrm>
          <a:prstGeom prst="rect">
            <a:avLst/>
          </a:prstGeom>
          <a:gradFill rotWithShape="1">
            <a:gsLst>
              <a:gs pos="0">
                <a:srgbClr val="C0C0C0"/>
              </a:gs>
              <a:gs pos="100000">
                <a:srgbClr val="5F5F5F"/>
              </a:gs>
            </a:gsLst>
            <a:lin ang="5400000" scaled="1"/>
          </a:gradFill>
          <a:ln w="3175">
            <a:solidFill>
              <a:srgbClr val="C0C0C0"/>
            </a:solidFill>
            <a:miter lim="800000"/>
            <a:headEnd/>
            <a:tailEnd/>
          </a:ln>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rgbClr val="FFFFFF"/>
                </a:solidFill>
                <a:effectLst/>
                <a:uLnTx/>
                <a:uFillTx/>
              </a:rPr>
              <a:t>单击此处添加段落文字内容</a:t>
            </a:r>
          </a:p>
        </p:txBody>
      </p:sp>
      <p:sp>
        <p:nvSpPr>
          <p:cNvPr id="27" name="Rectangle 11"/>
          <p:cNvSpPr>
            <a:spLocks noChangeArrowheads="1"/>
          </p:cNvSpPr>
          <p:nvPr/>
        </p:nvSpPr>
        <p:spPr bwMode="auto">
          <a:xfrm>
            <a:off x="4643438" y="2601119"/>
            <a:ext cx="3563937" cy="287338"/>
          </a:xfrm>
          <a:prstGeom prst="rect">
            <a:avLst/>
          </a:prstGeom>
          <a:gradFill rotWithShape="1">
            <a:gsLst>
              <a:gs pos="0">
                <a:srgbClr val="C0C0C0"/>
              </a:gs>
              <a:gs pos="100000">
                <a:srgbClr val="5F5F5F"/>
              </a:gs>
            </a:gsLst>
            <a:lin ang="5400000" scaled="1"/>
          </a:gradFill>
          <a:ln w="3175">
            <a:solidFill>
              <a:srgbClr val="C0C0C0"/>
            </a:solidFill>
            <a:miter lim="800000"/>
            <a:headEnd/>
            <a:tailEnd/>
          </a:ln>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rgbClr val="FFFFFF"/>
                </a:solidFill>
                <a:effectLst/>
                <a:uLnTx/>
                <a:uFillTx/>
              </a:rPr>
              <a:t>单击此处添加段落文字内容</a:t>
            </a:r>
          </a:p>
        </p:txBody>
      </p:sp>
      <p:sp>
        <p:nvSpPr>
          <p:cNvPr id="28" name="Rectangle 12"/>
          <p:cNvSpPr>
            <a:spLocks noChangeArrowheads="1"/>
          </p:cNvSpPr>
          <p:nvPr/>
        </p:nvSpPr>
        <p:spPr bwMode="auto">
          <a:xfrm rot="10800000">
            <a:off x="935038" y="4477544"/>
            <a:ext cx="3565525" cy="930275"/>
          </a:xfrm>
          <a:prstGeom prst="rect">
            <a:avLst/>
          </a:prstGeom>
          <a:gradFill rotWithShape="1">
            <a:gsLst>
              <a:gs pos="0">
                <a:srgbClr val="DDDDDD"/>
              </a:gs>
              <a:gs pos="100000">
                <a:srgbClr val="F8F8F8"/>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 name="Rectangle 13"/>
          <p:cNvSpPr>
            <a:spLocks noChangeArrowheads="1"/>
          </p:cNvSpPr>
          <p:nvPr/>
        </p:nvSpPr>
        <p:spPr bwMode="auto">
          <a:xfrm rot="10800000">
            <a:off x="4643438" y="4477544"/>
            <a:ext cx="3565525" cy="930275"/>
          </a:xfrm>
          <a:prstGeom prst="rect">
            <a:avLst/>
          </a:prstGeom>
          <a:gradFill rotWithShape="1">
            <a:gsLst>
              <a:gs pos="0">
                <a:srgbClr val="DDDDDD"/>
              </a:gs>
              <a:gs pos="100000">
                <a:srgbClr val="F8F8F8"/>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Rectangle 14"/>
          <p:cNvSpPr>
            <a:spLocks noChangeArrowheads="1"/>
          </p:cNvSpPr>
          <p:nvPr/>
        </p:nvSpPr>
        <p:spPr bwMode="auto">
          <a:xfrm>
            <a:off x="965200" y="4471194"/>
            <a:ext cx="3535363"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p:txBody>
      </p:sp>
      <p:sp>
        <p:nvSpPr>
          <p:cNvPr id="31" name="Rectangle 15"/>
          <p:cNvSpPr>
            <a:spLocks noChangeArrowheads="1"/>
          </p:cNvSpPr>
          <p:nvPr/>
        </p:nvSpPr>
        <p:spPr bwMode="auto">
          <a:xfrm>
            <a:off x="4643438" y="4471194"/>
            <a:ext cx="3535362"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p:txBody>
      </p:sp>
      <p:sp>
        <p:nvSpPr>
          <p:cNvPr id="32" name="Rectangle 16"/>
          <p:cNvSpPr>
            <a:spLocks noChangeArrowheads="1"/>
          </p:cNvSpPr>
          <p:nvPr/>
        </p:nvSpPr>
        <p:spPr bwMode="auto">
          <a:xfrm>
            <a:off x="936625" y="4077494"/>
            <a:ext cx="3563938" cy="287338"/>
          </a:xfrm>
          <a:prstGeom prst="rect">
            <a:avLst/>
          </a:prstGeom>
          <a:gradFill rotWithShape="1">
            <a:gsLst>
              <a:gs pos="0">
                <a:srgbClr val="C0C0C0"/>
              </a:gs>
              <a:gs pos="100000">
                <a:srgbClr val="5F5F5F"/>
              </a:gs>
            </a:gsLst>
            <a:lin ang="5400000" scaled="1"/>
          </a:gradFill>
          <a:ln w="3175">
            <a:solidFill>
              <a:srgbClr val="C0C0C0"/>
            </a:solidFill>
            <a:miter lim="800000"/>
            <a:headEnd/>
            <a:tailEnd/>
          </a:ln>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rgbClr val="FFFFFF"/>
                </a:solidFill>
                <a:effectLst/>
                <a:uLnTx/>
                <a:uFillTx/>
              </a:rPr>
              <a:t>单击此处添加段落文字内容</a:t>
            </a:r>
          </a:p>
        </p:txBody>
      </p:sp>
      <p:sp>
        <p:nvSpPr>
          <p:cNvPr id="33" name="Rectangle 17"/>
          <p:cNvSpPr>
            <a:spLocks noChangeArrowheads="1"/>
          </p:cNvSpPr>
          <p:nvPr/>
        </p:nvSpPr>
        <p:spPr bwMode="auto">
          <a:xfrm>
            <a:off x="4643438" y="4077494"/>
            <a:ext cx="3563937" cy="287338"/>
          </a:xfrm>
          <a:prstGeom prst="rect">
            <a:avLst/>
          </a:prstGeom>
          <a:gradFill rotWithShape="1">
            <a:gsLst>
              <a:gs pos="0">
                <a:srgbClr val="C0C0C0"/>
              </a:gs>
              <a:gs pos="100000">
                <a:srgbClr val="5F5F5F"/>
              </a:gs>
            </a:gsLst>
            <a:lin ang="5400000" scaled="1"/>
          </a:gradFill>
          <a:ln w="3175">
            <a:solidFill>
              <a:srgbClr val="C0C0C0"/>
            </a:solidFill>
            <a:miter lim="800000"/>
            <a:headEnd/>
            <a:tailEnd/>
          </a:ln>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rgbClr val="FFFFFF"/>
                </a:solidFill>
                <a:effectLst/>
                <a:uLnTx/>
                <a:uFillTx/>
              </a:rPr>
              <a:t>单击此处添加段落文字内容</a:t>
            </a:r>
          </a:p>
        </p:txBody>
      </p:sp>
      <p:sp>
        <p:nvSpPr>
          <p:cNvPr id="34" name="AutoShape 18"/>
          <p:cNvSpPr>
            <a:spLocks noChangeArrowheads="1"/>
          </p:cNvSpPr>
          <p:nvPr/>
        </p:nvSpPr>
        <p:spPr bwMode="auto">
          <a:xfrm rot="16200000">
            <a:off x="4031456" y="-2438399"/>
            <a:ext cx="1152525" cy="8278812"/>
          </a:xfrm>
          <a:prstGeom prst="chevron">
            <a:avLst>
              <a:gd name="adj" fmla="val 41463"/>
            </a:avLst>
          </a:prstGeom>
          <a:gradFill rotWithShape="1">
            <a:gsLst>
              <a:gs pos="0">
                <a:srgbClr val="6FC01E"/>
              </a:gs>
              <a:gs pos="100000">
                <a:srgbClr val="4F7913"/>
              </a:gs>
            </a:gsLst>
            <a:lin ang="2700000" scaled="1"/>
          </a:gradFill>
          <a:ln w="3175">
            <a:solidFill>
              <a:srgbClr val="C0C0C0"/>
            </a:solidFill>
            <a:miter lim="800000"/>
            <a:headEnd/>
            <a:tailEnd/>
          </a:ln>
        </p:spPr>
        <p:txBody>
          <a:bodyPr vert="eaVert"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smtClean="0">
              <a:ln>
                <a:noFill/>
              </a:ln>
              <a:solidFill>
                <a:sysClr val="windowText" lastClr="000000"/>
              </a:solidFill>
              <a:effectLst/>
              <a:uLnTx/>
              <a:uFillTx/>
            </a:endParaRPr>
          </a:p>
        </p:txBody>
      </p:sp>
      <p:sp>
        <p:nvSpPr>
          <p:cNvPr id="35" name="Rectangle 19"/>
          <p:cNvSpPr>
            <a:spLocks noChangeArrowheads="1"/>
          </p:cNvSpPr>
          <p:nvPr/>
        </p:nvSpPr>
        <p:spPr bwMode="auto">
          <a:xfrm>
            <a:off x="447675" y="1310482"/>
            <a:ext cx="83010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rgbClr val="FFFFFF"/>
                </a:solidFill>
                <a:effectLst/>
                <a:uLnTx/>
                <a:uFillTx/>
              </a:rPr>
              <a:t>单击此处添加段落文字内容</a:t>
            </a:r>
          </a:p>
        </p:txBody>
      </p:sp>
    </p:spTree>
    <p:extLst>
      <p:ext uri="{BB962C8B-B14F-4D97-AF65-F5344CB8AC3E}">
        <p14:creationId xmlns:p14="http://schemas.microsoft.com/office/powerpoint/2010/main" val="2530874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3"/>
          <p:cNvSpPr>
            <a:spLocks noChangeArrowheads="1"/>
          </p:cNvSpPr>
          <p:nvPr/>
        </p:nvSpPr>
        <p:spPr bwMode="auto">
          <a:xfrm>
            <a:off x="3006725" y="3398838"/>
            <a:ext cx="1565275" cy="1989137"/>
          </a:xfrm>
          <a:prstGeom prst="rect">
            <a:avLst/>
          </a:prstGeom>
          <a:gradFill rotWithShape="1">
            <a:gsLst>
              <a:gs pos="0">
                <a:srgbClr val="C0C0C0"/>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smtClean="0">
              <a:ln>
                <a:noFill/>
              </a:ln>
              <a:solidFill>
                <a:sysClr val="windowText" lastClr="000000"/>
              </a:solidFill>
              <a:effectLst/>
              <a:uLnTx/>
              <a:uFillTx/>
            </a:endParaRPr>
          </a:p>
        </p:txBody>
      </p:sp>
      <p:grpSp>
        <p:nvGrpSpPr>
          <p:cNvPr id="28" name="Group 4"/>
          <p:cNvGrpSpPr>
            <a:grpSpLocks/>
          </p:cNvGrpSpPr>
          <p:nvPr/>
        </p:nvGrpSpPr>
        <p:grpSpPr bwMode="auto">
          <a:xfrm>
            <a:off x="889000" y="1463675"/>
            <a:ext cx="7353300" cy="3932238"/>
            <a:chOff x="0" y="0"/>
            <a:chExt cx="4632" cy="2965"/>
          </a:xfrm>
        </p:grpSpPr>
        <p:sp>
          <p:nvSpPr>
            <p:cNvPr id="29" name="Line 5"/>
            <p:cNvSpPr>
              <a:spLocks noChangeShapeType="1"/>
            </p:cNvSpPr>
            <p:nvPr/>
          </p:nvSpPr>
          <p:spPr bwMode="auto">
            <a:xfrm>
              <a:off x="0" y="0"/>
              <a:ext cx="0" cy="2965"/>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Line 6"/>
            <p:cNvSpPr>
              <a:spLocks noChangeShapeType="1"/>
            </p:cNvSpPr>
            <p:nvPr/>
          </p:nvSpPr>
          <p:spPr bwMode="auto">
            <a:xfrm>
              <a:off x="1336" y="0"/>
              <a:ext cx="0" cy="2965"/>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Line 7"/>
            <p:cNvSpPr>
              <a:spLocks noChangeShapeType="1"/>
            </p:cNvSpPr>
            <p:nvPr/>
          </p:nvSpPr>
          <p:spPr bwMode="auto">
            <a:xfrm>
              <a:off x="2320" y="0"/>
              <a:ext cx="0" cy="2965"/>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Line 8"/>
            <p:cNvSpPr>
              <a:spLocks noChangeShapeType="1"/>
            </p:cNvSpPr>
            <p:nvPr/>
          </p:nvSpPr>
          <p:spPr bwMode="auto">
            <a:xfrm>
              <a:off x="3592" y="0"/>
              <a:ext cx="0" cy="2965"/>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Line 9"/>
            <p:cNvSpPr>
              <a:spLocks noChangeShapeType="1"/>
            </p:cNvSpPr>
            <p:nvPr/>
          </p:nvSpPr>
          <p:spPr bwMode="auto">
            <a:xfrm>
              <a:off x="4632" y="0"/>
              <a:ext cx="0" cy="2965"/>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4" name="AutoShape 10"/>
          <p:cNvSpPr>
            <a:spLocks noChangeArrowheads="1"/>
          </p:cNvSpPr>
          <p:nvPr/>
        </p:nvSpPr>
        <p:spPr bwMode="auto">
          <a:xfrm rot="5400000">
            <a:off x="1570832" y="1558131"/>
            <a:ext cx="2322512" cy="3679825"/>
          </a:xfrm>
          <a:prstGeom prst="triangle">
            <a:avLst>
              <a:gd name="adj" fmla="val 50000"/>
            </a:avLst>
          </a:prstGeom>
          <a:gradFill rotWithShape="1">
            <a:gsLst>
              <a:gs pos="0">
                <a:srgbClr val="6FC01E"/>
              </a:gs>
              <a:gs pos="100000">
                <a:srgbClr val="4F7913"/>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AutoShape 11"/>
          <p:cNvSpPr>
            <a:spLocks noChangeArrowheads="1"/>
          </p:cNvSpPr>
          <p:nvPr/>
        </p:nvSpPr>
        <p:spPr bwMode="auto">
          <a:xfrm rot="5400000">
            <a:off x="3308350" y="2622550"/>
            <a:ext cx="977900" cy="1549400"/>
          </a:xfrm>
          <a:prstGeom prst="triangle">
            <a:avLst>
              <a:gd name="adj" fmla="val 50000"/>
            </a:avLst>
          </a:prstGeom>
          <a:gradFill rotWithShape="1">
            <a:gsLst>
              <a:gs pos="0">
                <a:srgbClr val="6FC01E"/>
              </a:gs>
              <a:gs pos="100000">
                <a:srgbClr val="4F7913"/>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WordArt 12"/>
          <p:cNvSpPr>
            <a:spLocks noChangeArrowheads="1" noChangeShapeType="1"/>
          </p:cNvSpPr>
          <p:nvPr/>
        </p:nvSpPr>
        <p:spPr bwMode="auto">
          <a:xfrm>
            <a:off x="1247775" y="1730375"/>
            <a:ext cx="1381125" cy="187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2400" kern="10">
                <a:latin typeface="黑体"/>
                <a:ea typeface="黑体"/>
              </a:rPr>
              <a:t>双击添加标题文字</a:t>
            </a:r>
          </a:p>
        </p:txBody>
      </p:sp>
      <p:sp>
        <p:nvSpPr>
          <p:cNvPr id="37" name="Rectangle 13"/>
          <p:cNvSpPr>
            <a:spLocks noChangeArrowheads="1"/>
          </p:cNvSpPr>
          <p:nvPr/>
        </p:nvSpPr>
        <p:spPr bwMode="auto">
          <a:xfrm>
            <a:off x="1360488" y="2941638"/>
            <a:ext cx="1163637"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单击此处添加段落文字内容</a:t>
            </a:r>
          </a:p>
        </p:txBody>
      </p:sp>
      <p:sp>
        <p:nvSpPr>
          <p:cNvPr id="38" name="AutoShape 14"/>
          <p:cNvSpPr>
            <a:spLocks noChangeArrowheads="1"/>
          </p:cNvSpPr>
          <p:nvPr/>
        </p:nvSpPr>
        <p:spPr bwMode="auto">
          <a:xfrm rot="16200000">
            <a:off x="5245894" y="1562894"/>
            <a:ext cx="2322512" cy="3670300"/>
          </a:xfrm>
          <a:prstGeom prst="triangle">
            <a:avLst>
              <a:gd name="adj" fmla="val 50000"/>
            </a:avLst>
          </a:prstGeom>
          <a:gradFill rotWithShape="1">
            <a:gsLst>
              <a:gs pos="0">
                <a:srgbClr val="6FC01E"/>
              </a:gs>
              <a:gs pos="100000">
                <a:srgbClr val="4F7913"/>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AutoShape 15"/>
          <p:cNvSpPr>
            <a:spLocks noChangeArrowheads="1"/>
          </p:cNvSpPr>
          <p:nvPr/>
        </p:nvSpPr>
        <p:spPr bwMode="auto">
          <a:xfrm rot="16200000">
            <a:off x="4947444" y="2382044"/>
            <a:ext cx="1281112" cy="2032000"/>
          </a:xfrm>
          <a:prstGeom prst="triangle">
            <a:avLst>
              <a:gd name="adj" fmla="val 50000"/>
            </a:avLst>
          </a:prstGeom>
          <a:gradFill rotWithShape="1">
            <a:gsLst>
              <a:gs pos="0">
                <a:srgbClr val="6FC01E"/>
              </a:gs>
              <a:gs pos="100000">
                <a:srgbClr val="4F7913"/>
              </a:gs>
            </a:gsLst>
            <a:lin ang="2700000" scaled="1"/>
          </a:gradFill>
          <a:ln w="952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Rectangle 16"/>
          <p:cNvSpPr>
            <a:spLocks noChangeArrowheads="1"/>
          </p:cNvSpPr>
          <p:nvPr/>
        </p:nvSpPr>
        <p:spPr bwMode="auto">
          <a:xfrm>
            <a:off x="6837363" y="2941638"/>
            <a:ext cx="1163637"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单击此处添加段落文字内容</a:t>
            </a:r>
          </a:p>
        </p:txBody>
      </p:sp>
      <p:sp>
        <p:nvSpPr>
          <p:cNvPr id="41" name="Line 17"/>
          <p:cNvSpPr>
            <a:spLocks noChangeShapeType="1"/>
          </p:cNvSpPr>
          <p:nvPr/>
        </p:nvSpPr>
        <p:spPr bwMode="auto">
          <a:xfrm rot="16200000">
            <a:off x="4572001" y="-1614488"/>
            <a:ext cx="0" cy="7343775"/>
          </a:xfrm>
          <a:prstGeom prst="line">
            <a:avLst/>
          </a:prstGeom>
          <a:noFill/>
          <a:ln w="9525">
            <a:solidFill>
              <a:srgbClr val="C0C0C0"/>
            </a:solidFill>
            <a:round/>
            <a:headEnd type="oval"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Line 18"/>
          <p:cNvSpPr>
            <a:spLocks noChangeShapeType="1"/>
          </p:cNvSpPr>
          <p:nvPr/>
        </p:nvSpPr>
        <p:spPr bwMode="auto">
          <a:xfrm rot="16200000">
            <a:off x="4572000" y="1290638"/>
            <a:ext cx="0" cy="8210550"/>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 name="WordArt 19"/>
          <p:cNvSpPr>
            <a:spLocks noChangeArrowheads="1" noChangeShapeType="1"/>
          </p:cNvSpPr>
          <p:nvPr/>
        </p:nvSpPr>
        <p:spPr bwMode="auto">
          <a:xfrm>
            <a:off x="3116263" y="1730375"/>
            <a:ext cx="1384300" cy="187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2400" kern="10">
                <a:latin typeface="黑体"/>
                <a:ea typeface="黑体"/>
              </a:rPr>
              <a:t>双击添加标题文字</a:t>
            </a:r>
          </a:p>
        </p:txBody>
      </p:sp>
      <p:sp>
        <p:nvSpPr>
          <p:cNvPr id="44" name="WordArt 20"/>
          <p:cNvSpPr>
            <a:spLocks noChangeArrowheads="1" noChangeShapeType="1"/>
          </p:cNvSpPr>
          <p:nvPr/>
        </p:nvSpPr>
        <p:spPr bwMode="auto">
          <a:xfrm>
            <a:off x="4903788" y="1730375"/>
            <a:ext cx="1381125" cy="187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2400" kern="10">
                <a:latin typeface="黑体"/>
                <a:ea typeface="黑体"/>
              </a:rPr>
              <a:t>双击添加标题文字</a:t>
            </a:r>
          </a:p>
        </p:txBody>
      </p:sp>
      <p:sp>
        <p:nvSpPr>
          <p:cNvPr id="45" name="WordArt 21"/>
          <p:cNvSpPr>
            <a:spLocks noChangeArrowheads="1" noChangeShapeType="1"/>
          </p:cNvSpPr>
          <p:nvPr/>
        </p:nvSpPr>
        <p:spPr bwMode="auto">
          <a:xfrm>
            <a:off x="6757988" y="1730375"/>
            <a:ext cx="1374775" cy="1873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2400" kern="10">
                <a:latin typeface="黑体"/>
                <a:ea typeface="黑体"/>
              </a:rPr>
              <a:t>双击添加标题文字</a:t>
            </a:r>
          </a:p>
        </p:txBody>
      </p:sp>
      <p:sp>
        <p:nvSpPr>
          <p:cNvPr id="46" name="Rectangle 22"/>
          <p:cNvSpPr>
            <a:spLocks noChangeArrowheads="1"/>
          </p:cNvSpPr>
          <p:nvPr/>
        </p:nvSpPr>
        <p:spPr bwMode="auto">
          <a:xfrm>
            <a:off x="2995613" y="3711575"/>
            <a:ext cx="157638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smtClean="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smtClean="0">
                <a:ln>
                  <a:noFill/>
                </a:ln>
                <a:solidFill>
                  <a:sysClr val="windowText" lastClr="000000"/>
                </a:solidFill>
                <a:effectLst/>
                <a:uLnTx/>
                <a:uFillTx/>
              </a:rPr>
              <a:t>段落文字内容</a:t>
            </a:r>
          </a:p>
        </p:txBody>
      </p:sp>
      <p:sp>
        <p:nvSpPr>
          <p:cNvPr id="47" name="Rectangle 23"/>
          <p:cNvSpPr>
            <a:spLocks noChangeArrowheads="1"/>
          </p:cNvSpPr>
          <p:nvPr/>
        </p:nvSpPr>
        <p:spPr bwMode="auto">
          <a:xfrm>
            <a:off x="5267325" y="2941638"/>
            <a:ext cx="1163638"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rPr>
              <a:t>单击此处添加段落文字内容</a:t>
            </a:r>
          </a:p>
        </p:txBody>
      </p:sp>
      <p:sp>
        <p:nvSpPr>
          <p:cNvPr id="48" name="Text Box 24"/>
          <p:cNvSpPr txBox="1">
            <a:spLocks noChangeArrowheads="1"/>
          </p:cNvSpPr>
          <p:nvPr/>
        </p:nvSpPr>
        <p:spPr bwMode="auto">
          <a:xfrm>
            <a:off x="1579563" y="5051425"/>
            <a:ext cx="7493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1" i="0" u="none" strike="noStrike" kern="0" cap="none" spc="0" normalizeH="0" baseline="0" noProof="0" smtClean="0">
                <a:ln>
                  <a:noFill/>
                </a:ln>
                <a:solidFill>
                  <a:srgbClr val="000000"/>
                </a:solidFill>
                <a:effectLst/>
                <a:uLnTx/>
                <a:uFillTx/>
                <a:latin typeface="Arial" charset="0"/>
                <a:ea typeface="华文细黑" pitchFamily="2" charset="-122"/>
              </a:rPr>
              <a:t>2007</a:t>
            </a:r>
          </a:p>
        </p:txBody>
      </p:sp>
      <p:sp>
        <p:nvSpPr>
          <p:cNvPr id="49" name="Text Box 25"/>
          <p:cNvSpPr txBox="1">
            <a:spLocks noChangeArrowheads="1"/>
          </p:cNvSpPr>
          <p:nvPr/>
        </p:nvSpPr>
        <p:spPr bwMode="auto">
          <a:xfrm>
            <a:off x="3436938" y="5051425"/>
            <a:ext cx="7493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1" i="0" u="none" strike="noStrike" kern="0" cap="none" spc="0" normalizeH="0" baseline="0" noProof="0" smtClean="0">
                <a:ln>
                  <a:noFill/>
                </a:ln>
                <a:solidFill>
                  <a:srgbClr val="000000"/>
                </a:solidFill>
                <a:effectLst/>
                <a:uLnTx/>
                <a:uFillTx/>
                <a:latin typeface="Arial" charset="0"/>
                <a:ea typeface="华文细黑" pitchFamily="2" charset="-122"/>
              </a:rPr>
              <a:t>2008</a:t>
            </a:r>
          </a:p>
        </p:txBody>
      </p:sp>
      <p:sp>
        <p:nvSpPr>
          <p:cNvPr id="50" name="Text Box 26"/>
          <p:cNvSpPr txBox="1">
            <a:spLocks noChangeArrowheads="1"/>
          </p:cNvSpPr>
          <p:nvPr/>
        </p:nvSpPr>
        <p:spPr bwMode="auto">
          <a:xfrm>
            <a:off x="5251450" y="501808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1" i="0" u="none" strike="noStrike" kern="0" cap="none" spc="0" normalizeH="0" baseline="0" noProof="0" smtClean="0">
                <a:ln>
                  <a:noFill/>
                </a:ln>
                <a:solidFill>
                  <a:srgbClr val="000000"/>
                </a:solidFill>
                <a:effectLst/>
                <a:uLnTx/>
                <a:uFillTx/>
                <a:latin typeface="Arial" charset="0"/>
                <a:ea typeface="华文细黑" pitchFamily="2" charset="-122"/>
              </a:rPr>
              <a:t>2009</a:t>
            </a:r>
          </a:p>
        </p:txBody>
      </p:sp>
      <p:sp>
        <p:nvSpPr>
          <p:cNvPr id="51" name="Text Box 27"/>
          <p:cNvSpPr txBox="1">
            <a:spLocks noChangeArrowheads="1"/>
          </p:cNvSpPr>
          <p:nvPr/>
        </p:nvSpPr>
        <p:spPr bwMode="auto">
          <a:xfrm>
            <a:off x="7108825" y="5008563"/>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b="1" i="0" u="none" strike="noStrike" kern="0" cap="none" spc="0" normalizeH="0" baseline="0" noProof="0" smtClean="0">
                <a:ln>
                  <a:noFill/>
                </a:ln>
                <a:solidFill>
                  <a:srgbClr val="000000"/>
                </a:solidFill>
                <a:effectLst/>
                <a:uLnTx/>
                <a:uFillTx/>
                <a:latin typeface="Arial" charset="0"/>
                <a:ea typeface="华文细黑" pitchFamily="2" charset="-122"/>
              </a:rPr>
              <a:t>2010</a:t>
            </a:r>
          </a:p>
        </p:txBody>
      </p:sp>
    </p:spTree>
    <p:extLst>
      <p:ext uri="{BB962C8B-B14F-4D97-AF65-F5344CB8AC3E}">
        <p14:creationId xmlns:p14="http://schemas.microsoft.com/office/powerpoint/2010/main" val="1269261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3"/>
          <p:cNvSpPr>
            <a:spLocks noChangeArrowheads="1"/>
          </p:cNvSpPr>
          <p:nvPr/>
        </p:nvSpPr>
        <p:spPr bwMode="auto">
          <a:xfrm>
            <a:off x="6172200" y="1392238"/>
            <a:ext cx="2506663" cy="1077912"/>
          </a:xfrm>
          <a:prstGeom prst="rect">
            <a:avLst/>
          </a:prstGeom>
          <a:gradFill rotWithShape="1">
            <a:gsLst>
              <a:gs pos="0">
                <a:srgbClr val="EAEAEA"/>
              </a:gs>
              <a:gs pos="100000">
                <a:srgbClr val="DDDDDD"/>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 name="Rectangle 4"/>
          <p:cNvSpPr>
            <a:spLocks noChangeArrowheads="1"/>
          </p:cNvSpPr>
          <p:nvPr/>
        </p:nvSpPr>
        <p:spPr bwMode="auto">
          <a:xfrm>
            <a:off x="6172200" y="2433638"/>
            <a:ext cx="2506663" cy="3178175"/>
          </a:xfrm>
          <a:prstGeom prst="rect">
            <a:avLst/>
          </a:prstGeom>
          <a:gradFill rotWithShape="1">
            <a:gsLst>
              <a:gs pos="0">
                <a:srgbClr val="F8F8F8"/>
              </a:gs>
              <a:gs pos="100000">
                <a:srgbClr val="DDDDDD"/>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 name="Rectangle 5"/>
          <p:cNvSpPr>
            <a:spLocks noChangeArrowheads="1"/>
          </p:cNvSpPr>
          <p:nvPr/>
        </p:nvSpPr>
        <p:spPr bwMode="auto">
          <a:xfrm>
            <a:off x="6146800" y="1392238"/>
            <a:ext cx="2532063"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smtClean="0">
                <a:ln>
                  <a:noFill/>
                </a:ln>
                <a:solidFill>
                  <a:sysClr val="windowText" lastClr="000000"/>
                </a:solidFill>
                <a:effectLst/>
                <a:uLnTx/>
                <a:uFillTx/>
              </a:rPr>
              <a:t>标题文字内容</a:t>
            </a:r>
          </a:p>
        </p:txBody>
      </p:sp>
      <p:sp>
        <p:nvSpPr>
          <p:cNvPr id="45" name="Rectangle 6"/>
          <p:cNvSpPr>
            <a:spLocks noChangeArrowheads="1"/>
          </p:cNvSpPr>
          <p:nvPr/>
        </p:nvSpPr>
        <p:spPr bwMode="auto">
          <a:xfrm>
            <a:off x="6180138" y="3897313"/>
            <a:ext cx="2498725" cy="98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333333"/>
                </a:solidFill>
                <a:effectLst/>
                <a:uLnTx/>
                <a:uFillTx/>
              </a:rPr>
              <a:t>单击此处添加段落文字内容</a:t>
            </a:r>
          </a:p>
        </p:txBody>
      </p:sp>
      <p:sp>
        <p:nvSpPr>
          <p:cNvPr id="46" name="Rectangle 7"/>
          <p:cNvSpPr>
            <a:spLocks noChangeArrowheads="1"/>
          </p:cNvSpPr>
          <p:nvPr/>
        </p:nvSpPr>
        <p:spPr bwMode="auto">
          <a:xfrm>
            <a:off x="6180138" y="2447925"/>
            <a:ext cx="24987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333333"/>
                </a:solidFill>
                <a:effectLst/>
                <a:uLnTx/>
                <a:uFillTx/>
              </a:rPr>
              <a:t>单击此处添加段落文字内容</a:t>
            </a:r>
          </a:p>
        </p:txBody>
      </p:sp>
      <p:sp>
        <p:nvSpPr>
          <p:cNvPr id="47" name="AutoShape 8"/>
          <p:cNvSpPr>
            <a:spLocks noChangeArrowheads="1"/>
          </p:cNvSpPr>
          <p:nvPr/>
        </p:nvSpPr>
        <p:spPr bwMode="auto">
          <a:xfrm>
            <a:off x="468313" y="1392238"/>
            <a:ext cx="6064250" cy="4171950"/>
          </a:xfrm>
          <a:prstGeom prst="homePlate">
            <a:avLst>
              <a:gd name="adj" fmla="val 14495"/>
            </a:avLst>
          </a:prstGeom>
          <a:gradFill rotWithShape="1">
            <a:gsLst>
              <a:gs pos="0">
                <a:srgbClr val="6FC01E"/>
              </a:gs>
              <a:gs pos="100000">
                <a:srgbClr val="4F7913"/>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 name="Rectangle 9"/>
          <p:cNvSpPr>
            <a:spLocks noChangeArrowheads="1"/>
          </p:cNvSpPr>
          <p:nvPr/>
        </p:nvSpPr>
        <p:spPr bwMode="auto">
          <a:xfrm>
            <a:off x="1414463" y="1544638"/>
            <a:ext cx="4283075" cy="428625"/>
          </a:xfrm>
          <a:prstGeom prst="rect">
            <a:avLst/>
          </a:prstGeom>
          <a:noFill/>
          <a:ln w="1905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9" name="Rectangle 10"/>
          <p:cNvSpPr>
            <a:spLocks noChangeArrowheads="1"/>
          </p:cNvSpPr>
          <p:nvPr/>
        </p:nvSpPr>
        <p:spPr bwMode="auto">
          <a:xfrm>
            <a:off x="1414463" y="2238375"/>
            <a:ext cx="3292475" cy="428625"/>
          </a:xfrm>
          <a:prstGeom prst="rect">
            <a:avLst/>
          </a:prstGeom>
          <a:noFill/>
          <a:ln w="1905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 name="Rectangle 11"/>
          <p:cNvSpPr>
            <a:spLocks noChangeArrowheads="1"/>
          </p:cNvSpPr>
          <p:nvPr/>
        </p:nvSpPr>
        <p:spPr bwMode="auto">
          <a:xfrm>
            <a:off x="1414463" y="2916238"/>
            <a:ext cx="2014537" cy="428625"/>
          </a:xfrm>
          <a:prstGeom prst="rect">
            <a:avLst/>
          </a:prstGeom>
          <a:noFill/>
          <a:ln w="1905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1" name="Rectangle 12"/>
          <p:cNvSpPr>
            <a:spLocks noChangeArrowheads="1"/>
          </p:cNvSpPr>
          <p:nvPr/>
        </p:nvSpPr>
        <p:spPr bwMode="auto">
          <a:xfrm>
            <a:off x="1414463" y="3609975"/>
            <a:ext cx="2266950" cy="428625"/>
          </a:xfrm>
          <a:prstGeom prst="rect">
            <a:avLst/>
          </a:prstGeom>
          <a:noFill/>
          <a:ln w="1905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2" name="Rectangle 13"/>
          <p:cNvSpPr>
            <a:spLocks noChangeArrowheads="1"/>
          </p:cNvSpPr>
          <p:nvPr/>
        </p:nvSpPr>
        <p:spPr bwMode="auto">
          <a:xfrm>
            <a:off x="1414463" y="4305300"/>
            <a:ext cx="1358900" cy="428625"/>
          </a:xfrm>
          <a:prstGeom prst="rect">
            <a:avLst/>
          </a:prstGeom>
          <a:noFill/>
          <a:ln w="1905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3" name="Rectangle 14"/>
          <p:cNvSpPr>
            <a:spLocks noChangeArrowheads="1"/>
          </p:cNvSpPr>
          <p:nvPr/>
        </p:nvSpPr>
        <p:spPr bwMode="auto">
          <a:xfrm>
            <a:off x="1414463" y="4999038"/>
            <a:ext cx="1511300" cy="428625"/>
          </a:xfrm>
          <a:prstGeom prst="rect">
            <a:avLst/>
          </a:prstGeom>
          <a:noFill/>
          <a:ln w="1905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4" name="Rectangle 15"/>
          <p:cNvSpPr>
            <a:spLocks noChangeArrowheads="1"/>
          </p:cNvSpPr>
          <p:nvPr/>
        </p:nvSpPr>
        <p:spPr bwMode="auto">
          <a:xfrm>
            <a:off x="608013" y="1487488"/>
            <a:ext cx="1079500" cy="542925"/>
          </a:xfrm>
          <a:prstGeom prst="rect">
            <a:avLst/>
          </a:prstGeom>
          <a:gradFill rotWithShape="1">
            <a:gsLst>
              <a:gs pos="0">
                <a:srgbClr val="FFFFFF"/>
              </a:gs>
              <a:gs pos="100000">
                <a:srgbClr val="DDDDDD"/>
              </a:gs>
            </a:gsLst>
            <a:lin ang="2700000" scaled="1"/>
          </a:gradFill>
          <a:ln w="19050">
            <a:solidFill>
              <a:srgbClr val="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5" name="Rectangle 16"/>
          <p:cNvSpPr>
            <a:spLocks noChangeArrowheads="1"/>
          </p:cNvSpPr>
          <p:nvPr/>
        </p:nvSpPr>
        <p:spPr bwMode="auto">
          <a:xfrm>
            <a:off x="608013" y="2181225"/>
            <a:ext cx="1079500" cy="542925"/>
          </a:xfrm>
          <a:prstGeom prst="rect">
            <a:avLst/>
          </a:prstGeom>
          <a:gradFill rotWithShape="1">
            <a:gsLst>
              <a:gs pos="0">
                <a:srgbClr val="FFFFFF"/>
              </a:gs>
              <a:gs pos="100000">
                <a:srgbClr val="B2B2B2"/>
              </a:gs>
            </a:gsLst>
            <a:lin ang="2700000" scaled="1"/>
          </a:gradFill>
          <a:ln w="19050">
            <a:solidFill>
              <a:srgbClr val="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6" name="Rectangle 17"/>
          <p:cNvSpPr>
            <a:spLocks noChangeArrowheads="1"/>
          </p:cNvSpPr>
          <p:nvPr/>
        </p:nvSpPr>
        <p:spPr bwMode="auto">
          <a:xfrm>
            <a:off x="608013" y="2859088"/>
            <a:ext cx="1079500" cy="542925"/>
          </a:xfrm>
          <a:prstGeom prst="rect">
            <a:avLst/>
          </a:prstGeom>
          <a:gradFill rotWithShape="1">
            <a:gsLst>
              <a:gs pos="0">
                <a:srgbClr val="FFFFFF"/>
              </a:gs>
              <a:gs pos="100000">
                <a:srgbClr val="DDDDDD"/>
              </a:gs>
            </a:gsLst>
            <a:lin ang="2700000" scaled="1"/>
          </a:gradFill>
          <a:ln w="19050">
            <a:solidFill>
              <a:srgbClr val="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7" name="Rectangle 18"/>
          <p:cNvSpPr>
            <a:spLocks noChangeArrowheads="1"/>
          </p:cNvSpPr>
          <p:nvPr/>
        </p:nvSpPr>
        <p:spPr bwMode="auto">
          <a:xfrm>
            <a:off x="608013" y="3552825"/>
            <a:ext cx="1079500" cy="542925"/>
          </a:xfrm>
          <a:prstGeom prst="rect">
            <a:avLst/>
          </a:prstGeom>
          <a:gradFill rotWithShape="1">
            <a:gsLst>
              <a:gs pos="0">
                <a:srgbClr val="FFFFFF"/>
              </a:gs>
              <a:gs pos="100000">
                <a:srgbClr val="B2B2B2"/>
              </a:gs>
            </a:gsLst>
            <a:lin ang="2700000" scaled="1"/>
          </a:gradFill>
          <a:ln w="19050">
            <a:solidFill>
              <a:srgbClr val="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8" name="Rectangle 19"/>
          <p:cNvSpPr>
            <a:spLocks noChangeArrowheads="1"/>
          </p:cNvSpPr>
          <p:nvPr/>
        </p:nvSpPr>
        <p:spPr bwMode="auto">
          <a:xfrm>
            <a:off x="608013" y="4248150"/>
            <a:ext cx="1079500" cy="542925"/>
          </a:xfrm>
          <a:prstGeom prst="rect">
            <a:avLst/>
          </a:prstGeom>
          <a:gradFill rotWithShape="1">
            <a:gsLst>
              <a:gs pos="0">
                <a:srgbClr val="FFFFFF"/>
              </a:gs>
              <a:gs pos="100000">
                <a:srgbClr val="DDDDDD"/>
              </a:gs>
            </a:gsLst>
            <a:lin ang="2700000" scaled="1"/>
          </a:gradFill>
          <a:ln w="19050">
            <a:solidFill>
              <a:srgbClr val="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9" name="Rectangle 20"/>
          <p:cNvSpPr>
            <a:spLocks noChangeArrowheads="1"/>
          </p:cNvSpPr>
          <p:nvPr/>
        </p:nvSpPr>
        <p:spPr bwMode="auto">
          <a:xfrm>
            <a:off x="608013" y="4941888"/>
            <a:ext cx="1079500" cy="542925"/>
          </a:xfrm>
          <a:prstGeom prst="rect">
            <a:avLst/>
          </a:prstGeom>
          <a:gradFill rotWithShape="1">
            <a:gsLst>
              <a:gs pos="0">
                <a:srgbClr val="FFFFFF"/>
              </a:gs>
              <a:gs pos="100000">
                <a:srgbClr val="B2B2B2"/>
              </a:gs>
            </a:gsLst>
            <a:lin ang="2700000" scaled="1"/>
          </a:gradFill>
          <a:ln w="19050">
            <a:solidFill>
              <a:srgbClr val="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0" name="Rectangle 21"/>
          <p:cNvSpPr>
            <a:spLocks noChangeArrowheads="1"/>
          </p:cNvSpPr>
          <p:nvPr/>
        </p:nvSpPr>
        <p:spPr bwMode="auto">
          <a:xfrm>
            <a:off x="1689100" y="1554163"/>
            <a:ext cx="4010025" cy="206375"/>
          </a:xfrm>
          <a:prstGeom prst="rect">
            <a:avLst/>
          </a:prstGeom>
          <a:gradFill rotWithShape="1">
            <a:gsLst>
              <a:gs pos="0">
                <a:srgbClr val="FFFFFF">
                  <a:alpha val="59000"/>
                </a:srgbClr>
              </a:gs>
              <a:gs pos="100000">
                <a:srgbClr val="FFFFFF">
                  <a:alpha val="23997"/>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1" name="Rectangle 22"/>
          <p:cNvSpPr>
            <a:spLocks noChangeArrowheads="1"/>
          </p:cNvSpPr>
          <p:nvPr/>
        </p:nvSpPr>
        <p:spPr bwMode="auto">
          <a:xfrm>
            <a:off x="612775" y="2189163"/>
            <a:ext cx="1062038" cy="206375"/>
          </a:xfrm>
          <a:prstGeom prst="rect">
            <a:avLst/>
          </a:prstGeom>
          <a:gradFill rotWithShape="1">
            <a:gsLst>
              <a:gs pos="0">
                <a:srgbClr val="FFFFFF">
                  <a:alpha val="59000"/>
                </a:srgbClr>
              </a:gs>
              <a:gs pos="100000">
                <a:srgbClr val="FFFFFF">
                  <a:alpha val="23997"/>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2" name="Rectangle 23"/>
          <p:cNvSpPr>
            <a:spLocks noChangeArrowheads="1"/>
          </p:cNvSpPr>
          <p:nvPr/>
        </p:nvSpPr>
        <p:spPr bwMode="auto">
          <a:xfrm>
            <a:off x="612775" y="3554413"/>
            <a:ext cx="1062038" cy="206375"/>
          </a:xfrm>
          <a:prstGeom prst="rect">
            <a:avLst/>
          </a:prstGeom>
          <a:gradFill rotWithShape="1">
            <a:gsLst>
              <a:gs pos="0">
                <a:srgbClr val="FFFFFF">
                  <a:alpha val="59000"/>
                </a:srgbClr>
              </a:gs>
              <a:gs pos="100000">
                <a:srgbClr val="FFFFFF">
                  <a:alpha val="23997"/>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3" name="Rectangle 24"/>
          <p:cNvSpPr>
            <a:spLocks noChangeArrowheads="1"/>
          </p:cNvSpPr>
          <p:nvPr/>
        </p:nvSpPr>
        <p:spPr bwMode="auto">
          <a:xfrm>
            <a:off x="612775" y="4945063"/>
            <a:ext cx="1062038" cy="206375"/>
          </a:xfrm>
          <a:prstGeom prst="rect">
            <a:avLst/>
          </a:prstGeom>
          <a:gradFill rotWithShape="1">
            <a:gsLst>
              <a:gs pos="0">
                <a:srgbClr val="FFFFFF">
                  <a:alpha val="59000"/>
                </a:srgbClr>
              </a:gs>
              <a:gs pos="100000">
                <a:srgbClr val="FFFFFF">
                  <a:alpha val="23997"/>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4" name="Rectangle 25"/>
          <p:cNvSpPr>
            <a:spLocks noChangeArrowheads="1"/>
          </p:cNvSpPr>
          <p:nvPr/>
        </p:nvSpPr>
        <p:spPr bwMode="auto">
          <a:xfrm>
            <a:off x="1695450" y="2246313"/>
            <a:ext cx="3003550" cy="206375"/>
          </a:xfrm>
          <a:prstGeom prst="rect">
            <a:avLst/>
          </a:prstGeom>
          <a:gradFill rotWithShape="1">
            <a:gsLst>
              <a:gs pos="0">
                <a:srgbClr val="FFFFFF">
                  <a:alpha val="59000"/>
                </a:srgbClr>
              </a:gs>
              <a:gs pos="100000">
                <a:srgbClr val="FFFFFF">
                  <a:alpha val="23997"/>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Rectangle 26"/>
          <p:cNvSpPr>
            <a:spLocks noChangeArrowheads="1"/>
          </p:cNvSpPr>
          <p:nvPr/>
        </p:nvSpPr>
        <p:spPr bwMode="auto">
          <a:xfrm>
            <a:off x="1703388" y="2917825"/>
            <a:ext cx="1714500" cy="206375"/>
          </a:xfrm>
          <a:prstGeom prst="rect">
            <a:avLst/>
          </a:prstGeom>
          <a:gradFill rotWithShape="1">
            <a:gsLst>
              <a:gs pos="0">
                <a:srgbClr val="FFFFFF">
                  <a:alpha val="59000"/>
                </a:srgbClr>
              </a:gs>
              <a:gs pos="100000">
                <a:srgbClr val="FFFFFF">
                  <a:alpha val="23997"/>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6" name="Rectangle 27"/>
          <p:cNvSpPr>
            <a:spLocks noChangeArrowheads="1"/>
          </p:cNvSpPr>
          <p:nvPr/>
        </p:nvSpPr>
        <p:spPr bwMode="auto">
          <a:xfrm>
            <a:off x="1690688" y="3616325"/>
            <a:ext cx="1981200" cy="206375"/>
          </a:xfrm>
          <a:prstGeom prst="rect">
            <a:avLst/>
          </a:prstGeom>
          <a:gradFill rotWithShape="1">
            <a:gsLst>
              <a:gs pos="0">
                <a:srgbClr val="FFFFFF">
                  <a:alpha val="59000"/>
                </a:srgbClr>
              </a:gs>
              <a:gs pos="100000">
                <a:srgbClr val="FFFFFF">
                  <a:alpha val="23997"/>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7" name="Rectangle 28"/>
          <p:cNvSpPr>
            <a:spLocks noChangeArrowheads="1"/>
          </p:cNvSpPr>
          <p:nvPr/>
        </p:nvSpPr>
        <p:spPr bwMode="auto">
          <a:xfrm>
            <a:off x="1697038" y="4308475"/>
            <a:ext cx="1066800" cy="206375"/>
          </a:xfrm>
          <a:prstGeom prst="rect">
            <a:avLst/>
          </a:prstGeom>
          <a:gradFill rotWithShape="1">
            <a:gsLst>
              <a:gs pos="0">
                <a:srgbClr val="FFFFFF">
                  <a:alpha val="59000"/>
                </a:srgbClr>
              </a:gs>
              <a:gs pos="100000">
                <a:srgbClr val="FFFFFF">
                  <a:alpha val="23997"/>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8" name="Rectangle 29"/>
          <p:cNvSpPr>
            <a:spLocks noChangeArrowheads="1"/>
          </p:cNvSpPr>
          <p:nvPr/>
        </p:nvSpPr>
        <p:spPr bwMode="auto">
          <a:xfrm>
            <a:off x="1697038" y="5006975"/>
            <a:ext cx="1219200" cy="206375"/>
          </a:xfrm>
          <a:prstGeom prst="rect">
            <a:avLst/>
          </a:prstGeom>
          <a:gradFill rotWithShape="1">
            <a:gsLst>
              <a:gs pos="0">
                <a:srgbClr val="FFFFFF">
                  <a:alpha val="59000"/>
                </a:srgbClr>
              </a:gs>
              <a:gs pos="100000">
                <a:srgbClr val="FFFFFF">
                  <a:alpha val="23997"/>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9" name="Rectangle 30"/>
          <p:cNvSpPr>
            <a:spLocks noChangeArrowheads="1"/>
          </p:cNvSpPr>
          <p:nvPr/>
        </p:nvSpPr>
        <p:spPr bwMode="auto">
          <a:xfrm>
            <a:off x="609600" y="1487488"/>
            <a:ext cx="1081088"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ysClr val="windowText" lastClr="000000"/>
                </a:solidFill>
                <a:effectLst/>
                <a:uLnTx/>
                <a:uFillTx/>
              </a:rPr>
              <a:t>标题文字</a:t>
            </a:r>
          </a:p>
        </p:txBody>
      </p:sp>
      <p:sp>
        <p:nvSpPr>
          <p:cNvPr id="70" name="Rectangle 31"/>
          <p:cNvSpPr>
            <a:spLocks noChangeArrowheads="1"/>
          </p:cNvSpPr>
          <p:nvPr/>
        </p:nvSpPr>
        <p:spPr bwMode="auto">
          <a:xfrm>
            <a:off x="609600" y="2187575"/>
            <a:ext cx="1081088"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ysClr val="windowText" lastClr="000000"/>
                </a:solidFill>
                <a:effectLst/>
                <a:uLnTx/>
                <a:uFillTx/>
              </a:rPr>
              <a:t>标题文字</a:t>
            </a:r>
          </a:p>
        </p:txBody>
      </p:sp>
      <p:sp>
        <p:nvSpPr>
          <p:cNvPr id="71" name="Rectangle 32"/>
          <p:cNvSpPr>
            <a:spLocks noChangeArrowheads="1"/>
          </p:cNvSpPr>
          <p:nvPr/>
        </p:nvSpPr>
        <p:spPr bwMode="auto">
          <a:xfrm>
            <a:off x="609600" y="2865438"/>
            <a:ext cx="1081088"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ysClr val="windowText" lastClr="000000"/>
                </a:solidFill>
                <a:effectLst/>
                <a:uLnTx/>
                <a:uFillTx/>
              </a:rPr>
              <a:t>标题文字</a:t>
            </a:r>
          </a:p>
        </p:txBody>
      </p:sp>
      <p:sp>
        <p:nvSpPr>
          <p:cNvPr id="72" name="Rectangle 33"/>
          <p:cNvSpPr>
            <a:spLocks noChangeArrowheads="1"/>
          </p:cNvSpPr>
          <p:nvPr/>
        </p:nvSpPr>
        <p:spPr bwMode="auto">
          <a:xfrm>
            <a:off x="609600" y="3551238"/>
            <a:ext cx="1081088"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ysClr val="windowText" lastClr="000000"/>
                </a:solidFill>
                <a:effectLst/>
                <a:uLnTx/>
                <a:uFillTx/>
              </a:rPr>
              <a:t>标题文字</a:t>
            </a:r>
          </a:p>
        </p:txBody>
      </p:sp>
      <p:sp>
        <p:nvSpPr>
          <p:cNvPr id="73" name="Rectangle 34"/>
          <p:cNvSpPr>
            <a:spLocks noChangeArrowheads="1"/>
          </p:cNvSpPr>
          <p:nvPr/>
        </p:nvSpPr>
        <p:spPr bwMode="auto">
          <a:xfrm>
            <a:off x="609600" y="4244975"/>
            <a:ext cx="1081088"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ysClr val="windowText" lastClr="000000"/>
                </a:solidFill>
                <a:effectLst/>
                <a:uLnTx/>
                <a:uFillTx/>
              </a:rPr>
              <a:t>标题文字</a:t>
            </a:r>
          </a:p>
        </p:txBody>
      </p:sp>
      <p:sp>
        <p:nvSpPr>
          <p:cNvPr id="74" name="Rectangle 35"/>
          <p:cNvSpPr>
            <a:spLocks noChangeArrowheads="1"/>
          </p:cNvSpPr>
          <p:nvPr/>
        </p:nvSpPr>
        <p:spPr bwMode="auto">
          <a:xfrm>
            <a:off x="609600" y="4937125"/>
            <a:ext cx="1081088"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ysClr val="windowText" lastClr="000000"/>
                </a:solidFill>
                <a:effectLst/>
                <a:uLnTx/>
                <a:uFillTx/>
              </a:rPr>
              <a:t>标题文字</a:t>
            </a:r>
          </a:p>
        </p:txBody>
      </p:sp>
      <p:sp>
        <p:nvSpPr>
          <p:cNvPr id="75" name="Rectangle 36"/>
          <p:cNvSpPr>
            <a:spLocks noChangeArrowheads="1"/>
          </p:cNvSpPr>
          <p:nvPr/>
        </p:nvSpPr>
        <p:spPr bwMode="auto">
          <a:xfrm>
            <a:off x="4892675" y="1533525"/>
            <a:ext cx="798513" cy="428625"/>
          </a:xfrm>
          <a:prstGeom prst="rect">
            <a:avLst/>
          </a:prstGeom>
          <a:no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FFFFFF"/>
                </a:solidFill>
                <a:effectLst>
                  <a:outerShdw blurRad="38100" dist="38100" dir="2700000" algn="tl">
                    <a:srgbClr val="C0C0C0"/>
                  </a:outerShdw>
                </a:effectLst>
                <a:uLnTx/>
                <a:uFillTx/>
              </a:rPr>
              <a:t>90%</a:t>
            </a:r>
          </a:p>
        </p:txBody>
      </p:sp>
      <p:sp>
        <p:nvSpPr>
          <p:cNvPr id="76" name="Rectangle 37"/>
          <p:cNvSpPr>
            <a:spLocks noChangeArrowheads="1"/>
          </p:cNvSpPr>
          <p:nvPr/>
        </p:nvSpPr>
        <p:spPr bwMode="auto">
          <a:xfrm>
            <a:off x="3638550" y="4287838"/>
            <a:ext cx="2273300" cy="98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rPr>
              <a:t>单击此处添加段落文字内容</a:t>
            </a:r>
          </a:p>
        </p:txBody>
      </p:sp>
      <p:sp>
        <p:nvSpPr>
          <p:cNvPr id="77" name="Rectangle 38"/>
          <p:cNvSpPr>
            <a:spLocks noChangeArrowheads="1"/>
          </p:cNvSpPr>
          <p:nvPr/>
        </p:nvSpPr>
        <p:spPr bwMode="auto">
          <a:xfrm>
            <a:off x="3933825" y="2235200"/>
            <a:ext cx="798513" cy="428625"/>
          </a:xfrm>
          <a:prstGeom prst="rect">
            <a:avLst/>
          </a:prstGeom>
          <a:no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FFFFFF"/>
                </a:solidFill>
                <a:effectLst>
                  <a:outerShdw blurRad="38100" dist="38100" dir="2700000" algn="tl">
                    <a:srgbClr val="C0C0C0"/>
                  </a:outerShdw>
                </a:effectLst>
                <a:uLnTx/>
                <a:uFillTx/>
              </a:rPr>
              <a:t>70%</a:t>
            </a:r>
          </a:p>
        </p:txBody>
      </p:sp>
      <p:sp>
        <p:nvSpPr>
          <p:cNvPr id="78" name="Rectangle 39"/>
          <p:cNvSpPr>
            <a:spLocks noChangeArrowheads="1"/>
          </p:cNvSpPr>
          <p:nvPr/>
        </p:nvSpPr>
        <p:spPr bwMode="auto">
          <a:xfrm>
            <a:off x="2628900" y="2903538"/>
            <a:ext cx="798513" cy="428625"/>
          </a:xfrm>
          <a:prstGeom prst="rect">
            <a:avLst/>
          </a:prstGeom>
          <a:no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FFFFFF"/>
                </a:solidFill>
                <a:effectLst>
                  <a:outerShdw blurRad="38100" dist="38100" dir="2700000" algn="tl">
                    <a:srgbClr val="C0C0C0"/>
                  </a:outerShdw>
                </a:effectLst>
                <a:uLnTx/>
                <a:uFillTx/>
              </a:rPr>
              <a:t>50%</a:t>
            </a:r>
          </a:p>
        </p:txBody>
      </p:sp>
      <p:sp>
        <p:nvSpPr>
          <p:cNvPr id="79" name="Rectangle 40"/>
          <p:cNvSpPr>
            <a:spLocks noChangeArrowheads="1"/>
          </p:cNvSpPr>
          <p:nvPr/>
        </p:nvSpPr>
        <p:spPr bwMode="auto">
          <a:xfrm>
            <a:off x="2886075" y="3605213"/>
            <a:ext cx="798513" cy="428625"/>
          </a:xfrm>
          <a:prstGeom prst="rect">
            <a:avLst/>
          </a:prstGeom>
          <a:no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FFFFFF"/>
                </a:solidFill>
                <a:effectLst>
                  <a:outerShdw blurRad="38100" dist="38100" dir="2700000" algn="tl">
                    <a:srgbClr val="C0C0C0"/>
                  </a:outerShdw>
                </a:effectLst>
                <a:uLnTx/>
                <a:uFillTx/>
              </a:rPr>
              <a:t>55%</a:t>
            </a:r>
          </a:p>
        </p:txBody>
      </p:sp>
      <p:sp>
        <p:nvSpPr>
          <p:cNvPr id="80" name="Rectangle 41"/>
          <p:cNvSpPr>
            <a:spLocks noChangeArrowheads="1"/>
          </p:cNvSpPr>
          <p:nvPr/>
        </p:nvSpPr>
        <p:spPr bwMode="auto">
          <a:xfrm>
            <a:off x="1982788" y="4297363"/>
            <a:ext cx="798512" cy="428625"/>
          </a:xfrm>
          <a:prstGeom prst="rect">
            <a:avLst/>
          </a:prstGeom>
          <a:no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FFFFFF"/>
                </a:solidFill>
                <a:effectLst>
                  <a:outerShdw blurRad="38100" dist="38100" dir="2700000" algn="tl">
                    <a:srgbClr val="C0C0C0"/>
                  </a:outerShdw>
                </a:effectLst>
                <a:uLnTx/>
                <a:uFillTx/>
              </a:rPr>
              <a:t>30%</a:t>
            </a:r>
          </a:p>
        </p:txBody>
      </p:sp>
      <p:sp>
        <p:nvSpPr>
          <p:cNvPr id="81" name="Rectangle 42"/>
          <p:cNvSpPr>
            <a:spLocks noChangeArrowheads="1"/>
          </p:cNvSpPr>
          <p:nvPr/>
        </p:nvSpPr>
        <p:spPr bwMode="auto">
          <a:xfrm>
            <a:off x="2105025" y="4987925"/>
            <a:ext cx="798513" cy="428625"/>
          </a:xfrm>
          <a:prstGeom prst="rect">
            <a:avLst/>
          </a:prstGeom>
          <a:noFill/>
          <a:ln w="9525">
            <a:noFill/>
            <a:miter lim="800000"/>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FFFFFF"/>
                </a:solidFill>
                <a:effectLst>
                  <a:outerShdw blurRad="38100" dist="38100" dir="2700000" algn="tl">
                    <a:srgbClr val="C0C0C0"/>
                  </a:outerShdw>
                </a:effectLst>
                <a:uLnTx/>
                <a:uFillTx/>
              </a:rPr>
              <a:t>35%</a:t>
            </a:r>
          </a:p>
        </p:txBody>
      </p:sp>
    </p:spTree>
    <p:extLst>
      <p:ext uri="{BB962C8B-B14F-4D97-AF65-F5344CB8AC3E}">
        <p14:creationId xmlns:p14="http://schemas.microsoft.com/office/powerpoint/2010/main" val="2976096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AutoShape 3"/>
          <p:cNvSpPr>
            <a:spLocks noChangeArrowheads="1"/>
          </p:cNvSpPr>
          <p:nvPr/>
        </p:nvSpPr>
        <p:spPr bwMode="auto">
          <a:xfrm>
            <a:off x="1169988" y="1490663"/>
            <a:ext cx="6259512" cy="666750"/>
          </a:xfrm>
          <a:prstGeom prst="roundRect">
            <a:avLst>
              <a:gd name="adj" fmla="val 16667"/>
            </a:avLst>
          </a:prstGeom>
          <a:gradFill rotWithShape="1">
            <a:gsLst>
              <a:gs pos="0">
                <a:srgbClr val="FFFFFF"/>
              </a:gs>
              <a:gs pos="100000">
                <a:srgbClr val="C0C0C0"/>
              </a:gs>
            </a:gsLst>
            <a:lin ang="2700000" scaled="1"/>
          </a:gradFill>
          <a:ln w="9525">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Rectangle 4"/>
          <p:cNvSpPr>
            <a:spLocks noChangeArrowheads="1"/>
          </p:cNvSpPr>
          <p:nvPr/>
        </p:nvSpPr>
        <p:spPr bwMode="auto">
          <a:xfrm>
            <a:off x="1163638" y="1533525"/>
            <a:ext cx="5592762"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p:txBody>
      </p:sp>
      <p:sp>
        <p:nvSpPr>
          <p:cNvPr id="40" name="AutoShape 5"/>
          <p:cNvSpPr>
            <a:spLocks noChangeArrowheads="1"/>
          </p:cNvSpPr>
          <p:nvPr/>
        </p:nvSpPr>
        <p:spPr bwMode="auto">
          <a:xfrm>
            <a:off x="1169988" y="2605088"/>
            <a:ext cx="6259512" cy="666750"/>
          </a:xfrm>
          <a:prstGeom prst="roundRect">
            <a:avLst>
              <a:gd name="adj" fmla="val 16667"/>
            </a:avLst>
          </a:prstGeom>
          <a:gradFill rotWithShape="1">
            <a:gsLst>
              <a:gs pos="0">
                <a:srgbClr val="FFFFFF"/>
              </a:gs>
              <a:gs pos="100000">
                <a:srgbClr val="C0C0C0"/>
              </a:gs>
            </a:gsLst>
            <a:lin ang="2700000" scaled="1"/>
          </a:gradFill>
          <a:ln w="9525">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Rectangle 6"/>
          <p:cNvSpPr>
            <a:spLocks noChangeArrowheads="1"/>
          </p:cNvSpPr>
          <p:nvPr/>
        </p:nvSpPr>
        <p:spPr bwMode="auto">
          <a:xfrm>
            <a:off x="1163638" y="2647950"/>
            <a:ext cx="5592762"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p:txBody>
      </p:sp>
      <p:sp>
        <p:nvSpPr>
          <p:cNvPr id="42" name="AutoShape 7"/>
          <p:cNvSpPr>
            <a:spLocks noChangeArrowheads="1"/>
          </p:cNvSpPr>
          <p:nvPr/>
        </p:nvSpPr>
        <p:spPr bwMode="auto">
          <a:xfrm>
            <a:off x="1169988" y="3698875"/>
            <a:ext cx="6259512" cy="666750"/>
          </a:xfrm>
          <a:prstGeom prst="roundRect">
            <a:avLst>
              <a:gd name="adj" fmla="val 16667"/>
            </a:avLst>
          </a:prstGeom>
          <a:gradFill rotWithShape="1">
            <a:gsLst>
              <a:gs pos="0">
                <a:srgbClr val="FFFFFF"/>
              </a:gs>
              <a:gs pos="100000">
                <a:srgbClr val="C0C0C0"/>
              </a:gs>
            </a:gsLst>
            <a:lin ang="2700000" scaled="1"/>
          </a:gradFill>
          <a:ln w="9525">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 name="Rectangle 8"/>
          <p:cNvSpPr>
            <a:spLocks noChangeArrowheads="1"/>
          </p:cNvSpPr>
          <p:nvPr/>
        </p:nvSpPr>
        <p:spPr bwMode="auto">
          <a:xfrm>
            <a:off x="1163638" y="3741738"/>
            <a:ext cx="5592762"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p:txBody>
      </p:sp>
      <p:sp>
        <p:nvSpPr>
          <p:cNvPr id="44" name="AutoShape 9"/>
          <p:cNvSpPr>
            <a:spLocks noChangeArrowheads="1"/>
          </p:cNvSpPr>
          <p:nvPr/>
        </p:nvSpPr>
        <p:spPr bwMode="auto">
          <a:xfrm>
            <a:off x="1169988" y="4792663"/>
            <a:ext cx="6259512" cy="666750"/>
          </a:xfrm>
          <a:prstGeom prst="roundRect">
            <a:avLst>
              <a:gd name="adj" fmla="val 16667"/>
            </a:avLst>
          </a:prstGeom>
          <a:gradFill rotWithShape="1">
            <a:gsLst>
              <a:gs pos="0">
                <a:srgbClr val="FFFFFF"/>
              </a:gs>
              <a:gs pos="100000">
                <a:srgbClr val="C0C0C0"/>
              </a:gs>
            </a:gsLst>
            <a:lin ang="2700000" scaled="1"/>
          </a:gradFill>
          <a:ln w="9525">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5" name="Rectangle 10"/>
          <p:cNvSpPr>
            <a:spLocks noChangeArrowheads="1"/>
          </p:cNvSpPr>
          <p:nvPr/>
        </p:nvSpPr>
        <p:spPr bwMode="auto">
          <a:xfrm>
            <a:off x="1163638" y="4835525"/>
            <a:ext cx="5592762"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p:txBody>
      </p:sp>
      <p:grpSp>
        <p:nvGrpSpPr>
          <p:cNvPr id="46" name="Group 11"/>
          <p:cNvGrpSpPr>
            <a:grpSpLocks/>
          </p:cNvGrpSpPr>
          <p:nvPr/>
        </p:nvGrpSpPr>
        <p:grpSpPr bwMode="auto">
          <a:xfrm>
            <a:off x="6915150" y="1423988"/>
            <a:ext cx="825500" cy="803275"/>
            <a:chOff x="0" y="0"/>
            <a:chExt cx="384" cy="375"/>
          </a:xfrm>
        </p:grpSpPr>
        <p:grpSp>
          <p:nvGrpSpPr>
            <p:cNvPr id="47" name="Group 12"/>
            <p:cNvGrpSpPr>
              <a:grpSpLocks/>
            </p:cNvGrpSpPr>
            <p:nvPr/>
          </p:nvGrpSpPr>
          <p:grpSpPr bwMode="auto">
            <a:xfrm>
              <a:off x="0" y="0"/>
              <a:ext cx="384" cy="375"/>
              <a:chOff x="0" y="0"/>
              <a:chExt cx="1042" cy="1019"/>
            </a:xfrm>
          </p:grpSpPr>
          <p:grpSp>
            <p:nvGrpSpPr>
              <p:cNvPr id="49" name="Group 13"/>
              <p:cNvGrpSpPr>
                <a:grpSpLocks/>
              </p:cNvGrpSpPr>
              <p:nvPr/>
            </p:nvGrpSpPr>
            <p:grpSpPr bwMode="auto">
              <a:xfrm>
                <a:off x="0" y="0"/>
                <a:ext cx="1042" cy="1019"/>
                <a:chOff x="0" y="0"/>
                <a:chExt cx="1042" cy="1019"/>
              </a:xfrm>
            </p:grpSpPr>
            <p:pic>
              <p:nvPicPr>
                <p:cNvPr id="51" name="Picture 14"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Oval 15"/>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50" name="Picture 16"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8" name="WordArt 17"/>
            <p:cNvSpPr>
              <a:spLocks noChangeArrowheads="1" noChangeShapeType="1"/>
            </p:cNvSpPr>
            <p:nvPr/>
          </p:nvSpPr>
          <p:spPr bwMode="auto">
            <a:xfrm>
              <a:off x="131" y="101"/>
              <a:ext cx="87" cy="15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1</a:t>
              </a:r>
              <a:endPar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endParaRPr>
            </a:p>
          </p:txBody>
        </p:sp>
      </p:grpSp>
      <p:grpSp>
        <p:nvGrpSpPr>
          <p:cNvPr id="53" name="Group 18"/>
          <p:cNvGrpSpPr>
            <a:grpSpLocks/>
          </p:cNvGrpSpPr>
          <p:nvPr/>
        </p:nvGrpSpPr>
        <p:grpSpPr bwMode="auto">
          <a:xfrm>
            <a:off x="6915150" y="2538413"/>
            <a:ext cx="825500" cy="803275"/>
            <a:chOff x="0" y="0"/>
            <a:chExt cx="520" cy="506"/>
          </a:xfrm>
        </p:grpSpPr>
        <p:grpSp>
          <p:nvGrpSpPr>
            <p:cNvPr id="54" name="Group 19"/>
            <p:cNvGrpSpPr>
              <a:grpSpLocks/>
            </p:cNvGrpSpPr>
            <p:nvPr/>
          </p:nvGrpSpPr>
          <p:grpSpPr bwMode="auto">
            <a:xfrm>
              <a:off x="0" y="0"/>
              <a:ext cx="520" cy="506"/>
              <a:chOff x="0" y="0"/>
              <a:chExt cx="1042" cy="1019"/>
            </a:xfrm>
          </p:grpSpPr>
          <p:grpSp>
            <p:nvGrpSpPr>
              <p:cNvPr id="56" name="Group 20"/>
              <p:cNvGrpSpPr>
                <a:grpSpLocks/>
              </p:cNvGrpSpPr>
              <p:nvPr/>
            </p:nvGrpSpPr>
            <p:grpSpPr bwMode="auto">
              <a:xfrm>
                <a:off x="0" y="0"/>
                <a:ext cx="1042" cy="1019"/>
                <a:chOff x="0" y="0"/>
                <a:chExt cx="1042" cy="1019"/>
              </a:xfrm>
            </p:grpSpPr>
            <p:pic>
              <p:nvPicPr>
                <p:cNvPr id="58" name="Picture 21"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Oval 22"/>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57" name="Picture 2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5" name="WordArt 24"/>
            <p:cNvSpPr>
              <a:spLocks noChangeArrowheads="1" noChangeShapeType="1"/>
            </p:cNvSpPr>
            <p:nvPr/>
          </p:nvSpPr>
          <p:spPr bwMode="auto">
            <a:xfrm>
              <a:off x="194" y="136"/>
              <a:ext cx="144" cy="204"/>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2</a:t>
              </a:r>
              <a:endPar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endParaRPr>
            </a:p>
          </p:txBody>
        </p:sp>
      </p:grpSp>
      <p:grpSp>
        <p:nvGrpSpPr>
          <p:cNvPr id="60" name="Group 25"/>
          <p:cNvGrpSpPr>
            <a:grpSpLocks/>
          </p:cNvGrpSpPr>
          <p:nvPr/>
        </p:nvGrpSpPr>
        <p:grpSpPr bwMode="auto">
          <a:xfrm>
            <a:off x="6915150" y="3630613"/>
            <a:ext cx="825500" cy="803275"/>
            <a:chOff x="0" y="0"/>
            <a:chExt cx="520" cy="506"/>
          </a:xfrm>
        </p:grpSpPr>
        <p:grpSp>
          <p:nvGrpSpPr>
            <p:cNvPr id="61" name="Group 26"/>
            <p:cNvGrpSpPr>
              <a:grpSpLocks/>
            </p:cNvGrpSpPr>
            <p:nvPr/>
          </p:nvGrpSpPr>
          <p:grpSpPr bwMode="auto">
            <a:xfrm>
              <a:off x="0" y="0"/>
              <a:ext cx="520" cy="506"/>
              <a:chOff x="0" y="0"/>
              <a:chExt cx="1042" cy="1019"/>
            </a:xfrm>
          </p:grpSpPr>
          <p:grpSp>
            <p:nvGrpSpPr>
              <p:cNvPr id="63" name="Group 27"/>
              <p:cNvGrpSpPr>
                <a:grpSpLocks/>
              </p:cNvGrpSpPr>
              <p:nvPr/>
            </p:nvGrpSpPr>
            <p:grpSpPr bwMode="auto">
              <a:xfrm>
                <a:off x="0" y="0"/>
                <a:ext cx="1042" cy="1019"/>
                <a:chOff x="0" y="0"/>
                <a:chExt cx="1042" cy="1019"/>
              </a:xfrm>
            </p:grpSpPr>
            <p:pic>
              <p:nvPicPr>
                <p:cNvPr id="65" name="Picture 28"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Oval 29"/>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64" name="Picture 30"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2" name="WordArt 31"/>
            <p:cNvSpPr>
              <a:spLocks noChangeArrowheads="1" noChangeShapeType="1"/>
            </p:cNvSpPr>
            <p:nvPr/>
          </p:nvSpPr>
          <p:spPr bwMode="auto">
            <a:xfrm>
              <a:off x="194" y="136"/>
              <a:ext cx="144" cy="204"/>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3</a:t>
              </a:r>
              <a:endPar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endParaRPr>
            </a:p>
          </p:txBody>
        </p:sp>
      </p:grpSp>
      <p:grpSp>
        <p:nvGrpSpPr>
          <p:cNvPr id="67" name="Group 32"/>
          <p:cNvGrpSpPr>
            <a:grpSpLocks/>
          </p:cNvGrpSpPr>
          <p:nvPr/>
        </p:nvGrpSpPr>
        <p:grpSpPr bwMode="auto">
          <a:xfrm>
            <a:off x="6915150" y="4713288"/>
            <a:ext cx="825500" cy="803275"/>
            <a:chOff x="0" y="0"/>
            <a:chExt cx="520" cy="506"/>
          </a:xfrm>
        </p:grpSpPr>
        <p:grpSp>
          <p:nvGrpSpPr>
            <p:cNvPr id="68" name="Group 33"/>
            <p:cNvGrpSpPr>
              <a:grpSpLocks/>
            </p:cNvGrpSpPr>
            <p:nvPr/>
          </p:nvGrpSpPr>
          <p:grpSpPr bwMode="auto">
            <a:xfrm>
              <a:off x="0" y="0"/>
              <a:ext cx="520" cy="506"/>
              <a:chOff x="0" y="0"/>
              <a:chExt cx="1042" cy="1019"/>
            </a:xfrm>
          </p:grpSpPr>
          <p:grpSp>
            <p:nvGrpSpPr>
              <p:cNvPr id="70" name="Group 34"/>
              <p:cNvGrpSpPr>
                <a:grpSpLocks/>
              </p:cNvGrpSpPr>
              <p:nvPr/>
            </p:nvGrpSpPr>
            <p:grpSpPr bwMode="auto">
              <a:xfrm>
                <a:off x="0" y="0"/>
                <a:ext cx="1042" cy="1019"/>
                <a:chOff x="0" y="0"/>
                <a:chExt cx="1042" cy="1019"/>
              </a:xfrm>
            </p:grpSpPr>
            <p:pic>
              <p:nvPicPr>
                <p:cNvPr id="72" name="Picture 35"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Oval 36"/>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71" name="Picture 37"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9" name="WordArt 38"/>
            <p:cNvSpPr>
              <a:spLocks noChangeArrowheads="1" noChangeShapeType="1"/>
            </p:cNvSpPr>
            <p:nvPr/>
          </p:nvSpPr>
          <p:spPr bwMode="auto">
            <a:xfrm>
              <a:off x="170" y="136"/>
              <a:ext cx="168" cy="204"/>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4</a:t>
              </a:r>
              <a:endPar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endParaRPr>
            </a:p>
          </p:txBody>
        </p:sp>
      </p:grpSp>
    </p:spTree>
    <p:extLst>
      <p:ext uri="{BB962C8B-B14F-4D97-AF65-F5344CB8AC3E}">
        <p14:creationId xmlns:p14="http://schemas.microsoft.com/office/powerpoint/2010/main" val="34543640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未知"/>
          <p:cNvSpPr>
            <a:spLocks/>
          </p:cNvSpPr>
          <p:nvPr/>
        </p:nvSpPr>
        <p:spPr bwMode="auto">
          <a:xfrm>
            <a:off x="3059113" y="1809279"/>
            <a:ext cx="2984500" cy="2925762"/>
          </a:xfrm>
          <a:custGeom>
            <a:avLst/>
            <a:gdLst/>
            <a:ahLst/>
            <a:cxnLst>
              <a:cxn ang="0">
                <a:pos x="0" y="8"/>
              </a:cxn>
              <a:cxn ang="0">
                <a:pos x="1880" y="0"/>
              </a:cxn>
              <a:cxn ang="0">
                <a:pos x="1388" y="1776"/>
              </a:cxn>
              <a:cxn ang="0">
                <a:pos x="504" y="1776"/>
              </a:cxn>
              <a:cxn ang="0">
                <a:pos x="0" y="8"/>
              </a:cxn>
            </a:cxnLst>
            <a:rect l="0" t="0" r="r" b="b"/>
            <a:pathLst>
              <a:path w="1880" h="1776">
                <a:moveTo>
                  <a:pt x="0" y="8"/>
                </a:moveTo>
                <a:lnTo>
                  <a:pt x="1880" y="0"/>
                </a:lnTo>
                <a:lnTo>
                  <a:pt x="1388" y="1776"/>
                </a:lnTo>
                <a:lnTo>
                  <a:pt x="504" y="1776"/>
                </a:lnTo>
                <a:lnTo>
                  <a:pt x="0" y="8"/>
                </a:lnTo>
                <a:close/>
              </a:path>
            </a:pathLst>
          </a:custGeom>
          <a:gradFill rotWithShape="1">
            <a:gsLst>
              <a:gs pos="0">
                <a:srgbClr val="4F7913"/>
              </a:gs>
              <a:gs pos="50000">
                <a:srgbClr val="4F7913">
                  <a:alpha val="12000"/>
                </a:srgbClr>
              </a:gs>
              <a:gs pos="100000">
                <a:srgbClr val="4F7913"/>
              </a:gs>
            </a:gsLst>
            <a:lin ang="0" scaled="1"/>
          </a:gradFill>
          <a:ln w="25400" cap="flat" cmpd="sng">
            <a:solidFill>
              <a:srgbClr val="6FC01E"/>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6" name="Group 3"/>
          <p:cNvGrpSpPr>
            <a:grpSpLocks/>
          </p:cNvGrpSpPr>
          <p:nvPr/>
        </p:nvGrpSpPr>
        <p:grpSpPr bwMode="auto">
          <a:xfrm>
            <a:off x="0" y="3689127"/>
            <a:ext cx="9144000" cy="2455862"/>
            <a:chOff x="0" y="0"/>
            <a:chExt cx="3829" cy="1431"/>
          </a:xfrm>
        </p:grpSpPr>
        <p:grpSp>
          <p:nvGrpSpPr>
            <p:cNvPr id="87" name="Group 4"/>
            <p:cNvGrpSpPr>
              <a:grpSpLocks/>
            </p:cNvGrpSpPr>
            <p:nvPr/>
          </p:nvGrpSpPr>
          <p:grpSpPr bwMode="auto">
            <a:xfrm>
              <a:off x="1914" y="0"/>
              <a:ext cx="1915" cy="1431"/>
              <a:chOff x="0" y="0"/>
              <a:chExt cx="2622" cy="1882"/>
            </a:xfrm>
          </p:grpSpPr>
          <p:sp>
            <p:nvSpPr>
              <p:cNvPr id="126" name="Line 5"/>
              <p:cNvSpPr>
                <a:spLocks noChangeShapeType="1"/>
              </p:cNvSpPr>
              <p:nvPr/>
            </p:nvSpPr>
            <p:spPr bwMode="auto">
              <a:xfrm>
                <a:off x="0" y="0"/>
                <a:ext cx="2622" cy="143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7" name="Line 6"/>
              <p:cNvSpPr>
                <a:spLocks noChangeShapeType="1"/>
              </p:cNvSpPr>
              <p:nvPr/>
            </p:nvSpPr>
            <p:spPr bwMode="auto">
              <a:xfrm>
                <a:off x="0" y="0"/>
                <a:ext cx="2622" cy="1687"/>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8" name="Line 7"/>
              <p:cNvSpPr>
                <a:spLocks noChangeShapeType="1"/>
              </p:cNvSpPr>
              <p:nvPr/>
            </p:nvSpPr>
            <p:spPr bwMode="auto">
              <a:xfrm>
                <a:off x="0" y="0"/>
                <a:ext cx="2487"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9" name="Line 8"/>
              <p:cNvSpPr>
                <a:spLocks noChangeShapeType="1"/>
              </p:cNvSpPr>
              <p:nvPr/>
            </p:nvSpPr>
            <p:spPr bwMode="auto">
              <a:xfrm>
                <a:off x="0" y="0"/>
                <a:ext cx="2083"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0" name="Line 9"/>
              <p:cNvSpPr>
                <a:spLocks noChangeShapeType="1"/>
              </p:cNvSpPr>
              <p:nvPr/>
            </p:nvSpPr>
            <p:spPr bwMode="auto">
              <a:xfrm>
                <a:off x="0" y="0"/>
                <a:ext cx="1704"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1" name="Line 10"/>
              <p:cNvSpPr>
                <a:spLocks noChangeShapeType="1"/>
              </p:cNvSpPr>
              <p:nvPr/>
            </p:nvSpPr>
            <p:spPr bwMode="auto">
              <a:xfrm>
                <a:off x="0" y="0"/>
                <a:ext cx="1322"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2" name="Line 11"/>
              <p:cNvSpPr>
                <a:spLocks noChangeShapeType="1"/>
              </p:cNvSpPr>
              <p:nvPr/>
            </p:nvSpPr>
            <p:spPr bwMode="auto">
              <a:xfrm>
                <a:off x="0" y="0"/>
                <a:ext cx="986"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3" name="Line 12"/>
              <p:cNvSpPr>
                <a:spLocks noChangeShapeType="1"/>
              </p:cNvSpPr>
              <p:nvPr/>
            </p:nvSpPr>
            <p:spPr bwMode="auto">
              <a:xfrm>
                <a:off x="0" y="0"/>
                <a:ext cx="651"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4" name="Line 13"/>
              <p:cNvSpPr>
                <a:spLocks noChangeShapeType="1"/>
              </p:cNvSpPr>
              <p:nvPr/>
            </p:nvSpPr>
            <p:spPr bwMode="auto">
              <a:xfrm>
                <a:off x="0" y="0"/>
                <a:ext cx="314"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5" name="Line 14"/>
              <p:cNvSpPr>
                <a:spLocks noChangeShapeType="1"/>
              </p:cNvSpPr>
              <p:nvPr/>
            </p:nvSpPr>
            <p:spPr bwMode="auto">
              <a:xfrm>
                <a:off x="0" y="0"/>
                <a:ext cx="0"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6" name="Line 15"/>
              <p:cNvSpPr>
                <a:spLocks noChangeShapeType="1"/>
              </p:cNvSpPr>
              <p:nvPr/>
            </p:nvSpPr>
            <p:spPr bwMode="auto">
              <a:xfrm>
                <a:off x="0" y="0"/>
                <a:ext cx="2622" cy="1239"/>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7" name="Line 16"/>
              <p:cNvSpPr>
                <a:spLocks noChangeShapeType="1"/>
              </p:cNvSpPr>
              <p:nvPr/>
            </p:nvSpPr>
            <p:spPr bwMode="auto">
              <a:xfrm>
                <a:off x="0" y="0"/>
                <a:ext cx="2622" cy="1067"/>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8" name="Line 17"/>
              <p:cNvSpPr>
                <a:spLocks noChangeShapeType="1"/>
              </p:cNvSpPr>
              <p:nvPr/>
            </p:nvSpPr>
            <p:spPr bwMode="auto">
              <a:xfrm>
                <a:off x="0" y="0"/>
                <a:ext cx="2622" cy="919"/>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9" name="Line 18"/>
              <p:cNvSpPr>
                <a:spLocks noChangeShapeType="1"/>
              </p:cNvSpPr>
              <p:nvPr/>
            </p:nvSpPr>
            <p:spPr bwMode="auto">
              <a:xfrm>
                <a:off x="0" y="0"/>
                <a:ext cx="2622" cy="77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0" name="Line 19"/>
              <p:cNvSpPr>
                <a:spLocks noChangeShapeType="1"/>
              </p:cNvSpPr>
              <p:nvPr/>
            </p:nvSpPr>
            <p:spPr bwMode="auto">
              <a:xfrm>
                <a:off x="23" y="0"/>
                <a:ext cx="2599" cy="64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1" name="Line 20"/>
              <p:cNvSpPr>
                <a:spLocks noChangeShapeType="1"/>
              </p:cNvSpPr>
              <p:nvPr/>
            </p:nvSpPr>
            <p:spPr bwMode="auto">
              <a:xfrm>
                <a:off x="0" y="0"/>
                <a:ext cx="2622" cy="514"/>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2" name="Line 21"/>
              <p:cNvSpPr>
                <a:spLocks noChangeShapeType="1"/>
              </p:cNvSpPr>
              <p:nvPr/>
            </p:nvSpPr>
            <p:spPr bwMode="auto">
              <a:xfrm>
                <a:off x="0" y="0"/>
                <a:ext cx="2622" cy="405"/>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3" name="Line 22"/>
              <p:cNvSpPr>
                <a:spLocks noChangeShapeType="1"/>
              </p:cNvSpPr>
              <p:nvPr/>
            </p:nvSpPr>
            <p:spPr bwMode="auto">
              <a:xfrm>
                <a:off x="0" y="0"/>
                <a:ext cx="2622" cy="298"/>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4" name="Line 23"/>
              <p:cNvSpPr>
                <a:spLocks noChangeShapeType="1"/>
              </p:cNvSpPr>
              <p:nvPr/>
            </p:nvSpPr>
            <p:spPr bwMode="auto">
              <a:xfrm>
                <a:off x="0" y="0"/>
                <a:ext cx="2622" cy="213"/>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5" name="Line 24"/>
              <p:cNvSpPr>
                <a:spLocks noChangeShapeType="1"/>
              </p:cNvSpPr>
              <p:nvPr/>
            </p:nvSpPr>
            <p:spPr bwMode="auto">
              <a:xfrm>
                <a:off x="0" y="0"/>
                <a:ext cx="2622" cy="126"/>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6" name="Line 25"/>
              <p:cNvSpPr>
                <a:spLocks noChangeShapeType="1"/>
              </p:cNvSpPr>
              <p:nvPr/>
            </p:nvSpPr>
            <p:spPr bwMode="auto">
              <a:xfrm>
                <a:off x="0" y="0"/>
                <a:ext cx="2622" cy="63"/>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88" name="Group 26"/>
            <p:cNvGrpSpPr>
              <a:grpSpLocks/>
            </p:cNvGrpSpPr>
            <p:nvPr/>
          </p:nvGrpSpPr>
          <p:grpSpPr bwMode="auto">
            <a:xfrm>
              <a:off x="0" y="0"/>
              <a:ext cx="1914" cy="1431"/>
              <a:chOff x="0" y="0"/>
              <a:chExt cx="2619" cy="1882"/>
            </a:xfrm>
          </p:grpSpPr>
          <p:sp>
            <p:nvSpPr>
              <p:cNvPr id="105" name="Line 27"/>
              <p:cNvSpPr>
                <a:spLocks noChangeShapeType="1"/>
              </p:cNvSpPr>
              <p:nvPr/>
            </p:nvSpPr>
            <p:spPr bwMode="auto">
              <a:xfrm flipH="1">
                <a:off x="0" y="0"/>
                <a:ext cx="2619" cy="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6" name="Line 28"/>
              <p:cNvSpPr>
                <a:spLocks noChangeShapeType="1"/>
              </p:cNvSpPr>
              <p:nvPr/>
            </p:nvSpPr>
            <p:spPr bwMode="auto">
              <a:xfrm flipH="1">
                <a:off x="0" y="0"/>
                <a:ext cx="2619" cy="143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7" name="Line 29"/>
              <p:cNvSpPr>
                <a:spLocks noChangeShapeType="1"/>
              </p:cNvSpPr>
              <p:nvPr/>
            </p:nvSpPr>
            <p:spPr bwMode="auto">
              <a:xfrm flipH="1">
                <a:off x="0" y="0"/>
                <a:ext cx="2619" cy="1687"/>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8" name="Line 30"/>
              <p:cNvSpPr>
                <a:spLocks noChangeShapeType="1"/>
              </p:cNvSpPr>
              <p:nvPr/>
            </p:nvSpPr>
            <p:spPr bwMode="auto">
              <a:xfrm flipH="1">
                <a:off x="136" y="0"/>
                <a:ext cx="2483"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9" name="Line 31"/>
              <p:cNvSpPr>
                <a:spLocks noChangeShapeType="1"/>
              </p:cNvSpPr>
              <p:nvPr/>
            </p:nvSpPr>
            <p:spPr bwMode="auto">
              <a:xfrm flipH="1">
                <a:off x="539" y="0"/>
                <a:ext cx="2080"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0" name="Line 32"/>
              <p:cNvSpPr>
                <a:spLocks noChangeShapeType="1"/>
              </p:cNvSpPr>
              <p:nvPr/>
            </p:nvSpPr>
            <p:spPr bwMode="auto">
              <a:xfrm flipH="1">
                <a:off x="918" y="0"/>
                <a:ext cx="1701"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1" name="Line 33"/>
              <p:cNvSpPr>
                <a:spLocks noChangeShapeType="1"/>
              </p:cNvSpPr>
              <p:nvPr/>
            </p:nvSpPr>
            <p:spPr bwMode="auto">
              <a:xfrm flipH="1">
                <a:off x="1299" y="0"/>
                <a:ext cx="1320"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2" name="Line 34"/>
              <p:cNvSpPr>
                <a:spLocks noChangeShapeType="1"/>
              </p:cNvSpPr>
              <p:nvPr/>
            </p:nvSpPr>
            <p:spPr bwMode="auto">
              <a:xfrm flipH="1">
                <a:off x="1637" y="0"/>
                <a:ext cx="982"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3" name="Line 35"/>
              <p:cNvSpPr>
                <a:spLocks noChangeShapeType="1"/>
              </p:cNvSpPr>
              <p:nvPr/>
            </p:nvSpPr>
            <p:spPr bwMode="auto">
              <a:xfrm flipH="1">
                <a:off x="1971" y="0"/>
                <a:ext cx="648"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4" name="Line 36"/>
              <p:cNvSpPr>
                <a:spLocks noChangeShapeType="1"/>
              </p:cNvSpPr>
              <p:nvPr/>
            </p:nvSpPr>
            <p:spPr bwMode="auto">
              <a:xfrm flipH="1">
                <a:off x="2308" y="0"/>
                <a:ext cx="311" cy="188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5" name="Line 37"/>
              <p:cNvSpPr>
                <a:spLocks noChangeShapeType="1"/>
              </p:cNvSpPr>
              <p:nvPr/>
            </p:nvSpPr>
            <p:spPr bwMode="auto">
              <a:xfrm flipH="1">
                <a:off x="0" y="0"/>
                <a:ext cx="2619" cy="1239"/>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6" name="Line 38"/>
              <p:cNvSpPr>
                <a:spLocks noChangeShapeType="1"/>
              </p:cNvSpPr>
              <p:nvPr/>
            </p:nvSpPr>
            <p:spPr bwMode="auto">
              <a:xfrm flipH="1">
                <a:off x="0" y="0"/>
                <a:ext cx="2619" cy="1067"/>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7" name="Line 39"/>
              <p:cNvSpPr>
                <a:spLocks noChangeShapeType="1"/>
              </p:cNvSpPr>
              <p:nvPr/>
            </p:nvSpPr>
            <p:spPr bwMode="auto">
              <a:xfrm flipH="1">
                <a:off x="0" y="0"/>
                <a:ext cx="2619" cy="919"/>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8" name="Line 40"/>
              <p:cNvSpPr>
                <a:spLocks noChangeShapeType="1"/>
              </p:cNvSpPr>
              <p:nvPr/>
            </p:nvSpPr>
            <p:spPr bwMode="auto">
              <a:xfrm flipH="1">
                <a:off x="0" y="0"/>
                <a:ext cx="2619" cy="77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9" name="Line 41"/>
              <p:cNvSpPr>
                <a:spLocks noChangeShapeType="1"/>
              </p:cNvSpPr>
              <p:nvPr/>
            </p:nvSpPr>
            <p:spPr bwMode="auto">
              <a:xfrm flipH="1">
                <a:off x="0" y="0"/>
                <a:ext cx="2597" cy="642"/>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0" name="Line 42"/>
              <p:cNvSpPr>
                <a:spLocks noChangeShapeType="1"/>
              </p:cNvSpPr>
              <p:nvPr/>
            </p:nvSpPr>
            <p:spPr bwMode="auto">
              <a:xfrm flipH="1">
                <a:off x="0" y="0"/>
                <a:ext cx="2619" cy="514"/>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1" name="Line 43"/>
              <p:cNvSpPr>
                <a:spLocks noChangeShapeType="1"/>
              </p:cNvSpPr>
              <p:nvPr/>
            </p:nvSpPr>
            <p:spPr bwMode="auto">
              <a:xfrm flipH="1">
                <a:off x="0" y="0"/>
                <a:ext cx="2619" cy="405"/>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2" name="Line 44"/>
              <p:cNvSpPr>
                <a:spLocks noChangeShapeType="1"/>
              </p:cNvSpPr>
              <p:nvPr/>
            </p:nvSpPr>
            <p:spPr bwMode="auto">
              <a:xfrm flipH="1">
                <a:off x="0" y="0"/>
                <a:ext cx="2619" cy="298"/>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Line 45"/>
              <p:cNvSpPr>
                <a:spLocks noChangeShapeType="1"/>
              </p:cNvSpPr>
              <p:nvPr/>
            </p:nvSpPr>
            <p:spPr bwMode="auto">
              <a:xfrm flipH="1">
                <a:off x="0" y="0"/>
                <a:ext cx="2619" cy="213"/>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4" name="Line 46"/>
              <p:cNvSpPr>
                <a:spLocks noChangeShapeType="1"/>
              </p:cNvSpPr>
              <p:nvPr/>
            </p:nvSpPr>
            <p:spPr bwMode="auto">
              <a:xfrm flipH="1">
                <a:off x="0" y="0"/>
                <a:ext cx="2619" cy="126"/>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5" name="Line 47"/>
              <p:cNvSpPr>
                <a:spLocks noChangeShapeType="1"/>
              </p:cNvSpPr>
              <p:nvPr/>
            </p:nvSpPr>
            <p:spPr bwMode="auto">
              <a:xfrm flipH="1">
                <a:off x="0" y="0"/>
                <a:ext cx="2619" cy="63"/>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89" name="Group 48"/>
            <p:cNvGrpSpPr>
              <a:grpSpLocks/>
            </p:cNvGrpSpPr>
            <p:nvPr/>
          </p:nvGrpSpPr>
          <p:grpSpPr bwMode="auto">
            <a:xfrm>
              <a:off x="0" y="15"/>
              <a:ext cx="3829" cy="1220"/>
              <a:chOff x="0" y="0"/>
              <a:chExt cx="5241" cy="1605"/>
            </a:xfrm>
          </p:grpSpPr>
          <p:grpSp>
            <p:nvGrpSpPr>
              <p:cNvPr id="90" name="Group 49"/>
              <p:cNvGrpSpPr>
                <a:grpSpLocks/>
              </p:cNvGrpSpPr>
              <p:nvPr/>
            </p:nvGrpSpPr>
            <p:grpSpPr bwMode="auto">
              <a:xfrm>
                <a:off x="0" y="906"/>
                <a:ext cx="5241" cy="699"/>
                <a:chOff x="0" y="0"/>
                <a:chExt cx="5241" cy="699"/>
              </a:xfrm>
            </p:grpSpPr>
            <p:sp>
              <p:nvSpPr>
                <p:cNvPr id="101" name="Line 50"/>
                <p:cNvSpPr>
                  <a:spLocks noChangeShapeType="1"/>
                </p:cNvSpPr>
                <p:nvPr/>
              </p:nvSpPr>
              <p:spPr bwMode="auto">
                <a:xfrm>
                  <a:off x="0" y="699"/>
                  <a:ext cx="5241" cy="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2" name="Line 51"/>
                <p:cNvSpPr>
                  <a:spLocks noChangeShapeType="1"/>
                </p:cNvSpPr>
                <p:nvPr/>
              </p:nvSpPr>
              <p:spPr bwMode="auto">
                <a:xfrm>
                  <a:off x="0" y="441"/>
                  <a:ext cx="5241" cy="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3" name="Line 52"/>
                <p:cNvSpPr>
                  <a:spLocks noChangeShapeType="1"/>
                </p:cNvSpPr>
                <p:nvPr/>
              </p:nvSpPr>
              <p:spPr bwMode="auto">
                <a:xfrm>
                  <a:off x="0" y="208"/>
                  <a:ext cx="5239" cy="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4" name="Line 53"/>
                <p:cNvSpPr>
                  <a:spLocks noChangeShapeType="1"/>
                </p:cNvSpPr>
                <p:nvPr/>
              </p:nvSpPr>
              <p:spPr bwMode="auto">
                <a:xfrm>
                  <a:off x="0" y="0"/>
                  <a:ext cx="5239" cy="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91" name="Group 54"/>
              <p:cNvGrpSpPr>
                <a:grpSpLocks/>
              </p:cNvGrpSpPr>
              <p:nvPr/>
            </p:nvGrpSpPr>
            <p:grpSpPr bwMode="auto">
              <a:xfrm>
                <a:off x="0" y="0"/>
                <a:ext cx="5241" cy="728"/>
                <a:chOff x="0" y="0"/>
                <a:chExt cx="5241" cy="728"/>
              </a:xfrm>
            </p:grpSpPr>
            <p:sp>
              <p:nvSpPr>
                <p:cNvPr id="92" name="Line 55"/>
                <p:cNvSpPr>
                  <a:spLocks noChangeShapeType="1"/>
                </p:cNvSpPr>
                <p:nvPr/>
              </p:nvSpPr>
              <p:spPr bwMode="auto">
                <a:xfrm>
                  <a:off x="0" y="728"/>
                  <a:ext cx="5241" cy="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3" name="Line 56"/>
                <p:cNvSpPr>
                  <a:spLocks noChangeShapeType="1"/>
                </p:cNvSpPr>
                <p:nvPr/>
              </p:nvSpPr>
              <p:spPr bwMode="auto">
                <a:xfrm flipV="1">
                  <a:off x="0" y="557"/>
                  <a:ext cx="5241" cy="1"/>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4" name="Line 57"/>
                <p:cNvSpPr>
                  <a:spLocks noChangeShapeType="1"/>
                </p:cNvSpPr>
                <p:nvPr/>
              </p:nvSpPr>
              <p:spPr bwMode="auto">
                <a:xfrm>
                  <a:off x="0" y="401"/>
                  <a:ext cx="5241" cy="5"/>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5" name="Line 58"/>
                <p:cNvSpPr>
                  <a:spLocks noChangeShapeType="1"/>
                </p:cNvSpPr>
                <p:nvPr/>
              </p:nvSpPr>
              <p:spPr bwMode="auto">
                <a:xfrm>
                  <a:off x="0" y="277"/>
                  <a:ext cx="5217" cy="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6" name="Line 59"/>
                <p:cNvSpPr>
                  <a:spLocks noChangeShapeType="1"/>
                </p:cNvSpPr>
                <p:nvPr/>
              </p:nvSpPr>
              <p:spPr bwMode="auto">
                <a:xfrm flipV="1">
                  <a:off x="0" y="171"/>
                  <a:ext cx="5241" cy="6"/>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7" name="Line 60"/>
                <p:cNvSpPr>
                  <a:spLocks noChangeShapeType="1"/>
                </p:cNvSpPr>
                <p:nvPr/>
              </p:nvSpPr>
              <p:spPr bwMode="auto">
                <a:xfrm>
                  <a:off x="0" y="102"/>
                  <a:ext cx="5241" cy="4"/>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8" name="Line 61"/>
                <p:cNvSpPr>
                  <a:spLocks noChangeShapeType="1"/>
                </p:cNvSpPr>
                <p:nvPr/>
              </p:nvSpPr>
              <p:spPr bwMode="auto">
                <a:xfrm flipV="1">
                  <a:off x="0" y="64"/>
                  <a:ext cx="5241" cy="1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9" name="Line 62"/>
                <p:cNvSpPr>
                  <a:spLocks noChangeShapeType="1"/>
                </p:cNvSpPr>
                <p:nvPr/>
              </p:nvSpPr>
              <p:spPr bwMode="auto">
                <a:xfrm>
                  <a:off x="23" y="22"/>
                  <a:ext cx="5218" cy="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0" name="Line 63"/>
                <p:cNvSpPr>
                  <a:spLocks noChangeShapeType="1"/>
                </p:cNvSpPr>
                <p:nvPr/>
              </p:nvSpPr>
              <p:spPr bwMode="auto">
                <a:xfrm>
                  <a:off x="0" y="0"/>
                  <a:ext cx="5241" cy="0"/>
                </a:xfrm>
                <a:prstGeom prst="line">
                  <a:avLst/>
                </a:prstGeom>
                <a:noFill/>
                <a:ln w="3175">
                  <a:solidFill>
                    <a:srgbClr val="EAEAEA"/>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sp>
        <p:nvSpPr>
          <p:cNvPr id="147" name="Oval 65"/>
          <p:cNvSpPr>
            <a:spLocks noChangeArrowheads="1"/>
          </p:cNvSpPr>
          <p:nvPr/>
        </p:nvSpPr>
        <p:spPr bwMode="auto">
          <a:xfrm>
            <a:off x="2987675" y="4746154"/>
            <a:ext cx="3130550" cy="627062"/>
          </a:xfrm>
          <a:prstGeom prst="ellipse">
            <a:avLst/>
          </a:prstGeom>
          <a:gradFill rotWithShape="1">
            <a:gsLst>
              <a:gs pos="0">
                <a:srgbClr val="C0C0C0">
                  <a:gamma/>
                  <a:shade val="46275"/>
                  <a:invGamma/>
                </a:srgbClr>
              </a:gs>
              <a:gs pos="100000">
                <a:srgbClr val="C0C0C0">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Rectangle 66"/>
          <p:cNvSpPr>
            <a:spLocks noChangeArrowheads="1"/>
          </p:cNvSpPr>
          <p:nvPr/>
        </p:nvSpPr>
        <p:spPr bwMode="auto">
          <a:xfrm>
            <a:off x="6227763" y="1937866"/>
            <a:ext cx="24479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p:txBody>
      </p:sp>
      <p:sp>
        <p:nvSpPr>
          <p:cNvPr id="149" name="未知"/>
          <p:cNvSpPr>
            <a:spLocks/>
          </p:cNvSpPr>
          <p:nvPr/>
        </p:nvSpPr>
        <p:spPr bwMode="auto">
          <a:xfrm>
            <a:off x="3606800" y="3814291"/>
            <a:ext cx="1914525" cy="923925"/>
          </a:xfrm>
          <a:custGeom>
            <a:avLst/>
            <a:gdLst>
              <a:gd name="T0" fmla="*/ 0 w 1206"/>
              <a:gd name="T1" fmla="*/ 15 h 582"/>
              <a:gd name="T2" fmla="*/ 156 w 1206"/>
              <a:gd name="T3" fmla="*/ 582 h 582"/>
              <a:gd name="T4" fmla="*/ 1044 w 1206"/>
              <a:gd name="T5" fmla="*/ 576 h 582"/>
              <a:gd name="T6" fmla="*/ 1206 w 1206"/>
              <a:gd name="T7" fmla="*/ 0 h 582"/>
              <a:gd name="T8" fmla="*/ 0 w 1206"/>
              <a:gd name="T9" fmla="*/ 15 h 582"/>
              <a:gd name="T10" fmla="*/ 0 60000 65536"/>
              <a:gd name="T11" fmla="*/ 0 60000 65536"/>
              <a:gd name="T12" fmla="*/ 0 60000 65536"/>
              <a:gd name="T13" fmla="*/ 0 60000 65536"/>
              <a:gd name="T14" fmla="*/ 0 60000 65536"/>
              <a:gd name="T15" fmla="*/ 0 w 1206"/>
              <a:gd name="T16" fmla="*/ 0 h 582"/>
              <a:gd name="T17" fmla="*/ 1206 w 1206"/>
              <a:gd name="T18" fmla="*/ 582 h 582"/>
            </a:gdLst>
            <a:ahLst/>
            <a:cxnLst>
              <a:cxn ang="T10">
                <a:pos x="T0" y="T1"/>
              </a:cxn>
              <a:cxn ang="T11">
                <a:pos x="T2" y="T3"/>
              </a:cxn>
              <a:cxn ang="T12">
                <a:pos x="T4" y="T5"/>
              </a:cxn>
              <a:cxn ang="T13">
                <a:pos x="T6" y="T7"/>
              </a:cxn>
              <a:cxn ang="T14">
                <a:pos x="T8" y="T9"/>
              </a:cxn>
            </a:cxnLst>
            <a:rect l="T15" t="T16" r="T17" b="T18"/>
            <a:pathLst>
              <a:path w="1206" h="582">
                <a:moveTo>
                  <a:pt x="0" y="15"/>
                </a:moveTo>
                <a:lnTo>
                  <a:pt x="156" y="582"/>
                </a:lnTo>
                <a:lnTo>
                  <a:pt x="1044" y="576"/>
                </a:lnTo>
                <a:lnTo>
                  <a:pt x="1206" y="0"/>
                </a:lnTo>
                <a:lnTo>
                  <a:pt x="0" y="15"/>
                </a:lnTo>
                <a:close/>
              </a:path>
            </a:pathLst>
          </a:custGeom>
          <a:gradFill rotWithShape="1">
            <a:gsLst>
              <a:gs pos="0">
                <a:srgbClr val="5F5F5F"/>
              </a:gs>
              <a:gs pos="50000">
                <a:srgbClr val="DDDDDD"/>
              </a:gs>
              <a:gs pos="100000">
                <a:srgbClr val="5F5F5F"/>
              </a:gs>
            </a:gsLst>
            <a:lin ang="0" scaled="1"/>
          </a:gradFill>
          <a:ln w="25400">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0" name="未知"/>
          <p:cNvSpPr>
            <a:spLocks/>
          </p:cNvSpPr>
          <p:nvPr/>
        </p:nvSpPr>
        <p:spPr bwMode="auto">
          <a:xfrm>
            <a:off x="3349625" y="2890366"/>
            <a:ext cx="2409825" cy="952500"/>
          </a:xfrm>
          <a:custGeom>
            <a:avLst/>
            <a:gdLst/>
            <a:ahLst/>
            <a:cxnLst>
              <a:cxn ang="0">
                <a:pos x="0" y="3"/>
              </a:cxn>
              <a:cxn ang="0">
                <a:pos x="165" y="597"/>
              </a:cxn>
              <a:cxn ang="0">
                <a:pos x="308" y="600"/>
              </a:cxn>
              <a:cxn ang="0">
                <a:pos x="1365" y="597"/>
              </a:cxn>
              <a:cxn ang="0">
                <a:pos x="1518" y="0"/>
              </a:cxn>
              <a:cxn ang="0">
                <a:pos x="0" y="3"/>
              </a:cxn>
            </a:cxnLst>
            <a:rect l="0" t="0" r="r" b="b"/>
            <a:pathLst>
              <a:path w="1518" h="600">
                <a:moveTo>
                  <a:pt x="0" y="3"/>
                </a:moveTo>
                <a:lnTo>
                  <a:pt x="165" y="597"/>
                </a:lnTo>
                <a:lnTo>
                  <a:pt x="308" y="600"/>
                </a:lnTo>
                <a:lnTo>
                  <a:pt x="1365" y="597"/>
                </a:lnTo>
                <a:lnTo>
                  <a:pt x="1518" y="0"/>
                </a:lnTo>
                <a:lnTo>
                  <a:pt x="0" y="3"/>
                </a:lnTo>
                <a:close/>
              </a:path>
            </a:pathLst>
          </a:custGeom>
          <a:gradFill rotWithShape="1">
            <a:gsLst>
              <a:gs pos="0">
                <a:srgbClr val="FFCC00"/>
              </a:gs>
              <a:gs pos="50000">
                <a:srgbClr val="FFFFFF"/>
              </a:gs>
              <a:gs pos="100000">
                <a:srgbClr val="FFCC00"/>
              </a:gs>
            </a:gsLst>
            <a:lin ang="0" scaled="1"/>
          </a:gradFill>
          <a:ln w="25400" cap="flat" cmpd="sng">
            <a:solidFill>
              <a:srgbClr val="B4780C"/>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Oval 69"/>
          <p:cNvSpPr>
            <a:spLocks noChangeArrowheads="1"/>
          </p:cNvSpPr>
          <p:nvPr/>
        </p:nvSpPr>
        <p:spPr bwMode="auto">
          <a:xfrm>
            <a:off x="3603625" y="3698404"/>
            <a:ext cx="1905000" cy="304800"/>
          </a:xfrm>
          <a:prstGeom prst="ellipse">
            <a:avLst/>
          </a:prstGeom>
          <a:gradFill rotWithShape="1">
            <a:gsLst>
              <a:gs pos="0">
                <a:srgbClr val="FFCC00"/>
              </a:gs>
              <a:gs pos="100000">
                <a:srgbClr val="FFEDA3"/>
              </a:gs>
            </a:gsLst>
            <a:lin ang="5400000" scaled="1"/>
          </a:gradFill>
          <a:ln w="9525">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2" name="Oval 70"/>
          <p:cNvSpPr>
            <a:spLocks noChangeArrowheads="1"/>
          </p:cNvSpPr>
          <p:nvPr/>
        </p:nvSpPr>
        <p:spPr bwMode="auto">
          <a:xfrm>
            <a:off x="3333750" y="2728441"/>
            <a:ext cx="2441575" cy="304800"/>
          </a:xfrm>
          <a:prstGeom prst="ellipse">
            <a:avLst/>
          </a:prstGeom>
          <a:gradFill rotWithShape="1">
            <a:gsLst>
              <a:gs pos="0">
                <a:srgbClr val="6FC01E"/>
              </a:gs>
              <a:gs pos="100000">
                <a:srgbClr val="4F791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3" name="未知"/>
          <p:cNvSpPr>
            <a:spLocks/>
          </p:cNvSpPr>
          <p:nvPr/>
        </p:nvSpPr>
        <p:spPr bwMode="auto">
          <a:xfrm>
            <a:off x="3059113" y="1799754"/>
            <a:ext cx="1073150" cy="2938462"/>
          </a:xfrm>
          <a:custGeom>
            <a:avLst/>
            <a:gdLst>
              <a:gd name="T0" fmla="*/ 0 w 676"/>
              <a:gd name="T1" fmla="*/ 0 h 1851"/>
              <a:gd name="T2" fmla="*/ 488 w 676"/>
              <a:gd name="T3" fmla="*/ 14 h 1851"/>
              <a:gd name="T4" fmla="*/ 676 w 676"/>
              <a:gd name="T5" fmla="*/ 1844 h 1851"/>
              <a:gd name="T6" fmla="*/ 510 w 676"/>
              <a:gd name="T7" fmla="*/ 1851 h 1851"/>
              <a:gd name="T8" fmla="*/ 0 w 676"/>
              <a:gd name="T9" fmla="*/ 0 h 1851"/>
              <a:gd name="T10" fmla="*/ 0 60000 65536"/>
              <a:gd name="T11" fmla="*/ 0 60000 65536"/>
              <a:gd name="T12" fmla="*/ 0 60000 65536"/>
              <a:gd name="T13" fmla="*/ 0 60000 65536"/>
              <a:gd name="T14" fmla="*/ 0 60000 65536"/>
              <a:gd name="T15" fmla="*/ 0 w 676"/>
              <a:gd name="T16" fmla="*/ 0 h 1851"/>
              <a:gd name="T17" fmla="*/ 676 w 676"/>
              <a:gd name="T18" fmla="*/ 1851 h 1851"/>
            </a:gdLst>
            <a:ahLst/>
            <a:cxnLst>
              <a:cxn ang="T10">
                <a:pos x="T0" y="T1"/>
              </a:cxn>
              <a:cxn ang="T11">
                <a:pos x="T2" y="T3"/>
              </a:cxn>
              <a:cxn ang="T12">
                <a:pos x="T4" y="T5"/>
              </a:cxn>
              <a:cxn ang="T13">
                <a:pos x="T6" y="T7"/>
              </a:cxn>
              <a:cxn ang="T14">
                <a:pos x="T8" y="T9"/>
              </a:cxn>
            </a:cxnLst>
            <a:rect l="T15" t="T16" r="T17" b="T18"/>
            <a:pathLst>
              <a:path w="676" h="1851">
                <a:moveTo>
                  <a:pt x="0" y="0"/>
                </a:moveTo>
                <a:lnTo>
                  <a:pt x="488" y="14"/>
                </a:lnTo>
                <a:lnTo>
                  <a:pt x="676" y="1844"/>
                </a:lnTo>
                <a:lnTo>
                  <a:pt x="510" y="1851"/>
                </a:lnTo>
                <a:lnTo>
                  <a:pt x="0" y="0"/>
                </a:lnTo>
                <a:close/>
              </a:path>
            </a:pathLst>
          </a:custGeom>
          <a:gradFill rotWithShape="1">
            <a:gsLst>
              <a:gs pos="0">
                <a:srgbClr val="EAEAEA">
                  <a:alpha val="53000"/>
                </a:srgbClr>
              </a:gs>
              <a:gs pos="100000">
                <a:srgbClr val="EAEAEA">
                  <a:alpha val="0"/>
                </a:srgb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4" name="Oval 72"/>
          <p:cNvSpPr>
            <a:spLocks noChangeArrowheads="1"/>
          </p:cNvSpPr>
          <p:nvPr/>
        </p:nvSpPr>
        <p:spPr bwMode="auto">
          <a:xfrm>
            <a:off x="3043238" y="1571154"/>
            <a:ext cx="3016250" cy="465137"/>
          </a:xfrm>
          <a:prstGeom prst="ellipse">
            <a:avLst/>
          </a:prstGeom>
          <a:gradFill rotWithShape="1">
            <a:gsLst>
              <a:gs pos="0">
                <a:srgbClr val="6FC01E"/>
              </a:gs>
              <a:gs pos="100000">
                <a:srgbClr val="4F791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5" name="Line 73"/>
          <p:cNvSpPr>
            <a:spLocks noChangeShapeType="1"/>
          </p:cNvSpPr>
          <p:nvPr/>
        </p:nvSpPr>
        <p:spPr bwMode="auto">
          <a:xfrm>
            <a:off x="4572000" y="2514129"/>
            <a:ext cx="4103688" cy="0"/>
          </a:xfrm>
          <a:prstGeom prst="line">
            <a:avLst/>
          </a:prstGeom>
          <a:noFill/>
          <a:ln w="9525">
            <a:solidFill>
              <a:srgbClr val="000000"/>
            </a:solidFill>
            <a:round/>
            <a:headEnd type="oval" w="med" len="me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6" name="Rectangle 74"/>
          <p:cNvSpPr>
            <a:spLocks noChangeArrowheads="1"/>
          </p:cNvSpPr>
          <p:nvPr/>
        </p:nvSpPr>
        <p:spPr bwMode="auto">
          <a:xfrm>
            <a:off x="6227763" y="3738091"/>
            <a:ext cx="24479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p:txBody>
      </p:sp>
      <p:sp>
        <p:nvSpPr>
          <p:cNvPr id="157" name="Line 75"/>
          <p:cNvSpPr>
            <a:spLocks noChangeShapeType="1"/>
          </p:cNvSpPr>
          <p:nvPr/>
        </p:nvSpPr>
        <p:spPr bwMode="auto">
          <a:xfrm>
            <a:off x="4572000" y="4314354"/>
            <a:ext cx="4103688" cy="0"/>
          </a:xfrm>
          <a:prstGeom prst="line">
            <a:avLst/>
          </a:prstGeom>
          <a:noFill/>
          <a:ln w="9525">
            <a:solidFill>
              <a:srgbClr val="000000"/>
            </a:solidFill>
            <a:round/>
            <a:headEnd type="oval" w="med" len="me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8" name="Rectangle 76"/>
          <p:cNvSpPr>
            <a:spLocks noChangeArrowheads="1"/>
          </p:cNvSpPr>
          <p:nvPr/>
        </p:nvSpPr>
        <p:spPr bwMode="auto">
          <a:xfrm>
            <a:off x="468313" y="2945929"/>
            <a:ext cx="2605087"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p:txBody>
      </p:sp>
      <p:sp>
        <p:nvSpPr>
          <p:cNvPr id="159" name="Line 77"/>
          <p:cNvSpPr>
            <a:spLocks noChangeShapeType="1"/>
          </p:cNvSpPr>
          <p:nvPr/>
        </p:nvSpPr>
        <p:spPr bwMode="auto">
          <a:xfrm flipH="1">
            <a:off x="468313" y="3522191"/>
            <a:ext cx="4103687" cy="0"/>
          </a:xfrm>
          <a:prstGeom prst="line">
            <a:avLst/>
          </a:prstGeom>
          <a:noFill/>
          <a:ln w="9525">
            <a:solidFill>
              <a:srgbClr val="000000"/>
            </a:solidFill>
            <a:round/>
            <a:headEnd type="oval" w="med" len="me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60" name="Group 78"/>
          <p:cNvGrpSpPr>
            <a:grpSpLocks/>
          </p:cNvGrpSpPr>
          <p:nvPr/>
        </p:nvGrpSpPr>
        <p:grpSpPr bwMode="auto">
          <a:xfrm>
            <a:off x="3841750" y="4636616"/>
            <a:ext cx="1422400" cy="201613"/>
            <a:chOff x="0" y="0"/>
            <a:chExt cx="912" cy="159"/>
          </a:xfrm>
        </p:grpSpPr>
        <p:sp>
          <p:nvSpPr>
            <p:cNvPr id="161" name="Oval 79"/>
            <p:cNvSpPr>
              <a:spLocks noChangeArrowheads="1"/>
            </p:cNvSpPr>
            <p:nvPr/>
          </p:nvSpPr>
          <p:spPr bwMode="auto">
            <a:xfrm>
              <a:off x="0" y="0"/>
              <a:ext cx="901" cy="128"/>
            </a:xfrm>
            <a:prstGeom prst="ellipse">
              <a:avLst/>
            </a:prstGeom>
            <a:gradFill rotWithShape="1">
              <a:gsLst>
                <a:gs pos="0">
                  <a:srgbClr val="B2B2B2"/>
                </a:gs>
                <a:gs pos="100000">
                  <a:srgbClr val="4D4D4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2" name="Oval 80"/>
            <p:cNvSpPr>
              <a:spLocks noChangeArrowheads="1"/>
            </p:cNvSpPr>
            <p:nvPr/>
          </p:nvSpPr>
          <p:spPr bwMode="auto">
            <a:xfrm rot="10800000">
              <a:off x="4" y="8"/>
              <a:ext cx="908" cy="151"/>
            </a:xfrm>
            <a:prstGeom prst="ellipse">
              <a:avLst/>
            </a:prstGeom>
            <a:gradFill rotWithShape="1">
              <a:gsLst>
                <a:gs pos="0">
                  <a:srgbClr val="4F7913"/>
                </a:gs>
                <a:gs pos="100000">
                  <a:srgbClr val="4F7913">
                    <a:gamma/>
                    <a:shade val="47451"/>
                    <a:invGamma/>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未知"/>
            <p:cNvSpPr>
              <a:spLocks/>
            </p:cNvSpPr>
            <p:nvPr/>
          </p:nvSpPr>
          <p:spPr bwMode="auto">
            <a:xfrm>
              <a:off x="107" y="23"/>
              <a:ext cx="700" cy="58"/>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64" name="Oval 82"/>
          <p:cNvSpPr>
            <a:spLocks noChangeArrowheads="1"/>
          </p:cNvSpPr>
          <p:nvPr/>
        </p:nvSpPr>
        <p:spPr bwMode="auto">
          <a:xfrm rot="10800000">
            <a:off x="3028950" y="1577504"/>
            <a:ext cx="3051175" cy="458787"/>
          </a:xfrm>
          <a:prstGeom prst="ellipse">
            <a:avLst/>
          </a:prstGeom>
          <a:gradFill rotWithShape="1">
            <a:gsLst>
              <a:gs pos="0">
                <a:srgbClr val="6FC01E"/>
              </a:gs>
              <a:gs pos="100000">
                <a:srgbClr val="6FC01E">
                  <a:gamma/>
                  <a:shade val="47451"/>
                  <a:invGamma/>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未知"/>
          <p:cNvSpPr>
            <a:spLocks/>
          </p:cNvSpPr>
          <p:nvPr/>
        </p:nvSpPr>
        <p:spPr bwMode="auto">
          <a:xfrm>
            <a:off x="3375025" y="1641004"/>
            <a:ext cx="2352675" cy="168275"/>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490262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1410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3"/>
          <p:cNvGrpSpPr>
            <a:grpSpLocks/>
          </p:cNvGrpSpPr>
          <p:nvPr/>
        </p:nvGrpSpPr>
        <p:grpSpPr bwMode="auto">
          <a:xfrm>
            <a:off x="827088" y="1555750"/>
            <a:ext cx="2305050" cy="936625"/>
            <a:chOff x="0" y="0"/>
            <a:chExt cx="1452" cy="590"/>
          </a:xfrm>
        </p:grpSpPr>
        <p:sp>
          <p:nvSpPr>
            <p:cNvPr id="27" name="AutoShape 4"/>
            <p:cNvSpPr>
              <a:spLocks noChangeArrowheads="1"/>
            </p:cNvSpPr>
            <p:nvPr/>
          </p:nvSpPr>
          <p:spPr bwMode="auto">
            <a:xfrm>
              <a:off x="0" y="91"/>
              <a:ext cx="1452" cy="499"/>
            </a:xfrm>
            <a:prstGeom prst="downArrowCallout">
              <a:avLst>
                <a:gd name="adj1" fmla="val 72692"/>
                <a:gd name="adj2" fmla="val 36346"/>
                <a:gd name="adj3" fmla="val 14028"/>
                <a:gd name="adj4" fmla="val 85940"/>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4600" b="0" i="0" u="none" strike="noStrike" kern="0" cap="none" spc="0" normalizeH="0" baseline="0" noProof="0" smtClean="0">
                <a:ln>
                  <a:noFill/>
                </a:ln>
                <a:solidFill>
                  <a:srgbClr val="FFFFFF"/>
                </a:solidFill>
                <a:effectLst/>
                <a:uLnTx/>
                <a:uFillTx/>
              </a:endParaRPr>
            </a:p>
          </p:txBody>
        </p:sp>
        <p:sp>
          <p:nvSpPr>
            <p:cNvPr id="28" name="AutoShape 5"/>
            <p:cNvSpPr>
              <a:spLocks noChangeArrowheads="1"/>
            </p:cNvSpPr>
            <p:nvPr/>
          </p:nvSpPr>
          <p:spPr bwMode="auto">
            <a:xfrm rot="10800000">
              <a:off x="4" y="0"/>
              <a:ext cx="1448" cy="91"/>
            </a:xfrm>
            <a:custGeom>
              <a:avLst/>
              <a:gdLst>
                <a:gd name="T0" fmla="*/ 1424 w 21600"/>
                <a:gd name="T1" fmla="*/ 45 h 21600"/>
                <a:gd name="T2" fmla="*/ 724 w 21600"/>
                <a:gd name="T3" fmla="*/ 91 h 21600"/>
                <a:gd name="T4" fmla="*/ 24 w 21600"/>
                <a:gd name="T5" fmla="*/ 45 h 21600"/>
                <a:gd name="T6" fmla="*/ 724 w 21600"/>
                <a:gd name="T7" fmla="*/ 0 h 21600"/>
                <a:gd name="T8" fmla="*/ 0 60000 65536"/>
                <a:gd name="T9" fmla="*/ 0 60000 65536"/>
                <a:gd name="T10" fmla="*/ 0 60000 65536"/>
                <a:gd name="T11" fmla="*/ 0 60000 65536"/>
                <a:gd name="T12" fmla="*/ 2163 w 21600"/>
                <a:gd name="T13" fmla="*/ 2136 h 21600"/>
                <a:gd name="T14" fmla="*/ 19437 w 21600"/>
                <a:gd name="T15" fmla="*/ 19464 h 21600"/>
              </a:gdLst>
              <a:ahLst/>
              <a:cxnLst>
                <a:cxn ang="T8">
                  <a:pos x="T0" y="T1"/>
                </a:cxn>
                <a:cxn ang="T9">
                  <a:pos x="T2" y="T3"/>
                </a:cxn>
                <a:cxn ang="T10">
                  <a:pos x="T4" y="T5"/>
                </a:cxn>
                <a:cxn ang="T11">
                  <a:pos x="T6" y="T7"/>
                </a:cxn>
              </a:cxnLst>
              <a:rect l="T12" t="T13" r="T14" b="T15"/>
              <a:pathLst>
                <a:path w="21600" h="21600">
                  <a:moveTo>
                    <a:pt x="0" y="0"/>
                  </a:moveTo>
                  <a:lnTo>
                    <a:pt x="721" y="21600"/>
                  </a:lnTo>
                  <a:lnTo>
                    <a:pt x="20879"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29" name="Group 6"/>
          <p:cNvGrpSpPr>
            <a:grpSpLocks/>
          </p:cNvGrpSpPr>
          <p:nvPr/>
        </p:nvGrpSpPr>
        <p:grpSpPr bwMode="auto">
          <a:xfrm>
            <a:off x="3419475" y="1555750"/>
            <a:ext cx="2305050" cy="936625"/>
            <a:chOff x="0" y="0"/>
            <a:chExt cx="1452" cy="590"/>
          </a:xfrm>
        </p:grpSpPr>
        <p:sp>
          <p:nvSpPr>
            <p:cNvPr id="30" name="AutoShape 7"/>
            <p:cNvSpPr>
              <a:spLocks noChangeArrowheads="1"/>
            </p:cNvSpPr>
            <p:nvPr/>
          </p:nvSpPr>
          <p:spPr bwMode="auto">
            <a:xfrm>
              <a:off x="0" y="91"/>
              <a:ext cx="1452" cy="499"/>
            </a:xfrm>
            <a:prstGeom prst="downArrowCallout">
              <a:avLst>
                <a:gd name="adj1" fmla="val 72692"/>
                <a:gd name="adj2" fmla="val 36346"/>
                <a:gd name="adj3" fmla="val 14060"/>
                <a:gd name="adj4" fmla="val 85940"/>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4600" b="0" i="0" u="none" strike="noStrike" kern="0" cap="none" spc="0" normalizeH="0" baseline="0" noProof="0" smtClean="0">
                <a:ln>
                  <a:noFill/>
                </a:ln>
                <a:solidFill>
                  <a:srgbClr val="FFFFFF"/>
                </a:solidFill>
                <a:effectLst/>
                <a:uLnTx/>
                <a:uFillTx/>
              </a:endParaRPr>
            </a:p>
          </p:txBody>
        </p:sp>
        <p:sp>
          <p:nvSpPr>
            <p:cNvPr id="31" name="AutoShape 8"/>
            <p:cNvSpPr>
              <a:spLocks noChangeArrowheads="1"/>
            </p:cNvSpPr>
            <p:nvPr/>
          </p:nvSpPr>
          <p:spPr bwMode="auto">
            <a:xfrm rot="10800000">
              <a:off x="2" y="0"/>
              <a:ext cx="1448" cy="91"/>
            </a:xfrm>
            <a:custGeom>
              <a:avLst/>
              <a:gdLst>
                <a:gd name="T0" fmla="*/ 1424 w 21600"/>
                <a:gd name="T1" fmla="*/ 45 h 21600"/>
                <a:gd name="T2" fmla="*/ 724 w 21600"/>
                <a:gd name="T3" fmla="*/ 91 h 21600"/>
                <a:gd name="T4" fmla="*/ 24 w 21600"/>
                <a:gd name="T5" fmla="*/ 45 h 21600"/>
                <a:gd name="T6" fmla="*/ 724 w 21600"/>
                <a:gd name="T7" fmla="*/ 0 h 21600"/>
                <a:gd name="T8" fmla="*/ 0 60000 65536"/>
                <a:gd name="T9" fmla="*/ 0 60000 65536"/>
                <a:gd name="T10" fmla="*/ 0 60000 65536"/>
                <a:gd name="T11" fmla="*/ 0 60000 65536"/>
                <a:gd name="T12" fmla="*/ 2163 w 21600"/>
                <a:gd name="T13" fmla="*/ 2136 h 21600"/>
                <a:gd name="T14" fmla="*/ 19437 w 21600"/>
                <a:gd name="T15" fmla="*/ 19464 h 21600"/>
              </a:gdLst>
              <a:ahLst/>
              <a:cxnLst>
                <a:cxn ang="T8">
                  <a:pos x="T0" y="T1"/>
                </a:cxn>
                <a:cxn ang="T9">
                  <a:pos x="T2" y="T3"/>
                </a:cxn>
                <a:cxn ang="T10">
                  <a:pos x="T4" y="T5"/>
                </a:cxn>
                <a:cxn ang="T11">
                  <a:pos x="T6" y="T7"/>
                </a:cxn>
              </a:cxnLst>
              <a:rect l="T12" t="T13" r="T14" b="T15"/>
              <a:pathLst>
                <a:path w="21600" h="21600">
                  <a:moveTo>
                    <a:pt x="0" y="0"/>
                  </a:moveTo>
                  <a:lnTo>
                    <a:pt x="721" y="21600"/>
                  </a:lnTo>
                  <a:lnTo>
                    <a:pt x="20879"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2" name="Group 9"/>
          <p:cNvGrpSpPr>
            <a:grpSpLocks/>
          </p:cNvGrpSpPr>
          <p:nvPr/>
        </p:nvGrpSpPr>
        <p:grpSpPr bwMode="auto">
          <a:xfrm>
            <a:off x="6011863" y="1555750"/>
            <a:ext cx="2305050" cy="936625"/>
            <a:chOff x="0" y="0"/>
            <a:chExt cx="1452" cy="590"/>
          </a:xfrm>
        </p:grpSpPr>
        <p:sp>
          <p:nvSpPr>
            <p:cNvPr id="33" name="AutoShape 10"/>
            <p:cNvSpPr>
              <a:spLocks noChangeArrowheads="1"/>
            </p:cNvSpPr>
            <p:nvPr/>
          </p:nvSpPr>
          <p:spPr bwMode="auto">
            <a:xfrm>
              <a:off x="0" y="91"/>
              <a:ext cx="1452" cy="499"/>
            </a:xfrm>
            <a:prstGeom prst="downArrowCallout">
              <a:avLst>
                <a:gd name="adj1" fmla="val 72692"/>
                <a:gd name="adj2" fmla="val 36346"/>
                <a:gd name="adj3" fmla="val 14060"/>
                <a:gd name="adj4" fmla="val 85940"/>
              </a:avLst>
            </a:prstGeom>
            <a:gradFill rotWithShape="1">
              <a:gsLst>
                <a:gs pos="0">
                  <a:srgbClr val="4F7913"/>
                </a:gs>
                <a:gs pos="100000">
                  <a:srgbClr val="6FC01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4600" b="0" i="0" u="none" strike="noStrike" kern="0" cap="none" spc="0" normalizeH="0" baseline="0" noProof="0" smtClean="0">
                <a:ln>
                  <a:noFill/>
                </a:ln>
                <a:solidFill>
                  <a:srgbClr val="FFFFFF"/>
                </a:solidFill>
                <a:effectLst/>
                <a:uLnTx/>
                <a:uFillTx/>
              </a:endParaRPr>
            </a:p>
          </p:txBody>
        </p:sp>
        <p:sp>
          <p:nvSpPr>
            <p:cNvPr id="34" name="AutoShape 11"/>
            <p:cNvSpPr>
              <a:spLocks noChangeArrowheads="1"/>
            </p:cNvSpPr>
            <p:nvPr/>
          </p:nvSpPr>
          <p:spPr bwMode="auto">
            <a:xfrm rot="10800000">
              <a:off x="0" y="0"/>
              <a:ext cx="1448" cy="91"/>
            </a:xfrm>
            <a:custGeom>
              <a:avLst/>
              <a:gdLst>
                <a:gd name="T0" fmla="*/ 1424 w 21600"/>
                <a:gd name="T1" fmla="*/ 45 h 21600"/>
                <a:gd name="T2" fmla="*/ 724 w 21600"/>
                <a:gd name="T3" fmla="*/ 91 h 21600"/>
                <a:gd name="T4" fmla="*/ 24 w 21600"/>
                <a:gd name="T5" fmla="*/ 45 h 21600"/>
                <a:gd name="T6" fmla="*/ 724 w 21600"/>
                <a:gd name="T7" fmla="*/ 0 h 21600"/>
                <a:gd name="T8" fmla="*/ 0 60000 65536"/>
                <a:gd name="T9" fmla="*/ 0 60000 65536"/>
                <a:gd name="T10" fmla="*/ 0 60000 65536"/>
                <a:gd name="T11" fmla="*/ 0 60000 65536"/>
                <a:gd name="T12" fmla="*/ 2163 w 21600"/>
                <a:gd name="T13" fmla="*/ 2136 h 21600"/>
                <a:gd name="T14" fmla="*/ 19437 w 21600"/>
                <a:gd name="T15" fmla="*/ 19464 h 21600"/>
              </a:gdLst>
              <a:ahLst/>
              <a:cxnLst>
                <a:cxn ang="T8">
                  <a:pos x="T0" y="T1"/>
                </a:cxn>
                <a:cxn ang="T9">
                  <a:pos x="T2" y="T3"/>
                </a:cxn>
                <a:cxn ang="T10">
                  <a:pos x="T4" y="T5"/>
                </a:cxn>
                <a:cxn ang="T11">
                  <a:pos x="T6" y="T7"/>
                </a:cxn>
              </a:cxnLst>
              <a:rect l="T12" t="T13" r="T14" b="T15"/>
              <a:pathLst>
                <a:path w="21600" h="21600">
                  <a:moveTo>
                    <a:pt x="0" y="0"/>
                  </a:moveTo>
                  <a:lnTo>
                    <a:pt x="721" y="21600"/>
                  </a:lnTo>
                  <a:lnTo>
                    <a:pt x="20879" y="21600"/>
                  </a:lnTo>
                  <a:lnTo>
                    <a:pt x="21600" y="0"/>
                  </a:lnTo>
                  <a:close/>
                </a:path>
              </a:pathLst>
            </a:custGeom>
            <a:gradFill rotWithShape="1">
              <a:gsLst>
                <a:gs pos="0">
                  <a:srgbClr val="6FC01E">
                    <a:alpha val="50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5" name="Group 12"/>
          <p:cNvGrpSpPr>
            <a:grpSpLocks/>
          </p:cNvGrpSpPr>
          <p:nvPr/>
        </p:nvGrpSpPr>
        <p:grpSpPr bwMode="auto">
          <a:xfrm>
            <a:off x="827088" y="2420938"/>
            <a:ext cx="2305050" cy="2879725"/>
            <a:chOff x="0" y="0"/>
            <a:chExt cx="1452" cy="1814"/>
          </a:xfrm>
        </p:grpSpPr>
        <p:sp>
          <p:nvSpPr>
            <p:cNvPr id="36" name="Rectangle 13"/>
            <p:cNvSpPr>
              <a:spLocks noChangeArrowheads="1"/>
            </p:cNvSpPr>
            <p:nvPr/>
          </p:nvSpPr>
          <p:spPr bwMode="auto">
            <a:xfrm rot="10800000">
              <a:off x="0" y="181"/>
              <a:ext cx="1452" cy="1633"/>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AutoShape 14"/>
            <p:cNvSpPr>
              <a:spLocks noChangeArrowheads="1"/>
            </p:cNvSpPr>
            <p:nvPr/>
          </p:nvSpPr>
          <p:spPr bwMode="auto">
            <a:xfrm rot="10800000">
              <a:off x="0" y="0"/>
              <a:ext cx="1452" cy="181"/>
            </a:xfrm>
            <a:custGeom>
              <a:avLst/>
              <a:gdLst>
                <a:gd name="T0" fmla="*/ 1416 w 21600"/>
                <a:gd name="T1" fmla="*/ 91 h 21600"/>
                <a:gd name="T2" fmla="*/ 726 w 21600"/>
                <a:gd name="T3" fmla="*/ 181 h 21600"/>
                <a:gd name="T4" fmla="*/ 36 w 21600"/>
                <a:gd name="T5" fmla="*/ 91 h 21600"/>
                <a:gd name="T6" fmla="*/ 726 w 21600"/>
                <a:gd name="T7" fmla="*/ 0 h 21600"/>
                <a:gd name="T8" fmla="*/ 0 60000 65536"/>
                <a:gd name="T9" fmla="*/ 0 60000 65536"/>
                <a:gd name="T10" fmla="*/ 0 60000 65536"/>
                <a:gd name="T11" fmla="*/ 0 60000 65536"/>
                <a:gd name="T12" fmla="*/ 2336 w 21600"/>
                <a:gd name="T13" fmla="*/ 2387 h 21600"/>
                <a:gd name="T14" fmla="*/ 19264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8" name="WordArt 15"/>
          <p:cNvSpPr>
            <a:spLocks noChangeArrowheads="1" noChangeShapeType="1"/>
          </p:cNvSpPr>
          <p:nvPr/>
        </p:nvSpPr>
        <p:spPr bwMode="auto">
          <a:xfrm>
            <a:off x="996950" y="1924050"/>
            <a:ext cx="1943100" cy="23812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39" name="Rectangle 16"/>
          <p:cNvSpPr>
            <a:spLocks noChangeArrowheads="1"/>
          </p:cNvSpPr>
          <p:nvPr/>
        </p:nvSpPr>
        <p:spPr bwMode="auto">
          <a:xfrm>
            <a:off x="827088" y="2708275"/>
            <a:ext cx="230505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333333"/>
                </a:solidFill>
                <a:effectLst/>
                <a:uLnTx/>
                <a:uFillTx/>
              </a:rPr>
              <a:t>单击此处添加段落文字内容</a:t>
            </a:r>
          </a:p>
        </p:txBody>
      </p:sp>
      <p:grpSp>
        <p:nvGrpSpPr>
          <p:cNvPr id="40" name="Group 17"/>
          <p:cNvGrpSpPr>
            <a:grpSpLocks/>
          </p:cNvGrpSpPr>
          <p:nvPr/>
        </p:nvGrpSpPr>
        <p:grpSpPr bwMode="auto">
          <a:xfrm>
            <a:off x="3419475" y="2420938"/>
            <a:ext cx="2305050" cy="2879725"/>
            <a:chOff x="0" y="0"/>
            <a:chExt cx="1452" cy="1814"/>
          </a:xfrm>
        </p:grpSpPr>
        <p:sp>
          <p:nvSpPr>
            <p:cNvPr id="41" name="Rectangle 18"/>
            <p:cNvSpPr>
              <a:spLocks noChangeArrowheads="1"/>
            </p:cNvSpPr>
            <p:nvPr/>
          </p:nvSpPr>
          <p:spPr bwMode="auto">
            <a:xfrm rot="10800000">
              <a:off x="0" y="181"/>
              <a:ext cx="1452" cy="1633"/>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AutoShape 19"/>
            <p:cNvSpPr>
              <a:spLocks noChangeArrowheads="1"/>
            </p:cNvSpPr>
            <p:nvPr/>
          </p:nvSpPr>
          <p:spPr bwMode="auto">
            <a:xfrm rot="10800000">
              <a:off x="0" y="0"/>
              <a:ext cx="1452" cy="181"/>
            </a:xfrm>
            <a:custGeom>
              <a:avLst/>
              <a:gdLst>
                <a:gd name="T0" fmla="*/ 1416 w 21600"/>
                <a:gd name="T1" fmla="*/ 91 h 21600"/>
                <a:gd name="T2" fmla="*/ 726 w 21600"/>
                <a:gd name="T3" fmla="*/ 181 h 21600"/>
                <a:gd name="T4" fmla="*/ 36 w 21600"/>
                <a:gd name="T5" fmla="*/ 91 h 21600"/>
                <a:gd name="T6" fmla="*/ 726 w 21600"/>
                <a:gd name="T7" fmla="*/ 0 h 21600"/>
                <a:gd name="T8" fmla="*/ 0 60000 65536"/>
                <a:gd name="T9" fmla="*/ 0 60000 65536"/>
                <a:gd name="T10" fmla="*/ 0 60000 65536"/>
                <a:gd name="T11" fmla="*/ 0 60000 65536"/>
                <a:gd name="T12" fmla="*/ 2336 w 21600"/>
                <a:gd name="T13" fmla="*/ 2387 h 21600"/>
                <a:gd name="T14" fmla="*/ 19264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43" name="WordArt 20"/>
          <p:cNvSpPr>
            <a:spLocks noChangeArrowheads="1" noChangeShapeType="1"/>
          </p:cNvSpPr>
          <p:nvPr/>
        </p:nvSpPr>
        <p:spPr bwMode="auto">
          <a:xfrm>
            <a:off x="3589338" y="1924050"/>
            <a:ext cx="1943100" cy="23812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44" name="Rectangle 21"/>
          <p:cNvSpPr>
            <a:spLocks noChangeArrowheads="1"/>
          </p:cNvSpPr>
          <p:nvPr/>
        </p:nvSpPr>
        <p:spPr bwMode="auto">
          <a:xfrm>
            <a:off x="3419475" y="2708275"/>
            <a:ext cx="230505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333333"/>
                </a:solidFill>
                <a:effectLst/>
                <a:uLnTx/>
                <a:uFillTx/>
              </a:rPr>
              <a:t>单击此处添加段落文字内容</a:t>
            </a:r>
          </a:p>
        </p:txBody>
      </p:sp>
      <p:grpSp>
        <p:nvGrpSpPr>
          <p:cNvPr id="45" name="Group 22"/>
          <p:cNvGrpSpPr>
            <a:grpSpLocks/>
          </p:cNvGrpSpPr>
          <p:nvPr/>
        </p:nvGrpSpPr>
        <p:grpSpPr bwMode="auto">
          <a:xfrm>
            <a:off x="6011863" y="2420938"/>
            <a:ext cx="2305050" cy="2879725"/>
            <a:chOff x="0" y="0"/>
            <a:chExt cx="1452" cy="1814"/>
          </a:xfrm>
        </p:grpSpPr>
        <p:sp>
          <p:nvSpPr>
            <p:cNvPr id="46" name="Rectangle 23"/>
            <p:cNvSpPr>
              <a:spLocks noChangeArrowheads="1"/>
            </p:cNvSpPr>
            <p:nvPr/>
          </p:nvSpPr>
          <p:spPr bwMode="auto">
            <a:xfrm rot="10800000">
              <a:off x="0" y="181"/>
              <a:ext cx="1452" cy="1633"/>
            </a:xfrm>
            <a:prstGeom prst="rect">
              <a:avLst/>
            </a:prstGeom>
            <a:gradFill rotWithShape="1">
              <a:gsLst>
                <a:gs pos="0">
                  <a:srgbClr val="DDDDDD"/>
                </a:gs>
                <a:gs pos="100000">
                  <a:srgbClr val="FFFFFF"/>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7" name="AutoShape 24"/>
            <p:cNvSpPr>
              <a:spLocks noChangeArrowheads="1"/>
            </p:cNvSpPr>
            <p:nvPr/>
          </p:nvSpPr>
          <p:spPr bwMode="auto">
            <a:xfrm rot="10800000">
              <a:off x="0" y="0"/>
              <a:ext cx="1452" cy="181"/>
            </a:xfrm>
            <a:custGeom>
              <a:avLst/>
              <a:gdLst>
                <a:gd name="T0" fmla="*/ 1416 w 21600"/>
                <a:gd name="T1" fmla="*/ 91 h 21600"/>
                <a:gd name="T2" fmla="*/ 726 w 21600"/>
                <a:gd name="T3" fmla="*/ 181 h 21600"/>
                <a:gd name="T4" fmla="*/ 36 w 21600"/>
                <a:gd name="T5" fmla="*/ 91 h 21600"/>
                <a:gd name="T6" fmla="*/ 726 w 21600"/>
                <a:gd name="T7" fmla="*/ 0 h 21600"/>
                <a:gd name="T8" fmla="*/ 0 60000 65536"/>
                <a:gd name="T9" fmla="*/ 0 60000 65536"/>
                <a:gd name="T10" fmla="*/ 0 60000 65536"/>
                <a:gd name="T11" fmla="*/ 0 60000 65536"/>
                <a:gd name="T12" fmla="*/ 2336 w 21600"/>
                <a:gd name="T13" fmla="*/ 2387 h 21600"/>
                <a:gd name="T14" fmla="*/ 19264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48" name="WordArt 25"/>
          <p:cNvSpPr>
            <a:spLocks noChangeArrowheads="1" noChangeShapeType="1"/>
          </p:cNvSpPr>
          <p:nvPr/>
        </p:nvSpPr>
        <p:spPr bwMode="auto">
          <a:xfrm>
            <a:off x="6181725" y="1924050"/>
            <a:ext cx="1943100" cy="23812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49" name="Rectangle 26"/>
          <p:cNvSpPr>
            <a:spLocks noChangeArrowheads="1"/>
          </p:cNvSpPr>
          <p:nvPr/>
        </p:nvSpPr>
        <p:spPr bwMode="auto">
          <a:xfrm>
            <a:off x="6011863" y="2708275"/>
            <a:ext cx="2305050"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333333"/>
                </a:solidFill>
                <a:effectLst/>
                <a:uLnTx/>
                <a:uFillTx/>
              </a:rPr>
              <a:t>单击此处添加段落文字内容</a:t>
            </a:r>
          </a:p>
        </p:txBody>
      </p:sp>
    </p:spTree>
    <p:extLst>
      <p:ext uri="{BB962C8B-B14F-4D97-AF65-F5344CB8AC3E}">
        <p14:creationId xmlns:p14="http://schemas.microsoft.com/office/powerpoint/2010/main" val="1030675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3"/>
          <p:cNvGrpSpPr>
            <a:grpSpLocks/>
          </p:cNvGrpSpPr>
          <p:nvPr/>
        </p:nvGrpSpPr>
        <p:grpSpPr bwMode="auto">
          <a:xfrm>
            <a:off x="955675" y="2362200"/>
            <a:ext cx="7235825" cy="2368550"/>
            <a:chOff x="0" y="0"/>
            <a:chExt cx="5172" cy="1492"/>
          </a:xfrm>
        </p:grpSpPr>
        <p:sp>
          <p:nvSpPr>
            <p:cNvPr id="16" name="AutoShape 4"/>
            <p:cNvSpPr>
              <a:spLocks noChangeArrowheads="1"/>
            </p:cNvSpPr>
            <p:nvPr/>
          </p:nvSpPr>
          <p:spPr bwMode="auto">
            <a:xfrm rot="10800000">
              <a:off x="0" y="0"/>
              <a:ext cx="5172" cy="746"/>
            </a:xfrm>
            <a:prstGeom prst="roundRect">
              <a:avLst>
                <a:gd name="adj" fmla="val 6171"/>
              </a:avLst>
            </a:prstGeom>
            <a:gradFill rotWithShape="1">
              <a:gsLst>
                <a:gs pos="0">
                  <a:srgbClr val="DDDDDD"/>
                </a:gs>
                <a:gs pos="100000">
                  <a:srgbClr val="FFFFFF"/>
                </a:gs>
              </a:gsLst>
              <a:lin ang="5400000" scaled="1"/>
            </a:gradFill>
            <a:ln w="9525">
              <a:solidFill>
                <a:srgbClr val="6FC01E"/>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AutoShape 5"/>
            <p:cNvSpPr>
              <a:spLocks noChangeArrowheads="1"/>
            </p:cNvSpPr>
            <p:nvPr/>
          </p:nvSpPr>
          <p:spPr bwMode="auto">
            <a:xfrm rot="10800000">
              <a:off x="0" y="746"/>
              <a:ext cx="5172" cy="746"/>
            </a:xfrm>
            <a:prstGeom prst="roundRect">
              <a:avLst>
                <a:gd name="adj" fmla="val 6171"/>
              </a:avLst>
            </a:prstGeom>
            <a:gradFill rotWithShape="1">
              <a:gsLst>
                <a:gs pos="0">
                  <a:srgbClr val="DDDDDD"/>
                </a:gs>
                <a:gs pos="100000">
                  <a:srgbClr val="FFFFFF"/>
                </a:gs>
              </a:gsLst>
              <a:lin ang="5400000" scaled="1"/>
            </a:gradFill>
            <a:ln w="9525">
              <a:solidFill>
                <a:srgbClr val="6FC01E"/>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8" name="AutoShape 6"/>
          <p:cNvSpPr>
            <a:spLocks noChangeArrowheads="1"/>
          </p:cNvSpPr>
          <p:nvPr/>
        </p:nvSpPr>
        <p:spPr bwMode="auto">
          <a:xfrm rot="2700000">
            <a:off x="3706813" y="2681288"/>
            <a:ext cx="1730375" cy="1730375"/>
          </a:xfrm>
          <a:prstGeom prst="roundRect">
            <a:avLst>
              <a:gd name="adj" fmla="val 4199"/>
            </a:avLst>
          </a:prstGeom>
          <a:gradFill rotWithShape="1">
            <a:gsLst>
              <a:gs pos="0">
                <a:srgbClr val="6FC01E"/>
              </a:gs>
              <a:gs pos="100000">
                <a:srgbClr val="4F791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9" name="WordArt 7"/>
          <p:cNvSpPr>
            <a:spLocks noChangeArrowheads="1" noChangeShapeType="1"/>
          </p:cNvSpPr>
          <p:nvPr/>
        </p:nvSpPr>
        <p:spPr bwMode="auto">
          <a:xfrm>
            <a:off x="3854450" y="3425825"/>
            <a:ext cx="1441450" cy="227013"/>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双击添加标题文字</a:t>
            </a:r>
          </a:p>
        </p:txBody>
      </p:sp>
      <p:sp>
        <p:nvSpPr>
          <p:cNvPr id="20" name="Rectangle 8"/>
          <p:cNvSpPr>
            <a:spLocks noChangeArrowheads="1"/>
          </p:cNvSpPr>
          <p:nvPr/>
        </p:nvSpPr>
        <p:spPr bwMode="auto">
          <a:xfrm>
            <a:off x="974725" y="2393950"/>
            <a:ext cx="26638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p:txBody>
      </p:sp>
      <p:sp>
        <p:nvSpPr>
          <p:cNvPr id="21" name="AutoShape 9"/>
          <p:cNvSpPr>
            <a:spLocks noChangeArrowheads="1"/>
          </p:cNvSpPr>
          <p:nvPr/>
        </p:nvSpPr>
        <p:spPr bwMode="auto">
          <a:xfrm rot="13500000">
            <a:off x="3110706" y="4126707"/>
            <a:ext cx="1558925" cy="185738"/>
          </a:xfrm>
          <a:custGeom>
            <a:avLst/>
            <a:gdLst>
              <a:gd name="T0" fmla="*/ 1558925 w 21600"/>
              <a:gd name="T1" fmla="*/ 92869 h 21600"/>
              <a:gd name="T2" fmla="*/ 779463 w 21600"/>
              <a:gd name="T3" fmla="*/ 185738 h 21600"/>
              <a:gd name="T4" fmla="*/ 0 w 21600"/>
              <a:gd name="T5" fmla="*/ 92869 h 21600"/>
              <a:gd name="T6" fmla="*/ 77946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FFFFFF">
                  <a:alpha val="0"/>
                </a:srgbClr>
              </a:gs>
              <a:gs pos="100000">
                <a:srgbClr val="6FC01E">
                  <a:alpha val="50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AutoShape 10"/>
          <p:cNvSpPr>
            <a:spLocks noChangeArrowheads="1"/>
          </p:cNvSpPr>
          <p:nvPr/>
        </p:nvSpPr>
        <p:spPr bwMode="auto">
          <a:xfrm rot="2700000">
            <a:off x="4469606" y="2777332"/>
            <a:ext cx="1558925" cy="185738"/>
          </a:xfrm>
          <a:custGeom>
            <a:avLst/>
            <a:gdLst>
              <a:gd name="T0" fmla="*/ 1558925 w 21600"/>
              <a:gd name="T1" fmla="*/ 92869 h 21600"/>
              <a:gd name="T2" fmla="*/ 779463 w 21600"/>
              <a:gd name="T3" fmla="*/ 185738 h 21600"/>
              <a:gd name="T4" fmla="*/ 0 w 21600"/>
              <a:gd name="T5" fmla="*/ 92869 h 21600"/>
              <a:gd name="T6" fmla="*/ 77946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FFFFFF">
                  <a:alpha val="0"/>
                </a:srgbClr>
              </a:gs>
              <a:gs pos="100000">
                <a:srgbClr val="6FC01E">
                  <a:alpha val="50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AutoShape 11"/>
          <p:cNvSpPr>
            <a:spLocks noChangeArrowheads="1"/>
          </p:cNvSpPr>
          <p:nvPr/>
        </p:nvSpPr>
        <p:spPr bwMode="auto">
          <a:xfrm rot="18900000" flipH="1">
            <a:off x="3113881" y="2777332"/>
            <a:ext cx="1558925" cy="185738"/>
          </a:xfrm>
          <a:custGeom>
            <a:avLst/>
            <a:gdLst>
              <a:gd name="T0" fmla="*/ 1558925 w 21600"/>
              <a:gd name="T1" fmla="*/ 92869 h 21600"/>
              <a:gd name="T2" fmla="*/ 779463 w 21600"/>
              <a:gd name="T3" fmla="*/ 185738 h 21600"/>
              <a:gd name="T4" fmla="*/ 0 w 21600"/>
              <a:gd name="T5" fmla="*/ 92869 h 21600"/>
              <a:gd name="T6" fmla="*/ 77946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FFFFFF">
                  <a:alpha val="0"/>
                </a:srgbClr>
              </a:gs>
              <a:gs pos="100000">
                <a:srgbClr val="6FC01E">
                  <a:alpha val="50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AutoShape 12"/>
          <p:cNvSpPr>
            <a:spLocks noChangeArrowheads="1"/>
          </p:cNvSpPr>
          <p:nvPr/>
        </p:nvSpPr>
        <p:spPr bwMode="auto">
          <a:xfrm rot="8100000" flipH="1">
            <a:off x="4463256" y="4126707"/>
            <a:ext cx="1558925" cy="185738"/>
          </a:xfrm>
          <a:custGeom>
            <a:avLst/>
            <a:gdLst>
              <a:gd name="T0" fmla="*/ 1558925 w 21600"/>
              <a:gd name="T1" fmla="*/ 92869 h 21600"/>
              <a:gd name="T2" fmla="*/ 779463 w 21600"/>
              <a:gd name="T3" fmla="*/ 185738 h 21600"/>
              <a:gd name="T4" fmla="*/ 0 w 21600"/>
              <a:gd name="T5" fmla="*/ 92869 h 21600"/>
              <a:gd name="T6" fmla="*/ 779463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FFFFFF">
                  <a:alpha val="0"/>
                </a:srgbClr>
              </a:gs>
              <a:gs pos="100000">
                <a:srgbClr val="6FC01E">
                  <a:alpha val="50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Rectangle 13"/>
          <p:cNvSpPr>
            <a:spLocks noChangeArrowheads="1"/>
          </p:cNvSpPr>
          <p:nvPr/>
        </p:nvSpPr>
        <p:spPr bwMode="auto">
          <a:xfrm>
            <a:off x="5295900" y="2393950"/>
            <a:ext cx="28797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p:txBody>
      </p:sp>
      <p:sp>
        <p:nvSpPr>
          <p:cNvPr id="26" name="Rectangle 14"/>
          <p:cNvSpPr>
            <a:spLocks noChangeArrowheads="1"/>
          </p:cNvSpPr>
          <p:nvPr/>
        </p:nvSpPr>
        <p:spPr bwMode="auto">
          <a:xfrm>
            <a:off x="974725" y="3546475"/>
            <a:ext cx="26638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p:txBody>
      </p:sp>
      <p:sp>
        <p:nvSpPr>
          <p:cNvPr id="27" name="Rectangle 15"/>
          <p:cNvSpPr>
            <a:spLocks noChangeArrowheads="1"/>
          </p:cNvSpPr>
          <p:nvPr/>
        </p:nvSpPr>
        <p:spPr bwMode="auto">
          <a:xfrm>
            <a:off x="5295900" y="3546475"/>
            <a:ext cx="28797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单击此处添加段落文字内容</a:t>
            </a:r>
          </a:p>
        </p:txBody>
      </p:sp>
    </p:spTree>
    <p:extLst>
      <p:ext uri="{BB962C8B-B14F-4D97-AF65-F5344CB8AC3E}">
        <p14:creationId xmlns:p14="http://schemas.microsoft.com/office/powerpoint/2010/main" val="1551673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3"/>
          <p:cNvSpPr>
            <a:spLocks noChangeArrowheads="1"/>
          </p:cNvSpPr>
          <p:nvPr/>
        </p:nvSpPr>
        <p:spPr bwMode="auto">
          <a:xfrm rot="10800000" flipV="1">
            <a:off x="2359025" y="4797425"/>
            <a:ext cx="4422775" cy="434975"/>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未知"/>
          <p:cNvSpPr>
            <a:spLocks/>
          </p:cNvSpPr>
          <p:nvPr/>
        </p:nvSpPr>
        <p:spPr bwMode="auto">
          <a:xfrm>
            <a:off x="4576763" y="1627188"/>
            <a:ext cx="1720850" cy="257016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 name="T10" fmla="*/ 0 60000 65536"/>
              <a:gd name="T11" fmla="*/ 0 60000 65536"/>
              <a:gd name="T12" fmla="*/ 0 60000 65536"/>
              <a:gd name="T13" fmla="*/ 0 60000 65536"/>
              <a:gd name="T14" fmla="*/ 0 60000 65536"/>
              <a:gd name="T15" fmla="*/ 0 w 174"/>
              <a:gd name="T16" fmla="*/ 0 h 260"/>
              <a:gd name="T17" fmla="*/ 174 w 174"/>
              <a:gd name="T18" fmla="*/ 260 h 260"/>
            </a:gdLst>
            <a:ahLst/>
            <a:cxnLst>
              <a:cxn ang="T10">
                <a:pos x="T0" y="T1"/>
              </a:cxn>
              <a:cxn ang="T11">
                <a:pos x="T2" y="T3"/>
              </a:cxn>
              <a:cxn ang="T12">
                <a:pos x="T4" y="T5"/>
              </a:cxn>
              <a:cxn ang="T13">
                <a:pos x="T6" y="T7"/>
              </a:cxn>
              <a:cxn ang="T14">
                <a:pos x="T8" y="T9"/>
              </a:cxn>
            </a:cxnLst>
            <a:rect l="T15" t="T16" r="T17" b="T18"/>
            <a:pathLst>
              <a:path w="174" h="260">
                <a:moveTo>
                  <a:pt x="150" y="260"/>
                </a:moveTo>
                <a:cubicBezTo>
                  <a:pt x="165" y="234"/>
                  <a:pt x="174" y="204"/>
                  <a:pt x="174" y="174"/>
                </a:cubicBezTo>
                <a:cubicBezTo>
                  <a:pt x="174" y="77"/>
                  <a:pt x="96" y="0"/>
                  <a:pt x="0" y="0"/>
                </a:cubicBezTo>
                <a:lnTo>
                  <a:pt x="0" y="174"/>
                </a:lnTo>
                <a:lnTo>
                  <a:pt x="150" y="260"/>
                </a:lnTo>
                <a:close/>
              </a:path>
            </a:pathLst>
          </a:custGeom>
          <a:gradFill rotWithShape="1">
            <a:gsLst>
              <a:gs pos="0">
                <a:srgbClr val="4F7913"/>
              </a:gs>
              <a:gs pos="100000">
                <a:srgbClr val="26420A"/>
              </a:gs>
            </a:gsLst>
            <a:lin ang="54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未知"/>
          <p:cNvSpPr>
            <a:spLocks/>
          </p:cNvSpPr>
          <p:nvPr/>
        </p:nvSpPr>
        <p:spPr bwMode="auto">
          <a:xfrm>
            <a:off x="3078163" y="3346450"/>
            <a:ext cx="2981325" cy="1708150"/>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 name="T10" fmla="*/ 0 60000 65536"/>
              <a:gd name="T11" fmla="*/ 0 60000 65536"/>
              <a:gd name="T12" fmla="*/ 0 60000 65536"/>
              <a:gd name="T13" fmla="*/ 0 60000 65536"/>
              <a:gd name="T14" fmla="*/ 0 60000 65536"/>
              <a:gd name="T15" fmla="*/ 0 w 301"/>
              <a:gd name="T16" fmla="*/ 0 h 173"/>
              <a:gd name="T17" fmla="*/ 301 w 301"/>
              <a:gd name="T18" fmla="*/ 173 h 173"/>
            </a:gdLst>
            <a:ahLst/>
            <a:cxnLst>
              <a:cxn ang="T10">
                <a:pos x="T0" y="T1"/>
              </a:cxn>
              <a:cxn ang="T11">
                <a:pos x="T2" y="T3"/>
              </a:cxn>
              <a:cxn ang="T12">
                <a:pos x="T4" y="T5"/>
              </a:cxn>
              <a:cxn ang="T13">
                <a:pos x="T6" y="T7"/>
              </a:cxn>
              <a:cxn ang="T14">
                <a:pos x="T8" y="T9"/>
              </a:cxn>
            </a:cxnLst>
            <a:rect l="T15" t="T16" r="T17" b="T18"/>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rgbClr val="808080"/>
              </a:gs>
              <a:gs pos="100000">
                <a:srgbClr val="3B3B3B"/>
              </a:gs>
            </a:gsLst>
            <a:lin ang="54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未知"/>
          <p:cNvSpPr>
            <a:spLocks/>
          </p:cNvSpPr>
          <p:nvPr/>
        </p:nvSpPr>
        <p:spPr bwMode="auto">
          <a:xfrm>
            <a:off x="2843213" y="1628775"/>
            <a:ext cx="1730375" cy="2570163"/>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 name="T10" fmla="*/ 0 60000 65536"/>
              <a:gd name="T11" fmla="*/ 0 60000 65536"/>
              <a:gd name="T12" fmla="*/ 0 60000 65536"/>
              <a:gd name="T13" fmla="*/ 0 60000 65536"/>
              <a:gd name="T14" fmla="*/ 0 60000 65536"/>
              <a:gd name="T15" fmla="*/ 0 w 175"/>
              <a:gd name="T16" fmla="*/ 0 h 260"/>
              <a:gd name="T17" fmla="*/ 175 w 175"/>
              <a:gd name="T18" fmla="*/ 260 h 260"/>
            </a:gdLst>
            <a:ahLst/>
            <a:cxnLst>
              <a:cxn ang="T10">
                <a:pos x="T0" y="T1"/>
              </a:cxn>
              <a:cxn ang="T11">
                <a:pos x="T2" y="T3"/>
              </a:cxn>
              <a:cxn ang="T12">
                <a:pos x="T4" y="T5"/>
              </a:cxn>
              <a:cxn ang="T13">
                <a:pos x="T6" y="T7"/>
              </a:cxn>
              <a:cxn ang="T14">
                <a:pos x="T8" y="T9"/>
              </a:cxn>
            </a:cxnLst>
            <a:rect l="T15" t="T16" r="T17" b="T18"/>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rgbClr val="808080"/>
              </a:gs>
              <a:gs pos="100000">
                <a:srgbClr val="3B3B3B"/>
              </a:gs>
            </a:gsLst>
            <a:lin ang="54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AutoShape 7"/>
          <p:cNvSpPr>
            <a:spLocks noChangeArrowheads="1"/>
          </p:cNvSpPr>
          <p:nvPr/>
        </p:nvSpPr>
        <p:spPr bwMode="auto">
          <a:xfrm rot="6300000">
            <a:off x="3136900" y="3851276"/>
            <a:ext cx="388937" cy="392112"/>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AutoShape 8"/>
          <p:cNvSpPr>
            <a:spLocks noChangeArrowheads="1"/>
          </p:cNvSpPr>
          <p:nvPr/>
        </p:nvSpPr>
        <p:spPr bwMode="auto">
          <a:xfrm rot="13500000">
            <a:off x="4383088" y="1722437"/>
            <a:ext cx="388938" cy="392113"/>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AutoShape 9"/>
          <p:cNvSpPr>
            <a:spLocks noChangeArrowheads="1"/>
          </p:cNvSpPr>
          <p:nvPr/>
        </p:nvSpPr>
        <p:spPr bwMode="auto">
          <a:xfrm rot="20700000">
            <a:off x="5622925" y="3860800"/>
            <a:ext cx="388938" cy="392113"/>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27" name="Group 10"/>
          <p:cNvGrpSpPr>
            <a:grpSpLocks/>
          </p:cNvGrpSpPr>
          <p:nvPr/>
        </p:nvGrpSpPr>
        <p:grpSpPr bwMode="auto">
          <a:xfrm rot="650306">
            <a:off x="3417888" y="2179638"/>
            <a:ext cx="2336800" cy="2330450"/>
            <a:chOff x="0" y="0"/>
            <a:chExt cx="1136" cy="1134"/>
          </a:xfrm>
        </p:grpSpPr>
        <p:sp>
          <p:nvSpPr>
            <p:cNvPr id="28"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a:solidFill>
                <a:srgbClr val="C0C0C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Oval 12"/>
            <p:cNvSpPr>
              <a:spLocks noChangeArrowheads="1"/>
            </p:cNvSpPr>
            <p:nvPr/>
          </p:nvSpPr>
          <p:spPr bwMode="auto">
            <a:xfrm>
              <a:off x="64" y="62"/>
              <a:ext cx="1008" cy="1010"/>
            </a:xfrm>
            <a:prstGeom prst="ellipse">
              <a:avLst/>
            </a:prstGeom>
            <a:gradFill rotWithShape="1">
              <a:gsLst>
                <a:gs pos="0">
                  <a:srgbClr val="6FC01E"/>
                </a:gs>
                <a:gs pos="100000">
                  <a:srgbClr val="4F7913">
                    <a:alpha val="89998"/>
                  </a:srgbClr>
                </a:gs>
              </a:gsLst>
              <a:lin ang="2700000" scaled="1"/>
            </a:gradFill>
            <a:ln w="9525">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0" name="WordArt 13"/>
          <p:cNvSpPr>
            <a:spLocks noChangeArrowheads="1" noChangeShapeType="1"/>
          </p:cNvSpPr>
          <p:nvPr/>
        </p:nvSpPr>
        <p:spPr bwMode="auto">
          <a:xfrm rot="3536091">
            <a:off x="5360987" y="2632076"/>
            <a:ext cx="8731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31" name="WordArt 14"/>
          <p:cNvSpPr>
            <a:spLocks noChangeArrowheads="1" noChangeShapeType="1"/>
          </p:cNvSpPr>
          <p:nvPr/>
        </p:nvSpPr>
        <p:spPr bwMode="auto">
          <a:xfrm rot="18000000">
            <a:off x="2982912" y="2632076"/>
            <a:ext cx="8731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32" name="WordArt 15"/>
          <p:cNvSpPr>
            <a:spLocks noChangeArrowheads="1" noChangeShapeType="1"/>
          </p:cNvSpPr>
          <p:nvPr/>
        </p:nvSpPr>
        <p:spPr bwMode="auto">
          <a:xfrm>
            <a:off x="4130675" y="4581525"/>
            <a:ext cx="8731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33" name="未知"/>
          <p:cNvSpPr>
            <a:spLocks/>
          </p:cNvSpPr>
          <p:nvPr/>
        </p:nvSpPr>
        <p:spPr bwMode="auto">
          <a:xfrm>
            <a:off x="3713163" y="2297113"/>
            <a:ext cx="1738312" cy="835025"/>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WordArt 17"/>
          <p:cNvSpPr>
            <a:spLocks noChangeArrowheads="1" noChangeShapeType="1"/>
          </p:cNvSpPr>
          <p:nvPr/>
        </p:nvSpPr>
        <p:spPr bwMode="auto">
          <a:xfrm>
            <a:off x="4117975" y="3127375"/>
            <a:ext cx="958850" cy="4762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标题文字</a:t>
            </a:r>
          </a:p>
        </p:txBody>
      </p:sp>
      <p:sp>
        <p:nvSpPr>
          <p:cNvPr id="35" name="Rectangle 18"/>
          <p:cNvSpPr>
            <a:spLocks noChangeArrowheads="1"/>
          </p:cNvSpPr>
          <p:nvPr/>
        </p:nvSpPr>
        <p:spPr bwMode="auto">
          <a:xfrm>
            <a:off x="179388" y="2420938"/>
            <a:ext cx="27368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solidFill>
                <a:effectLst/>
                <a:uLnTx/>
                <a:uFillTx/>
              </a:rPr>
              <a:t>单击此处添加段落文字内容</a:t>
            </a:r>
            <a:endParaRPr kumimoji="0" lang="zh-CN" altLang="en-US" sz="700" b="0" i="0" u="none" strike="noStrike" kern="0" cap="none" spc="0" normalizeH="0" baseline="0" noProof="0" smtClean="0">
              <a:ln>
                <a:noFill/>
              </a:ln>
              <a:solidFill>
                <a:sysClr val="windowText" lastClr="000000"/>
              </a:solidFill>
              <a:effectLst/>
              <a:uLnTx/>
              <a:uFillTx/>
            </a:endParaRPr>
          </a:p>
        </p:txBody>
      </p:sp>
      <p:sp>
        <p:nvSpPr>
          <p:cNvPr id="36" name="Rectangle 19"/>
          <p:cNvSpPr>
            <a:spLocks noChangeArrowheads="1"/>
          </p:cNvSpPr>
          <p:nvPr/>
        </p:nvSpPr>
        <p:spPr bwMode="auto">
          <a:xfrm>
            <a:off x="6299200" y="2420938"/>
            <a:ext cx="27368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solidFill>
                <a:effectLst/>
                <a:uLnTx/>
                <a:uFillTx/>
              </a:rPr>
              <a:t>单击此处添加段落文字内容</a:t>
            </a:r>
            <a:endParaRPr kumimoji="0" lang="zh-CN" altLang="en-US" sz="700" b="0" i="0" u="none" strike="noStrike" kern="0" cap="none" spc="0" normalizeH="0" baseline="0" noProof="0" smtClean="0">
              <a:ln>
                <a:noFill/>
              </a:ln>
              <a:solidFill>
                <a:sysClr val="windowText" lastClr="000000"/>
              </a:solidFill>
              <a:effectLst/>
              <a:uLnTx/>
              <a:uFillTx/>
            </a:endParaRPr>
          </a:p>
        </p:txBody>
      </p:sp>
      <p:sp>
        <p:nvSpPr>
          <p:cNvPr id="37" name="Rectangle 20"/>
          <p:cNvSpPr>
            <a:spLocks noChangeArrowheads="1"/>
          </p:cNvSpPr>
          <p:nvPr/>
        </p:nvSpPr>
        <p:spPr bwMode="auto">
          <a:xfrm>
            <a:off x="5076825" y="5373688"/>
            <a:ext cx="27368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smtClean="0">
                <a:ln>
                  <a:noFill/>
                </a:ln>
                <a:solidFill>
                  <a:sysClr val="windowText" lastClr="000000"/>
                </a:solidFill>
                <a:effectLst/>
                <a:uLnTx/>
                <a:uFillTx/>
              </a:rPr>
              <a:t>单击此处添加段落文字内容</a:t>
            </a:r>
            <a:endParaRPr kumimoji="0" lang="zh-CN" altLang="en-US" sz="7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1887514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utoShape 2"/>
          <p:cNvSpPr>
            <a:spLocks noChangeArrowheads="1"/>
          </p:cNvSpPr>
          <p:nvPr/>
        </p:nvSpPr>
        <p:spPr bwMode="auto">
          <a:xfrm>
            <a:off x="1117600" y="3194248"/>
            <a:ext cx="6913563" cy="2055813"/>
          </a:xfrm>
          <a:prstGeom prst="roundRect">
            <a:avLst>
              <a:gd name="adj" fmla="val 2778"/>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AutoShape 3"/>
          <p:cNvSpPr>
            <a:spLocks noChangeArrowheads="1"/>
          </p:cNvSpPr>
          <p:nvPr/>
        </p:nvSpPr>
        <p:spPr bwMode="auto">
          <a:xfrm>
            <a:off x="5148263" y="1465461"/>
            <a:ext cx="2879725" cy="936625"/>
          </a:xfrm>
          <a:prstGeom prst="roundRect">
            <a:avLst>
              <a:gd name="adj" fmla="val 5426"/>
            </a:avLst>
          </a:prstGeom>
          <a:gradFill rotWithShape="1">
            <a:gsLst>
              <a:gs pos="0">
                <a:srgbClr val="C0C0C0"/>
              </a:gs>
              <a:gs pos="100000">
                <a:srgbClr val="FFFFFF"/>
              </a:gs>
            </a:gsLst>
            <a:lin ang="18900000" scaled="1"/>
          </a:gradFill>
          <a:ln w="9525">
            <a:solidFill>
              <a:srgbClr val="C0C0C0"/>
            </a:solidFill>
            <a:round/>
            <a:headEnd/>
            <a:tailEnd/>
          </a:ln>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p:txBody>
      </p:sp>
      <p:sp>
        <p:nvSpPr>
          <p:cNvPr id="25" name="AutoShape 4"/>
          <p:cNvSpPr>
            <a:spLocks noChangeArrowheads="1"/>
          </p:cNvSpPr>
          <p:nvPr/>
        </p:nvSpPr>
        <p:spPr bwMode="auto">
          <a:xfrm>
            <a:off x="1117600" y="1465461"/>
            <a:ext cx="2879725" cy="936625"/>
          </a:xfrm>
          <a:prstGeom prst="roundRect">
            <a:avLst>
              <a:gd name="adj" fmla="val 5426"/>
            </a:avLst>
          </a:prstGeom>
          <a:gradFill rotWithShape="1">
            <a:gsLst>
              <a:gs pos="0">
                <a:srgbClr val="FFFFFF"/>
              </a:gs>
              <a:gs pos="100000">
                <a:srgbClr val="C0C0C0"/>
              </a:gs>
            </a:gsLst>
            <a:lin ang="2700000" scaled="1"/>
          </a:gradFill>
          <a:ln w="9525">
            <a:solidFill>
              <a:srgbClr val="C0C0C0"/>
            </a:solidFill>
            <a:round/>
            <a:headEnd/>
            <a:tailEnd/>
          </a:ln>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rPr>
              <a:t>单击此处添加段落文字内容</a:t>
            </a:r>
          </a:p>
        </p:txBody>
      </p:sp>
      <p:sp>
        <p:nvSpPr>
          <p:cNvPr id="26" name="Line 5"/>
          <p:cNvSpPr>
            <a:spLocks noChangeShapeType="1"/>
          </p:cNvSpPr>
          <p:nvPr/>
        </p:nvSpPr>
        <p:spPr bwMode="auto">
          <a:xfrm>
            <a:off x="5149850" y="2405261"/>
            <a:ext cx="2879725"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Line 6"/>
          <p:cNvSpPr>
            <a:spLocks noChangeShapeType="1"/>
          </p:cNvSpPr>
          <p:nvPr/>
        </p:nvSpPr>
        <p:spPr bwMode="auto">
          <a:xfrm>
            <a:off x="1117600" y="2405261"/>
            <a:ext cx="2879725"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28" name="Group 7"/>
          <p:cNvGrpSpPr>
            <a:grpSpLocks/>
          </p:cNvGrpSpPr>
          <p:nvPr/>
        </p:nvGrpSpPr>
        <p:grpSpPr bwMode="auto">
          <a:xfrm>
            <a:off x="3709988" y="1140023"/>
            <a:ext cx="1657350" cy="1622425"/>
            <a:chOff x="0" y="0"/>
            <a:chExt cx="987" cy="966"/>
          </a:xfrm>
        </p:grpSpPr>
        <p:grpSp>
          <p:nvGrpSpPr>
            <p:cNvPr id="29" name="Group 8"/>
            <p:cNvGrpSpPr>
              <a:grpSpLocks/>
            </p:cNvGrpSpPr>
            <p:nvPr/>
          </p:nvGrpSpPr>
          <p:grpSpPr bwMode="auto">
            <a:xfrm>
              <a:off x="0" y="0"/>
              <a:ext cx="987" cy="966"/>
              <a:chOff x="0" y="0"/>
              <a:chExt cx="1042" cy="1019"/>
            </a:xfrm>
          </p:grpSpPr>
          <p:pic>
            <p:nvPicPr>
              <p:cNvPr id="31" name="Picture 9" descr="circuler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10"/>
              <p:cNvSpPr>
                <a:spLocks noChangeArrowheads="1"/>
              </p:cNvSpPr>
              <p:nvPr/>
            </p:nvSpPr>
            <p:spPr bwMode="auto">
              <a:xfrm>
                <a:off x="0" y="0"/>
                <a:ext cx="1035" cy="1019"/>
              </a:xfrm>
              <a:prstGeom prst="ellipse">
                <a:avLst/>
              </a:prstGeom>
              <a:gradFill rotWithShape="1">
                <a:gsLst>
                  <a:gs pos="0">
                    <a:srgbClr val="6FC01E"/>
                  </a:gs>
                  <a:gs pos="100000">
                    <a:srgbClr val="4F791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pic>
          <p:nvPicPr>
            <p:cNvPr id="30" name="Picture 11"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 y="9"/>
              <a:ext cx="779"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Line 12"/>
          <p:cNvSpPr>
            <a:spLocks noChangeShapeType="1"/>
          </p:cNvSpPr>
          <p:nvPr/>
        </p:nvSpPr>
        <p:spPr bwMode="auto">
          <a:xfrm>
            <a:off x="1117600" y="5250061"/>
            <a:ext cx="6913563"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WordArt 13"/>
          <p:cNvSpPr>
            <a:spLocks noChangeArrowheads="1" noChangeShapeType="1"/>
          </p:cNvSpPr>
          <p:nvPr/>
        </p:nvSpPr>
        <p:spPr bwMode="auto">
          <a:xfrm>
            <a:off x="4011613" y="1648023"/>
            <a:ext cx="1079500" cy="60960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双击添加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10" cap="none" spc="0" normalizeH="0" baseline="0" noProof="0" smtClean="0">
                <a:ln w="9525">
                  <a:solidFill>
                    <a:srgbClr val="FFFFFF"/>
                  </a:solidFill>
                  <a:round/>
                  <a:headEnd/>
                  <a:tailEnd/>
                </a:ln>
                <a:solidFill>
                  <a:srgbClr val="FFFFFF"/>
                </a:solidFill>
                <a:effectLst/>
                <a:uLnTx/>
                <a:uFillTx/>
                <a:latin typeface="黑体"/>
                <a:ea typeface="黑体"/>
              </a:rPr>
              <a:t>标题文字</a:t>
            </a:r>
          </a:p>
        </p:txBody>
      </p:sp>
      <p:sp>
        <p:nvSpPr>
          <p:cNvPr id="35" name="AutoShape 14"/>
          <p:cNvSpPr>
            <a:spLocks noChangeArrowheads="1"/>
          </p:cNvSpPr>
          <p:nvPr/>
        </p:nvSpPr>
        <p:spPr bwMode="auto">
          <a:xfrm>
            <a:off x="4000500" y="2546548"/>
            <a:ext cx="1146175" cy="863600"/>
          </a:xfrm>
          <a:prstGeom prst="downArrow">
            <a:avLst>
              <a:gd name="adj1" fmla="val 52074"/>
              <a:gd name="adj2" fmla="val 57903"/>
            </a:avLst>
          </a:prstGeom>
          <a:gradFill rotWithShape="1">
            <a:gsLst>
              <a:gs pos="0">
                <a:srgbClr val="4F7913">
                  <a:alpha val="0"/>
                </a:srgbClr>
              </a:gs>
              <a:gs pos="100000">
                <a:srgbClr val="6FC01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Rectangle 15"/>
          <p:cNvSpPr>
            <a:spLocks noChangeArrowheads="1"/>
          </p:cNvSpPr>
          <p:nvPr/>
        </p:nvSpPr>
        <p:spPr bwMode="auto">
          <a:xfrm>
            <a:off x="1116013" y="3600648"/>
            <a:ext cx="691515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sz="1400" i="0">
                <a:solidFill>
                  <a:srgbClr val="333333"/>
                </a:solidFill>
                <a:latin typeface="华文细黑" pitchFamily="2" charset="-122"/>
              </a:rPr>
              <a:t>单击此处添加段落文字内容     单击此处添加段落文字内容</a:t>
            </a:r>
          </a:p>
        </p:txBody>
      </p:sp>
      <p:sp>
        <p:nvSpPr>
          <p:cNvPr id="37" name="Rectangle 16"/>
          <p:cNvSpPr>
            <a:spLocks noChangeArrowheads="1"/>
          </p:cNvSpPr>
          <p:nvPr/>
        </p:nvSpPr>
        <p:spPr bwMode="auto">
          <a:xfrm>
            <a:off x="1116013" y="4248348"/>
            <a:ext cx="691515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sz="1400" i="0">
                <a:solidFill>
                  <a:srgbClr val="333333"/>
                </a:solidFill>
                <a:latin typeface="华文细黑" pitchFamily="2" charset="-122"/>
              </a:rPr>
              <a:t>单击此处添加段落文字内容     单击此处添加段落文字内容</a:t>
            </a:r>
          </a:p>
        </p:txBody>
      </p:sp>
      <p:pic>
        <p:nvPicPr>
          <p:cNvPr id="38" name="Picture 18" descr="10"/>
          <p:cNvPicPr>
            <a:picLocks noChangeAspect="1" noChangeArrowheads="1"/>
          </p:cNvPicPr>
          <p:nvPr/>
        </p:nvPicPr>
        <p:blipFill>
          <a:blip r:embed="rId4">
            <a:extLst>
              <a:ext uri="{28A0092B-C50C-407E-A947-70E740481C1C}">
                <a14:useLocalDpi xmlns:a14="http://schemas.microsoft.com/office/drawing/2010/main" val="0"/>
              </a:ext>
            </a:extLst>
          </a:blip>
          <a:srcRect b="14"/>
          <a:stretch>
            <a:fillRect/>
          </a:stretch>
        </p:blipFill>
        <p:spPr bwMode="auto">
          <a:xfrm>
            <a:off x="468313" y="2410023"/>
            <a:ext cx="1535112" cy="505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AutoShape 19"/>
          <p:cNvSpPr>
            <a:spLocks noChangeArrowheads="1"/>
          </p:cNvSpPr>
          <p:nvPr/>
        </p:nvSpPr>
        <p:spPr bwMode="auto">
          <a:xfrm rot="16200000">
            <a:off x="2092325" y="2297311"/>
            <a:ext cx="908050" cy="1092200"/>
          </a:xfrm>
          <a:prstGeom prst="leftArrow">
            <a:avLst>
              <a:gd name="adj1" fmla="val 50000"/>
              <a:gd name="adj2" fmla="val 48301"/>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AutoShape 20"/>
          <p:cNvSpPr>
            <a:spLocks noChangeArrowheads="1"/>
          </p:cNvSpPr>
          <p:nvPr/>
        </p:nvSpPr>
        <p:spPr bwMode="auto">
          <a:xfrm rot="16200000">
            <a:off x="2117726" y="2354460"/>
            <a:ext cx="857250" cy="981075"/>
          </a:xfrm>
          <a:prstGeom prst="leftArrow">
            <a:avLst>
              <a:gd name="adj1" fmla="val 50000"/>
              <a:gd name="adj2" fmla="val 48301"/>
            </a:avLst>
          </a:prstGeom>
          <a:gradFill rotWithShape="1">
            <a:gsLst>
              <a:gs pos="0">
                <a:srgbClr val="FFFFFF"/>
              </a:gs>
              <a:gs pos="100000">
                <a:srgbClr val="C0C0C0">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AutoShape 21"/>
          <p:cNvSpPr>
            <a:spLocks noChangeArrowheads="1"/>
          </p:cNvSpPr>
          <p:nvPr/>
        </p:nvSpPr>
        <p:spPr bwMode="auto">
          <a:xfrm rot="16200000">
            <a:off x="6149975" y="2297311"/>
            <a:ext cx="908050" cy="1092200"/>
          </a:xfrm>
          <a:prstGeom prst="leftArrow">
            <a:avLst>
              <a:gd name="adj1" fmla="val 50000"/>
              <a:gd name="adj2" fmla="val 48301"/>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AutoShape 22"/>
          <p:cNvSpPr>
            <a:spLocks noChangeArrowheads="1"/>
          </p:cNvSpPr>
          <p:nvPr/>
        </p:nvSpPr>
        <p:spPr bwMode="auto">
          <a:xfrm rot="16200000">
            <a:off x="6172201" y="2351285"/>
            <a:ext cx="863600" cy="981075"/>
          </a:xfrm>
          <a:prstGeom prst="leftArrow">
            <a:avLst>
              <a:gd name="adj1" fmla="val 50000"/>
              <a:gd name="adj2" fmla="val 48301"/>
            </a:avLst>
          </a:prstGeom>
          <a:gradFill rotWithShape="1">
            <a:gsLst>
              <a:gs pos="0">
                <a:srgbClr val="FFFFFF"/>
              </a:gs>
              <a:gs pos="100000">
                <a:srgbClr val="C0C0C0">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 name="AutoShape 23"/>
          <p:cNvSpPr>
            <a:spLocks noChangeArrowheads="1"/>
          </p:cNvSpPr>
          <p:nvPr/>
        </p:nvSpPr>
        <p:spPr bwMode="auto">
          <a:xfrm rot="16200000">
            <a:off x="4092576" y="2405260"/>
            <a:ext cx="958850" cy="981075"/>
          </a:xfrm>
          <a:prstGeom prst="leftArrow">
            <a:avLst>
              <a:gd name="adj1" fmla="val 50000"/>
              <a:gd name="adj2" fmla="val 48301"/>
            </a:avLst>
          </a:prstGeom>
          <a:gradFill rotWithShape="1">
            <a:gsLst>
              <a:gs pos="0">
                <a:srgbClr val="FFFFFF">
                  <a:alpha val="45000"/>
                </a:srgbClr>
              </a:gs>
              <a:gs pos="100000">
                <a:srgbClr val="C0C0C0">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3741384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Line 3"/>
          <p:cNvSpPr>
            <a:spLocks noChangeShapeType="1"/>
          </p:cNvSpPr>
          <p:nvPr/>
        </p:nvSpPr>
        <p:spPr bwMode="auto">
          <a:xfrm>
            <a:off x="4535488" y="2309813"/>
            <a:ext cx="0" cy="454025"/>
          </a:xfrm>
          <a:prstGeom prst="line">
            <a:avLst/>
          </a:prstGeom>
          <a:noFill/>
          <a:ln w="2857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 name="Line 4"/>
          <p:cNvSpPr>
            <a:spLocks noChangeShapeType="1"/>
          </p:cNvSpPr>
          <p:nvPr/>
        </p:nvSpPr>
        <p:spPr bwMode="auto">
          <a:xfrm>
            <a:off x="6119813" y="3813175"/>
            <a:ext cx="0" cy="454025"/>
          </a:xfrm>
          <a:prstGeom prst="line">
            <a:avLst/>
          </a:prstGeom>
          <a:noFill/>
          <a:ln w="2857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 name="Line 5"/>
          <p:cNvSpPr>
            <a:spLocks noChangeShapeType="1"/>
          </p:cNvSpPr>
          <p:nvPr/>
        </p:nvSpPr>
        <p:spPr bwMode="auto">
          <a:xfrm>
            <a:off x="2987675" y="3813175"/>
            <a:ext cx="0" cy="454025"/>
          </a:xfrm>
          <a:prstGeom prst="line">
            <a:avLst/>
          </a:prstGeom>
          <a:noFill/>
          <a:ln w="2857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 name="Line 6"/>
          <p:cNvSpPr>
            <a:spLocks noChangeShapeType="1"/>
          </p:cNvSpPr>
          <p:nvPr/>
        </p:nvSpPr>
        <p:spPr bwMode="auto">
          <a:xfrm>
            <a:off x="4535488" y="4244975"/>
            <a:ext cx="0" cy="454025"/>
          </a:xfrm>
          <a:prstGeom prst="line">
            <a:avLst/>
          </a:prstGeom>
          <a:noFill/>
          <a:ln w="28575">
            <a:solidFill>
              <a:schemeClr val="bg1">
                <a:lumMod val="50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68" name="AutoShape 13"/>
          <p:cNvCxnSpPr>
            <a:cxnSpLocks noChangeShapeType="1"/>
          </p:cNvCxnSpPr>
          <p:nvPr/>
        </p:nvCxnSpPr>
        <p:spPr bwMode="auto">
          <a:xfrm rot="5400000" flipV="1">
            <a:off x="4570413" y="1785938"/>
            <a:ext cx="1587" cy="5329237"/>
          </a:xfrm>
          <a:prstGeom prst="bentConnector3">
            <a:avLst>
              <a:gd name="adj1" fmla="val -12300005"/>
            </a:avLst>
          </a:prstGeom>
          <a:noFill/>
          <a:ln w="28575">
            <a:solidFill>
              <a:schemeClr val="bg1">
                <a:lumMod val="50000"/>
              </a:schemeClr>
            </a:solidFill>
            <a:miter lim="800000"/>
            <a:headEnd/>
            <a:tailEnd/>
          </a:ln>
          <a:extLst>
            <a:ext uri="{909E8E84-426E-40DD-AFC4-6F175D3DCCD1}">
              <a14:hiddenFill xmlns:a14="http://schemas.microsoft.com/office/drawing/2010/main">
                <a:noFill/>
              </a14:hiddenFill>
            </a:ext>
          </a:extLst>
        </p:spPr>
      </p:cxnSp>
      <p:cxnSp>
        <p:nvCxnSpPr>
          <p:cNvPr id="69" name="AutoShape 14"/>
          <p:cNvCxnSpPr>
            <a:cxnSpLocks noChangeShapeType="1"/>
          </p:cNvCxnSpPr>
          <p:nvPr/>
        </p:nvCxnSpPr>
        <p:spPr bwMode="auto">
          <a:xfrm rot="5400000" flipV="1">
            <a:off x="4552950" y="1346200"/>
            <a:ext cx="1588" cy="3132138"/>
          </a:xfrm>
          <a:prstGeom prst="bentConnector3">
            <a:avLst>
              <a:gd name="adj1" fmla="val -9500005"/>
            </a:avLst>
          </a:prstGeom>
          <a:noFill/>
          <a:ln w="28575">
            <a:solidFill>
              <a:schemeClr val="bg1">
                <a:lumMod val="50000"/>
              </a:schemeClr>
            </a:solidFill>
            <a:miter lim="800000"/>
            <a:headEnd/>
            <a:tailEnd/>
          </a:ln>
          <a:extLst>
            <a:ext uri="{909E8E84-426E-40DD-AFC4-6F175D3DCCD1}">
              <a14:hiddenFill xmlns:a14="http://schemas.microsoft.com/office/drawing/2010/main">
                <a:noFill/>
              </a14:hiddenFill>
            </a:ext>
          </a:extLst>
        </p:spPr>
      </p:cxnSp>
      <p:sp>
        <p:nvSpPr>
          <p:cNvPr id="34" name="Rectangle 7"/>
          <p:cNvSpPr>
            <a:spLocks noChangeArrowheads="1"/>
          </p:cNvSpPr>
          <p:nvPr/>
        </p:nvSpPr>
        <p:spPr bwMode="auto">
          <a:xfrm>
            <a:off x="3240088" y="1735138"/>
            <a:ext cx="2555875" cy="755650"/>
          </a:xfrm>
          <a:prstGeom prst="rect">
            <a:avLst/>
          </a:prstGeom>
          <a:gradFill rotWithShape="1">
            <a:gsLst>
              <a:gs pos="0">
                <a:srgbClr val="C0C0C0">
                  <a:gamma/>
                  <a:tint val="9020"/>
                  <a:invGamma/>
                </a:srgbClr>
              </a:gs>
              <a:gs pos="100000">
                <a:srgbClr val="C0C0C0"/>
              </a:gs>
            </a:gsLst>
            <a:lin ang="0" scaled="1"/>
          </a:gradFill>
          <a:ln w="9525">
            <a:solidFill>
              <a:srgbClr val="C0C0C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段落文字内容</a:t>
            </a:r>
          </a:p>
        </p:txBody>
      </p:sp>
      <p:sp>
        <p:nvSpPr>
          <p:cNvPr id="35" name="Rectangle 8"/>
          <p:cNvSpPr>
            <a:spLocks noChangeArrowheads="1"/>
          </p:cNvSpPr>
          <p:nvPr/>
        </p:nvSpPr>
        <p:spPr bwMode="auto">
          <a:xfrm>
            <a:off x="3240088" y="1374775"/>
            <a:ext cx="2555875" cy="325438"/>
          </a:xfrm>
          <a:prstGeom prst="rect">
            <a:avLst/>
          </a:prstGeom>
          <a:gradFill rotWithShape="1">
            <a:gsLst>
              <a:gs pos="0">
                <a:srgbClr val="6FC01E"/>
              </a:gs>
              <a:gs pos="100000">
                <a:srgbClr val="4F7913"/>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rPr>
              <a:t>此处添加内容</a:t>
            </a:r>
          </a:p>
        </p:txBody>
      </p:sp>
      <p:sp>
        <p:nvSpPr>
          <p:cNvPr id="36" name="Rectangle 9"/>
          <p:cNvSpPr>
            <a:spLocks noChangeArrowheads="1"/>
          </p:cNvSpPr>
          <p:nvPr/>
        </p:nvSpPr>
        <p:spPr bwMode="auto">
          <a:xfrm>
            <a:off x="1727200" y="2913063"/>
            <a:ext cx="2520950" cy="288925"/>
          </a:xfrm>
          <a:prstGeom prst="rect">
            <a:avLst/>
          </a:prstGeom>
          <a:gradFill rotWithShape="1">
            <a:gsLst>
              <a:gs pos="0">
                <a:srgbClr val="C0C0C0"/>
              </a:gs>
              <a:gs pos="100000">
                <a:srgbClr val="C0C0C0">
                  <a:gamma/>
                  <a:shade val="33333"/>
                  <a:invGamma/>
                </a:srgbClr>
              </a:gs>
            </a:gsLst>
            <a:lin ang="2700000" scaled="1"/>
          </a:gradFill>
          <a:ln w="9525">
            <a:solidFill>
              <a:srgbClr val="C0C0C0"/>
            </a:solidFill>
            <a:miter lim="800000"/>
            <a:headEnd/>
            <a:tailEnd/>
          </a:ln>
          <a:effectLst/>
        </p:spPr>
        <p:txBody>
          <a:bodyPr wrap="none"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rPr>
              <a:t>此处添加内容</a:t>
            </a:r>
          </a:p>
        </p:txBody>
      </p:sp>
      <p:sp>
        <p:nvSpPr>
          <p:cNvPr id="37" name="Rectangle 10"/>
          <p:cNvSpPr>
            <a:spLocks noChangeArrowheads="1"/>
          </p:cNvSpPr>
          <p:nvPr/>
        </p:nvSpPr>
        <p:spPr bwMode="auto">
          <a:xfrm>
            <a:off x="1727200" y="3236913"/>
            <a:ext cx="2520950" cy="827087"/>
          </a:xfrm>
          <a:prstGeom prst="rect">
            <a:avLst/>
          </a:prstGeom>
          <a:gradFill rotWithShape="1">
            <a:gsLst>
              <a:gs pos="0">
                <a:srgbClr val="C0C0C0">
                  <a:gamma/>
                  <a:tint val="9020"/>
                  <a:invGamma/>
                </a:srgbClr>
              </a:gs>
              <a:gs pos="100000">
                <a:srgbClr val="C0C0C0"/>
              </a:gs>
            </a:gsLst>
            <a:lin ang="0" scaled="1"/>
          </a:gradFill>
          <a:ln w="9525">
            <a:solidFill>
              <a:srgbClr val="C0C0C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段落文字内容</a:t>
            </a:r>
          </a:p>
        </p:txBody>
      </p:sp>
      <p:sp>
        <p:nvSpPr>
          <p:cNvPr id="38" name="Rectangle 11"/>
          <p:cNvSpPr>
            <a:spLocks noChangeArrowheads="1"/>
          </p:cNvSpPr>
          <p:nvPr/>
        </p:nvSpPr>
        <p:spPr bwMode="auto">
          <a:xfrm>
            <a:off x="4859338" y="2913063"/>
            <a:ext cx="2520950" cy="288925"/>
          </a:xfrm>
          <a:prstGeom prst="rect">
            <a:avLst/>
          </a:prstGeom>
          <a:gradFill rotWithShape="1">
            <a:gsLst>
              <a:gs pos="0">
                <a:srgbClr val="C0C0C0"/>
              </a:gs>
              <a:gs pos="100000">
                <a:srgbClr val="C0C0C0">
                  <a:gamma/>
                  <a:shade val="33333"/>
                  <a:invGamma/>
                </a:srgbClr>
              </a:gs>
            </a:gsLst>
            <a:lin ang="2700000" scaled="1"/>
          </a:gradFill>
          <a:ln w="9525">
            <a:solidFill>
              <a:srgbClr val="C0C0C0"/>
            </a:solidFill>
            <a:miter lim="800000"/>
            <a:headEnd/>
            <a:tailEnd/>
          </a:ln>
          <a:effectLst/>
        </p:spPr>
        <p:txBody>
          <a:bodyPr wrap="none"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rPr>
              <a:t>此处添加内容</a:t>
            </a:r>
          </a:p>
        </p:txBody>
      </p:sp>
      <p:sp>
        <p:nvSpPr>
          <p:cNvPr id="39" name="Rectangle 12"/>
          <p:cNvSpPr>
            <a:spLocks noChangeArrowheads="1"/>
          </p:cNvSpPr>
          <p:nvPr/>
        </p:nvSpPr>
        <p:spPr bwMode="auto">
          <a:xfrm>
            <a:off x="4859338" y="3236913"/>
            <a:ext cx="2520950" cy="827087"/>
          </a:xfrm>
          <a:prstGeom prst="rect">
            <a:avLst/>
          </a:prstGeom>
          <a:gradFill rotWithShape="1">
            <a:gsLst>
              <a:gs pos="0">
                <a:srgbClr val="C0C0C0">
                  <a:gamma/>
                  <a:tint val="9020"/>
                  <a:invGamma/>
                </a:srgbClr>
              </a:gs>
              <a:gs pos="100000">
                <a:srgbClr val="C0C0C0"/>
              </a:gs>
            </a:gsLst>
            <a:lin ang="0" scaled="1"/>
          </a:gradFill>
          <a:ln w="9525">
            <a:solidFill>
              <a:srgbClr val="C0C0C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段落文字内容</a:t>
            </a:r>
          </a:p>
        </p:txBody>
      </p:sp>
      <p:sp>
        <p:nvSpPr>
          <p:cNvPr id="42" name="Rectangle 15"/>
          <p:cNvSpPr>
            <a:spLocks noChangeArrowheads="1"/>
          </p:cNvSpPr>
          <p:nvPr/>
        </p:nvSpPr>
        <p:spPr bwMode="auto">
          <a:xfrm>
            <a:off x="611188" y="4424363"/>
            <a:ext cx="2520950" cy="288925"/>
          </a:xfrm>
          <a:prstGeom prst="rect">
            <a:avLst/>
          </a:prstGeom>
          <a:gradFill rotWithShape="1">
            <a:gsLst>
              <a:gs pos="0">
                <a:srgbClr val="C0C0C0"/>
              </a:gs>
              <a:gs pos="100000">
                <a:srgbClr val="C0C0C0">
                  <a:gamma/>
                  <a:shade val="33333"/>
                  <a:invGamma/>
                </a:srgbClr>
              </a:gs>
            </a:gsLst>
            <a:lin ang="2700000" scaled="1"/>
          </a:gradFill>
          <a:ln w="9525">
            <a:solidFill>
              <a:srgbClr val="C0C0C0"/>
            </a:solidFill>
            <a:miter lim="800000"/>
            <a:headEnd/>
            <a:tailEnd/>
          </a:ln>
          <a:effectLst/>
        </p:spPr>
        <p:txBody>
          <a:bodyPr wrap="none"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rPr>
              <a:t>此处添加内容</a:t>
            </a:r>
          </a:p>
        </p:txBody>
      </p:sp>
      <p:sp>
        <p:nvSpPr>
          <p:cNvPr id="43" name="Rectangle 16"/>
          <p:cNvSpPr>
            <a:spLocks noChangeArrowheads="1"/>
          </p:cNvSpPr>
          <p:nvPr/>
        </p:nvSpPr>
        <p:spPr bwMode="auto">
          <a:xfrm>
            <a:off x="611188" y="4748213"/>
            <a:ext cx="2520950" cy="827087"/>
          </a:xfrm>
          <a:prstGeom prst="rect">
            <a:avLst/>
          </a:prstGeom>
          <a:gradFill rotWithShape="1">
            <a:gsLst>
              <a:gs pos="0">
                <a:srgbClr val="C0C0C0">
                  <a:gamma/>
                  <a:tint val="9020"/>
                  <a:invGamma/>
                </a:srgbClr>
              </a:gs>
              <a:gs pos="100000">
                <a:srgbClr val="C0C0C0"/>
              </a:gs>
            </a:gsLst>
            <a:lin ang="0" scaled="1"/>
          </a:gradFill>
          <a:ln w="9525">
            <a:solidFill>
              <a:srgbClr val="C0C0C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段落文字内容</a:t>
            </a:r>
          </a:p>
        </p:txBody>
      </p:sp>
      <p:sp>
        <p:nvSpPr>
          <p:cNvPr id="44" name="Rectangle 17"/>
          <p:cNvSpPr>
            <a:spLocks noChangeArrowheads="1"/>
          </p:cNvSpPr>
          <p:nvPr/>
        </p:nvSpPr>
        <p:spPr bwMode="auto">
          <a:xfrm>
            <a:off x="3276600" y="4424363"/>
            <a:ext cx="2520950" cy="288925"/>
          </a:xfrm>
          <a:prstGeom prst="rect">
            <a:avLst/>
          </a:prstGeom>
          <a:gradFill rotWithShape="1">
            <a:gsLst>
              <a:gs pos="0">
                <a:srgbClr val="C0C0C0"/>
              </a:gs>
              <a:gs pos="100000">
                <a:srgbClr val="C0C0C0">
                  <a:gamma/>
                  <a:shade val="33333"/>
                  <a:invGamma/>
                </a:srgbClr>
              </a:gs>
            </a:gsLst>
            <a:lin ang="2700000" scaled="1"/>
          </a:gradFill>
          <a:ln w="9525">
            <a:solidFill>
              <a:srgbClr val="C0C0C0"/>
            </a:solidFill>
            <a:miter lim="800000"/>
            <a:headEnd/>
            <a:tailEnd/>
          </a:ln>
          <a:effectLst/>
        </p:spPr>
        <p:txBody>
          <a:bodyPr wrap="none"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rPr>
              <a:t>此处添加内容</a:t>
            </a:r>
          </a:p>
        </p:txBody>
      </p:sp>
      <p:sp>
        <p:nvSpPr>
          <p:cNvPr id="45" name="Rectangle 18"/>
          <p:cNvSpPr>
            <a:spLocks noChangeArrowheads="1"/>
          </p:cNvSpPr>
          <p:nvPr/>
        </p:nvSpPr>
        <p:spPr bwMode="auto">
          <a:xfrm>
            <a:off x="3275013" y="4748213"/>
            <a:ext cx="2520950" cy="827087"/>
          </a:xfrm>
          <a:prstGeom prst="rect">
            <a:avLst/>
          </a:prstGeom>
          <a:gradFill rotWithShape="1">
            <a:gsLst>
              <a:gs pos="0">
                <a:srgbClr val="C0C0C0">
                  <a:gamma/>
                  <a:tint val="9020"/>
                  <a:invGamma/>
                </a:srgbClr>
              </a:gs>
              <a:gs pos="100000">
                <a:srgbClr val="C0C0C0"/>
              </a:gs>
            </a:gsLst>
            <a:lin ang="0" scaled="1"/>
          </a:gradFill>
          <a:ln w="9525">
            <a:solidFill>
              <a:srgbClr val="C0C0C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段落文字内容</a:t>
            </a:r>
          </a:p>
        </p:txBody>
      </p:sp>
      <p:sp>
        <p:nvSpPr>
          <p:cNvPr id="46" name="Rectangle 19"/>
          <p:cNvSpPr>
            <a:spLocks noChangeArrowheads="1"/>
          </p:cNvSpPr>
          <p:nvPr/>
        </p:nvSpPr>
        <p:spPr bwMode="auto">
          <a:xfrm>
            <a:off x="5940425" y="4424363"/>
            <a:ext cx="2520950" cy="288925"/>
          </a:xfrm>
          <a:prstGeom prst="rect">
            <a:avLst/>
          </a:prstGeom>
          <a:gradFill rotWithShape="1">
            <a:gsLst>
              <a:gs pos="0">
                <a:srgbClr val="C0C0C0"/>
              </a:gs>
              <a:gs pos="100000">
                <a:srgbClr val="C0C0C0">
                  <a:gamma/>
                  <a:shade val="33333"/>
                  <a:invGamma/>
                </a:srgbClr>
              </a:gs>
            </a:gsLst>
            <a:lin ang="2700000" scaled="1"/>
          </a:gradFill>
          <a:ln w="9525">
            <a:solidFill>
              <a:srgbClr val="C0C0C0"/>
            </a:solidFill>
            <a:miter lim="800000"/>
            <a:headEnd/>
            <a:tailEnd/>
          </a:ln>
          <a:effectLst/>
        </p:spPr>
        <p:txBody>
          <a:bodyPr wrap="none"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FFFFFF"/>
                </a:solidFill>
                <a:effectLst/>
                <a:uLnTx/>
                <a:uFillTx/>
              </a:rPr>
              <a:t>此处添加内容</a:t>
            </a:r>
          </a:p>
        </p:txBody>
      </p:sp>
      <p:sp>
        <p:nvSpPr>
          <p:cNvPr id="47" name="Rectangle 20"/>
          <p:cNvSpPr>
            <a:spLocks noChangeArrowheads="1"/>
          </p:cNvSpPr>
          <p:nvPr/>
        </p:nvSpPr>
        <p:spPr bwMode="auto">
          <a:xfrm>
            <a:off x="5940425" y="4748213"/>
            <a:ext cx="2520950" cy="827087"/>
          </a:xfrm>
          <a:prstGeom prst="rect">
            <a:avLst/>
          </a:prstGeom>
          <a:gradFill rotWithShape="1">
            <a:gsLst>
              <a:gs pos="0">
                <a:srgbClr val="C0C0C0">
                  <a:gamma/>
                  <a:tint val="9020"/>
                  <a:invGamma/>
                </a:srgbClr>
              </a:gs>
              <a:gs pos="100000">
                <a:srgbClr val="C0C0C0"/>
              </a:gs>
            </a:gsLst>
            <a:lin ang="0" scaled="1"/>
          </a:gradFill>
          <a:ln w="9525">
            <a:solidFill>
              <a:srgbClr val="C0C0C0"/>
            </a:solidFill>
            <a:miter lim="800000"/>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单击此处添加</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ysClr val="windowText" lastClr="000000"/>
                </a:solidFill>
                <a:effectLst/>
                <a:uLnTx/>
                <a:uFillTx/>
              </a:rPr>
              <a:t>段落文字内容</a:t>
            </a:r>
          </a:p>
        </p:txBody>
      </p:sp>
    </p:spTree>
    <p:extLst>
      <p:ext uri="{BB962C8B-B14F-4D97-AF65-F5344CB8AC3E}">
        <p14:creationId xmlns:p14="http://schemas.microsoft.com/office/powerpoint/2010/main" val="1015621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AutoShape 3"/>
          <p:cNvSpPr>
            <a:spLocks noChangeArrowheads="1"/>
          </p:cNvSpPr>
          <p:nvPr/>
        </p:nvSpPr>
        <p:spPr bwMode="auto">
          <a:xfrm>
            <a:off x="3551238" y="1717675"/>
            <a:ext cx="1766887" cy="342900"/>
          </a:xfrm>
          <a:prstGeom prst="roundRect">
            <a:avLst>
              <a:gd name="adj" fmla="val 13125"/>
            </a:avLst>
          </a:prstGeom>
          <a:gradFill rotWithShape="1">
            <a:gsLst>
              <a:gs pos="0">
                <a:srgbClr val="4F7913"/>
              </a:gs>
              <a:gs pos="100000">
                <a:srgbClr val="26420A"/>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Text Box 4"/>
          <p:cNvSpPr txBox="1">
            <a:spLocks noChangeArrowheads="1"/>
          </p:cNvSpPr>
          <p:nvPr/>
        </p:nvSpPr>
        <p:spPr bwMode="auto">
          <a:xfrm>
            <a:off x="3551238" y="1717675"/>
            <a:ext cx="17716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400" b="0" i="0" u="none" strike="noStrike" kern="0" cap="none" spc="0" normalizeH="0" baseline="0" noProof="0" smtClean="0">
                <a:ln>
                  <a:noFill/>
                </a:ln>
                <a:solidFill>
                  <a:srgbClr val="FFFFFF"/>
                </a:solidFill>
                <a:effectLst/>
                <a:uLnTx/>
                <a:uFillTx/>
                <a:latin typeface="Arial" charset="0"/>
                <a:ea typeface="华文细黑" pitchFamily="2" charset="-122"/>
              </a:rPr>
              <a:t>单击添加</a:t>
            </a:r>
            <a:endParaRPr kumimoji="0" lang="en-US" sz="1400" b="0" i="0" u="none" strike="noStrike" kern="0" cap="none" spc="0" normalizeH="0" baseline="0" noProof="0" smtClean="0">
              <a:ln>
                <a:noFill/>
              </a:ln>
              <a:solidFill>
                <a:srgbClr val="FFFFFF"/>
              </a:solidFill>
              <a:effectLst/>
              <a:uLnTx/>
              <a:uFillTx/>
              <a:latin typeface="Arial" charset="0"/>
              <a:ea typeface="华文细黑" pitchFamily="2" charset="-122"/>
            </a:endParaRPr>
          </a:p>
        </p:txBody>
      </p:sp>
      <p:sp>
        <p:nvSpPr>
          <p:cNvPr id="23" name="AutoShape 5"/>
          <p:cNvSpPr>
            <a:spLocks noChangeArrowheads="1"/>
          </p:cNvSpPr>
          <p:nvPr/>
        </p:nvSpPr>
        <p:spPr bwMode="auto">
          <a:xfrm>
            <a:off x="3460750" y="2147888"/>
            <a:ext cx="1952625" cy="828675"/>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单击添加内容文字</a:t>
            </a:r>
          </a:p>
        </p:txBody>
      </p:sp>
      <p:pic>
        <p:nvPicPr>
          <p:cNvPr id="24" name="Picture 6"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0863" y="1482725"/>
            <a:ext cx="611187" cy="269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7" descr="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1100" y="3679825"/>
            <a:ext cx="546100"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 descr="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9113" y="3679825"/>
            <a:ext cx="536575"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AutoShape 9"/>
          <p:cNvSpPr>
            <a:spLocks noChangeArrowheads="1"/>
          </p:cNvSpPr>
          <p:nvPr/>
        </p:nvSpPr>
        <p:spPr bwMode="auto">
          <a:xfrm>
            <a:off x="558800" y="3487738"/>
            <a:ext cx="1768475" cy="342900"/>
          </a:xfrm>
          <a:prstGeom prst="roundRect">
            <a:avLst>
              <a:gd name="adj" fmla="val 13125"/>
            </a:avLst>
          </a:prstGeom>
          <a:gradFill rotWithShape="1">
            <a:gsLst>
              <a:gs pos="0">
                <a:srgbClr val="6FC01E"/>
              </a:gs>
              <a:gs pos="100000">
                <a:srgbClr val="4F791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Text Box 10"/>
          <p:cNvSpPr txBox="1">
            <a:spLocks noChangeArrowheads="1"/>
          </p:cNvSpPr>
          <p:nvPr/>
        </p:nvSpPr>
        <p:spPr bwMode="auto">
          <a:xfrm>
            <a:off x="558800" y="3487738"/>
            <a:ext cx="1773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400" b="0" i="0" u="none" strike="noStrike" kern="0" cap="none" spc="0" normalizeH="0" baseline="0" noProof="0" smtClean="0">
                <a:ln>
                  <a:noFill/>
                </a:ln>
                <a:solidFill>
                  <a:srgbClr val="FFFFFF"/>
                </a:solidFill>
                <a:effectLst/>
                <a:uLnTx/>
                <a:uFillTx/>
                <a:latin typeface="Arial" charset="0"/>
                <a:ea typeface="华文细黑" pitchFamily="2" charset="-122"/>
              </a:rPr>
              <a:t>单击添加</a:t>
            </a:r>
            <a:endParaRPr kumimoji="0" lang="en-US" sz="1400" b="0" i="0" u="none" strike="noStrike" kern="0" cap="none" spc="0" normalizeH="0" baseline="0" noProof="0" smtClean="0">
              <a:ln>
                <a:noFill/>
              </a:ln>
              <a:solidFill>
                <a:srgbClr val="FFFFFF"/>
              </a:solidFill>
              <a:effectLst/>
              <a:uLnTx/>
              <a:uFillTx/>
              <a:latin typeface="Arial" charset="0"/>
              <a:ea typeface="华文细黑" pitchFamily="2" charset="-122"/>
            </a:endParaRPr>
          </a:p>
        </p:txBody>
      </p:sp>
      <p:sp>
        <p:nvSpPr>
          <p:cNvPr id="29" name="AutoShape 11"/>
          <p:cNvSpPr>
            <a:spLocks noChangeArrowheads="1"/>
          </p:cNvSpPr>
          <p:nvPr/>
        </p:nvSpPr>
        <p:spPr bwMode="auto">
          <a:xfrm>
            <a:off x="468313" y="3917950"/>
            <a:ext cx="1954212" cy="828675"/>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单击添加内容文字</a:t>
            </a:r>
          </a:p>
        </p:txBody>
      </p:sp>
      <p:sp>
        <p:nvSpPr>
          <p:cNvPr id="30" name="AutoShape 12"/>
          <p:cNvSpPr>
            <a:spLocks noChangeArrowheads="1"/>
          </p:cNvSpPr>
          <p:nvPr/>
        </p:nvSpPr>
        <p:spPr bwMode="auto">
          <a:xfrm>
            <a:off x="6223000" y="3487738"/>
            <a:ext cx="1766888" cy="342900"/>
          </a:xfrm>
          <a:prstGeom prst="roundRect">
            <a:avLst>
              <a:gd name="adj" fmla="val 13125"/>
            </a:avLst>
          </a:prstGeom>
          <a:gradFill rotWithShape="1">
            <a:gsLst>
              <a:gs pos="0">
                <a:srgbClr val="6FC01E"/>
              </a:gs>
              <a:gs pos="100000">
                <a:srgbClr val="4F791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Text Box 13"/>
          <p:cNvSpPr txBox="1">
            <a:spLocks noChangeArrowheads="1"/>
          </p:cNvSpPr>
          <p:nvPr/>
        </p:nvSpPr>
        <p:spPr bwMode="auto">
          <a:xfrm>
            <a:off x="6223000" y="3487738"/>
            <a:ext cx="17716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400" b="0" i="0" u="none" strike="noStrike" kern="0" cap="none" spc="0" normalizeH="0" baseline="0" noProof="0" smtClean="0">
                <a:ln>
                  <a:noFill/>
                </a:ln>
                <a:solidFill>
                  <a:srgbClr val="FFFFFF"/>
                </a:solidFill>
                <a:effectLst/>
                <a:uLnTx/>
                <a:uFillTx/>
                <a:latin typeface="Arial" charset="0"/>
                <a:ea typeface="华文细黑" pitchFamily="2" charset="-122"/>
              </a:rPr>
              <a:t>单击添加</a:t>
            </a:r>
            <a:endParaRPr kumimoji="0" lang="en-US" sz="1400" b="0" i="0" u="none" strike="noStrike" kern="0" cap="none" spc="0" normalizeH="0" baseline="0" noProof="0" smtClean="0">
              <a:ln>
                <a:noFill/>
              </a:ln>
              <a:solidFill>
                <a:srgbClr val="FFFFFF"/>
              </a:solidFill>
              <a:effectLst/>
              <a:uLnTx/>
              <a:uFillTx/>
              <a:latin typeface="Arial" charset="0"/>
              <a:ea typeface="华文细黑" pitchFamily="2" charset="-122"/>
            </a:endParaRPr>
          </a:p>
        </p:txBody>
      </p:sp>
      <p:sp>
        <p:nvSpPr>
          <p:cNvPr id="32" name="AutoShape 14"/>
          <p:cNvSpPr>
            <a:spLocks noChangeArrowheads="1"/>
          </p:cNvSpPr>
          <p:nvPr/>
        </p:nvSpPr>
        <p:spPr bwMode="auto">
          <a:xfrm>
            <a:off x="6132513" y="3917950"/>
            <a:ext cx="1954212" cy="828675"/>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单击添加内容文字</a:t>
            </a:r>
          </a:p>
        </p:txBody>
      </p:sp>
      <p:sp>
        <p:nvSpPr>
          <p:cNvPr id="33" name="AutoShape 15"/>
          <p:cNvSpPr>
            <a:spLocks noChangeArrowheads="1"/>
          </p:cNvSpPr>
          <p:nvPr/>
        </p:nvSpPr>
        <p:spPr bwMode="auto">
          <a:xfrm>
            <a:off x="3551238" y="3487738"/>
            <a:ext cx="1766887" cy="342900"/>
          </a:xfrm>
          <a:prstGeom prst="roundRect">
            <a:avLst>
              <a:gd name="adj" fmla="val 13125"/>
            </a:avLst>
          </a:prstGeom>
          <a:gradFill rotWithShape="1">
            <a:gsLst>
              <a:gs pos="0">
                <a:srgbClr val="6FC01E"/>
              </a:gs>
              <a:gs pos="100000">
                <a:srgbClr val="4F7913"/>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Text Box 16"/>
          <p:cNvSpPr txBox="1">
            <a:spLocks noChangeArrowheads="1"/>
          </p:cNvSpPr>
          <p:nvPr/>
        </p:nvSpPr>
        <p:spPr bwMode="auto">
          <a:xfrm>
            <a:off x="3551238" y="3487738"/>
            <a:ext cx="17716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400" b="0" i="0" u="none" strike="noStrike" kern="0" cap="none" spc="0" normalizeH="0" baseline="0" noProof="0" smtClean="0">
                <a:ln>
                  <a:noFill/>
                </a:ln>
                <a:solidFill>
                  <a:srgbClr val="FFFFFF"/>
                </a:solidFill>
                <a:effectLst/>
                <a:uLnTx/>
                <a:uFillTx/>
                <a:latin typeface="Arial" charset="0"/>
                <a:ea typeface="华文细黑" pitchFamily="2" charset="-122"/>
              </a:rPr>
              <a:t>单击添加</a:t>
            </a:r>
            <a:endParaRPr kumimoji="0" lang="en-US" sz="1400" b="0" i="0" u="none" strike="noStrike" kern="0" cap="none" spc="0" normalizeH="0" baseline="0" noProof="0" smtClean="0">
              <a:ln>
                <a:noFill/>
              </a:ln>
              <a:solidFill>
                <a:srgbClr val="FFFFFF"/>
              </a:solidFill>
              <a:effectLst/>
              <a:uLnTx/>
              <a:uFillTx/>
              <a:latin typeface="Arial" charset="0"/>
              <a:ea typeface="华文细黑" pitchFamily="2" charset="-122"/>
            </a:endParaRPr>
          </a:p>
        </p:txBody>
      </p:sp>
      <p:sp>
        <p:nvSpPr>
          <p:cNvPr id="35" name="AutoShape 17"/>
          <p:cNvSpPr>
            <a:spLocks noChangeArrowheads="1"/>
          </p:cNvSpPr>
          <p:nvPr/>
        </p:nvSpPr>
        <p:spPr bwMode="auto">
          <a:xfrm>
            <a:off x="3460750" y="3917950"/>
            <a:ext cx="1952625" cy="828675"/>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单击添加内容文字</a:t>
            </a:r>
          </a:p>
        </p:txBody>
      </p:sp>
      <p:cxnSp>
        <p:nvCxnSpPr>
          <p:cNvPr id="36" name="AutoShape 18"/>
          <p:cNvCxnSpPr>
            <a:cxnSpLocks noChangeShapeType="1"/>
            <a:stCxn id="23" idx="2"/>
            <a:endCxn id="34" idx="0"/>
          </p:cNvCxnSpPr>
          <p:nvPr/>
        </p:nvCxnSpPr>
        <p:spPr bwMode="auto">
          <a:xfrm rot="5400000">
            <a:off x="4181475" y="3232151"/>
            <a:ext cx="511175"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7" name="AutoShape 19"/>
          <p:cNvCxnSpPr>
            <a:cxnSpLocks noChangeShapeType="1"/>
            <a:stCxn id="23" idx="2"/>
            <a:endCxn id="28" idx="0"/>
          </p:cNvCxnSpPr>
          <p:nvPr/>
        </p:nvCxnSpPr>
        <p:spPr bwMode="auto">
          <a:xfrm rot="5400000">
            <a:off x="2686050" y="1736726"/>
            <a:ext cx="511175" cy="2990850"/>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8" name="AutoShape 20"/>
          <p:cNvCxnSpPr>
            <a:cxnSpLocks noChangeShapeType="1"/>
            <a:stCxn id="23" idx="2"/>
            <a:endCxn id="31" idx="0"/>
          </p:cNvCxnSpPr>
          <p:nvPr/>
        </p:nvCxnSpPr>
        <p:spPr bwMode="auto">
          <a:xfrm rot="16200000" flipH="1">
            <a:off x="5517356" y="1896270"/>
            <a:ext cx="511175" cy="2671762"/>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pic>
        <p:nvPicPr>
          <p:cNvPr id="39" name="Picture 21" descr="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4175" y="3735388"/>
            <a:ext cx="530225"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826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3"/>
          <p:cNvSpPr>
            <a:spLocks noChangeArrowheads="1"/>
          </p:cNvSpPr>
          <p:nvPr/>
        </p:nvSpPr>
        <p:spPr bwMode="auto">
          <a:xfrm>
            <a:off x="468313" y="2274888"/>
            <a:ext cx="8210550" cy="2713037"/>
          </a:xfrm>
          <a:prstGeom prst="rect">
            <a:avLst/>
          </a:prstGeom>
          <a:gradFill rotWithShape="1">
            <a:gsLst>
              <a:gs pos="0">
                <a:srgbClr val="EAEAEA"/>
              </a:gs>
              <a:gs pos="100000">
                <a:srgbClr val="DDDDDD"/>
              </a:gs>
            </a:gsLst>
            <a:lin ang="54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Rectangle 4"/>
          <p:cNvSpPr>
            <a:spLocks noChangeArrowheads="1"/>
          </p:cNvSpPr>
          <p:nvPr/>
        </p:nvSpPr>
        <p:spPr bwMode="auto">
          <a:xfrm>
            <a:off x="468313" y="1360488"/>
            <a:ext cx="8216900" cy="914400"/>
          </a:xfrm>
          <a:prstGeom prst="rect">
            <a:avLst/>
          </a:prstGeom>
          <a:gradFill rotWithShape="1">
            <a:gsLst>
              <a:gs pos="0">
                <a:srgbClr val="FF9900"/>
              </a:gs>
              <a:gs pos="100000">
                <a:srgbClr val="990000"/>
              </a:gs>
            </a:gsLst>
            <a:lin ang="27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Rectangle 5"/>
          <p:cNvSpPr>
            <a:spLocks noChangeArrowheads="1"/>
          </p:cNvSpPr>
          <p:nvPr/>
        </p:nvSpPr>
        <p:spPr bwMode="auto">
          <a:xfrm>
            <a:off x="469900" y="4975225"/>
            <a:ext cx="8215313" cy="914400"/>
          </a:xfrm>
          <a:prstGeom prst="rect">
            <a:avLst/>
          </a:prstGeom>
          <a:gradFill rotWithShape="1">
            <a:gsLst>
              <a:gs pos="0">
                <a:srgbClr val="26420A"/>
              </a:gs>
              <a:gs pos="100000">
                <a:srgbClr val="4F7913"/>
              </a:gs>
            </a:gsLst>
            <a:lin ang="2700000" scaled="1"/>
          </a:gradFill>
          <a:ln w="3175">
            <a:solidFill>
              <a:srgbClr val="C0C0C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Rectangle 6"/>
          <p:cNvSpPr>
            <a:spLocks noChangeArrowheads="1"/>
          </p:cNvSpPr>
          <p:nvPr/>
        </p:nvSpPr>
        <p:spPr bwMode="auto">
          <a:xfrm>
            <a:off x="4719638" y="5002213"/>
            <a:ext cx="3959225"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rgbClr val="FFFFFF"/>
                </a:solidFill>
                <a:effectLst/>
                <a:uLnTx/>
                <a:uFillTx/>
              </a:rPr>
              <a:t>单击此处添加段落文字内容</a:t>
            </a:r>
          </a:p>
        </p:txBody>
      </p:sp>
      <p:sp>
        <p:nvSpPr>
          <p:cNvPr id="23" name="Rectangle 7"/>
          <p:cNvSpPr>
            <a:spLocks noChangeArrowheads="1"/>
          </p:cNvSpPr>
          <p:nvPr/>
        </p:nvSpPr>
        <p:spPr bwMode="auto">
          <a:xfrm>
            <a:off x="493713" y="2301875"/>
            <a:ext cx="2489200"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p:txBody>
      </p:sp>
      <p:sp>
        <p:nvSpPr>
          <p:cNvPr id="24" name="Rectangle 8"/>
          <p:cNvSpPr>
            <a:spLocks noChangeArrowheads="1"/>
          </p:cNvSpPr>
          <p:nvPr/>
        </p:nvSpPr>
        <p:spPr bwMode="auto">
          <a:xfrm>
            <a:off x="6257925" y="2301875"/>
            <a:ext cx="2420938"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p:txBody>
      </p:sp>
      <p:sp>
        <p:nvSpPr>
          <p:cNvPr id="25" name="Rectangle 9"/>
          <p:cNvSpPr>
            <a:spLocks noChangeArrowheads="1"/>
          </p:cNvSpPr>
          <p:nvPr/>
        </p:nvSpPr>
        <p:spPr bwMode="auto">
          <a:xfrm>
            <a:off x="466725" y="1352550"/>
            <a:ext cx="8213725" cy="387350"/>
          </a:xfrm>
          <a:prstGeom prst="rect">
            <a:avLst/>
          </a:prstGeom>
          <a:gradFill rotWithShape="1">
            <a:gsLst>
              <a:gs pos="0">
                <a:srgbClr val="FFFFFF">
                  <a:alpha val="50000"/>
                </a:srgbClr>
              </a:gs>
              <a:gs pos="100000">
                <a:srgbClr val="FFFFFF">
                  <a:alpha val="10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Rectangle 10"/>
          <p:cNvSpPr>
            <a:spLocks noChangeArrowheads="1"/>
          </p:cNvSpPr>
          <p:nvPr/>
        </p:nvSpPr>
        <p:spPr bwMode="auto">
          <a:xfrm>
            <a:off x="468313" y="4981575"/>
            <a:ext cx="8220075" cy="387350"/>
          </a:xfrm>
          <a:prstGeom prst="rect">
            <a:avLst/>
          </a:prstGeom>
          <a:gradFill rotWithShape="1">
            <a:gsLst>
              <a:gs pos="0">
                <a:srgbClr val="FFFFFF">
                  <a:alpha val="50000"/>
                </a:srgbClr>
              </a:gs>
              <a:gs pos="100000">
                <a:srgbClr val="FFFFFF">
                  <a:alpha val="10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Rectangle 11"/>
          <p:cNvSpPr>
            <a:spLocks noChangeArrowheads="1"/>
          </p:cNvSpPr>
          <p:nvPr/>
        </p:nvSpPr>
        <p:spPr bwMode="auto">
          <a:xfrm>
            <a:off x="468313" y="1373188"/>
            <a:ext cx="3956050"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rgbClr val="FFFFFF"/>
                </a:solidFill>
                <a:effectLst/>
                <a:uLnTx/>
                <a:uFillTx/>
              </a:rPr>
              <a:t>单击此处添加段落文字内容</a:t>
            </a:r>
            <a:endParaRPr kumimoji="0" lang="zh-CN" altLang="en-US" sz="2000" b="1" i="0" u="none" strike="noStrike" kern="0" cap="none" spc="0" normalizeH="0" baseline="0" noProof="0" smtClean="0">
              <a:ln>
                <a:noFill/>
              </a:ln>
              <a:solidFill>
                <a:srgbClr val="FFFFFF"/>
              </a:solidFill>
              <a:effectLst/>
              <a:uLnTx/>
              <a:uFillTx/>
            </a:endParaRPr>
          </a:p>
        </p:txBody>
      </p:sp>
      <p:sp>
        <p:nvSpPr>
          <p:cNvPr id="28" name="Line 12"/>
          <p:cNvSpPr>
            <a:spLocks noChangeShapeType="1"/>
          </p:cNvSpPr>
          <p:nvPr/>
        </p:nvSpPr>
        <p:spPr bwMode="auto">
          <a:xfrm>
            <a:off x="468313" y="3541713"/>
            <a:ext cx="8210550" cy="0"/>
          </a:xfrm>
          <a:prstGeom prst="line">
            <a:avLst/>
          </a:prstGeom>
          <a:noFill/>
          <a:ln w="12700">
            <a:solidFill>
              <a:srgbClr val="F8F8F8"/>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 name="Line 13"/>
          <p:cNvSpPr>
            <a:spLocks noChangeShapeType="1"/>
          </p:cNvSpPr>
          <p:nvPr/>
        </p:nvSpPr>
        <p:spPr bwMode="auto">
          <a:xfrm>
            <a:off x="468313" y="3554413"/>
            <a:ext cx="8210550" cy="0"/>
          </a:xfrm>
          <a:prstGeom prst="line">
            <a:avLst/>
          </a:prstGeom>
          <a:noFill/>
          <a:ln w="12700">
            <a:solidFill>
              <a:srgbClr val="C0C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Rectangle 14"/>
          <p:cNvSpPr>
            <a:spLocks noChangeArrowheads="1"/>
          </p:cNvSpPr>
          <p:nvPr/>
        </p:nvSpPr>
        <p:spPr bwMode="auto">
          <a:xfrm>
            <a:off x="493713" y="3751263"/>
            <a:ext cx="2489200" cy="98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p:txBody>
      </p:sp>
      <p:sp>
        <p:nvSpPr>
          <p:cNvPr id="31" name="Rectangle 15"/>
          <p:cNvSpPr>
            <a:spLocks noChangeArrowheads="1"/>
          </p:cNvSpPr>
          <p:nvPr/>
        </p:nvSpPr>
        <p:spPr bwMode="auto">
          <a:xfrm>
            <a:off x="6257925" y="3751263"/>
            <a:ext cx="2420938" cy="98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333333"/>
                </a:solidFill>
                <a:effectLst/>
                <a:uLnTx/>
                <a:uFillTx/>
              </a:rPr>
              <a:t>单击此处添加段落文字内容</a:t>
            </a:r>
          </a:p>
        </p:txBody>
      </p:sp>
      <p:grpSp>
        <p:nvGrpSpPr>
          <p:cNvPr id="32" name="Group 16"/>
          <p:cNvGrpSpPr>
            <a:grpSpLocks/>
          </p:cNvGrpSpPr>
          <p:nvPr/>
        </p:nvGrpSpPr>
        <p:grpSpPr bwMode="auto">
          <a:xfrm>
            <a:off x="3914775" y="1776413"/>
            <a:ext cx="1343025" cy="3687762"/>
            <a:chOff x="0" y="0"/>
            <a:chExt cx="846" cy="2323"/>
          </a:xfrm>
        </p:grpSpPr>
        <p:sp>
          <p:nvSpPr>
            <p:cNvPr id="33" name="AutoShape 17"/>
            <p:cNvSpPr>
              <a:spLocks noChangeArrowheads="1"/>
            </p:cNvSpPr>
            <p:nvPr/>
          </p:nvSpPr>
          <p:spPr bwMode="auto">
            <a:xfrm>
              <a:off x="80" y="0"/>
              <a:ext cx="684" cy="2323"/>
            </a:xfrm>
            <a:prstGeom prst="upDownArrow">
              <a:avLst>
                <a:gd name="adj1" fmla="val 56991"/>
                <a:gd name="adj2" fmla="val 45047"/>
              </a:avLst>
            </a:prstGeom>
            <a:gradFill rotWithShape="1">
              <a:gsLst>
                <a:gs pos="0">
                  <a:srgbClr val="FF9900"/>
                </a:gs>
                <a:gs pos="100000">
                  <a:srgbClr val="A50021"/>
                </a:gs>
              </a:gsLst>
              <a:lin ang="5400000" scaled="1"/>
            </a:gradFill>
            <a:ln w="38100">
              <a:solidFill>
                <a:srgbClr val="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AutoShape 18"/>
            <p:cNvSpPr>
              <a:spLocks noChangeArrowheads="1"/>
            </p:cNvSpPr>
            <p:nvPr/>
          </p:nvSpPr>
          <p:spPr bwMode="auto">
            <a:xfrm rot="-5400000">
              <a:off x="-731" y="1053"/>
              <a:ext cx="1674" cy="211"/>
            </a:xfrm>
            <a:custGeom>
              <a:avLst/>
              <a:gdLst>
                <a:gd name="T0" fmla="*/ 1674 w 21600"/>
                <a:gd name="T1" fmla="*/ 106 h 21600"/>
                <a:gd name="T2" fmla="*/ 837 w 21600"/>
                <a:gd name="T3" fmla="*/ 211 h 21600"/>
                <a:gd name="T4" fmla="*/ 0 w 21600"/>
                <a:gd name="T5" fmla="*/ 106 h 21600"/>
                <a:gd name="T6" fmla="*/ 837 w 21600"/>
                <a:gd name="T7" fmla="*/ 0 h 21600"/>
                <a:gd name="T8" fmla="*/ 0 60000 65536"/>
                <a:gd name="T9" fmla="*/ 0 60000 65536"/>
                <a:gd name="T10" fmla="*/ 0 60000 65536"/>
                <a:gd name="T11" fmla="*/ 0 60000 65536"/>
                <a:gd name="T12" fmla="*/ 1794 w 21600"/>
                <a:gd name="T13" fmla="*/ 1843 h 21600"/>
                <a:gd name="T14" fmla="*/ 19806 w 21600"/>
                <a:gd name="T15" fmla="*/ 19757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000000">
                    <a:alpha val="0"/>
                  </a:srgbClr>
                </a:gs>
                <a:gs pos="100000">
                  <a:srgbClr val="C0C0C0">
                    <a:alpha val="67998"/>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AutoShape 19"/>
            <p:cNvSpPr>
              <a:spLocks noChangeArrowheads="1"/>
            </p:cNvSpPr>
            <p:nvPr/>
          </p:nvSpPr>
          <p:spPr bwMode="auto">
            <a:xfrm rot="5400000">
              <a:off x="-96" y="1053"/>
              <a:ext cx="1674" cy="211"/>
            </a:xfrm>
            <a:custGeom>
              <a:avLst/>
              <a:gdLst>
                <a:gd name="T0" fmla="*/ 1674 w 21600"/>
                <a:gd name="T1" fmla="*/ 106 h 21600"/>
                <a:gd name="T2" fmla="*/ 837 w 21600"/>
                <a:gd name="T3" fmla="*/ 211 h 21600"/>
                <a:gd name="T4" fmla="*/ 0 w 21600"/>
                <a:gd name="T5" fmla="*/ 106 h 21600"/>
                <a:gd name="T6" fmla="*/ 837 w 21600"/>
                <a:gd name="T7" fmla="*/ 0 h 21600"/>
                <a:gd name="T8" fmla="*/ 0 60000 65536"/>
                <a:gd name="T9" fmla="*/ 0 60000 65536"/>
                <a:gd name="T10" fmla="*/ 0 60000 65536"/>
                <a:gd name="T11" fmla="*/ 0 60000 65536"/>
                <a:gd name="T12" fmla="*/ 1794 w 21600"/>
                <a:gd name="T13" fmla="*/ 1843 h 21600"/>
                <a:gd name="T14" fmla="*/ 19806 w 21600"/>
                <a:gd name="T15" fmla="*/ 19757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gradFill rotWithShape="1">
              <a:gsLst>
                <a:gs pos="0">
                  <a:srgbClr val="000000">
                    <a:alpha val="0"/>
                  </a:srgbClr>
                </a:gs>
                <a:gs pos="100000">
                  <a:srgbClr val="C0C0C0">
                    <a:alpha val="67998"/>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353571518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20121</TotalTime>
  <Words>1108</Words>
  <Application>Microsoft Office PowerPoint</Application>
  <PresentationFormat>全屏显示(4:3)</PresentationFormat>
  <Paragraphs>229</Paragraphs>
  <Slides>21</Slides>
  <Notes>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21</vt:i4>
      </vt:variant>
    </vt:vector>
  </HeadingPairs>
  <TitlesOfParts>
    <vt:vector size="24" baseType="lpstr">
      <vt:lpstr>Office 主题</vt:lpstr>
      <vt:lpstr>1_Office 主题</vt:lpstr>
      <vt:lpstr>Microsoft Graph 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User</cp:lastModifiedBy>
  <cp:revision>1041</cp:revision>
  <dcterms:created xsi:type="dcterms:W3CDTF">2009-02-11T05:37:22Z</dcterms:created>
  <dcterms:modified xsi:type="dcterms:W3CDTF">2014-07-26T09:17:53Z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