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6"/>
  </p:notesMasterIdLst>
  <p:handoutMasterIdLst>
    <p:handoutMasterId r:id="rId7"/>
  </p:handoutMasterIdLst>
  <p:sldIdLst>
    <p:sldId id="312" r:id="rId3"/>
    <p:sldId id="313" r:id="rId4"/>
    <p:sldId id="310" r:id="rId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1570" autoAdjust="0"/>
    <p:restoredTop sz="96444" autoAdjust="0"/>
  </p:normalViewPr>
  <p:slideViewPr>
    <p:cSldViewPr>
      <p:cViewPr>
        <p:scale>
          <a:sx n="100" d="100"/>
          <a:sy n="100" d="100"/>
        </p:scale>
        <p:origin x="-87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0" d="100"/>
        <a:sy n="14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2014-7-29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2014-7-29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204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0594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641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960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538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8766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748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672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132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057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7321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2014-7-29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2014-7-29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980485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2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矩形 74"/>
          <p:cNvSpPr/>
          <p:nvPr/>
        </p:nvSpPr>
        <p:spPr bwMode="auto">
          <a:xfrm>
            <a:off x="898317" y="3240602"/>
            <a:ext cx="1672195" cy="2073522"/>
          </a:xfrm>
          <a:prstGeom prst="rect">
            <a:avLst/>
          </a:prstGeom>
          <a:solidFill>
            <a:sysClr val="window" lastClr="FFFFFF"/>
          </a:solidFill>
          <a:ln w="28575" cap="flat" cmpd="sng" algn="ctr">
            <a:solidFill>
              <a:sysClr val="window" lastClr="FFFFFF">
                <a:lumMod val="50000"/>
              </a:sys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charset="0"/>
              <a:ea typeface="宋体" pitchFamily="2" charset="-122"/>
            </a:endParaRPr>
          </a:p>
        </p:txBody>
      </p:sp>
      <p:sp>
        <p:nvSpPr>
          <p:cNvPr id="76" name="矩形 75"/>
          <p:cNvSpPr/>
          <p:nvPr/>
        </p:nvSpPr>
        <p:spPr bwMode="auto">
          <a:xfrm>
            <a:off x="4911584" y="3240602"/>
            <a:ext cx="1672195" cy="2073522"/>
          </a:xfrm>
          <a:prstGeom prst="rect">
            <a:avLst/>
          </a:prstGeom>
          <a:solidFill>
            <a:sysClr val="window" lastClr="FFFFFF"/>
          </a:solidFill>
          <a:ln w="28575" cap="flat" cmpd="sng" algn="ctr">
            <a:solidFill>
              <a:sysClr val="window" lastClr="FFFFFF">
                <a:lumMod val="50000"/>
              </a:sys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charset="0"/>
              <a:ea typeface="宋体" pitchFamily="2" charset="-122"/>
            </a:endParaRPr>
          </a:p>
        </p:txBody>
      </p:sp>
      <p:sp>
        <p:nvSpPr>
          <p:cNvPr id="77" name="矩形 76"/>
          <p:cNvSpPr/>
          <p:nvPr/>
        </p:nvSpPr>
        <p:spPr bwMode="auto">
          <a:xfrm>
            <a:off x="2771175" y="3039939"/>
            <a:ext cx="1939746" cy="2405285"/>
          </a:xfrm>
          <a:prstGeom prst="rect">
            <a:avLst/>
          </a:prstGeom>
          <a:solidFill>
            <a:srgbClr val="A743AF">
              <a:lumMod val="20000"/>
              <a:lumOff val="80000"/>
            </a:srgbClr>
          </a:solidFill>
          <a:ln w="28575" cap="flat" cmpd="sng" algn="ctr">
            <a:solidFill>
              <a:srgbClr val="A743AF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rgbClr val="69676D"/>
              </a:solidFill>
              <a:effectLst/>
              <a:uLnTx/>
              <a:uFillTx/>
              <a:latin typeface="Arial" charset="0"/>
              <a:ea typeface="宋体" pitchFamily="2" charset="-122"/>
            </a:endParaRPr>
          </a:p>
        </p:txBody>
      </p:sp>
      <p:sp>
        <p:nvSpPr>
          <p:cNvPr id="78" name="矩形 77"/>
          <p:cNvSpPr/>
          <p:nvPr/>
        </p:nvSpPr>
        <p:spPr bwMode="auto">
          <a:xfrm>
            <a:off x="6717554" y="3240602"/>
            <a:ext cx="1672195" cy="2073522"/>
          </a:xfrm>
          <a:prstGeom prst="rect">
            <a:avLst/>
          </a:prstGeom>
          <a:solidFill>
            <a:sysClr val="window" lastClr="FFFFFF"/>
          </a:solidFill>
          <a:ln w="28575" cap="flat" cmpd="sng" algn="ctr">
            <a:solidFill>
              <a:sysClr val="window" lastClr="FFFFFF">
                <a:lumMod val="50000"/>
              </a:sys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charset="0"/>
              <a:ea typeface="宋体" pitchFamily="2" charset="-122"/>
            </a:endParaRPr>
          </a:p>
        </p:txBody>
      </p:sp>
      <p:grpSp>
        <p:nvGrpSpPr>
          <p:cNvPr id="79" name="组合 78"/>
          <p:cNvGrpSpPr/>
          <p:nvPr/>
        </p:nvGrpSpPr>
        <p:grpSpPr>
          <a:xfrm>
            <a:off x="2570512" y="1367744"/>
            <a:ext cx="2332352" cy="1806358"/>
            <a:chOff x="1571604" y="2928934"/>
            <a:chExt cx="642942" cy="1143008"/>
          </a:xfrm>
        </p:grpSpPr>
        <p:sp>
          <p:nvSpPr>
            <p:cNvPr id="80" name="圆角矩形标注 4"/>
            <p:cNvSpPr/>
            <p:nvPr/>
          </p:nvSpPr>
          <p:spPr>
            <a:xfrm>
              <a:off x="1571604" y="2928934"/>
              <a:ext cx="642942" cy="1143008"/>
            </a:xfrm>
            <a:prstGeom prst="wedgeEllipseCallout">
              <a:avLst/>
            </a:prstGeom>
            <a:gradFill flip="none" rotWithShape="1">
              <a:gsLst>
                <a:gs pos="0">
                  <a:srgbClr val="A743AF">
                    <a:lumMod val="60000"/>
                    <a:lumOff val="40000"/>
                    <a:shade val="30000"/>
                    <a:satMod val="115000"/>
                  </a:srgbClr>
                </a:gs>
                <a:gs pos="50000">
                  <a:srgbClr val="A743AF">
                    <a:lumMod val="60000"/>
                    <a:lumOff val="40000"/>
                    <a:shade val="67500"/>
                    <a:satMod val="115000"/>
                  </a:srgbClr>
                </a:gs>
                <a:gs pos="100000">
                  <a:srgbClr val="A743AF">
                    <a:lumMod val="60000"/>
                    <a:lumOff val="40000"/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25400" cap="flat" cmpd="sng" algn="ctr">
              <a:solidFill>
                <a:sysClr val="window" lastClr="FFFFFF"/>
              </a:solidFill>
              <a:prstDash val="solid"/>
            </a:ln>
            <a:effectLst>
              <a:outerShdw blurRad="25400" sx="101000" sy="101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1" name="圆角矩形 5"/>
            <p:cNvSpPr/>
            <p:nvPr/>
          </p:nvSpPr>
          <p:spPr>
            <a:xfrm rot="4556986">
              <a:off x="1597823" y="3015912"/>
              <a:ext cx="419970" cy="358039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alpha val="91000"/>
                  </a:sysClr>
                </a:gs>
                <a:gs pos="100000">
                  <a:srgbClr val="FFAFBC">
                    <a:alpha val="0"/>
                  </a:srgbClr>
                </a:gs>
              </a:gsLst>
              <a:lin ang="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923431" y="1969734"/>
            <a:ext cx="1479639" cy="1183711"/>
            <a:chOff x="1571604" y="2928934"/>
            <a:chExt cx="642942" cy="1143008"/>
          </a:xfrm>
        </p:grpSpPr>
        <p:sp>
          <p:nvSpPr>
            <p:cNvPr id="131" name="圆角矩形标注 4"/>
            <p:cNvSpPr/>
            <p:nvPr/>
          </p:nvSpPr>
          <p:spPr>
            <a:xfrm>
              <a:off x="1571604" y="2928934"/>
              <a:ext cx="642942" cy="1143008"/>
            </a:xfrm>
            <a:prstGeom prst="wedgeEllipseCallout">
              <a:avLst/>
            </a:prstGeom>
            <a:gradFill flip="none" rotWithShape="1">
              <a:gsLst>
                <a:gs pos="0">
                  <a:srgbClr val="CC3300"/>
                </a:gs>
                <a:gs pos="50000">
                  <a:srgbClr val="FFC000">
                    <a:shade val="67500"/>
                    <a:satMod val="115000"/>
                  </a:srgbClr>
                </a:gs>
                <a:gs pos="100000">
                  <a:srgbClr val="FFC000"/>
                </a:gs>
              </a:gsLst>
              <a:lin ang="16200000" scaled="1"/>
              <a:tileRect/>
            </a:gradFill>
            <a:ln w="25400" cap="flat" cmpd="sng" algn="ctr">
              <a:solidFill>
                <a:sysClr val="window" lastClr="FFFFFF"/>
              </a:solidFill>
              <a:prstDash val="solid"/>
            </a:ln>
            <a:effectLst>
              <a:outerShdw blurRad="25400" sx="101000" sy="101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32" name="圆角矩形 5"/>
            <p:cNvSpPr/>
            <p:nvPr/>
          </p:nvSpPr>
          <p:spPr>
            <a:xfrm rot="4556986">
              <a:off x="1597823" y="3015912"/>
              <a:ext cx="419970" cy="358039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alpha val="91000"/>
                  </a:sysClr>
                </a:gs>
                <a:gs pos="100000">
                  <a:srgbClr val="FFAFBC">
                    <a:alpha val="0"/>
                  </a:srgbClr>
                </a:gs>
              </a:gsLst>
              <a:lin ang="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133" name="组合 132"/>
          <p:cNvGrpSpPr/>
          <p:nvPr/>
        </p:nvGrpSpPr>
        <p:grpSpPr>
          <a:xfrm>
            <a:off x="5070306" y="1969734"/>
            <a:ext cx="1479639" cy="1183711"/>
            <a:chOff x="1571604" y="2928934"/>
            <a:chExt cx="642942" cy="1143008"/>
          </a:xfrm>
        </p:grpSpPr>
        <p:sp>
          <p:nvSpPr>
            <p:cNvPr id="134" name="圆角矩形标注 4"/>
            <p:cNvSpPr/>
            <p:nvPr/>
          </p:nvSpPr>
          <p:spPr>
            <a:xfrm>
              <a:off x="1571604" y="2928934"/>
              <a:ext cx="642942" cy="1143008"/>
            </a:xfrm>
            <a:prstGeom prst="wedgeEllipseCallout">
              <a:avLst/>
            </a:prstGeom>
            <a:gradFill flip="none" rotWithShape="1">
              <a:gsLst>
                <a:gs pos="0">
                  <a:sysClr val="window" lastClr="FFFFFF">
                    <a:lumMod val="75000"/>
                    <a:shade val="30000"/>
                    <a:satMod val="115000"/>
                  </a:sysClr>
                </a:gs>
                <a:gs pos="50000">
                  <a:sysClr val="window" lastClr="FFFFFF">
                    <a:lumMod val="75000"/>
                    <a:shade val="67500"/>
                    <a:satMod val="115000"/>
                  </a:sysClr>
                </a:gs>
                <a:gs pos="100000">
                  <a:sysClr val="window" lastClr="FFFFFF">
                    <a:lumMod val="75000"/>
                    <a:shade val="100000"/>
                    <a:satMod val="115000"/>
                  </a:sysClr>
                </a:gs>
              </a:gsLst>
              <a:lin ang="16200000" scaled="1"/>
              <a:tileRect/>
            </a:gradFill>
            <a:ln w="25400" cap="flat" cmpd="sng" algn="ctr">
              <a:solidFill>
                <a:sysClr val="window" lastClr="FFFFFF"/>
              </a:solidFill>
              <a:prstDash val="solid"/>
            </a:ln>
            <a:effectLst>
              <a:outerShdw blurRad="25400" sx="101000" sy="101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35" name="圆角矩形 5"/>
            <p:cNvSpPr/>
            <p:nvPr/>
          </p:nvSpPr>
          <p:spPr>
            <a:xfrm rot="4556986">
              <a:off x="1597823" y="3015912"/>
              <a:ext cx="419970" cy="358039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alpha val="91000"/>
                  </a:sysClr>
                </a:gs>
                <a:gs pos="100000">
                  <a:srgbClr val="FFAFBC">
                    <a:alpha val="0"/>
                  </a:srgbClr>
                </a:gs>
              </a:gsLst>
              <a:lin ang="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6717385" y="1969734"/>
            <a:ext cx="1479639" cy="1183711"/>
            <a:chOff x="1571604" y="2928934"/>
            <a:chExt cx="642942" cy="1143008"/>
          </a:xfrm>
        </p:grpSpPr>
        <p:sp>
          <p:nvSpPr>
            <p:cNvPr id="137" name="圆角矩形标注 4"/>
            <p:cNvSpPr/>
            <p:nvPr/>
          </p:nvSpPr>
          <p:spPr>
            <a:xfrm>
              <a:off x="1571604" y="2928934"/>
              <a:ext cx="642942" cy="1143008"/>
            </a:xfrm>
            <a:prstGeom prst="wedgeEllipseCallout">
              <a:avLst/>
            </a:prstGeom>
            <a:gradFill flip="none" rotWithShape="1">
              <a:gsLst>
                <a:gs pos="0">
                  <a:srgbClr val="92D050">
                    <a:shade val="30000"/>
                    <a:satMod val="115000"/>
                  </a:srgbClr>
                </a:gs>
                <a:gs pos="50000">
                  <a:srgbClr val="92D050">
                    <a:shade val="67500"/>
                    <a:satMod val="115000"/>
                  </a:srgbClr>
                </a:gs>
                <a:gs pos="100000">
                  <a:srgbClr val="92D05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25400" cap="flat" cmpd="sng" algn="ctr">
              <a:solidFill>
                <a:sysClr val="window" lastClr="FFFFFF"/>
              </a:solidFill>
              <a:prstDash val="solid"/>
            </a:ln>
            <a:effectLst>
              <a:outerShdw blurRad="25400" sx="101000" sy="101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38" name="圆角矩形 5"/>
            <p:cNvSpPr/>
            <p:nvPr/>
          </p:nvSpPr>
          <p:spPr>
            <a:xfrm rot="4556986">
              <a:off x="1597823" y="3015912"/>
              <a:ext cx="419970" cy="358039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alpha val="91000"/>
                  </a:sysClr>
                </a:gs>
                <a:gs pos="100000">
                  <a:srgbClr val="FFAFBC">
                    <a:alpha val="0"/>
                  </a:srgbClr>
                </a:gs>
              </a:gsLst>
              <a:lin ang="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sp>
        <p:nvSpPr>
          <p:cNvPr id="139" name="TextBox 138"/>
          <p:cNvSpPr txBox="1"/>
          <p:nvPr/>
        </p:nvSpPr>
        <p:spPr>
          <a:xfrm>
            <a:off x="1366532" y="2427620"/>
            <a:ext cx="635889" cy="3429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</a:rPr>
              <a:t>text1</a:t>
            </a:r>
            <a:endParaRPr kumimoji="0" lang="zh-CN" altLang="en-US" sz="1800" b="0" i="0" u="none" strike="noStrike" kern="0" cap="none" spc="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</a:endParaRPr>
          </a:p>
        </p:txBody>
      </p:sp>
      <p:sp>
        <p:nvSpPr>
          <p:cNvPr id="140" name="TextBox 139"/>
          <p:cNvSpPr txBox="1"/>
          <p:nvPr/>
        </p:nvSpPr>
        <p:spPr>
          <a:xfrm>
            <a:off x="3289766" y="2054866"/>
            <a:ext cx="952940" cy="4858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</a:rPr>
              <a:t>text1</a:t>
            </a:r>
            <a:endParaRPr kumimoji="0" lang="zh-CN" altLang="en-US" sz="2800" b="1" i="0" u="none" strike="noStrike" kern="0" cap="none" spc="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</a:endParaRPr>
          </a:p>
        </p:txBody>
      </p:sp>
      <p:sp>
        <p:nvSpPr>
          <p:cNvPr id="141" name="TextBox 140"/>
          <p:cNvSpPr txBox="1"/>
          <p:nvPr/>
        </p:nvSpPr>
        <p:spPr>
          <a:xfrm>
            <a:off x="5546564" y="2427620"/>
            <a:ext cx="635889" cy="3429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</a:rPr>
              <a:t>text1</a:t>
            </a:r>
            <a:endParaRPr kumimoji="0" lang="zh-CN" altLang="en-US" sz="1800" b="0" i="0" u="none" strike="noStrike" kern="0" cap="none" spc="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</a:endParaRPr>
          </a:p>
        </p:txBody>
      </p:sp>
      <p:sp>
        <p:nvSpPr>
          <p:cNvPr id="142" name="TextBox 141"/>
          <p:cNvSpPr txBox="1"/>
          <p:nvPr/>
        </p:nvSpPr>
        <p:spPr>
          <a:xfrm>
            <a:off x="7185769" y="2427620"/>
            <a:ext cx="635889" cy="3429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</a:rPr>
              <a:t>text1</a:t>
            </a:r>
            <a:endParaRPr kumimoji="0" lang="zh-CN" altLang="en-US" sz="1800" b="0" i="0" u="none" strike="noStrike" kern="0" cap="none" spc="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</a:endParaRPr>
          </a:p>
        </p:txBody>
      </p:sp>
      <p:sp>
        <p:nvSpPr>
          <p:cNvPr id="143" name="TextBox 142"/>
          <p:cNvSpPr txBox="1"/>
          <p:nvPr/>
        </p:nvSpPr>
        <p:spPr>
          <a:xfrm>
            <a:off x="1032093" y="3374378"/>
            <a:ext cx="1337757" cy="122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填写内容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填写内容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填写内容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4" name="TextBox 143"/>
          <p:cNvSpPr txBox="1"/>
          <p:nvPr/>
        </p:nvSpPr>
        <p:spPr>
          <a:xfrm>
            <a:off x="5045360" y="3374378"/>
            <a:ext cx="1337757" cy="122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填写内容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填写内容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填写内容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5" name="TextBox 144"/>
          <p:cNvSpPr txBox="1"/>
          <p:nvPr/>
        </p:nvSpPr>
        <p:spPr>
          <a:xfrm>
            <a:off x="6851330" y="3349450"/>
            <a:ext cx="1337757" cy="122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填写内容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填写内容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填写内容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6" name="TextBox 145"/>
          <p:cNvSpPr txBox="1"/>
          <p:nvPr/>
        </p:nvSpPr>
        <p:spPr>
          <a:xfrm>
            <a:off x="2971838" y="3374378"/>
            <a:ext cx="1337757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A743AF">
                    <a:lumMod val="7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填写内容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A743AF">
                    <a:lumMod val="7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填写内容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A743AF">
                    <a:lumMod val="7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填写内容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A743AF">
                  <a:lumMod val="75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rgbClr val="A743AF">
                  <a:lumMod val="75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063014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539552" y="1889454"/>
            <a:ext cx="8120658" cy="2547658"/>
            <a:chOff x="1086366" y="1673430"/>
            <a:chExt cx="7004393" cy="2197457"/>
          </a:xfrm>
        </p:grpSpPr>
        <p:grpSp>
          <p:nvGrpSpPr>
            <p:cNvPr id="15" name="组合 14"/>
            <p:cNvGrpSpPr/>
            <p:nvPr/>
          </p:nvGrpSpPr>
          <p:grpSpPr>
            <a:xfrm>
              <a:off x="1086366" y="1673430"/>
              <a:ext cx="1236069" cy="2197457"/>
              <a:chOff x="1571604" y="2928934"/>
              <a:chExt cx="642942" cy="1143008"/>
            </a:xfrm>
          </p:grpSpPr>
          <p:sp>
            <p:nvSpPr>
              <p:cNvPr id="16" name="圆角矩形标注 15"/>
              <p:cNvSpPr/>
              <p:nvPr/>
            </p:nvSpPr>
            <p:spPr>
              <a:xfrm>
                <a:off x="1571604" y="2928934"/>
                <a:ext cx="642942" cy="1143008"/>
              </a:xfrm>
              <a:prstGeom prst="wedgeRoundRectCallout">
                <a:avLst/>
              </a:prstGeom>
              <a:gradFill flip="none" rotWithShape="1">
                <a:gsLst>
                  <a:gs pos="0">
                    <a:srgbClr val="A743AF">
                      <a:lumMod val="75000"/>
                      <a:shade val="30000"/>
                      <a:satMod val="115000"/>
                    </a:srgbClr>
                  </a:gs>
                  <a:gs pos="50000">
                    <a:srgbClr val="A743AF">
                      <a:lumMod val="75000"/>
                      <a:shade val="67500"/>
                      <a:satMod val="115000"/>
                    </a:srgbClr>
                  </a:gs>
                  <a:gs pos="100000">
                    <a:srgbClr val="A743AF">
                      <a:lumMod val="75000"/>
                      <a:shade val="100000"/>
                      <a:satMod val="115000"/>
                    </a:srgbClr>
                  </a:gs>
                </a:gsLst>
                <a:lin ang="18900000" scaled="1"/>
                <a:tileRect/>
              </a:gradFill>
              <a:ln w="25400" cap="flat" cmpd="sng" algn="ctr">
                <a:solidFill>
                  <a:sysClr val="window" lastClr="FFFFFF"/>
                </a:solidFill>
                <a:prstDash val="solid"/>
              </a:ln>
              <a:effectLst>
                <a:outerShdw blurRad="25400" sx="101000" sy="101000" algn="ctr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>
                <a:off x="1609700" y="3000372"/>
                <a:ext cx="108000" cy="1000132"/>
              </a:xfrm>
              <a:prstGeom prst="roundRect">
                <a:avLst/>
              </a:prstGeom>
              <a:gradFill flip="none" rotWithShape="1">
                <a:gsLst>
                  <a:gs pos="0">
                    <a:sysClr val="window" lastClr="FFFFFF">
                      <a:alpha val="91000"/>
                    </a:sysClr>
                  </a:gs>
                  <a:gs pos="100000">
                    <a:srgbClr val="FFAFBC">
                      <a:alpha val="0"/>
                    </a:srgbClr>
                  </a:gs>
                </a:gsLst>
                <a:lin ang="0" scaled="1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3009141" y="1673430"/>
              <a:ext cx="1236069" cy="2197457"/>
              <a:chOff x="1571604" y="2928934"/>
              <a:chExt cx="642942" cy="1143008"/>
            </a:xfrm>
          </p:grpSpPr>
          <p:sp>
            <p:nvSpPr>
              <p:cNvPr id="19" name="圆角矩形标注 18"/>
              <p:cNvSpPr/>
              <p:nvPr/>
            </p:nvSpPr>
            <p:spPr>
              <a:xfrm>
                <a:off x="1571604" y="2928934"/>
                <a:ext cx="642942" cy="1143008"/>
              </a:xfrm>
              <a:prstGeom prst="wedgeRoundRectCallout">
                <a:avLst/>
              </a:prstGeom>
              <a:gradFill flip="none" rotWithShape="1">
                <a:gsLst>
                  <a:gs pos="0">
                    <a:sysClr val="windowText" lastClr="000000">
                      <a:lumMod val="50000"/>
                      <a:lumOff val="50000"/>
                      <a:shade val="30000"/>
                      <a:satMod val="115000"/>
                    </a:sysClr>
                  </a:gs>
                  <a:gs pos="50000">
                    <a:sysClr val="windowText" lastClr="000000">
                      <a:lumMod val="50000"/>
                      <a:lumOff val="50000"/>
                      <a:shade val="67500"/>
                      <a:satMod val="115000"/>
                    </a:sysClr>
                  </a:gs>
                  <a:gs pos="100000">
                    <a:sysClr val="windowText" lastClr="000000">
                      <a:lumMod val="50000"/>
                      <a:lumOff val="50000"/>
                      <a:shade val="100000"/>
                      <a:satMod val="115000"/>
                    </a:sysClr>
                  </a:gs>
                </a:gsLst>
                <a:lin ang="16200000" scaled="1"/>
                <a:tileRect/>
              </a:gradFill>
              <a:ln w="25400" cap="flat" cmpd="sng" algn="ctr">
                <a:solidFill>
                  <a:sysClr val="window" lastClr="FFFFFF"/>
                </a:solidFill>
                <a:prstDash val="solid"/>
              </a:ln>
              <a:effectLst>
                <a:outerShdw blurRad="25400" sx="101000" sy="101000" algn="ctr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20" name="圆角矩形 19"/>
              <p:cNvSpPr/>
              <p:nvPr/>
            </p:nvSpPr>
            <p:spPr>
              <a:xfrm>
                <a:off x="1609700" y="3000372"/>
                <a:ext cx="108000" cy="1000132"/>
              </a:xfrm>
              <a:prstGeom prst="roundRect">
                <a:avLst/>
              </a:prstGeom>
              <a:gradFill flip="none" rotWithShape="1">
                <a:gsLst>
                  <a:gs pos="0">
                    <a:sysClr val="window" lastClr="FFFFFF">
                      <a:alpha val="91000"/>
                    </a:sysClr>
                  </a:gs>
                  <a:gs pos="100000">
                    <a:srgbClr val="FFAFBC">
                      <a:alpha val="0"/>
                    </a:srgbClr>
                  </a:gs>
                </a:gsLst>
                <a:lin ang="0" scaled="1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4931915" y="1673430"/>
              <a:ext cx="1236069" cy="2197457"/>
              <a:chOff x="1571604" y="2928934"/>
              <a:chExt cx="642942" cy="1143008"/>
            </a:xfrm>
          </p:grpSpPr>
          <p:sp>
            <p:nvSpPr>
              <p:cNvPr id="22" name="圆角矩形标注 21"/>
              <p:cNvSpPr/>
              <p:nvPr/>
            </p:nvSpPr>
            <p:spPr>
              <a:xfrm>
                <a:off x="1571604" y="2928934"/>
                <a:ext cx="642942" cy="1143008"/>
              </a:xfrm>
              <a:prstGeom prst="wedgeRoundRectCallout">
                <a:avLst/>
              </a:prstGeom>
              <a:gradFill flip="none" rotWithShape="1">
                <a:gsLst>
                  <a:gs pos="0">
                    <a:sysClr val="window" lastClr="FFFFFF">
                      <a:lumMod val="95000"/>
                      <a:shade val="30000"/>
                      <a:satMod val="115000"/>
                    </a:sysClr>
                  </a:gs>
                  <a:gs pos="50000">
                    <a:sysClr val="window" lastClr="FFFFFF">
                      <a:lumMod val="95000"/>
                      <a:shade val="67500"/>
                      <a:satMod val="115000"/>
                    </a:sysClr>
                  </a:gs>
                  <a:gs pos="100000">
                    <a:sysClr val="window" lastClr="FFFFFF">
                      <a:lumMod val="95000"/>
                      <a:shade val="100000"/>
                      <a:satMod val="115000"/>
                    </a:sysClr>
                  </a:gs>
                </a:gsLst>
                <a:lin ang="18900000" scaled="1"/>
                <a:tileRect/>
              </a:gradFill>
              <a:ln w="25400" cap="flat" cmpd="sng" algn="ctr">
                <a:solidFill>
                  <a:sysClr val="window" lastClr="FFFFFF"/>
                </a:solidFill>
                <a:prstDash val="solid"/>
              </a:ln>
              <a:effectLst>
                <a:outerShdw blurRad="25400" sx="101000" sy="101000" algn="ctr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23" name="圆角矩形 22"/>
              <p:cNvSpPr/>
              <p:nvPr/>
            </p:nvSpPr>
            <p:spPr>
              <a:xfrm>
                <a:off x="1609700" y="3000372"/>
                <a:ext cx="108000" cy="1000132"/>
              </a:xfrm>
              <a:prstGeom prst="roundRect">
                <a:avLst/>
              </a:prstGeom>
              <a:gradFill flip="none" rotWithShape="1">
                <a:gsLst>
                  <a:gs pos="0">
                    <a:sysClr val="window" lastClr="FFFFFF">
                      <a:alpha val="91000"/>
                    </a:sysClr>
                  </a:gs>
                  <a:gs pos="100000">
                    <a:srgbClr val="FFAFBC">
                      <a:alpha val="0"/>
                    </a:srgbClr>
                  </a:gs>
                </a:gsLst>
                <a:lin ang="0" scaled="1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6854690" y="1673430"/>
              <a:ext cx="1236069" cy="2197457"/>
              <a:chOff x="1571604" y="2928934"/>
              <a:chExt cx="642942" cy="1143008"/>
            </a:xfrm>
          </p:grpSpPr>
          <p:sp>
            <p:nvSpPr>
              <p:cNvPr id="25" name="圆角矩形标注 24"/>
              <p:cNvSpPr/>
              <p:nvPr/>
            </p:nvSpPr>
            <p:spPr>
              <a:xfrm>
                <a:off x="1571604" y="2928934"/>
                <a:ext cx="642942" cy="1143008"/>
              </a:xfrm>
              <a:prstGeom prst="wedgeRoundRectCallout">
                <a:avLst/>
              </a:prstGeom>
              <a:gradFill flip="none" rotWithShape="1">
                <a:gsLst>
                  <a:gs pos="0">
                    <a:srgbClr val="FFC000">
                      <a:shade val="30000"/>
                      <a:satMod val="115000"/>
                    </a:srgbClr>
                  </a:gs>
                  <a:gs pos="50000">
                    <a:srgbClr val="FFC000">
                      <a:shade val="67500"/>
                      <a:satMod val="115000"/>
                    </a:srgbClr>
                  </a:gs>
                  <a:gs pos="100000">
                    <a:srgbClr val="FFC000">
                      <a:shade val="100000"/>
                      <a:satMod val="115000"/>
                    </a:srgbClr>
                  </a:gs>
                </a:gsLst>
                <a:lin ang="18900000" scaled="1"/>
                <a:tileRect/>
              </a:gradFill>
              <a:ln w="25400" cap="flat" cmpd="sng" algn="ctr">
                <a:solidFill>
                  <a:sysClr val="window" lastClr="FFFFFF"/>
                </a:solidFill>
                <a:prstDash val="solid"/>
              </a:ln>
              <a:effectLst>
                <a:outerShdw blurRad="25400" sx="101000" sy="101000" algn="ctr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26" name="圆角矩形 25"/>
              <p:cNvSpPr/>
              <p:nvPr/>
            </p:nvSpPr>
            <p:spPr>
              <a:xfrm>
                <a:off x="1609700" y="3000372"/>
                <a:ext cx="108000" cy="1000132"/>
              </a:xfrm>
              <a:prstGeom prst="roundRect">
                <a:avLst/>
              </a:prstGeom>
              <a:gradFill flip="none" rotWithShape="1">
                <a:gsLst>
                  <a:gs pos="0">
                    <a:sysClr val="window" lastClr="FFFFFF">
                      <a:alpha val="91000"/>
                    </a:sysClr>
                  </a:gs>
                  <a:gs pos="100000">
                    <a:srgbClr val="FFAFBC">
                      <a:alpha val="0"/>
                    </a:srgbClr>
                  </a:gs>
                </a:gsLst>
                <a:lin ang="0" scaled="1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520658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3999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22413</TotalTime>
  <Words>183</Words>
  <Application>Microsoft Office PowerPoint</Application>
  <PresentationFormat>全屏显示(4:3)</PresentationFormat>
  <Paragraphs>30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5" baseType="lpstr">
      <vt:lpstr>Office 主题</vt:lpstr>
      <vt:lpstr>1_Office 主题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User</cp:lastModifiedBy>
  <cp:revision>1099</cp:revision>
  <dcterms:created xsi:type="dcterms:W3CDTF">2009-02-11T05:37:22Z</dcterms:created>
  <dcterms:modified xsi:type="dcterms:W3CDTF">2014-07-29T05:45:53Z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