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5904" y="1600602"/>
            <a:ext cx="7709258" cy="3903742"/>
            <a:chOff x="1226313" y="1685498"/>
            <a:chExt cx="6429421" cy="3255670"/>
          </a:xfrm>
        </p:grpSpPr>
        <p:grpSp>
          <p:nvGrpSpPr>
            <p:cNvPr id="58" name="组合 57"/>
            <p:cNvGrpSpPr/>
            <p:nvPr/>
          </p:nvGrpSpPr>
          <p:grpSpPr>
            <a:xfrm>
              <a:off x="6012660" y="2512276"/>
              <a:ext cx="1643074" cy="1643074"/>
              <a:chOff x="7429520" y="1785926"/>
              <a:chExt cx="1357354" cy="1285884"/>
            </a:xfrm>
          </p:grpSpPr>
          <p:sp>
            <p:nvSpPr>
              <p:cNvPr id="59" name="任意多边形 58"/>
              <p:cNvSpPr/>
              <p:nvPr/>
            </p:nvSpPr>
            <p:spPr>
              <a:xfrm>
                <a:off x="7429520" y="1785926"/>
                <a:ext cx="1357354" cy="1285884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414377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8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8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7429520" y="1785926"/>
                <a:ext cx="714412" cy="1285884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514345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ysClr val="window" lastClr="FFFFFF">
                      <a:lumMod val="8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</a:sysClr>
                  </a:gs>
                  <a:gs pos="69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286776" y="2357430"/>
                <a:ext cx="142876" cy="142876"/>
              </a:xfrm>
              <a:prstGeom prst="ellipse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226313" y="2583713"/>
              <a:ext cx="1624775" cy="1516454"/>
              <a:chOff x="3786182" y="1928802"/>
              <a:chExt cx="1285916" cy="1285884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786182" y="1928802"/>
                <a:ext cx="1285916" cy="1285884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514345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ysClr val="window" lastClr="FFFFFF">
                      <a:lumMod val="8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</a:sysClr>
                  </a:gs>
                  <a:gs pos="69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786182" y="1928802"/>
                <a:ext cx="714412" cy="1285884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324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279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714279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ysClr val="window" lastClr="FFFFFF">
                      <a:lumMod val="85000"/>
                    </a:sysClr>
                  </a:gs>
                  <a:gs pos="50000">
                    <a:sysClr val="windowText" lastClr="000000">
                      <a:lumMod val="50000"/>
                      <a:lumOff val="50000"/>
                    </a:sysClr>
                  </a:gs>
                  <a:gs pos="69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 flipV="1">
              <a:off x="2851088" y="3333813"/>
              <a:ext cx="3606302" cy="8127"/>
            </a:xfrm>
            <a:prstGeom prst="line">
              <a:avLst/>
            </a:prstGeom>
            <a:noFill/>
            <a:ln w="76200" cap="flat" cmpd="sng" algn="ctr">
              <a:solidFill>
                <a:sysClr val="window" lastClr="FFFFFF">
                  <a:lumMod val="65000"/>
                </a:sysClr>
              </a:solidFill>
              <a:prstDash val="sysDot"/>
            </a:ln>
            <a:effectLst/>
          </p:spPr>
        </p:cxnSp>
        <p:grpSp>
          <p:nvGrpSpPr>
            <p:cNvPr id="66" name="组合 65"/>
            <p:cNvGrpSpPr/>
            <p:nvPr/>
          </p:nvGrpSpPr>
          <p:grpSpPr>
            <a:xfrm>
              <a:off x="5369718" y="1685498"/>
              <a:ext cx="724858" cy="3255670"/>
              <a:chOff x="5214942" y="2030720"/>
              <a:chExt cx="724858" cy="2969916"/>
            </a:xfrm>
          </p:grpSpPr>
          <p:sp>
            <p:nvSpPr>
              <p:cNvPr id="67" name="任意多边形 66"/>
              <p:cNvSpPr/>
              <p:nvPr/>
            </p:nvSpPr>
            <p:spPr>
              <a:xfrm>
                <a:off x="5214942" y="2071678"/>
                <a:ext cx="436574" cy="2928958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324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279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714279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9FB4"/>
                  </a:gs>
                  <a:gs pos="50000">
                    <a:srgbClr val="DE1050"/>
                  </a:gs>
                  <a:gs pos="69000">
                    <a:srgbClr val="EA2269"/>
                  </a:gs>
                </a:gsLst>
                <a:lin ang="5400000" scaled="1"/>
                <a:tileRect/>
              </a:gradFill>
              <a:ln w="6350" cap="flat" cmpd="sng" algn="ctr">
                <a:solidFill>
                  <a:srgbClr val="FF9FB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5225420" y="2030720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adFill>
                <a:gsLst>
                  <a:gs pos="29000">
                    <a:srgbClr val="FF9FB4"/>
                  </a:gs>
                  <a:gs pos="50000">
                    <a:srgbClr val="DE1050"/>
                  </a:gs>
                  <a:gs pos="69000">
                    <a:srgbClr val="EA2269"/>
                  </a:gs>
                </a:gsLst>
                <a:lin ang="16200000" scaled="0"/>
              </a:gradFill>
              <a:ln w="6350" cap="flat" cmpd="sng" algn="ctr">
                <a:solidFill>
                  <a:srgbClr val="FF9FB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flipV="1">
                <a:off x="5225420" y="3500438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adFill>
                <a:gsLst>
                  <a:gs pos="29000">
                    <a:srgbClr val="FF9FB4"/>
                  </a:gs>
                  <a:gs pos="50000">
                    <a:srgbClr val="DE1050"/>
                  </a:gs>
                  <a:gs pos="69000">
                    <a:srgbClr val="EA2269"/>
                  </a:gs>
                </a:gsLst>
                <a:lin ang="5400000" scaled="0"/>
              </a:gradFill>
              <a:ln w="6350" cap="flat" cmpd="sng" algn="ctr">
                <a:solidFill>
                  <a:srgbClr val="FF9FB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298148" y="1940771"/>
              <a:ext cx="653420" cy="2786082"/>
              <a:chOff x="5214942" y="2030720"/>
              <a:chExt cx="724858" cy="2969916"/>
            </a:xfrm>
            <a:solidFill>
              <a:srgbClr val="FFFF00"/>
            </a:solidFill>
          </p:grpSpPr>
          <p:sp>
            <p:nvSpPr>
              <p:cNvPr id="71" name="任意多边形 70"/>
              <p:cNvSpPr/>
              <p:nvPr/>
            </p:nvSpPr>
            <p:spPr>
              <a:xfrm>
                <a:off x="5214942" y="2071678"/>
                <a:ext cx="436574" cy="2928958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324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279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714279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635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225420" y="2030720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635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 flipV="1">
                <a:off x="5225420" y="3500438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3155140" y="2012209"/>
              <a:ext cx="653420" cy="2643206"/>
              <a:chOff x="5214942" y="2030720"/>
              <a:chExt cx="724858" cy="2969916"/>
            </a:xfr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</p:grpSpPr>
          <p:sp>
            <p:nvSpPr>
              <p:cNvPr id="105" name="任意多边形 104"/>
              <p:cNvSpPr/>
              <p:nvPr/>
            </p:nvSpPr>
            <p:spPr>
              <a:xfrm>
                <a:off x="5214942" y="2071678"/>
                <a:ext cx="436574" cy="2928958"/>
              </a:xfrm>
              <a:custGeom>
                <a:avLst/>
                <a:gdLst>
                  <a:gd name="connsiteX0" fmla="*/ 0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0 w 1571636"/>
                  <a:gd name="connsiteY6" fmla="*/ 0 h 1285884"/>
                  <a:gd name="connsiteX0" fmla="*/ 571472 w 1571636"/>
                  <a:gd name="connsiteY0" fmla="*/ 0 h 1285884"/>
                  <a:gd name="connsiteX1" fmla="*/ 585787 w 1571636"/>
                  <a:gd name="connsiteY1" fmla="*/ 0 h 1285884"/>
                  <a:gd name="connsiteX2" fmla="*/ 1571636 w 1571636"/>
                  <a:gd name="connsiteY2" fmla="*/ 642942 h 1285884"/>
                  <a:gd name="connsiteX3" fmla="*/ 585787 w 1571636"/>
                  <a:gd name="connsiteY3" fmla="*/ 1285884 h 1285884"/>
                  <a:gd name="connsiteX4" fmla="*/ 0 w 1571636"/>
                  <a:gd name="connsiteY4" fmla="*/ 1285884 h 1285884"/>
                  <a:gd name="connsiteX5" fmla="*/ 985849 w 1571636"/>
                  <a:gd name="connsiteY5" fmla="*/ 642942 h 1285884"/>
                  <a:gd name="connsiteX6" fmla="*/ 571472 w 1571636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414377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514345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324 w 1000164"/>
                  <a:gd name="connsiteY5" fmla="*/ 642942 h 1285884"/>
                  <a:gd name="connsiteX6" fmla="*/ 0 w 1000164"/>
                  <a:gd name="connsiteY6" fmla="*/ 0 h 1285884"/>
                  <a:gd name="connsiteX0" fmla="*/ 0 w 1000164"/>
                  <a:gd name="connsiteY0" fmla="*/ 0 h 1285884"/>
                  <a:gd name="connsiteX1" fmla="*/ 14315 w 1000164"/>
                  <a:gd name="connsiteY1" fmla="*/ 0 h 1285884"/>
                  <a:gd name="connsiteX2" fmla="*/ 1000164 w 1000164"/>
                  <a:gd name="connsiteY2" fmla="*/ 642942 h 1285884"/>
                  <a:gd name="connsiteX3" fmla="*/ 14315 w 1000164"/>
                  <a:gd name="connsiteY3" fmla="*/ 1285884 h 1285884"/>
                  <a:gd name="connsiteX4" fmla="*/ 0 w 1000164"/>
                  <a:gd name="connsiteY4" fmla="*/ 1285884 h 1285884"/>
                  <a:gd name="connsiteX5" fmla="*/ 714279 w 1000164"/>
                  <a:gd name="connsiteY5" fmla="*/ 642942 h 1285884"/>
                  <a:gd name="connsiteX6" fmla="*/ 0 w 1000164"/>
                  <a:gd name="connsiteY6" fmla="*/ 0 h 128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164" h="1285884">
                    <a:moveTo>
                      <a:pt x="0" y="0"/>
                    </a:moveTo>
                    <a:lnTo>
                      <a:pt x="14315" y="0"/>
                    </a:lnTo>
                    <a:lnTo>
                      <a:pt x="1000164" y="642942"/>
                    </a:lnTo>
                    <a:lnTo>
                      <a:pt x="14315" y="1285884"/>
                    </a:lnTo>
                    <a:lnTo>
                      <a:pt x="0" y="1285884"/>
                    </a:lnTo>
                    <a:lnTo>
                      <a:pt x="714279" y="6429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 algn="ctr">
                <a:solidFill>
                  <a:srgbClr val="595959">
                    <a:lumMod val="40000"/>
                    <a:lumOff val="6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5225420" y="2030720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pFill/>
              <a:ln w="6350" cap="flat" cmpd="sng" algn="ctr">
                <a:solidFill>
                  <a:srgbClr val="595959">
                    <a:lumMod val="40000"/>
                    <a:lumOff val="6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 flipV="1">
                <a:off x="5225420" y="3500438"/>
                <a:ext cx="714380" cy="1452572"/>
              </a:xfrm>
              <a:custGeom>
                <a:avLst/>
                <a:gdLst>
                  <a:gd name="connsiteX0" fmla="*/ 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0 w 1060704"/>
                  <a:gd name="connsiteY3" fmla="*/ 914400 h 914400"/>
                  <a:gd name="connsiteX0" fmla="*/ 285720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285720 w 1060704"/>
                  <a:gd name="connsiteY3" fmla="*/ 914400 h 914400"/>
                  <a:gd name="connsiteX0" fmla="*/ 428564 w 1060704"/>
                  <a:gd name="connsiteY0" fmla="*/ 914400 h 914400"/>
                  <a:gd name="connsiteX1" fmla="*/ 0 w 1060704"/>
                  <a:gd name="connsiteY1" fmla="*/ 0 h 914400"/>
                  <a:gd name="connsiteX2" fmla="*/ 1060704 w 1060704"/>
                  <a:gd name="connsiteY2" fmla="*/ 914400 h 914400"/>
                  <a:gd name="connsiteX3" fmla="*/ 428564 w 1060704"/>
                  <a:gd name="connsiteY3" fmla="*/ 914400 h 914400"/>
                  <a:gd name="connsiteX0" fmla="*/ 428564 w 703482"/>
                  <a:gd name="connsiteY0" fmla="*/ 914400 h 914400"/>
                  <a:gd name="connsiteX1" fmla="*/ 0 w 703482"/>
                  <a:gd name="connsiteY1" fmla="*/ 0 h 914400"/>
                  <a:gd name="connsiteX2" fmla="*/ 703482 w 703482"/>
                  <a:gd name="connsiteY2" fmla="*/ 914400 h 914400"/>
                  <a:gd name="connsiteX3" fmla="*/ 428564 w 703482"/>
                  <a:gd name="connsiteY3" fmla="*/ 914400 h 914400"/>
                  <a:gd name="connsiteX0" fmla="*/ 428564 w 703482"/>
                  <a:gd name="connsiteY0" fmla="*/ 914400 h 915416"/>
                  <a:gd name="connsiteX1" fmla="*/ 0 w 703482"/>
                  <a:gd name="connsiteY1" fmla="*/ 0 h 915416"/>
                  <a:gd name="connsiteX2" fmla="*/ 703482 w 703482"/>
                  <a:gd name="connsiteY2" fmla="*/ 914400 h 915416"/>
                  <a:gd name="connsiteX3" fmla="*/ 700083 w 703482"/>
                  <a:gd name="connsiteY3" fmla="*/ 915416 h 915416"/>
                  <a:gd name="connsiteX4" fmla="*/ 428564 w 703482"/>
                  <a:gd name="connsiteY4" fmla="*/ 914400 h 91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482" h="915416">
                    <a:moveTo>
                      <a:pt x="428564" y="914400"/>
                    </a:moveTo>
                    <a:lnTo>
                      <a:pt x="0" y="0"/>
                    </a:lnTo>
                    <a:lnTo>
                      <a:pt x="703482" y="914400"/>
                    </a:lnTo>
                    <a:lnTo>
                      <a:pt x="700083" y="915416"/>
                    </a:lnTo>
                    <a:lnTo>
                      <a:pt x="428564" y="914400"/>
                    </a:lnTo>
                    <a:close/>
                  </a:path>
                </a:pathLst>
              </a:custGeom>
              <a:grpFill/>
              <a:ln w="6350" cap="flat" cmpd="sng" algn="ctr">
                <a:solidFill>
                  <a:srgbClr val="595959">
                    <a:lumMod val="40000"/>
                    <a:lumOff val="6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4716066" y="1863979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endPara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CC3300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888088" y="3592771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33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endPara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CC3300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491505" y="2008045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endPara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FF9900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807593" y="3520738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99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endPara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FF9900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411010" y="2093177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noProof="0" dirty="0" smtClean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2000" kern="0" noProof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727098" y="3605870"/>
              <a:ext cx="581812" cy="59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文字</a:t>
              </a:r>
              <a:endPara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20135</TotalTime>
  <Words>167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1060</cp:revision>
  <dcterms:created xsi:type="dcterms:W3CDTF">2009-02-11T05:37:22Z</dcterms:created>
  <dcterms:modified xsi:type="dcterms:W3CDTF">2014-07-29T05:31:02Z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