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0"/>
  </p:notesMasterIdLst>
  <p:handoutMasterIdLst>
    <p:handoutMasterId r:id="rId11"/>
  </p:handoutMasterIdLst>
  <p:sldIdLst>
    <p:sldId id="360" r:id="rId3"/>
    <p:sldId id="361" r:id="rId4"/>
    <p:sldId id="362" r:id="rId5"/>
    <p:sldId id="363" r:id="rId6"/>
    <p:sldId id="358" r:id="rId7"/>
    <p:sldId id="364" r:id="rId8"/>
    <p:sldId id="359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任意多边形 144"/>
          <p:cNvSpPr/>
          <p:nvPr/>
        </p:nvSpPr>
        <p:spPr>
          <a:xfrm>
            <a:off x="2860675" y="3798788"/>
            <a:ext cx="3751263" cy="1828800"/>
          </a:xfrm>
          <a:custGeom>
            <a:avLst/>
            <a:gdLst>
              <a:gd name="connsiteX0" fmla="*/ 0 w 3750198"/>
              <a:gd name="connsiteY0" fmla="*/ 1446836 h 1828800"/>
              <a:gd name="connsiteX1" fmla="*/ 3217762 w 3750198"/>
              <a:gd name="connsiteY1" fmla="*/ 0 h 1828800"/>
              <a:gd name="connsiteX2" fmla="*/ 3750198 w 3750198"/>
              <a:gd name="connsiteY2" fmla="*/ 277793 h 1828800"/>
              <a:gd name="connsiteX3" fmla="*/ 567160 w 3750198"/>
              <a:gd name="connsiteY3" fmla="*/ 1828800 h 1828800"/>
              <a:gd name="connsiteX4" fmla="*/ 0 w 3750198"/>
              <a:gd name="connsiteY4" fmla="*/ 1446836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198" h="1828800">
                <a:moveTo>
                  <a:pt x="0" y="1446836"/>
                </a:moveTo>
                <a:lnTo>
                  <a:pt x="3217762" y="0"/>
                </a:lnTo>
                <a:lnTo>
                  <a:pt x="3750198" y="277793"/>
                </a:lnTo>
                <a:lnTo>
                  <a:pt x="567160" y="1828800"/>
                </a:lnTo>
                <a:lnTo>
                  <a:pt x="0" y="1446836"/>
                </a:ln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  <a:alpha val="77000"/>
                </a:sysClr>
              </a:gs>
              <a:gs pos="50000">
                <a:sysClr val="window" lastClr="FFFFFF">
                  <a:alpha val="60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6600000" scaled="0"/>
          </a:gradFill>
          <a:ln w="127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146" name="组合 1029"/>
          <p:cNvGrpSpPr>
            <a:grpSpLocks/>
          </p:cNvGrpSpPr>
          <p:nvPr/>
        </p:nvGrpSpPr>
        <p:grpSpPr bwMode="auto">
          <a:xfrm>
            <a:off x="5637213" y="2709763"/>
            <a:ext cx="595312" cy="1690688"/>
            <a:chOff x="5198185" y="2794430"/>
            <a:chExt cx="594324" cy="1691017"/>
          </a:xfrm>
        </p:grpSpPr>
        <p:grpSp>
          <p:nvGrpSpPr>
            <p:cNvPr id="147" name="组合 414"/>
            <p:cNvGrpSpPr>
              <a:grpSpLocks/>
            </p:cNvGrpSpPr>
            <p:nvPr/>
          </p:nvGrpSpPr>
          <p:grpSpPr bwMode="auto">
            <a:xfrm>
              <a:off x="5198185" y="2794430"/>
              <a:ext cx="594324" cy="1691017"/>
              <a:chOff x="2662280" y="2323539"/>
              <a:chExt cx="995320" cy="2831966"/>
            </a:xfrm>
          </p:grpSpPr>
          <p:sp>
            <p:nvSpPr>
              <p:cNvPr id="149" name="矩形 1023"/>
              <p:cNvSpPr/>
              <p:nvPr/>
            </p:nvSpPr>
            <p:spPr>
              <a:xfrm>
                <a:off x="2664933" y="2440540"/>
                <a:ext cx="501643" cy="2714965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503094"/>
                  <a:gd name="connsiteY0" fmla="*/ 0 h 2716286"/>
                  <a:gd name="connsiteX1" fmla="*/ 503094 w 503094"/>
                  <a:gd name="connsiteY1" fmla="*/ 219754 h 2716286"/>
                  <a:gd name="connsiteX2" fmla="*/ 488290 w 503094"/>
                  <a:gd name="connsiteY2" fmla="*/ 2716286 h 2716286"/>
                  <a:gd name="connsiteX3" fmla="*/ 0 w 503094"/>
                  <a:gd name="connsiteY3" fmla="*/ 2448272 h 2716286"/>
                  <a:gd name="connsiteX4" fmla="*/ 0 w 503094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094" h="2716286">
                    <a:moveTo>
                      <a:pt x="0" y="0"/>
                    </a:moveTo>
                    <a:lnTo>
                      <a:pt x="503094" y="219754"/>
                    </a:lnTo>
                    <a:cubicBezTo>
                      <a:pt x="503094" y="1056866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32000">
                    <a:sysClr val="window" lastClr="FFFFFF">
                      <a:lumMod val="95000"/>
                    </a:sysClr>
                  </a:gs>
                  <a:gs pos="7000">
                    <a:sysClr val="window" lastClr="FFFFFF">
                      <a:lumMod val="9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0" name="矩形 1023"/>
              <p:cNvSpPr/>
              <p:nvPr/>
            </p:nvSpPr>
            <p:spPr>
              <a:xfrm>
                <a:off x="3145342" y="2517656"/>
                <a:ext cx="504296" cy="2629871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65000"/>
                    </a:sysClr>
                  </a:gs>
                  <a:gs pos="82000">
                    <a:sysClr val="window" lastClr="FFFFFF">
                      <a:lumMod val="65000"/>
                    </a:sysClr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1" name="任意多边形 150"/>
              <p:cNvSpPr/>
              <p:nvPr/>
            </p:nvSpPr>
            <p:spPr>
              <a:xfrm>
                <a:off x="2662280" y="2323539"/>
                <a:ext cx="995320" cy="338740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03509 h 321994"/>
                  <a:gd name="connsiteX1" fmla="*/ 535199 w 995320"/>
                  <a:gd name="connsiteY1" fmla="*/ 0 h 321994"/>
                  <a:gd name="connsiteX2" fmla="*/ 995320 w 995320"/>
                  <a:gd name="connsiteY2" fmla="*/ 176337 h 321994"/>
                  <a:gd name="connsiteX3" fmla="*/ 493614 w 995320"/>
                  <a:gd name="connsiteY3" fmla="*/ 321994 h 321994"/>
                  <a:gd name="connsiteX4" fmla="*/ 0 w 995320"/>
                  <a:gd name="connsiteY4" fmla="*/ 103509 h 321994"/>
                  <a:gd name="connsiteX0" fmla="*/ 0 w 995320"/>
                  <a:gd name="connsiteY0" fmla="*/ 120256 h 338741"/>
                  <a:gd name="connsiteX1" fmla="*/ 535199 w 995320"/>
                  <a:gd name="connsiteY1" fmla="*/ 0 h 338741"/>
                  <a:gd name="connsiteX2" fmla="*/ 995320 w 995320"/>
                  <a:gd name="connsiteY2" fmla="*/ 193084 h 338741"/>
                  <a:gd name="connsiteX3" fmla="*/ 493614 w 995320"/>
                  <a:gd name="connsiteY3" fmla="*/ 338741 h 338741"/>
                  <a:gd name="connsiteX4" fmla="*/ 0 w 995320"/>
                  <a:gd name="connsiteY4" fmla="*/ 120256 h 338741"/>
                  <a:gd name="connsiteX0" fmla="*/ 0 w 995320"/>
                  <a:gd name="connsiteY0" fmla="*/ 120256 h 338741"/>
                  <a:gd name="connsiteX1" fmla="*/ 484959 w 995320"/>
                  <a:gd name="connsiteY1" fmla="*/ 0 h 338741"/>
                  <a:gd name="connsiteX2" fmla="*/ 995320 w 995320"/>
                  <a:gd name="connsiteY2" fmla="*/ 193084 h 338741"/>
                  <a:gd name="connsiteX3" fmla="*/ 493614 w 995320"/>
                  <a:gd name="connsiteY3" fmla="*/ 338741 h 338741"/>
                  <a:gd name="connsiteX4" fmla="*/ 0 w 995320"/>
                  <a:gd name="connsiteY4" fmla="*/ 120256 h 338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38741">
                    <a:moveTo>
                      <a:pt x="0" y="120256"/>
                    </a:moveTo>
                    <a:lnTo>
                      <a:pt x="484959" y="0"/>
                    </a:lnTo>
                    <a:lnTo>
                      <a:pt x="995320" y="193084"/>
                    </a:lnTo>
                    <a:lnTo>
                      <a:pt x="493614" y="338741"/>
                    </a:lnTo>
                    <a:lnTo>
                      <a:pt x="0" y="120256"/>
                    </a:lnTo>
                    <a:close/>
                  </a:path>
                </a:pathLst>
              </a:custGeom>
              <a:gradFill flip="none" rotWithShape="1">
                <a:gsLst>
                  <a:gs pos="67000">
                    <a:sysClr val="window" lastClr="FFFFFF">
                      <a:lumMod val="95000"/>
                    </a:sysClr>
                  </a:gs>
                  <a:gs pos="7000">
                    <a:sysClr val="window" lastClr="FFFFFF">
                      <a:lumMod val="7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48" name="任意多边形 147"/>
            <p:cNvSpPr/>
            <p:nvPr/>
          </p:nvSpPr>
          <p:spPr>
            <a:xfrm>
              <a:off x="5437119" y="2990903"/>
              <a:ext cx="0" cy="1458413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  <a:gd name="connsiteX0" fmla="*/ 23149 w 0"/>
                <a:gd name="connsiteY0" fmla="*/ 0 h 7797"/>
                <a:gd name="connsiteX1" fmla="*/ 0 w 0"/>
                <a:gd name="connsiteY1" fmla="*/ 7797 h 7797"/>
                <a:gd name="connsiteX0" fmla="*/ 11575 w 0"/>
                <a:gd name="connsiteY0" fmla="*/ 0 h 9130"/>
                <a:gd name="connsiteX1" fmla="*/ 0 w 0"/>
                <a:gd name="connsiteY1" fmla="*/ 9130 h 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130">
                  <a:moveTo>
                    <a:pt x="11575" y="0"/>
                  </a:moveTo>
                  <a:lnTo>
                    <a:pt x="0" y="9130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52" name="组合 1030"/>
          <p:cNvGrpSpPr>
            <a:grpSpLocks/>
          </p:cNvGrpSpPr>
          <p:nvPr/>
        </p:nvGrpSpPr>
        <p:grpSpPr bwMode="auto">
          <a:xfrm>
            <a:off x="5033963" y="2805013"/>
            <a:ext cx="649287" cy="1847850"/>
            <a:chOff x="4691039" y="2872063"/>
            <a:chExt cx="648987" cy="1848389"/>
          </a:xfrm>
        </p:grpSpPr>
        <p:grpSp>
          <p:nvGrpSpPr>
            <p:cNvPr id="153" name="组合 406"/>
            <p:cNvGrpSpPr>
              <a:grpSpLocks/>
            </p:cNvGrpSpPr>
            <p:nvPr/>
          </p:nvGrpSpPr>
          <p:grpSpPr bwMode="auto">
            <a:xfrm>
              <a:off x="4691039" y="2872063"/>
              <a:ext cx="648987" cy="1848389"/>
              <a:chOff x="2662280" y="2320718"/>
              <a:chExt cx="995320" cy="2834787"/>
            </a:xfrm>
          </p:grpSpPr>
          <p:sp>
            <p:nvSpPr>
              <p:cNvPr id="155" name="矩形 1023"/>
              <p:cNvSpPr/>
              <p:nvPr/>
            </p:nvSpPr>
            <p:spPr>
              <a:xfrm>
                <a:off x="2664713" y="2440053"/>
                <a:ext cx="486709" cy="2715452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291" h="2716286">
                    <a:moveTo>
                      <a:pt x="0" y="0"/>
                    </a:moveTo>
                    <a:lnTo>
                      <a:pt x="488291" y="204951"/>
                    </a:lnTo>
                    <a:cubicBezTo>
                      <a:pt x="488291" y="1042063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FF00"/>
                  </a:gs>
                  <a:gs pos="7000">
                    <a:srgbClr val="99CC00"/>
                  </a:gs>
                  <a:gs pos="86000">
                    <a:srgbClr val="D7EB00"/>
                  </a:gs>
                  <a:gs pos="100000">
                    <a:srgbClr val="99CC00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6" name="矩形 1023"/>
              <p:cNvSpPr/>
              <p:nvPr/>
            </p:nvSpPr>
            <p:spPr>
              <a:xfrm>
                <a:off x="3144122" y="2517985"/>
                <a:ext cx="506178" cy="2630215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rgbClr val="CCCC00"/>
                  </a:gs>
                  <a:gs pos="7000">
                    <a:srgbClr val="669900"/>
                  </a:gs>
                  <a:gs pos="68000">
                    <a:srgbClr val="D7EB00"/>
                  </a:gs>
                  <a:gs pos="89000">
                    <a:srgbClr val="99CC00"/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2662280" y="2320718"/>
                <a:ext cx="995320" cy="341561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23077 h 341562"/>
                  <a:gd name="connsiteX1" fmla="*/ 532379 w 995320"/>
                  <a:gd name="connsiteY1" fmla="*/ 0 h 341562"/>
                  <a:gd name="connsiteX2" fmla="*/ 995320 w 995320"/>
                  <a:gd name="connsiteY2" fmla="*/ 195905 h 341562"/>
                  <a:gd name="connsiteX3" fmla="*/ 493614 w 995320"/>
                  <a:gd name="connsiteY3" fmla="*/ 341562 h 341562"/>
                  <a:gd name="connsiteX4" fmla="*/ 0 w 995320"/>
                  <a:gd name="connsiteY4" fmla="*/ 123077 h 34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41562">
                    <a:moveTo>
                      <a:pt x="0" y="123077"/>
                    </a:moveTo>
                    <a:lnTo>
                      <a:pt x="532379" y="0"/>
                    </a:lnTo>
                    <a:lnTo>
                      <a:pt x="995320" y="195905"/>
                    </a:lnTo>
                    <a:lnTo>
                      <a:pt x="493614" y="341562"/>
                    </a:lnTo>
                    <a:lnTo>
                      <a:pt x="0" y="123077"/>
                    </a:lnTo>
                    <a:close/>
                  </a:path>
                </a:pathLst>
              </a:custGeom>
              <a:gradFill flip="none" rotWithShape="1">
                <a:gsLst>
                  <a:gs pos="76000">
                    <a:srgbClr val="FFFF00">
                      <a:alpha val="39000"/>
                    </a:srgbClr>
                  </a:gs>
                  <a:gs pos="0">
                    <a:srgbClr val="99CC00"/>
                  </a:gs>
                  <a:gs pos="94000">
                    <a:srgbClr val="D7EB00"/>
                  </a:gs>
                  <a:gs pos="100000">
                    <a:srgbClr val="99CC00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54" name="任意多边形 153"/>
            <p:cNvSpPr/>
            <p:nvPr/>
          </p:nvSpPr>
          <p:spPr>
            <a:xfrm>
              <a:off x="4936099" y="3088246"/>
              <a:ext cx="0" cy="1597386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  <a:gd name="connsiteX0" fmla="*/ 23149 w 0"/>
                <a:gd name="connsiteY0" fmla="*/ 0 h 7797"/>
                <a:gd name="connsiteX1" fmla="*/ 0 w 0"/>
                <a:gd name="connsiteY1" fmla="*/ 7797 h 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797">
                  <a:moveTo>
                    <a:pt x="23149" y="0"/>
                  </a:moveTo>
                  <a:lnTo>
                    <a:pt x="0" y="7797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58" name="组合 1031"/>
          <p:cNvGrpSpPr>
            <a:grpSpLocks/>
          </p:cNvGrpSpPr>
          <p:nvPr/>
        </p:nvGrpSpPr>
        <p:grpSpPr bwMode="auto">
          <a:xfrm>
            <a:off x="4329113" y="2892326"/>
            <a:ext cx="725487" cy="2070100"/>
            <a:chOff x="4158112" y="2907709"/>
            <a:chExt cx="726052" cy="2070253"/>
          </a:xfrm>
        </p:grpSpPr>
        <p:grpSp>
          <p:nvGrpSpPr>
            <p:cNvPr id="159" name="组合 402"/>
            <p:cNvGrpSpPr>
              <a:grpSpLocks/>
            </p:cNvGrpSpPr>
            <p:nvPr/>
          </p:nvGrpSpPr>
          <p:grpSpPr bwMode="auto">
            <a:xfrm>
              <a:off x="4158112" y="2907709"/>
              <a:ext cx="726052" cy="2070253"/>
              <a:chOff x="2662280" y="2317463"/>
              <a:chExt cx="995320" cy="2838042"/>
            </a:xfrm>
          </p:grpSpPr>
          <p:sp>
            <p:nvSpPr>
              <p:cNvPr id="161" name="矩形 1023"/>
              <p:cNvSpPr/>
              <p:nvPr/>
            </p:nvSpPr>
            <p:spPr>
              <a:xfrm>
                <a:off x="2664457" y="2439342"/>
                <a:ext cx="487860" cy="2716163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291" h="2716286">
                    <a:moveTo>
                      <a:pt x="0" y="0"/>
                    </a:moveTo>
                    <a:lnTo>
                      <a:pt x="488291" y="204951"/>
                    </a:lnTo>
                    <a:cubicBezTo>
                      <a:pt x="488291" y="1042063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48000">
                    <a:srgbClr val="FFCC00"/>
                  </a:gs>
                  <a:gs pos="0">
                    <a:srgbClr val="FFFF00"/>
                  </a:gs>
                  <a:gs pos="100000">
                    <a:srgbClr val="CC6600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62" name="矩形 1023"/>
              <p:cNvSpPr/>
              <p:nvPr/>
            </p:nvSpPr>
            <p:spPr>
              <a:xfrm>
                <a:off x="3143605" y="2517693"/>
                <a:ext cx="505283" cy="2631282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9933"/>
                  </a:gs>
                  <a:gs pos="47000">
                    <a:srgbClr val="FFCC00"/>
                  </a:gs>
                  <a:gs pos="100000">
                    <a:srgbClr val="CC3300"/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>
                <a:off x="2662280" y="2317463"/>
                <a:ext cx="995320" cy="343873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26332 h 344817"/>
                  <a:gd name="connsiteX1" fmla="*/ 529123 w 995320"/>
                  <a:gd name="connsiteY1" fmla="*/ 0 h 344817"/>
                  <a:gd name="connsiteX2" fmla="*/ 995320 w 995320"/>
                  <a:gd name="connsiteY2" fmla="*/ 199160 h 344817"/>
                  <a:gd name="connsiteX3" fmla="*/ 493614 w 995320"/>
                  <a:gd name="connsiteY3" fmla="*/ 344817 h 344817"/>
                  <a:gd name="connsiteX4" fmla="*/ 0 w 995320"/>
                  <a:gd name="connsiteY4" fmla="*/ 126332 h 34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44817">
                    <a:moveTo>
                      <a:pt x="0" y="126332"/>
                    </a:moveTo>
                    <a:lnTo>
                      <a:pt x="529123" y="0"/>
                    </a:lnTo>
                    <a:lnTo>
                      <a:pt x="995320" y="199160"/>
                    </a:lnTo>
                    <a:lnTo>
                      <a:pt x="493614" y="344817"/>
                    </a:lnTo>
                    <a:lnTo>
                      <a:pt x="0" y="126332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00"/>
                  </a:gs>
                  <a:gs pos="53000">
                    <a:srgbClr val="FFCC00"/>
                  </a:gs>
                  <a:gs pos="100000">
                    <a:srgbClr val="CC6600"/>
                  </a:gs>
                </a:gsLst>
                <a:lin ang="18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60" name="任意多边形 159"/>
            <p:cNvSpPr/>
            <p:nvPr/>
          </p:nvSpPr>
          <p:spPr>
            <a:xfrm>
              <a:off x="4541505" y="3164668"/>
              <a:ext cx="0" cy="1770987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  <a:gd name="connsiteX0" fmla="*/ 11574 w 0"/>
                <a:gd name="connsiteY0" fmla="*/ 0 h 9492"/>
                <a:gd name="connsiteX1" fmla="*/ 0 w 0"/>
                <a:gd name="connsiteY1" fmla="*/ 9492 h 9492"/>
                <a:gd name="connsiteX0" fmla="*/ 115740000 w 0"/>
                <a:gd name="connsiteY0" fmla="*/ 0 h 9107"/>
                <a:gd name="connsiteX1" fmla="*/ 11575 w 0"/>
                <a:gd name="connsiteY1" fmla="*/ 9107 h 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107">
                  <a:moveTo>
                    <a:pt x="115740000" y="0"/>
                  </a:moveTo>
                  <a:lnTo>
                    <a:pt x="11575" y="9107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64" name="组合 1032"/>
          <p:cNvGrpSpPr>
            <a:grpSpLocks/>
          </p:cNvGrpSpPr>
          <p:nvPr/>
        </p:nvGrpSpPr>
        <p:grpSpPr bwMode="auto">
          <a:xfrm>
            <a:off x="3581400" y="2927251"/>
            <a:ext cx="825500" cy="2366962"/>
            <a:chOff x="3532851" y="2902431"/>
            <a:chExt cx="825185" cy="2365648"/>
          </a:xfrm>
        </p:grpSpPr>
        <p:grpSp>
          <p:nvGrpSpPr>
            <p:cNvPr id="165" name="组合 1026"/>
            <p:cNvGrpSpPr>
              <a:grpSpLocks/>
            </p:cNvGrpSpPr>
            <p:nvPr/>
          </p:nvGrpSpPr>
          <p:grpSpPr bwMode="auto">
            <a:xfrm>
              <a:off x="3532851" y="2902431"/>
              <a:ext cx="825185" cy="2365648"/>
              <a:chOff x="2662280" y="2302108"/>
              <a:chExt cx="995320" cy="2853397"/>
            </a:xfrm>
          </p:grpSpPr>
          <p:sp>
            <p:nvSpPr>
              <p:cNvPr id="167" name="矩形 1023"/>
              <p:cNvSpPr/>
              <p:nvPr/>
            </p:nvSpPr>
            <p:spPr>
              <a:xfrm>
                <a:off x="2664195" y="2439898"/>
                <a:ext cx="503402" cy="2715607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503094"/>
                  <a:gd name="connsiteY0" fmla="*/ 0 h 2716286"/>
                  <a:gd name="connsiteX1" fmla="*/ 503094 w 503094"/>
                  <a:gd name="connsiteY1" fmla="*/ 219754 h 2716286"/>
                  <a:gd name="connsiteX2" fmla="*/ 488290 w 503094"/>
                  <a:gd name="connsiteY2" fmla="*/ 2716286 h 2716286"/>
                  <a:gd name="connsiteX3" fmla="*/ 0 w 503094"/>
                  <a:gd name="connsiteY3" fmla="*/ 2448272 h 2716286"/>
                  <a:gd name="connsiteX4" fmla="*/ 0 w 503094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094" h="2716286">
                    <a:moveTo>
                      <a:pt x="0" y="0"/>
                    </a:moveTo>
                    <a:lnTo>
                      <a:pt x="503094" y="219754"/>
                    </a:lnTo>
                    <a:cubicBezTo>
                      <a:pt x="503094" y="1056866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68" name="矩形 1023"/>
              <p:cNvSpPr/>
              <p:nvPr/>
            </p:nvSpPr>
            <p:spPr>
              <a:xfrm>
                <a:off x="3144627" y="2518361"/>
                <a:ext cx="505316" cy="2629489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53000">
                    <a:srgbClr val="C00000"/>
                  </a:gs>
                  <a:gs pos="100000">
                    <a:srgbClr val="C0504D">
                      <a:lumMod val="75000"/>
                    </a:srgbClr>
                  </a:gs>
                  <a:gs pos="0">
                    <a:srgbClr val="CC0000"/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>
                <a:off x="2662280" y="2302108"/>
                <a:ext cx="995320" cy="360172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41687 h 360172"/>
                  <a:gd name="connsiteX1" fmla="*/ 525829 w 995320"/>
                  <a:gd name="connsiteY1" fmla="*/ 0 h 360172"/>
                  <a:gd name="connsiteX2" fmla="*/ 995320 w 995320"/>
                  <a:gd name="connsiteY2" fmla="*/ 214515 h 360172"/>
                  <a:gd name="connsiteX3" fmla="*/ 493614 w 995320"/>
                  <a:gd name="connsiteY3" fmla="*/ 360172 h 360172"/>
                  <a:gd name="connsiteX4" fmla="*/ 0 w 995320"/>
                  <a:gd name="connsiteY4" fmla="*/ 141687 h 360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60172">
                    <a:moveTo>
                      <a:pt x="0" y="141687"/>
                    </a:moveTo>
                    <a:lnTo>
                      <a:pt x="525829" y="0"/>
                    </a:lnTo>
                    <a:lnTo>
                      <a:pt x="995320" y="214515"/>
                    </a:lnTo>
                    <a:lnTo>
                      <a:pt x="493614" y="360172"/>
                    </a:lnTo>
                    <a:lnTo>
                      <a:pt x="0" y="141687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66" name="任意多边形 165"/>
            <p:cNvSpPr/>
            <p:nvPr/>
          </p:nvSpPr>
          <p:spPr>
            <a:xfrm>
              <a:off x="3889331" y="3194613"/>
              <a:ext cx="0" cy="2048719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048719">
                  <a:moveTo>
                    <a:pt x="0" y="0"/>
                  </a:moveTo>
                  <a:lnTo>
                    <a:pt x="0" y="2048719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70" name="任意多边形 169"/>
          <p:cNvSpPr/>
          <p:nvPr/>
        </p:nvSpPr>
        <p:spPr>
          <a:xfrm>
            <a:off x="2617788" y="1844576"/>
            <a:ext cx="1022350" cy="3771900"/>
          </a:xfrm>
          <a:custGeom>
            <a:avLst/>
            <a:gdLst>
              <a:gd name="connsiteX0" fmla="*/ 0 w 567160"/>
              <a:gd name="connsiteY0" fmla="*/ 0 h 3680750"/>
              <a:gd name="connsiteX1" fmla="*/ 567160 w 567160"/>
              <a:gd name="connsiteY1" fmla="*/ 254643 h 3680750"/>
              <a:gd name="connsiteX2" fmla="*/ 567160 w 567160"/>
              <a:gd name="connsiteY2" fmla="*/ 3680750 h 3680750"/>
              <a:gd name="connsiteX3" fmla="*/ 11575 w 567160"/>
              <a:gd name="connsiteY3" fmla="*/ 3310360 h 3680750"/>
              <a:gd name="connsiteX4" fmla="*/ 0 w 567160"/>
              <a:gd name="connsiteY4" fmla="*/ 0 h 3680750"/>
              <a:gd name="connsiteX0" fmla="*/ 0 w 567160"/>
              <a:gd name="connsiteY0" fmla="*/ 0 h 3680750"/>
              <a:gd name="connsiteX1" fmla="*/ 287928 w 567160"/>
              <a:gd name="connsiteY1" fmla="*/ 106768 h 3680750"/>
              <a:gd name="connsiteX2" fmla="*/ 567160 w 567160"/>
              <a:gd name="connsiteY2" fmla="*/ 254643 h 3680750"/>
              <a:gd name="connsiteX3" fmla="*/ 567160 w 567160"/>
              <a:gd name="connsiteY3" fmla="*/ 3680750 h 3680750"/>
              <a:gd name="connsiteX4" fmla="*/ 11575 w 567160"/>
              <a:gd name="connsiteY4" fmla="*/ 3310360 h 3680750"/>
              <a:gd name="connsiteX5" fmla="*/ 0 w 567160"/>
              <a:gd name="connsiteY5" fmla="*/ 0 h 3680750"/>
              <a:gd name="connsiteX0" fmla="*/ 7032 w 556262"/>
              <a:gd name="connsiteY0" fmla="*/ 233891 h 3573982"/>
              <a:gd name="connsiteX1" fmla="*/ 277030 w 556262"/>
              <a:gd name="connsiteY1" fmla="*/ 0 h 3573982"/>
              <a:gd name="connsiteX2" fmla="*/ 556262 w 556262"/>
              <a:gd name="connsiteY2" fmla="*/ 147875 h 3573982"/>
              <a:gd name="connsiteX3" fmla="*/ 556262 w 556262"/>
              <a:gd name="connsiteY3" fmla="*/ 3573982 h 3573982"/>
              <a:gd name="connsiteX4" fmla="*/ 677 w 556262"/>
              <a:gd name="connsiteY4" fmla="*/ 3203592 h 3573982"/>
              <a:gd name="connsiteX5" fmla="*/ 7032 w 556262"/>
              <a:gd name="connsiteY5" fmla="*/ 233891 h 3573982"/>
              <a:gd name="connsiteX0" fmla="*/ 7032 w 556262"/>
              <a:gd name="connsiteY0" fmla="*/ 233891 h 3573982"/>
              <a:gd name="connsiteX1" fmla="*/ 277030 w 556262"/>
              <a:gd name="connsiteY1" fmla="*/ 0 h 3573982"/>
              <a:gd name="connsiteX2" fmla="*/ 556262 w 556262"/>
              <a:gd name="connsiteY2" fmla="*/ 578181 h 3573982"/>
              <a:gd name="connsiteX3" fmla="*/ 556262 w 556262"/>
              <a:gd name="connsiteY3" fmla="*/ 3573982 h 3573982"/>
              <a:gd name="connsiteX4" fmla="*/ 677 w 556262"/>
              <a:gd name="connsiteY4" fmla="*/ 3203592 h 3573982"/>
              <a:gd name="connsiteX5" fmla="*/ 7032 w 556262"/>
              <a:gd name="connsiteY5" fmla="*/ 233891 h 3573982"/>
              <a:gd name="connsiteX0" fmla="*/ 7032 w 556262"/>
              <a:gd name="connsiteY0" fmla="*/ 233891 h 3573982"/>
              <a:gd name="connsiteX1" fmla="*/ 115665 w 556262"/>
              <a:gd name="connsiteY1" fmla="*/ 89647 h 3573982"/>
              <a:gd name="connsiteX2" fmla="*/ 277030 w 556262"/>
              <a:gd name="connsiteY2" fmla="*/ 0 h 3573982"/>
              <a:gd name="connsiteX3" fmla="*/ 556262 w 556262"/>
              <a:gd name="connsiteY3" fmla="*/ 578181 h 3573982"/>
              <a:gd name="connsiteX4" fmla="*/ 556262 w 556262"/>
              <a:gd name="connsiteY4" fmla="*/ 3573982 h 3573982"/>
              <a:gd name="connsiteX5" fmla="*/ 677 w 556262"/>
              <a:gd name="connsiteY5" fmla="*/ 3203592 h 3573982"/>
              <a:gd name="connsiteX6" fmla="*/ 7032 w 556262"/>
              <a:gd name="connsiteY6" fmla="*/ 233891 h 3573982"/>
              <a:gd name="connsiteX0" fmla="*/ 7032 w 556262"/>
              <a:gd name="connsiteY0" fmla="*/ 233891 h 3573982"/>
              <a:gd name="connsiteX1" fmla="*/ 115665 w 556262"/>
              <a:gd name="connsiteY1" fmla="*/ 89647 h 3573982"/>
              <a:gd name="connsiteX2" fmla="*/ 277030 w 556262"/>
              <a:gd name="connsiteY2" fmla="*/ 0 h 3573982"/>
              <a:gd name="connsiteX3" fmla="*/ 402536 w 556262"/>
              <a:gd name="connsiteY3" fmla="*/ 251012 h 3573982"/>
              <a:gd name="connsiteX4" fmla="*/ 556262 w 556262"/>
              <a:gd name="connsiteY4" fmla="*/ 578181 h 3573982"/>
              <a:gd name="connsiteX5" fmla="*/ 556262 w 556262"/>
              <a:gd name="connsiteY5" fmla="*/ 3573982 h 3573982"/>
              <a:gd name="connsiteX6" fmla="*/ 677 w 556262"/>
              <a:gd name="connsiteY6" fmla="*/ 3203592 h 3573982"/>
              <a:gd name="connsiteX7" fmla="*/ 7032 w 556262"/>
              <a:gd name="connsiteY7" fmla="*/ 233891 h 3573982"/>
              <a:gd name="connsiteX0" fmla="*/ 249955 w 799185"/>
              <a:gd name="connsiteY0" fmla="*/ 233891 h 3573982"/>
              <a:gd name="connsiteX1" fmla="*/ 0 w 799185"/>
              <a:gd name="connsiteY1" fmla="*/ 179294 h 3573982"/>
              <a:gd name="connsiteX2" fmla="*/ 519953 w 799185"/>
              <a:gd name="connsiteY2" fmla="*/ 0 h 3573982"/>
              <a:gd name="connsiteX3" fmla="*/ 645459 w 799185"/>
              <a:gd name="connsiteY3" fmla="*/ 251012 h 3573982"/>
              <a:gd name="connsiteX4" fmla="*/ 799185 w 799185"/>
              <a:gd name="connsiteY4" fmla="*/ 578181 h 3573982"/>
              <a:gd name="connsiteX5" fmla="*/ 799185 w 799185"/>
              <a:gd name="connsiteY5" fmla="*/ 3573982 h 3573982"/>
              <a:gd name="connsiteX6" fmla="*/ 243600 w 799185"/>
              <a:gd name="connsiteY6" fmla="*/ 3203592 h 3573982"/>
              <a:gd name="connsiteX7" fmla="*/ 249955 w 799185"/>
              <a:gd name="connsiteY7" fmla="*/ 233891 h 3573982"/>
              <a:gd name="connsiteX0" fmla="*/ 249955 w 799185"/>
              <a:gd name="connsiteY0" fmla="*/ 466973 h 3807064"/>
              <a:gd name="connsiteX1" fmla="*/ 0 w 799185"/>
              <a:gd name="connsiteY1" fmla="*/ 412376 h 3807064"/>
              <a:gd name="connsiteX2" fmla="*/ 555812 w 799185"/>
              <a:gd name="connsiteY2" fmla="*/ 0 h 3807064"/>
              <a:gd name="connsiteX3" fmla="*/ 645459 w 799185"/>
              <a:gd name="connsiteY3" fmla="*/ 484094 h 3807064"/>
              <a:gd name="connsiteX4" fmla="*/ 799185 w 799185"/>
              <a:gd name="connsiteY4" fmla="*/ 811263 h 3807064"/>
              <a:gd name="connsiteX5" fmla="*/ 799185 w 799185"/>
              <a:gd name="connsiteY5" fmla="*/ 3807064 h 3807064"/>
              <a:gd name="connsiteX6" fmla="*/ 243600 w 799185"/>
              <a:gd name="connsiteY6" fmla="*/ 3436674 h 3807064"/>
              <a:gd name="connsiteX7" fmla="*/ 249955 w 799185"/>
              <a:gd name="connsiteY7" fmla="*/ 466973 h 3807064"/>
              <a:gd name="connsiteX0" fmla="*/ 249955 w 1021977"/>
              <a:gd name="connsiteY0" fmla="*/ 466973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11263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466973 h 3807064"/>
              <a:gd name="connsiteX0" fmla="*/ 249955 w 1021977"/>
              <a:gd name="connsiteY0" fmla="*/ 610408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11263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610408 h 3807064"/>
              <a:gd name="connsiteX0" fmla="*/ 249955 w 1021977"/>
              <a:gd name="connsiteY0" fmla="*/ 610408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65051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610408 h 3807064"/>
              <a:gd name="connsiteX0" fmla="*/ 249955 w 1021977"/>
              <a:gd name="connsiteY0" fmla="*/ 556619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65051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556619 h 3807064"/>
              <a:gd name="connsiteX0" fmla="*/ 249955 w 1021977"/>
              <a:gd name="connsiteY0" fmla="*/ 556619 h 3807064"/>
              <a:gd name="connsiteX1" fmla="*/ 0 w 1021977"/>
              <a:gd name="connsiteY1" fmla="*/ 412376 h 3807064"/>
              <a:gd name="connsiteX2" fmla="*/ 466165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65051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556619 h 3807064"/>
              <a:gd name="connsiteX0" fmla="*/ 249955 w 1021977"/>
              <a:gd name="connsiteY0" fmla="*/ 413184 h 3663629"/>
              <a:gd name="connsiteX1" fmla="*/ 0 w 1021977"/>
              <a:gd name="connsiteY1" fmla="*/ 268941 h 3663629"/>
              <a:gd name="connsiteX2" fmla="*/ 591671 w 1021977"/>
              <a:gd name="connsiteY2" fmla="*/ 0 h 3663629"/>
              <a:gd name="connsiteX3" fmla="*/ 1021977 w 1021977"/>
              <a:gd name="connsiteY3" fmla="*/ 878542 h 3663629"/>
              <a:gd name="connsiteX4" fmla="*/ 799185 w 1021977"/>
              <a:gd name="connsiteY4" fmla="*/ 721616 h 3663629"/>
              <a:gd name="connsiteX5" fmla="*/ 799185 w 1021977"/>
              <a:gd name="connsiteY5" fmla="*/ 3663629 h 3663629"/>
              <a:gd name="connsiteX6" fmla="*/ 243600 w 1021977"/>
              <a:gd name="connsiteY6" fmla="*/ 3293239 h 3663629"/>
              <a:gd name="connsiteX7" fmla="*/ 249955 w 1021977"/>
              <a:gd name="connsiteY7" fmla="*/ 413184 h 3663629"/>
              <a:gd name="connsiteX0" fmla="*/ 249955 w 1021977"/>
              <a:gd name="connsiteY0" fmla="*/ 395255 h 3645700"/>
              <a:gd name="connsiteX1" fmla="*/ 0 w 1021977"/>
              <a:gd name="connsiteY1" fmla="*/ 251012 h 3645700"/>
              <a:gd name="connsiteX2" fmla="*/ 519953 w 1021977"/>
              <a:gd name="connsiteY2" fmla="*/ 0 h 3645700"/>
              <a:gd name="connsiteX3" fmla="*/ 1021977 w 1021977"/>
              <a:gd name="connsiteY3" fmla="*/ 860613 h 3645700"/>
              <a:gd name="connsiteX4" fmla="*/ 799185 w 1021977"/>
              <a:gd name="connsiteY4" fmla="*/ 703687 h 3645700"/>
              <a:gd name="connsiteX5" fmla="*/ 799185 w 1021977"/>
              <a:gd name="connsiteY5" fmla="*/ 3645700 h 3645700"/>
              <a:gd name="connsiteX6" fmla="*/ 243600 w 1021977"/>
              <a:gd name="connsiteY6" fmla="*/ 3275310 h 3645700"/>
              <a:gd name="connsiteX7" fmla="*/ 249955 w 1021977"/>
              <a:gd name="connsiteY7" fmla="*/ 395255 h 3645700"/>
              <a:gd name="connsiteX0" fmla="*/ 249955 w 1021977"/>
              <a:gd name="connsiteY0" fmla="*/ 305608 h 3556053"/>
              <a:gd name="connsiteX1" fmla="*/ 0 w 1021977"/>
              <a:gd name="connsiteY1" fmla="*/ 161365 h 3556053"/>
              <a:gd name="connsiteX2" fmla="*/ 609600 w 1021977"/>
              <a:gd name="connsiteY2" fmla="*/ 0 h 3556053"/>
              <a:gd name="connsiteX3" fmla="*/ 1021977 w 1021977"/>
              <a:gd name="connsiteY3" fmla="*/ 770966 h 3556053"/>
              <a:gd name="connsiteX4" fmla="*/ 799185 w 1021977"/>
              <a:gd name="connsiteY4" fmla="*/ 614040 h 3556053"/>
              <a:gd name="connsiteX5" fmla="*/ 799185 w 1021977"/>
              <a:gd name="connsiteY5" fmla="*/ 3556053 h 3556053"/>
              <a:gd name="connsiteX6" fmla="*/ 243600 w 1021977"/>
              <a:gd name="connsiteY6" fmla="*/ 3185663 h 3556053"/>
              <a:gd name="connsiteX7" fmla="*/ 249955 w 1021977"/>
              <a:gd name="connsiteY7" fmla="*/ 305608 h 3556053"/>
              <a:gd name="connsiteX0" fmla="*/ 249955 w 1021977"/>
              <a:gd name="connsiteY0" fmla="*/ 359396 h 3609841"/>
              <a:gd name="connsiteX1" fmla="*/ 0 w 1021977"/>
              <a:gd name="connsiteY1" fmla="*/ 215153 h 3609841"/>
              <a:gd name="connsiteX2" fmla="*/ 519953 w 1021977"/>
              <a:gd name="connsiteY2" fmla="*/ 0 h 3609841"/>
              <a:gd name="connsiteX3" fmla="*/ 1021977 w 1021977"/>
              <a:gd name="connsiteY3" fmla="*/ 824754 h 3609841"/>
              <a:gd name="connsiteX4" fmla="*/ 799185 w 1021977"/>
              <a:gd name="connsiteY4" fmla="*/ 667828 h 3609841"/>
              <a:gd name="connsiteX5" fmla="*/ 799185 w 1021977"/>
              <a:gd name="connsiteY5" fmla="*/ 3609841 h 3609841"/>
              <a:gd name="connsiteX6" fmla="*/ 243600 w 1021977"/>
              <a:gd name="connsiteY6" fmla="*/ 3239451 h 3609841"/>
              <a:gd name="connsiteX7" fmla="*/ 249955 w 1021977"/>
              <a:gd name="connsiteY7" fmla="*/ 359396 h 3609841"/>
              <a:gd name="connsiteX0" fmla="*/ 249955 w 1021977"/>
              <a:gd name="connsiteY0" fmla="*/ 520761 h 3771206"/>
              <a:gd name="connsiteX1" fmla="*/ 0 w 1021977"/>
              <a:gd name="connsiteY1" fmla="*/ 376518 h 3771206"/>
              <a:gd name="connsiteX2" fmla="*/ 537882 w 1021977"/>
              <a:gd name="connsiteY2" fmla="*/ 0 h 3771206"/>
              <a:gd name="connsiteX3" fmla="*/ 1021977 w 1021977"/>
              <a:gd name="connsiteY3" fmla="*/ 986119 h 3771206"/>
              <a:gd name="connsiteX4" fmla="*/ 799185 w 1021977"/>
              <a:gd name="connsiteY4" fmla="*/ 829193 h 3771206"/>
              <a:gd name="connsiteX5" fmla="*/ 799185 w 1021977"/>
              <a:gd name="connsiteY5" fmla="*/ 3771206 h 3771206"/>
              <a:gd name="connsiteX6" fmla="*/ 243600 w 1021977"/>
              <a:gd name="connsiteY6" fmla="*/ 3400816 h 3771206"/>
              <a:gd name="connsiteX7" fmla="*/ 249955 w 1021977"/>
              <a:gd name="connsiteY7" fmla="*/ 520761 h 377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1977" h="3771206">
                <a:moveTo>
                  <a:pt x="249955" y="520761"/>
                </a:moveTo>
                <a:lnTo>
                  <a:pt x="0" y="376518"/>
                </a:lnTo>
                <a:lnTo>
                  <a:pt x="537882" y="0"/>
                </a:lnTo>
                <a:lnTo>
                  <a:pt x="1021977" y="986119"/>
                </a:lnTo>
                <a:lnTo>
                  <a:pt x="799185" y="829193"/>
                </a:lnTo>
                <a:lnTo>
                  <a:pt x="799185" y="3771206"/>
                </a:lnTo>
                <a:lnTo>
                  <a:pt x="243600" y="3400816"/>
                </a:lnTo>
                <a:cubicBezTo>
                  <a:pt x="239742" y="2297363"/>
                  <a:pt x="253813" y="1624214"/>
                  <a:pt x="249955" y="520761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  <a:alpha val="66000"/>
                </a:sysClr>
              </a:gs>
              <a:gs pos="50000">
                <a:sysClr val="window" lastClr="FFFFFF">
                  <a:alpha val="26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6600000" scaled="0"/>
          </a:gradFill>
          <a:ln w="127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71" name="任意多边形 170"/>
          <p:cNvSpPr/>
          <p:nvPr/>
        </p:nvSpPr>
        <p:spPr>
          <a:xfrm>
            <a:off x="3995738" y="1736626"/>
            <a:ext cx="0" cy="1311275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311215">
                <a:moveTo>
                  <a:pt x="0" y="1311215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72" name="任意多边形 171"/>
          <p:cNvSpPr/>
          <p:nvPr/>
        </p:nvSpPr>
        <p:spPr>
          <a:xfrm>
            <a:off x="4695825" y="1960463"/>
            <a:ext cx="0" cy="1035050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  <a:gd name="connsiteX0" fmla="*/ 0 w 0"/>
              <a:gd name="connsiteY0" fmla="*/ 7895 h 7895"/>
              <a:gd name="connsiteX1" fmla="*/ 0 w 0"/>
              <a:gd name="connsiteY1" fmla="*/ 0 h 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895">
                <a:moveTo>
                  <a:pt x="0" y="7895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73" name="任意多边形 172"/>
          <p:cNvSpPr/>
          <p:nvPr/>
        </p:nvSpPr>
        <p:spPr>
          <a:xfrm>
            <a:off x="5927725" y="2331938"/>
            <a:ext cx="0" cy="463550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  <a:gd name="connsiteX0" fmla="*/ 0 w 0"/>
              <a:gd name="connsiteY0" fmla="*/ 3539 h 3539"/>
              <a:gd name="connsiteX1" fmla="*/ 0 w 0"/>
              <a:gd name="connsiteY1" fmla="*/ 0 h 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539">
                <a:moveTo>
                  <a:pt x="0" y="3539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74" name="任意多边形 173"/>
          <p:cNvSpPr/>
          <p:nvPr/>
        </p:nvSpPr>
        <p:spPr>
          <a:xfrm flipH="1">
            <a:off x="5316538" y="2203351"/>
            <a:ext cx="46037" cy="700087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  <a:gd name="connsiteX0" fmla="*/ 0 w 0"/>
              <a:gd name="connsiteY0" fmla="*/ 3539 h 3539"/>
              <a:gd name="connsiteX1" fmla="*/ 0 w 0"/>
              <a:gd name="connsiteY1" fmla="*/ 0 h 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539">
                <a:moveTo>
                  <a:pt x="0" y="3539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75" name="TextBox 1037"/>
          <p:cNvSpPr txBox="1">
            <a:spLocks noChangeArrowheads="1"/>
          </p:cNvSpPr>
          <p:nvPr/>
        </p:nvSpPr>
        <p:spPr bwMode="auto">
          <a:xfrm rot="2449027">
            <a:off x="2576513" y="5352951"/>
            <a:ext cx="646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76" name="TextBox 437"/>
          <p:cNvSpPr txBox="1">
            <a:spLocks noChangeArrowheads="1"/>
          </p:cNvSpPr>
          <p:nvPr/>
        </p:nvSpPr>
        <p:spPr bwMode="auto">
          <a:xfrm>
            <a:off x="4411663" y="1582638"/>
            <a:ext cx="595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77" name="TextBox 438"/>
          <p:cNvSpPr txBox="1">
            <a:spLocks noChangeArrowheads="1"/>
          </p:cNvSpPr>
          <p:nvPr/>
        </p:nvSpPr>
        <p:spPr bwMode="auto">
          <a:xfrm>
            <a:off x="5092700" y="1833463"/>
            <a:ext cx="5953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78" name="TextBox 439"/>
          <p:cNvSpPr txBox="1">
            <a:spLocks noChangeArrowheads="1"/>
          </p:cNvSpPr>
          <p:nvPr/>
        </p:nvSpPr>
        <p:spPr bwMode="auto">
          <a:xfrm>
            <a:off x="5654675" y="1996976"/>
            <a:ext cx="595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79" name="TextBox 440"/>
          <p:cNvSpPr txBox="1">
            <a:spLocks noChangeArrowheads="1"/>
          </p:cNvSpPr>
          <p:nvPr/>
        </p:nvSpPr>
        <p:spPr bwMode="auto">
          <a:xfrm>
            <a:off x="3709988" y="1412776"/>
            <a:ext cx="5953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141453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10"/>
          <p:cNvSpPr>
            <a:spLocks noChangeArrowheads="1"/>
          </p:cNvSpPr>
          <p:nvPr/>
        </p:nvSpPr>
        <p:spPr bwMode="auto">
          <a:xfrm>
            <a:off x="1376643" y="5563197"/>
            <a:ext cx="4923549" cy="87607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grpSp>
        <p:nvGrpSpPr>
          <p:cNvPr id="38" name="组合 22"/>
          <p:cNvGrpSpPr>
            <a:grpSpLocks/>
          </p:cNvGrpSpPr>
          <p:nvPr/>
        </p:nvGrpSpPr>
        <p:grpSpPr bwMode="auto">
          <a:xfrm>
            <a:off x="2500313" y="895450"/>
            <a:ext cx="3738562" cy="5184775"/>
            <a:chOff x="2393920" y="1055339"/>
            <a:chExt cx="3739458" cy="5183353"/>
          </a:xfrm>
        </p:grpSpPr>
        <p:sp>
          <p:nvSpPr>
            <p:cNvPr id="39" name="任意多边形 38"/>
            <p:cNvSpPr/>
            <p:nvPr/>
          </p:nvSpPr>
          <p:spPr>
            <a:xfrm>
              <a:off x="2871681" y="3442331"/>
              <a:ext cx="2085042" cy="2796361"/>
            </a:xfrm>
            <a:custGeom>
              <a:avLst/>
              <a:gdLst>
                <a:gd name="connsiteX0" fmla="*/ 1595647 w 2114643"/>
                <a:gd name="connsiteY0" fmla="*/ 576 h 2822415"/>
                <a:gd name="connsiteX1" fmla="*/ 1919497 w 2114643"/>
                <a:gd name="connsiteY1" fmla="*/ 219651 h 2822415"/>
                <a:gd name="connsiteX2" fmla="*/ 2100472 w 2114643"/>
                <a:gd name="connsiteY2" fmla="*/ 467301 h 2822415"/>
                <a:gd name="connsiteX3" fmla="*/ 2090947 w 2114643"/>
                <a:gd name="connsiteY3" fmla="*/ 724476 h 2822415"/>
                <a:gd name="connsiteX4" fmla="*/ 1995697 w 2114643"/>
                <a:gd name="connsiteY4" fmla="*/ 943551 h 2822415"/>
                <a:gd name="connsiteX5" fmla="*/ 1805197 w 2114643"/>
                <a:gd name="connsiteY5" fmla="*/ 1181676 h 2822415"/>
                <a:gd name="connsiteX6" fmla="*/ 1643272 w 2114643"/>
                <a:gd name="connsiteY6" fmla="*/ 1305501 h 2822415"/>
                <a:gd name="connsiteX7" fmla="*/ 1567072 w 2114643"/>
                <a:gd name="connsiteY7" fmla="*/ 1457901 h 2822415"/>
                <a:gd name="connsiteX8" fmla="*/ 1538497 w 2114643"/>
                <a:gd name="connsiteY8" fmla="*/ 1753176 h 2822415"/>
                <a:gd name="connsiteX9" fmla="*/ 1490872 w 2114643"/>
                <a:gd name="connsiteY9" fmla="*/ 2105601 h 2822415"/>
                <a:gd name="connsiteX10" fmla="*/ 1357522 w 2114643"/>
                <a:gd name="connsiteY10" fmla="*/ 2486601 h 2822415"/>
                <a:gd name="connsiteX11" fmla="*/ 1062247 w 2114643"/>
                <a:gd name="connsiteY11" fmla="*/ 2762826 h 2822415"/>
                <a:gd name="connsiteX12" fmla="*/ 766972 w 2114643"/>
                <a:gd name="connsiteY12" fmla="*/ 2819976 h 2822415"/>
                <a:gd name="connsiteX13" fmla="*/ 462172 w 2114643"/>
                <a:gd name="connsiteY13" fmla="*/ 2715201 h 2822415"/>
                <a:gd name="connsiteX14" fmla="*/ 4972 w 2114643"/>
                <a:gd name="connsiteY14" fmla="*/ 2467551 h 2822415"/>
                <a:gd name="connsiteX15" fmla="*/ 262147 w 2114643"/>
                <a:gd name="connsiteY15" fmla="*/ 2324676 h 2822415"/>
                <a:gd name="connsiteX16" fmla="*/ 909847 w 2114643"/>
                <a:gd name="connsiteY16" fmla="*/ 1705551 h 2822415"/>
                <a:gd name="connsiteX17" fmla="*/ 1138447 w 2114643"/>
                <a:gd name="connsiteY17" fmla="*/ 1162626 h 2822415"/>
                <a:gd name="connsiteX18" fmla="*/ 1367047 w 2114643"/>
                <a:gd name="connsiteY18" fmla="*/ 705426 h 2822415"/>
                <a:gd name="connsiteX19" fmla="*/ 1586122 w 2114643"/>
                <a:gd name="connsiteY19" fmla="*/ 524451 h 2822415"/>
                <a:gd name="connsiteX20" fmla="*/ 1690897 w 2114643"/>
                <a:gd name="connsiteY20" fmla="*/ 286326 h 2822415"/>
                <a:gd name="connsiteX21" fmla="*/ 1595647 w 2114643"/>
                <a:gd name="connsiteY21" fmla="*/ 576 h 2822415"/>
                <a:gd name="connsiteX0" fmla="*/ 1595647 w 2104475"/>
                <a:gd name="connsiteY0" fmla="*/ 585 h 2822424"/>
                <a:gd name="connsiteX1" fmla="*/ 1919497 w 2104475"/>
                <a:gd name="connsiteY1" fmla="*/ 219660 h 2822424"/>
                <a:gd name="connsiteX2" fmla="*/ 2085342 w 2104475"/>
                <a:gd name="connsiteY2" fmla="*/ 482440 h 2822424"/>
                <a:gd name="connsiteX3" fmla="*/ 2090947 w 2104475"/>
                <a:gd name="connsiteY3" fmla="*/ 724485 h 2822424"/>
                <a:gd name="connsiteX4" fmla="*/ 1995697 w 2104475"/>
                <a:gd name="connsiteY4" fmla="*/ 943560 h 2822424"/>
                <a:gd name="connsiteX5" fmla="*/ 1805197 w 2104475"/>
                <a:gd name="connsiteY5" fmla="*/ 1181685 h 2822424"/>
                <a:gd name="connsiteX6" fmla="*/ 1643272 w 2104475"/>
                <a:gd name="connsiteY6" fmla="*/ 1305510 h 2822424"/>
                <a:gd name="connsiteX7" fmla="*/ 1567072 w 2104475"/>
                <a:gd name="connsiteY7" fmla="*/ 1457910 h 2822424"/>
                <a:gd name="connsiteX8" fmla="*/ 1538497 w 2104475"/>
                <a:gd name="connsiteY8" fmla="*/ 1753185 h 2822424"/>
                <a:gd name="connsiteX9" fmla="*/ 1490872 w 2104475"/>
                <a:gd name="connsiteY9" fmla="*/ 2105610 h 2822424"/>
                <a:gd name="connsiteX10" fmla="*/ 1357522 w 2104475"/>
                <a:gd name="connsiteY10" fmla="*/ 2486610 h 2822424"/>
                <a:gd name="connsiteX11" fmla="*/ 1062247 w 2104475"/>
                <a:gd name="connsiteY11" fmla="*/ 2762835 h 2822424"/>
                <a:gd name="connsiteX12" fmla="*/ 766972 w 2104475"/>
                <a:gd name="connsiteY12" fmla="*/ 2819985 h 2822424"/>
                <a:gd name="connsiteX13" fmla="*/ 462172 w 2104475"/>
                <a:gd name="connsiteY13" fmla="*/ 2715210 h 2822424"/>
                <a:gd name="connsiteX14" fmla="*/ 4972 w 2104475"/>
                <a:gd name="connsiteY14" fmla="*/ 2467560 h 2822424"/>
                <a:gd name="connsiteX15" fmla="*/ 262147 w 2104475"/>
                <a:gd name="connsiteY15" fmla="*/ 2324685 h 2822424"/>
                <a:gd name="connsiteX16" fmla="*/ 909847 w 2104475"/>
                <a:gd name="connsiteY16" fmla="*/ 1705560 h 2822424"/>
                <a:gd name="connsiteX17" fmla="*/ 1138447 w 2104475"/>
                <a:gd name="connsiteY17" fmla="*/ 1162635 h 2822424"/>
                <a:gd name="connsiteX18" fmla="*/ 1367047 w 2104475"/>
                <a:gd name="connsiteY18" fmla="*/ 705435 h 2822424"/>
                <a:gd name="connsiteX19" fmla="*/ 1586122 w 2104475"/>
                <a:gd name="connsiteY19" fmla="*/ 524460 h 2822424"/>
                <a:gd name="connsiteX20" fmla="*/ 1690897 w 2104475"/>
                <a:gd name="connsiteY20" fmla="*/ 286335 h 2822424"/>
                <a:gd name="connsiteX21" fmla="*/ 1595647 w 2104475"/>
                <a:gd name="connsiteY21" fmla="*/ 585 h 282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04475" h="2822424">
                  <a:moveTo>
                    <a:pt x="1595647" y="585"/>
                  </a:moveTo>
                  <a:cubicBezTo>
                    <a:pt x="1633747" y="-10527"/>
                    <a:pt x="1837881" y="139351"/>
                    <a:pt x="1919497" y="219660"/>
                  </a:cubicBezTo>
                  <a:cubicBezTo>
                    <a:pt x="2001113" y="299969"/>
                    <a:pt x="2056767" y="398303"/>
                    <a:pt x="2085342" y="482440"/>
                  </a:cubicBezTo>
                  <a:cubicBezTo>
                    <a:pt x="2113917" y="566577"/>
                    <a:pt x="2105888" y="647632"/>
                    <a:pt x="2090947" y="724485"/>
                  </a:cubicBezTo>
                  <a:cubicBezTo>
                    <a:pt x="2076006" y="801338"/>
                    <a:pt x="2043322" y="867360"/>
                    <a:pt x="1995697" y="943560"/>
                  </a:cubicBezTo>
                  <a:cubicBezTo>
                    <a:pt x="1948072" y="1019760"/>
                    <a:pt x="1863934" y="1121360"/>
                    <a:pt x="1805197" y="1181685"/>
                  </a:cubicBezTo>
                  <a:cubicBezTo>
                    <a:pt x="1746460" y="1242010"/>
                    <a:pt x="1682959" y="1259473"/>
                    <a:pt x="1643272" y="1305510"/>
                  </a:cubicBezTo>
                  <a:cubicBezTo>
                    <a:pt x="1603585" y="1351547"/>
                    <a:pt x="1584534" y="1383298"/>
                    <a:pt x="1567072" y="1457910"/>
                  </a:cubicBezTo>
                  <a:cubicBezTo>
                    <a:pt x="1549610" y="1532522"/>
                    <a:pt x="1551197" y="1645235"/>
                    <a:pt x="1538497" y="1753185"/>
                  </a:cubicBezTo>
                  <a:cubicBezTo>
                    <a:pt x="1525797" y="1861135"/>
                    <a:pt x="1521034" y="1983373"/>
                    <a:pt x="1490872" y="2105610"/>
                  </a:cubicBezTo>
                  <a:cubicBezTo>
                    <a:pt x="1460709" y="2227848"/>
                    <a:pt x="1428959" y="2377073"/>
                    <a:pt x="1357522" y="2486610"/>
                  </a:cubicBezTo>
                  <a:cubicBezTo>
                    <a:pt x="1286084" y="2596148"/>
                    <a:pt x="1160672" y="2707273"/>
                    <a:pt x="1062247" y="2762835"/>
                  </a:cubicBezTo>
                  <a:cubicBezTo>
                    <a:pt x="963822" y="2818398"/>
                    <a:pt x="866984" y="2827923"/>
                    <a:pt x="766972" y="2819985"/>
                  </a:cubicBezTo>
                  <a:cubicBezTo>
                    <a:pt x="666959" y="2812048"/>
                    <a:pt x="589172" y="2773948"/>
                    <a:pt x="462172" y="2715210"/>
                  </a:cubicBezTo>
                  <a:cubicBezTo>
                    <a:pt x="335172" y="2656473"/>
                    <a:pt x="38310" y="2532648"/>
                    <a:pt x="4972" y="2467560"/>
                  </a:cubicBezTo>
                  <a:cubicBezTo>
                    <a:pt x="-28366" y="2402472"/>
                    <a:pt x="111335" y="2451685"/>
                    <a:pt x="262147" y="2324685"/>
                  </a:cubicBezTo>
                  <a:cubicBezTo>
                    <a:pt x="412959" y="2197685"/>
                    <a:pt x="763797" y="1899235"/>
                    <a:pt x="909847" y="1705560"/>
                  </a:cubicBezTo>
                  <a:cubicBezTo>
                    <a:pt x="1055897" y="1511885"/>
                    <a:pt x="1062247" y="1329322"/>
                    <a:pt x="1138447" y="1162635"/>
                  </a:cubicBezTo>
                  <a:cubicBezTo>
                    <a:pt x="1214647" y="995948"/>
                    <a:pt x="1292435" y="811797"/>
                    <a:pt x="1367047" y="705435"/>
                  </a:cubicBezTo>
                  <a:cubicBezTo>
                    <a:pt x="1441659" y="599073"/>
                    <a:pt x="1532147" y="594310"/>
                    <a:pt x="1586122" y="524460"/>
                  </a:cubicBezTo>
                  <a:cubicBezTo>
                    <a:pt x="1640097" y="454610"/>
                    <a:pt x="1684547" y="367297"/>
                    <a:pt x="1690897" y="286335"/>
                  </a:cubicBezTo>
                  <a:cubicBezTo>
                    <a:pt x="1697247" y="205373"/>
                    <a:pt x="1557547" y="11697"/>
                    <a:pt x="1595647" y="5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933"/>
                </a:gs>
                <a:gs pos="47000">
                  <a:srgbClr val="FFCC00"/>
                </a:gs>
                <a:gs pos="100000">
                  <a:srgbClr val="CC3300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393920" y="3322951"/>
              <a:ext cx="2328329" cy="2734048"/>
            </a:xfrm>
            <a:custGeom>
              <a:avLst/>
              <a:gdLst>
                <a:gd name="connsiteX0" fmla="*/ 1506361 w 2350030"/>
                <a:gd name="connsiteY0" fmla="*/ 1086 h 2753837"/>
                <a:gd name="connsiteX1" fmla="*/ 2020711 w 2350030"/>
                <a:gd name="connsiteY1" fmla="*/ 86811 h 2753837"/>
                <a:gd name="connsiteX2" fmla="*/ 2315986 w 2350030"/>
                <a:gd name="connsiteY2" fmla="*/ 410661 h 2753837"/>
                <a:gd name="connsiteX3" fmla="*/ 2306461 w 2350030"/>
                <a:gd name="connsiteY3" fmla="*/ 772611 h 2753837"/>
                <a:gd name="connsiteX4" fmla="*/ 1982611 w 2350030"/>
                <a:gd name="connsiteY4" fmla="*/ 1153611 h 2753837"/>
                <a:gd name="connsiteX5" fmla="*/ 1849261 w 2350030"/>
                <a:gd name="connsiteY5" fmla="*/ 1315536 h 2753837"/>
                <a:gd name="connsiteX6" fmla="*/ 1763536 w 2350030"/>
                <a:gd name="connsiteY6" fmla="*/ 1572711 h 2753837"/>
                <a:gd name="connsiteX7" fmla="*/ 1744486 w 2350030"/>
                <a:gd name="connsiteY7" fmla="*/ 1925136 h 2753837"/>
                <a:gd name="connsiteX8" fmla="*/ 1658761 w 2350030"/>
                <a:gd name="connsiteY8" fmla="*/ 2258511 h 2753837"/>
                <a:gd name="connsiteX9" fmla="*/ 1420636 w 2350030"/>
                <a:gd name="connsiteY9" fmla="*/ 2601411 h 2753837"/>
                <a:gd name="connsiteX10" fmla="*/ 1058686 w 2350030"/>
                <a:gd name="connsiteY10" fmla="*/ 2753811 h 2753837"/>
                <a:gd name="connsiteX11" fmla="*/ 525286 w 2350030"/>
                <a:gd name="connsiteY11" fmla="*/ 2610936 h 2753837"/>
                <a:gd name="connsiteX12" fmla="*/ 172861 w 2350030"/>
                <a:gd name="connsiteY12" fmla="*/ 2306136 h 2753837"/>
                <a:gd name="connsiteX13" fmla="*/ 10936 w 2350030"/>
                <a:gd name="connsiteY13" fmla="*/ 2001336 h 2753837"/>
                <a:gd name="connsiteX14" fmla="*/ 39511 w 2350030"/>
                <a:gd name="connsiteY14" fmla="*/ 1658436 h 2753837"/>
                <a:gd name="connsiteX15" fmla="*/ 239536 w 2350030"/>
                <a:gd name="connsiteY15" fmla="*/ 1315536 h 2753837"/>
                <a:gd name="connsiteX16" fmla="*/ 611011 w 2350030"/>
                <a:gd name="connsiteY16" fmla="*/ 1029786 h 2753837"/>
                <a:gd name="connsiteX17" fmla="*/ 820561 w 2350030"/>
                <a:gd name="connsiteY17" fmla="*/ 858336 h 2753837"/>
                <a:gd name="connsiteX18" fmla="*/ 982486 w 2350030"/>
                <a:gd name="connsiteY18" fmla="*/ 496386 h 2753837"/>
                <a:gd name="connsiteX19" fmla="*/ 1163461 w 2350030"/>
                <a:gd name="connsiteY19" fmla="*/ 201111 h 2753837"/>
                <a:gd name="connsiteX20" fmla="*/ 1373011 w 2350030"/>
                <a:gd name="connsiteY20" fmla="*/ 48711 h 2753837"/>
                <a:gd name="connsiteX21" fmla="*/ 1506361 w 2350030"/>
                <a:gd name="connsiteY21" fmla="*/ 1086 h 2753837"/>
                <a:gd name="connsiteX0" fmla="*/ 1616648 w 2350030"/>
                <a:gd name="connsiteY0" fmla="*/ 974 h 2759530"/>
                <a:gd name="connsiteX1" fmla="*/ 2020711 w 2350030"/>
                <a:gd name="connsiteY1" fmla="*/ 92504 h 2759530"/>
                <a:gd name="connsiteX2" fmla="*/ 2315986 w 2350030"/>
                <a:gd name="connsiteY2" fmla="*/ 416354 h 2759530"/>
                <a:gd name="connsiteX3" fmla="*/ 2306461 w 2350030"/>
                <a:gd name="connsiteY3" fmla="*/ 778304 h 2759530"/>
                <a:gd name="connsiteX4" fmla="*/ 1982611 w 2350030"/>
                <a:gd name="connsiteY4" fmla="*/ 1159304 h 2759530"/>
                <a:gd name="connsiteX5" fmla="*/ 1849261 w 2350030"/>
                <a:gd name="connsiteY5" fmla="*/ 1321229 h 2759530"/>
                <a:gd name="connsiteX6" fmla="*/ 1763536 w 2350030"/>
                <a:gd name="connsiteY6" fmla="*/ 1578404 h 2759530"/>
                <a:gd name="connsiteX7" fmla="*/ 1744486 w 2350030"/>
                <a:gd name="connsiteY7" fmla="*/ 1930829 h 2759530"/>
                <a:gd name="connsiteX8" fmla="*/ 1658761 w 2350030"/>
                <a:gd name="connsiteY8" fmla="*/ 2264204 h 2759530"/>
                <a:gd name="connsiteX9" fmla="*/ 1420636 w 2350030"/>
                <a:gd name="connsiteY9" fmla="*/ 2607104 h 2759530"/>
                <a:gd name="connsiteX10" fmla="*/ 1058686 w 2350030"/>
                <a:gd name="connsiteY10" fmla="*/ 2759504 h 2759530"/>
                <a:gd name="connsiteX11" fmla="*/ 525286 w 2350030"/>
                <a:gd name="connsiteY11" fmla="*/ 2616629 h 2759530"/>
                <a:gd name="connsiteX12" fmla="*/ 172861 w 2350030"/>
                <a:gd name="connsiteY12" fmla="*/ 2311829 h 2759530"/>
                <a:gd name="connsiteX13" fmla="*/ 10936 w 2350030"/>
                <a:gd name="connsiteY13" fmla="*/ 2007029 h 2759530"/>
                <a:gd name="connsiteX14" fmla="*/ 39511 w 2350030"/>
                <a:gd name="connsiteY14" fmla="*/ 1664129 h 2759530"/>
                <a:gd name="connsiteX15" fmla="*/ 239536 w 2350030"/>
                <a:gd name="connsiteY15" fmla="*/ 1321229 h 2759530"/>
                <a:gd name="connsiteX16" fmla="*/ 611011 w 2350030"/>
                <a:gd name="connsiteY16" fmla="*/ 1035479 h 2759530"/>
                <a:gd name="connsiteX17" fmla="*/ 820561 w 2350030"/>
                <a:gd name="connsiteY17" fmla="*/ 864029 h 2759530"/>
                <a:gd name="connsiteX18" fmla="*/ 982486 w 2350030"/>
                <a:gd name="connsiteY18" fmla="*/ 502079 h 2759530"/>
                <a:gd name="connsiteX19" fmla="*/ 1163461 w 2350030"/>
                <a:gd name="connsiteY19" fmla="*/ 206804 h 2759530"/>
                <a:gd name="connsiteX20" fmla="*/ 1373011 w 2350030"/>
                <a:gd name="connsiteY20" fmla="*/ 54404 h 2759530"/>
                <a:gd name="connsiteX21" fmla="*/ 1616648 w 2350030"/>
                <a:gd name="connsiteY21" fmla="*/ 974 h 275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50030" h="2759530">
                  <a:moveTo>
                    <a:pt x="1616648" y="974"/>
                  </a:moveTo>
                  <a:cubicBezTo>
                    <a:pt x="1724598" y="7324"/>
                    <a:pt x="1904155" y="23274"/>
                    <a:pt x="2020711" y="92504"/>
                  </a:cubicBezTo>
                  <a:cubicBezTo>
                    <a:pt x="2137267" y="161734"/>
                    <a:pt x="2268361" y="302054"/>
                    <a:pt x="2315986" y="416354"/>
                  </a:cubicBezTo>
                  <a:cubicBezTo>
                    <a:pt x="2363611" y="530654"/>
                    <a:pt x="2362023" y="654479"/>
                    <a:pt x="2306461" y="778304"/>
                  </a:cubicBezTo>
                  <a:cubicBezTo>
                    <a:pt x="2250899" y="902129"/>
                    <a:pt x="2058811" y="1068817"/>
                    <a:pt x="1982611" y="1159304"/>
                  </a:cubicBezTo>
                  <a:cubicBezTo>
                    <a:pt x="1906411" y="1249791"/>
                    <a:pt x="1885774" y="1251379"/>
                    <a:pt x="1849261" y="1321229"/>
                  </a:cubicBezTo>
                  <a:cubicBezTo>
                    <a:pt x="1812748" y="1391079"/>
                    <a:pt x="1780998" y="1476804"/>
                    <a:pt x="1763536" y="1578404"/>
                  </a:cubicBezTo>
                  <a:cubicBezTo>
                    <a:pt x="1746074" y="1680004"/>
                    <a:pt x="1761948" y="1816529"/>
                    <a:pt x="1744486" y="1930829"/>
                  </a:cubicBezTo>
                  <a:cubicBezTo>
                    <a:pt x="1727024" y="2045129"/>
                    <a:pt x="1712736" y="2151492"/>
                    <a:pt x="1658761" y="2264204"/>
                  </a:cubicBezTo>
                  <a:cubicBezTo>
                    <a:pt x="1604786" y="2376916"/>
                    <a:pt x="1520649" y="2524554"/>
                    <a:pt x="1420636" y="2607104"/>
                  </a:cubicBezTo>
                  <a:cubicBezTo>
                    <a:pt x="1320623" y="2689654"/>
                    <a:pt x="1207911" y="2757917"/>
                    <a:pt x="1058686" y="2759504"/>
                  </a:cubicBezTo>
                  <a:cubicBezTo>
                    <a:pt x="909461" y="2761092"/>
                    <a:pt x="672923" y="2691242"/>
                    <a:pt x="525286" y="2616629"/>
                  </a:cubicBezTo>
                  <a:cubicBezTo>
                    <a:pt x="377648" y="2542017"/>
                    <a:pt x="258586" y="2413429"/>
                    <a:pt x="172861" y="2311829"/>
                  </a:cubicBezTo>
                  <a:cubicBezTo>
                    <a:pt x="87136" y="2210229"/>
                    <a:pt x="33161" y="2114979"/>
                    <a:pt x="10936" y="2007029"/>
                  </a:cubicBezTo>
                  <a:cubicBezTo>
                    <a:pt x="-11289" y="1899079"/>
                    <a:pt x="1411" y="1778429"/>
                    <a:pt x="39511" y="1664129"/>
                  </a:cubicBezTo>
                  <a:cubicBezTo>
                    <a:pt x="77611" y="1549829"/>
                    <a:pt x="144286" y="1426004"/>
                    <a:pt x="239536" y="1321229"/>
                  </a:cubicBezTo>
                  <a:cubicBezTo>
                    <a:pt x="334786" y="1216454"/>
                    <a:pt x="514174" y="1111679"/>
                    <a:pt x="611011" y="1035479"/>
                  </a:cubicBezTo>
                  <a:cubicBezTo>
                    <a:pt x="707848" y="959279"/>
                    <a:pt x="758649" y="952929"/>
                    <a:pt x="820561" y="864029"/>
                  </a:cubicBezTo>
                  <a:cubicBezTo>
                    <a:pt x="882473" y="775129"/>
                    <a:pt x="925336" y="611617"/>
                    <a:pt x="982486" y="502079"/>
                  </a:cubicBezTo>
                  <a:cubicBezTo>
                    <a:pt x="1039636" y="392541"/>
                    <a:pt x="1098373" y="281417"/>
                    <a:pt x="1163461" y="206804"/>
                  </a:cubicBezTo>
                  <a:cubicBezTo>
                    <a:pt x="1228548" y="132192"/>
                    <a:pt x="1297480" y="88709"/>
                    <a:pt x="1373011" y="54404"/>
                  </a:cubicBezTo>
                  <a:cubicBezTo>
                    <a:pt x="1448542" y="20099"/>
                    <a:pt x="1508698" y="-5376"/>
                    <a:pt x="1616648" y="97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FFCC00"/>
                </a:gs>
                <a:gs pos="0">
                  <a:srgbClr val="FFFF00"/>
                </a:gs>
                <a:gs pos="100000">
                  <a:srgbClr val="CC6600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848054" y="4802398"/>
              <a:ext cx="906679" cy="612607"/>
            </a:xfrm>
            <a:custGeom>
              <a:avLst/>
              <a:gdLst>
                <a:gd name="connsiteX0" fmla="*/ 0 w 914400"/>
                <a:gd name="connsiteY0" fmla="*/ 152400 h 619125"/>
                <a:gd name="connsiteX1" fmla="*/ 104775 w 914400"/>
                <a:gd name="connsiteY1" fmla="*/ 0 h 619125"/>
                <a:gd name="connsiteX2" fmla="*/ 914400 w 914400"/>
                <a:gd name="connsiteY2" fmla="*/ 428625 h 619125"/>
                <a:gd name="connsiteX3" fmla="*/ 800100 w 914400"/>
                <a:gd name="connsiteY3" fmla="*/ 619125 h 619125"/>
                <a:gd name="connsiteX4" fmla="*/ 0 w 914400"/>
                <a:gd name="connsiteY4" fmla="*/ 1524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619125">
                  <a:moveTo>
                    <a:pt x="0" y="152400"/>
                  </a:moveTo>
                  <a:lnTo>
                    <a:pt x="104775" y="0"/>
                  </a:lnTo>
                  <a:lnTo>
                    <a:pt x="914400" y="428625"/>
                  </a:lnTo>
                  <a:lnTo>
                    <a:pt x="800100" y="619125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26150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648346" y="3886662"/>
              <a:ext cx="454134" cy="480880"/>
            </a:xfrm>
            <a:prstGeom prst="ellipse">
              <a:avLst/>
            </a:prstGeom>
            <a:solidFill>
              <a:srgbClr val="26150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4058019" y="1237851"/>
              <a:ext cx="2008668" cy="2851956"/>
            </a:xfrm>
            <a:custGeom>
              <a:avLst/>
              <a:gdLst>
                <a:gd name="connsiteX0" fmla="*/ 2007704 w 2007704"/>
                <a:gd name="connsiteY0" fmla="*/ 0 h 2852530"/>
                <a:gd name="connsiteX1" fmla="*/ 1997765 w 2007704"/>
                <a:gd name="connsiteY1" fmla="*/ 149087 h 2852530"/>
                <a:gd name="connsiteX2" fmla="*/ 1550504 w 2007704"/>
                <a:gd name="connsiteY2" fmla="*/ 685800 h 2852530"/>
                <a:gd name="connsiteX3" fmla="*/ 1421296 w 2007704"/>
                <a:gd name="connsiteY3" fmla="*/ 745435 h 2852530"/>
                <a:gd name="connsiteX4" fmla="*/ 29817 w 2007704"/>
                <a:gd name="connsiteY4" fmla="*/ 2852530 h 2852530"/>
                <a:gd name="connsiteX5" fmla="*/ 0 w 2007704"/>
                <a:gd name="connsiteY5" fmla="*/ 2763078 h 2852530"/>
                <a:gd name="connsiteX6" fmla="*/ 1381539 w 2007704"/>
                <a:gd name="connsiteY6" fmla="*/ 626165 h 2852530"/>
                <a:gd name="connsiteX7" fmla="*/ 2007704 w 2007704"/>
                <a:gd name="connsiteY7" fmla="*/ 0 h 285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7704" h="2852530">
                  <a:moveTo>
                    <a:pt x="2007704" y="0"/>
                  </a:moveTo>
                  <a:lnTo>
                    <a:pt x="1997765" y="149087"/>
                  </a:lnTo>
                  <a:lnTo>
                    <a:pt x="1550504" y="685800"/>
                  </a:lnTo>
                  <a:lnTo>
                    <a:pt x="1421296" y="745435"/>
                  </a:lnTo>
                  <a:lnTo>
                    <a:pt x="29817" y="2852530"/>
                  </a:lnTo>
                  <a:lnTo>
                    <a:pt x="0" y="2763078"/>
                  </a:lnTo>
                  <a:lnTo>
                    <a:pt x="1381539" y="626165"/>
                  </a:lnTo>
                  <a:lnTo>
                    <a:pt x="2007704" y="0"/>
                  </a:lnTo>
                  <a:close/>
                </a:path>
              </a:pathLst>
            </a:custGeom>
            <a:solidFill>
              <a:srgbClr val="80470E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819837" y="1055339"/>
              <a:ext cx="2246850" cy="3020183"/>
            </a:xfrm>
            <a:custGeom>
              <a:avLst/>
              <a:gdLst>
                <a:gd name="connsiteX0" fmla="*/ 0 w 2266950"/>
                <a:gd name="connsiteY0" fmla="*/ 2876550 h 3048000"/>
                <a:gd name="connsiteX1" fmla="*/ 1485900 w 2266950"/>
                <a:gd name="connsiteY1" fmla="*/ 657225 h 3048000"/>
                <a:gd name="connsiteX2" fmla="*/ 1933575 w 2266950"/>
                <a:gd name="connsiteY2" fmla="*/ 0 h 3048000"/>
                <a:gd name="connsiteX3" fmla="*/ 2038350 w 2266950"/>
                <a:gd name="connsiteY3" fmla="*/ 38100 h 3048000"/>
                <a:gd name="connsiteX4" fmla="*/ 2076450 w 2266950"/>
                <a:gd name="connsiteY4" fmla="*/ 28575 h 3048000"/>
                <a:gd name="connsiteX5" fmla="*/ 2124075 w 2266950"/>
                <a:gd name="connsiteY5" fmla="*/ 76200 h 3048000"/>
                <a:gd name="connsiteX6" fmla="*/ 2162175 w 2266950"/>
                <a:gd name="connsiteY6" fmla="*/ 47625 h 3048000"/>
                <a:gd name="connsiteX7" fmla="*/ 2266950 w 2266950"/>
                <a:gd name="connsiteY7" fmla="*/ 180975 h 3048000"/>
                <a:gd name="connsiteX8" fmla="*/ 1733550 w 2266950"/>
                <a:gd name="connsiteY8" fmla="*/ 800100 h 3048000"/>
                <a:gd name="connsiteX9" fmla="*/ 1733550 w 2266950"/>
                <a:gd name="connsiteY9" fmla="*/ 800100 h 3048000"/>
                <a:gd name="connsiteX10" fmla="*/ 1657350 w 2266950"/>
                <a:gd name="connsiteY10" fmla="*/ 838200 h 3048000"/>
                <a:gd name="connsiteX11" fmla="*/ 247650 w 2266950"/>
                <a:gd name="connsiteY11" fmla="*/ 3048000 h 3048000"/>
                <a:gd name="connsiteX12" fmla="*/ 228600 w 2266950"/>
                <a:gd name="connsiteY12" fmla="*/ 2952750 h 3048000"/>
                <a:gd name="connsiteX13" fmla="*/ 152400 w 2266950"/>
                <a:gd name="connsiteY13" fmla="*/ 2895600 h 3048000"/>
                <a:gd name="connsiteX14" fmla="*/ 0 w 2266950"/>
                <a:gd name="connsiteY14" fmla="*/ 2876550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66950" h="3048000">
                  <a:moveTo>
                    <a:pt x="0" y="2876550"/>
                  </a:moveTo>
                  <a:lnTo>
                    <a:pt x="1485900" y="657225"/>
                  </a:lnTo>
                  <a:lnTo>
                    <a:pt x="1933575" y="0"/>
                  </a:lnTo>
                  <a:lnTo>
                    <a:pt x="2038350" y="38100"/>
                  </a:lnTo>
                  <a:lnTo>
                    <a:pt x="2076450" y="28575"/>
                  </a:lnTo>
                  <a:lnTo>
                    <a:pt x="2124075" y="76200"/>
                  </a:lnTo>
                  <a:lnTo>
                    <a:pt x="2162175" y="47625"/>
                  </a:lnTo>
                  <a:lnTo>
                    <a:pt x="2266950" y="180975"/>
                  </a:lnTo>
                  <a:lnTo>
                    <a:pt x="1733550" y="800100"/>
                  </a:lnTo>
                  <a:lnTo>
                    <a:pt x="1733550" y="800100"/>
                  </a:lnTo>
                  <a:lnTo>
                    <a:pt x="1657350" y="838200"/>
                  </a:lnTo>
                  <a:lnTo>
                    <a:pt x="247650" y="3048000"/>
                  </a:lnTo>
                  <a:lnTo>
                    <a:pt x="228600" y="2952750"/>
                  </a:lnTo>
                  <a:lnTo>
                    <a:pt x="152400" y="2895600"/>
                  </a:lnTo>
                  <a:lnTo>
                    <a:pt x="0" y="2876550"/>
                  </a:lnTo>
                  <a:close/>
                </a:path>
              </a:pathLst>
            </a:custGeom>
            <a:solidFill>
              <a:srgbClr val="482808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124345" y="1529871"/>
              <a:ext cx="2327833" cy="3475671"/>
            </a:xfrm>
            <a:custGeom>
              <a:avLst/>
              <a:gdLst>
                <a:gd name="connsiteX0" fmla="*/ 2425147 w 2425147"/>
                <a:gd name="connsiteY0" fmla="*/ 0 h 3647660"/>
                <a:gd name="connsiteX1" fmla="*/ 2405269 w 2425147"/>
                <a:gd name="connsiteY1" fmla="*/ 109330 h 3647660"/>
                <a:gd name="connsiteX2" fmla="*/ 0 w 2425147"/>
                <a:gd name="connsiteY2" fmla="*/ 3647660 h 3647660"/>
                <a:gd name="connsiteX0" fmla="*/ 2425147 w 2425147"/>
                <a:gd name="connsiteY0" fmla="*/ 0 h 3647660"/>
                <a:gd name="connsiteX1" fmla="*/ 2328079 w 2425147"/>
                <a:gd name="connsiteY1" fmla="*/ 234021 h 3647660"/>
                <a:gd name="connsiteX2" fmla="*/ 0 w 2425147"/>
                <a:gd name="connsiteY2" fmla="*/ 3647660 h 3647660"/>
                <a:gd name="connsiteX0" fmla="*/ 2306394 w 2328079"/>
                <a:gd name="connsiteY0" fmla="*/ 0 h 3493280"/>
                <a:gd name="connsiteX1" fmla="*/ 2328079 w 2328079"/>
                <a:gd name="connsiteY1" fmla="*/ 79641 h 3493280"/>
                <a:gd name="connsiteX2" fmla="*/ 0 w 2328079"/>
                <a:gd name="connsiteY2" fmla="*/ 3493280 h 3493280"/>
                <a:gd name="connsiteX0" fmla="*/ 2288581 w 2328079"/>
                <a:gd name="connsiteY0" fmla="*/ 0 h 3475467"/>
                <a:gd name="connsiteX1" fmla="*/ 2328079 w 2328079"/>
                <a:gd name="connsiteY1" fmla="*/ 61828 h 3475467"/>
                <a:gd name="connsiteX2" fmla="*/ 0 w 2328079"/>
                <a:gd name="connsiteY2" fmla="*/ 3475467 h 347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8079" h="3475467">
                  <a:moveTo>
                    <a:pt x="2288581" y="0"/>
                  </a:moveTo>
                  <a:lnTo>
                    <a:pt x="2328079" y="61828"/>
                  </a:lnTo>
                  <a:lnTo>
                    <a:pt x="0" y="3475467"/>
                  </a:lnTo>
                </a:path>
              </a:pathLst>
            </a:custGeom>
            <a:noFill/>
            <a:ln w="190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353000" y="1745712"/>
              <a:ext cx="2256378" cy="3378861"/>
            </a:xfrm>
            <a:custGeom>
              <a:avLst/>
              <a:gdLst>
                <a:gd name="connsiteX0" fmla="*/ 2345634 w 2345634"/>
                <a:gd name="connsiteY0" fmla="*/ 0 h 3488635"/>
                <a:gd name="connsiteX1" fmla="*/ 2156791 w 2345634"/>
                <a:gd name="connsiteY1" fmla="*/ 89452 h 3488635"/>
                <a:gd name="connsiteX2" fmla="*/ 0 w 2345634"/>
                <a:gd name="connsiteY2" fmla="*/ 3488635 h 3488635"/>
                <a:gd name="connsiteX0" fmla="*/ 2345634 w 2345634"/>
                <a:gd name="connsiteY0" fmla="*/ 0 h 3488635"/>
                <a:gd name="connsiteX1" fmla="*/ 2196547 w 2345634"/>
                <a:gd name="connsiteY1" fmla="*/ 109330 h 3488635"/>
                <a:gd name="connsiteX2" fmla="*/ 0 w 2345634"/>
                <a:gd name="connsiteY2" fmla="*/ 3488635 h 3488635"/>
                <a:gd name="connsiteX0" fmla="*/ 2256569 w 2256569"/>
                <a:gd name="connsiteY0" fmla="*/ 21299 h 3379305"/>
                <a:gd name="connsiteX1" fmla="*/ 2196547 w 2256569"/>
                <a:gd name="connsiteY1" fmla="*/ 0 h 3379305"/>
                <a:gd name="connsiteX2" fmla="*/ 0 w 2256569"/>
                <a:gd name="connsiteY2" fmla="*/ 3379305 h 337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6569" h="3379305">
                  <a:moveTo>
                    <a:pt x="2256569" y="21299"/>
                  </a:moveTo>
                  <a:lnTo>
                    <a:pt x="2196547" y="0"/>
                  </a:lnTo>
                  <a:lnTo>
                    <a:pt x="0" y="3379305"/>
                  </a:lnTo>
                </a:path>
              </a:pathLst>
            </a:custGeom>
            <a:noFill/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173569" y="1334662"/>
              <a:ext cx="2424694" cy="3699447"/>
            </a:xfrm>
            <a:custGeom>
              <a:avLst/>
              <a:gdLst>
                <a:gd name="connsiteX0" fmla="*/ 2425148 w 2425148"/>
                <a:gd name="connsiteY0" fmla="*/ 0 h 3776870"/>
                <a:gd name="connsiteX1" fmla="*/ 2425148 w 2425148"/>
                <a:gd name="connsiteY1" fmla="*/ 178905 h 3776870"/>
                <a:gd name="connsiteX2" fmla="*/ 0 w 2425148"/>
                <a:gd name="connsiteY2" fmla="*/ 3776870 h 3776870"/>
                <a:gd name="connsiteX0" fmla="*/ 2395460 w 2425148"/>
                <a:gd name="connsiteY0" fmla="*/ 0 h 3699680"/>
                <a:gd name="connsiteX1" fmla="*/ 2425148 w 2425148"/>
                <a:gd name="connsiteY1" fmla="*/ 101715 h 3699680"/>
                <a:gd name="connsiteX2" fmla="*/ 0 w 2425148"/>
                <a:gd name="connsiteY2" fmla="*/ 3699680 h 369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5148" h="3699680">
                  <a:moveTo>
                    <a:pt x="2395460" y="0"/>
                  </a:moveTo>
                  <a:lnTo>
                    <a:pt x="2425148" y="101715"/>
                  </a:lnTo>
                  <a:lnTo>
                    <a:pt x="0" y="3699680"/>
                  </a:lnTo>
                </a:path>
              </a:pathLst>
            </a:cu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303775" y="1571134"/>
              <a:ext cx="2465979" cy="3523283"/>
            </a:xfrm>
            <a:custGeom>
              <a:avLst/>
              <a:gdLst>
                <a:gd name="connsiteX0" fmla="*/ 2484783 w 2484783"/>
                <a:gd name="connsiteY0" fmla="*/ 0 h 3558209"/>
                <a:gd name="connsiteX1" fmla="*/ 2206487 w 2484783"/>
                <a:gd name="connsiteY1" fmla="*/ 119269 h 3558209"/>
                <a:gd name="connsiteX2" fmla="*/ 0 w 2484783"/>
                <a:gd name="connsiteY2" fmla="*/ 3558209 h 3558209"/>
                <a:gd name="connsiteX0" fmla="*/ 2484783 w 2484783"/>
                <a:gd name="connsiteY0" fmla="*/ 0 h 3558209"/>
                <a:gd name="connsiteX1" fmla="*/ 2246243 w 2484783"/>
                <a:gd name="connsiteY1" fmla="*/ 119269 h 3558209"/>
                <a:gd name="connsiteX2" fmla="*/ 0 w 2484783"/>
                <a:gd name="connsiteY2" fmla="*/ 3558209 h 3558209"/>
                <a:gd name="connsiteX0" fmla="*/ 2484783 w 2484783"/>
                <a:gd name="connsiteY0" fmla="*/ 0 h 3558209"/>
                <a:gd name="connsiteX1" fmla="*/ 2266122 w 2484783"/>
                <a:gd name="connsiteY1" fmla="*/ 99391 h 3558209"/>
                <a:gd name="connsiteX2" fmla="*/ 0 w 2484783"/>
                <a:gd name="connsiteY2" fmla="*/ 3558209 h 3558209"/>
                <a:gd name="connsiteX0" fmla="*/ 2466970 w 2466970"/>
                <a:gd name="connsiteY0" fmla="*/ 0 h 3522583"/>
                <a:gd name="connsiteX1" fmla="*/ 2266122 w 2466970"/>
                <a:gd name="connsiteY1" fmla="*/ 63765 h 3522583"/>
                <a:gd name="connsiteX2" fmla="*/ 0 w 2466970"/>
                <a:gd name="connsiteY2" fmla="*/ 3522583 h 352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6970" h="3522583">
                  <a:moveTo>
                    <a:pt x="2466970" y="0"/>
                  </a:moveTo>
                  <a:lnTo>
                    <a:pt x="2266122" y="63765"/>
                  </a:lnTo>
                  <a:lnTo>
                    <a:pt x="0" y="3522583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233908" y="1391797"/>
              <a:ext cx="2675579" cy="3662945"/>
            </a:xfrm>
            <a:custGeom>
              <a:avLst/>
              <a:gdLst>
                <a:gd name="connsiteX0" fmla="*/ 2663687 w 2663687"/>
                <a:gd name="connsiteY0" fmla="*/ 0 h 3627783"/>
                <a:gd name="connsiteX1" fmla="*/ 2345635 w 2663687"/>
                <a:gd name="connsiteY1" fmla="*/ 109331 h 3627783"/>
                <a:gd name="connsiteX2" fmla="*/ 0 w 2663687"/>
                <a:gd name="connsiteY2" fmla="*/ 3627783 h 3627783"/>
                <a:gd name="connsiteX0" fmla="*/ 2675562 w 2675562"/>
                <a:gd name="connsiteY0" fmla="*/ 0 h 3663409"/>
                <a:gd name="connsiteX1" fmla="*/ 2345635 w 2675562"/>
                <a:gd name="connsiteY1" fmla="*/ 144957 h 3663409"/>
                <a:gd name="connsiteX2" fmla="*/ 0 w 2675562"/>
                <a:gd name="connsiteY2" fmla="*/ 3663409 h 366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5562" h="3663409">
                  <a:moveTo>
                    <a:pt x="2675562" y="0"/>
                  </a:moveTo>
                  <a:lnTo>
                    <a:pt x="2345635" y="144957"/>
                  </a:lnTo>
                  <a:lnTo>
                    <a:pt x="0" y="3663409"/>
                  </a:lnTo>
                </a:path>
              </a:pathLst>
            </a:custGeom>
            <a:noFill/>
            <a:ln w="190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122549" y="3661900"/>
              <a:ext cx="1600044" cy="2388450"/>
            </a:xfrm>
            <a:custGeom>
              <a:avLst/>
              <a:gdLst>
                <a:gd name="connsiteX0" fmla="*/ 1521674 w 1600044"/>
                <a:gd name="connsiteY0" fmla="*/ 0 h 2388450"/>
                <a:gd name="connsiteX1" fmla="*/ 1598455 w 1600044"/>
                <a:gd name="connsiteY1" fmla="*/ 195444 h 2388450"/>
                <a:gd name="connsiteX2" fmla="*/ 1556574 w 1600044"/>
                <a:gd name="connsiteY2" fmla="*/ 446730 h 2388450"/>
                <a:gd name="connsiteX3" fmla="*/ 1368110 w 1600044"/>
                <a:gd name="connsiteY3" fmla="*/ 670095 h 2388450"/>
                <a:gd name="connsiteX4" fmla="*/ 1144745 w 1600044"/>
                <a:gd name="connsiteY4" fmla="*/ 907420 h 2388450"/>
                <a:gd name="connsiteX5" fmla="*/ 1026083 w 1600044"/>
                <a:gd name="connsiteY5" fmla="*/ 1200586 h 2388450"/>
                <a:gd name="connsiteX6" fmla="*/ 991182 w 1600044"/>
                <a:gd name="connsiteY6" fmla="*/ 1668257 h 2388450"/>
                <a:gd name="connsiteX7" fmla="*/ 872519 w 1600044"/>
                <a:gd name="connsiteY7" fmla="*/ 1996324 h 2388450"/>
                <a:gd name="connsiteX8" fmla="*/ 656135 w 1600044"/>
                <a:gd name="connsiteY8" fmla="*/ 2275530 h 2388450"/>
                <a:gd name="connsiteX9" fmla="*/ 321087 w 1600044"/>
                <a:gd name="connsiteY9" fmla="*/ 2387212 h 2388450"/>
                <a:gd name="connsiteX10" fmla="*/ 0 w 1600044"/>
                <a:gd name="connsiteY10" fmla="*/ 2338351 h 238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0044" h="2388450">
                  <a:moveTo>
                    <a:pt x="1521674" y="0"/>
                  </a:moveTo>
                  <a:cubicBezTo>
                    <a:pt x="1557156" y="60494"/>
                    <a:pt x="1592638" y="120989"/>
                    <a:pt x="1598455" y="195444"/>
                  </a:cubicBezTo>
                  <a:cubicBezTo>
                    <a:pt x="1604272" y="269899"/>
                    <a:pt x="1594965" y="367621"/>
                    <a:pt x="1556574" y="446730"/>
                  </a:cubicBezTo>
                  <a:cubicBezTo>
                    <a:pt x="1518183" y="525839"/>
                    <a:pt x="1436748" y="593313"/>
                    <a:pt x="1368110" y="670095"/>
                  </a:cubicBezTo>
                  <a:cubicBezTo>
                    <a:pt x="1299472" y="746877"/>
                    <a:pt x="1201750" y="819005"/>
                    <a:pt x="1144745" y="907420"/>
                  </a:cubicBezTo>
                  <a:cubicBezTo>
                    <a:pt x="1087740" y="995835"/>
                    <a:pt x="1051677" y="1073780"/>
                    <a:pt x="1026083" y="1200586"/>
                  </a:cubicBezTo>
                  <a:cubicBezTo>
                    <a:pt x="1000489" y="1327392"/>
                    <a:pt x="1016776" y="1535634"/>
                    <a:pt x="991182" y="1668257"/>
                  </a:cubicBezTo>
                  <a:cubicBezTo>
                    <a:pt x="965588" y="1800880"/>
                    <a:pt x="928360" y="1895112"/>
                    <a:pt x="872519" y="1996324"/>
                  </a:cubicBezTo>
                  <a:cubicBezTo>
                    <a:pt x="816678" y="2097536"/>
                    <a:pt x="748040" y="2210382"/>
                    <a:pt x="656135" y="2275530"/>
                  </a:cubicBezTo>
                  <a:cubicBezTo>
                    <a:pt x="564230" y="2340678"/>
                    <a:pt x="430443" y="2376742"/>
                    <a:pt x="321087" y="2387212"/>
                  </a:cubicBezTo>
                  <a:cubicBezTo>
                    <a:pt x="211731" y="2397682"/>
                    <a:pt x="0" y="2338351"/>
                    <a:pt x="0" y="2338351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569681" y="1737777"/>
              <a:ext cx="215952" cy="215841"/>
            </a:xfrm>
            <a:prstGeom prst="ellipse">
              <a:avLst/>
            </a:prstGeom>
            <a:gradFill flip="none" rotWithShape="1">
              <a:gsLst>
                <a:gs pos="52000">
                  <a:srgbClr val="00B0F0"/>
                </a:gs>
                <a:gs pos="7000">
                  <a:srgbClr val="0070C0"/>
                </a:gs>
                <a:gs pos="100000">
                  <a:srgbClr val="0070C0"/>
                </a:gs>
              </a:gsLst>
              <a:lin ang="66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5744348" y="1534633"/>
              <a:ext cx="214363" cy="214253"/>
            </a:xfrm>
            <a:prstGeom prst="ellipse">
              <a:avLst/>
            </a:prstGeom>
            <a:gradFill flip="none" rotWithShape="1">
              <a:gsLst>
                <a:gs pos="4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65000"/>
                  </a:sysClr>
                </a:gs>
                <a:gs pos="82000">
                  <a:sysClr val="window" lastClr="FFFFFF">
                    <a:lumMod val="65000"/>
                  </a:sysClr>
                </a:gs>
              </a:gsLst>
              <a:lin ang="42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919015" y="1317204"/>
              <a:ext cx="214363" cy="214254"/>
            </a:xfrm>
            <a:prstGeom prst="ellipse">
              <a:avLst/>
            </a:prstGeom>
            <a:gradFill flip="none" rotWithShape="1">
              <a:gsLst>
                <a:gs pos="52000">
                  <a:srgbClr val="FFFF00"/>
                </a:gs>
                <a:gs pos="7000">
                  <a:srgbClr val="99CC00"/>
                </a:gs>
                <a:gs pos="86000">
                  <a:srgbClr val="D7EB00"/>
                </a:gs>
                <a:gs pos="100000">
                  <a:srgbClr val="99CC00"/>
                </a:gs>
              </a:gsLst>
              <a:lin ang="66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5383898" y="1150563"/>
              <a:ext cx="214364" cy="214253"/>
            </a:xfrm>
            <a:prstGeom prst="ellipse">
              <a:avLst/>
            </a:prstGeom>
            <a:gradFill flip="none" rotWithShape="1">
              <a:gsLst>
                <a:gs pos="48000">
                  <a:srgbClr val="FFCC00"/>
                </a:gs>
                <a:gs pos="0">
                  <a:srgbClr val="FFFF00"/>
                </a:gs>
                <a:gs pos="100000">
                  <a:srgbClr val="CC6600"/>
                </a:gs>
              </a:gsLst>
              <a:lin ang="66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223523" y="1353707"/>
              <a:ext cx="215952" cy="214253"/>
            </a:xfrm>
            <a:prstGeom prst="ellipse">
              <a:avLst/>
            </a:prstGeom>
            <a:gradFill flip="none" rotWithShape="1">
              <a:gsLst>
                <a:gs pos="52000">
                  <a:srgbClr val="FF6600"/>
                </a:gs>
                <a:gs pos="7000">
                  <a:srgbClr val="C00000"/>
                </a:gs>
                <a:gs pos="100000">
                  <a:srgbClr val="993300"/>
                </a:gs>
              </a:gsLst>
              <a:lin ang="66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49825" y="836712"/>
            <a:ext cx="5953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7" name="TextBox 24"/>
          <p:cNvSpPr txBox="1">
            <a:spLocks noChangeArrowheads="1"/>
          </p:cNvSpPr>
          <p:nvPr/>
        </p:nvSpPr>
        <p:spPr bwMode="auto">
          <a:xfrm>
            <a:off x="4735513" y="1131987"/>
            <a:ext cx="5953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8" name="TextBox 25"/>
          <p:cNvSpPr txBox="1">
            <a:spLocks noChangeArrowheads="1"/>
          </p:cNvSpPr>
          <p:nvPr/>
        </p:nvSpPr>
        <p:spPr bwMode="auto">
          <a:xfrm>
            <a:off x="6172200" y="1098650"/>
            <a:ext cx="595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9" name="TextBox 26"/>
          <p:cNvSpPr txBox="1">
            <a:spLocks noChangeArrowheads="1"/>
          </p:cNvSpPr>
          <p:nvPr/>
        </p:nvSpPr>
        <p:spPr bwMode="auto">
          <a:xfrm>
            <a:off x="6002338" y="1370112"/>
            <a:ext cx="595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0" name="TextBox 27"/>
          <p:cNvSpPr txBox="1">
            <a:spLocks noChangeArrowheads="1"/>
          </p:cNvSpPr>
          <p:nvPr/>
        </p:nvSpPr>
        <p:spPr bwMode="auto">
          <a:xfrm>
            <a:off x="5795963" y="1635225"/>
            <a:ext cx="595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1" name="TextBox 28"/>
          <p:cNvSpPr txBox="1">
            <a:spLocks noChangeArrowheads="1"/>
          </p:cNvSpPr>
          <p:nvPr/>
        </p:nvSpPr>
        <p:spPr bwMode="auto">
          <a:xfrm rot="1774847">
            <a:off x="2816225" y="4946750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2" name="任意多边形 61"/>
          <p:cNvSpPr/>
          <p:nvPr/>
        </p:nvSpPr>
        <p:spPr>
          <a:xfrm>
            <a:off x="2652713" y="904975"/>
            <a:ext cx="2233612" cy="165100"/>
          </a:xfrm>
          <a:custGeom>
            <a:avLst/>
            <a:gdLst>
              <a:gd name="connsiteX0" fmla="*/ 2233534 w 2233534"/>
              <a:gd name="connsiteY0" fmla="*/ 0 h 164891"/>
              <a:gd name="connsiteX1" fmla="*/ 2233534 w 2233534"/>
              <a:gd name="connsiteY1" fmla="*/ 164891 h 164891"/>
              <a:gd name="connsiteX2" fmla="*/ 2233534 w 2233534"/>
              <a:gd name="connsiteY2" fmla="*/ 89941 h 164891"/>
              <a:gd name="connsiteX3" fmla="*/ 0 w 2233534"/>
              <a:gd name="connsiteY3" fmla="*/ 89941 h 16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3534" h="164891">
                <a:moveTo>
                  <a:pt x="2233534" y="0"/>
                </a:moveTo>
                <a:lnTo>
                  <a:pt x="2233534" y="164891"/>
                </a:lnTo>
                <a:lnTo>
                  <a:pt x="2233534" y="89941"/>
                </a:lnTo>
                <a:lnTo>
                  <a:pt x="0" y="89941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  <a:tailEnd type="oval" w="lg" len="lg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2503488" y="1219300"/>
            <a:ext cx="2233612" cy="1274762"/>
          </a:xfrm>
          <a:custGeom>
            <a:avLst/>
            <a:gdLst>
              <a:gd name="connsiteX0" fmla="*/ 2233535 w 2233535"/>
              <a:gd name="connsiteY0" fmla="*/ 179882 h 1274164"/>
              <a:gd name="connsiteX1" fmla="*/ 2233535 w 2233535"/>
              <a:gd name="connsiteY1" fmla="*/ 0 h 1274164"/>
              <a:gd name="connsiteX2" fmla="*/ 2233535 w 2233535"/>
              <a:gd name="connsiteY2" fmla="*/ 0 h 1274164"/>
              <a:gd name="connsiteX3" fmla="*/ 2233535 w 2233535"/>
              <a:gd name="connsiteY3" fmla="*/ 104931 h 1274164"/>
              <a:gd name="connsiteX4" fmla="*/ 959371 w 2233535"/>
              <a:gd name="connsiteY4" fmla="*/ 104931 h 1274164"/>
              <a:gd name="connsiteX5" fmla="*/ 0 w 2233535"/>
              <a:gd name="connsiteY5" fmla="*/ 1274164 h 1274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33535" h="1274164">
                <a:moveTo>
                  <a:pt x="2233535" y="179882"/>
                </a:moveTo>
                <a:lnTo>
                  <a:pt x="2233535" y="0"/>
                </a:lnTo>
                <a:lnTo>
                  <a:pt x="2233535" y="0"/>
                </a:lnTo>
                <a:lnTo>
                  <a:pt x="2233535" y="104931"/>
                </a:lnTo>
                <a:lnTo>
                  <a:pt x="959371" y="104931"/>
                </a:lnTo>
                <a:lnTo>
                  <a:pt x="0" y="1274164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  <a:tailEnd type="oval" w="lg" len="lg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6805613" y="1144687"/>
            <a:ext cx="539750" cy="209550"/>
          </a:xfrm>
          <a:custGeom>
            <a:avLst/>
            <a:gdLst>
              <a:gd name="connsiteX0" fmla="*/ 0 w 539646"/>
              <a:gd name="connsiteY0" fmla="*/ 0 h 209863"/>
              <a:gd name="connsiteX1" fmla="*/ 0 w 539646"/>
              <a:gd name="connsiteY1" fmla="*/ 209863 h 209863"/>
              <a:gd name="connsiteX2" fmla="*/ 0 w 539646"/>
              <a:gd name="connsiteY2" fmla="*/ 89941 h 209863"/>
              <a:gd name="connsiteX3" fmla="*/ 539646 w 539646"/>
              <a:gd name="connsiteY3" fmla="*/ 89941 h 20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646" h="209863">
                <a:moveTo>
                  <a:pt x="0" y="0"/>
                </a:moveTo>
                <a:lnTo>
                  <a:pt x="0" y="209863"/>
                </a:lnTo>
                <a:lnTo>
                  <a:pt x="0" y="89941"/>
                </a:lnTo>
                <a:lnTo>
                  <a:pt x="539646" y="89941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  <a:tailEnd type="oval" w="lg" len="lg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6610350" y="1474887"/>
            <a:ext cx="1184275" cy="1379538"/>
          </a:xfrm>
          <a:custGeom>
            <a:avLst/>
            <a:gdLst>
              <a:gd name="connsiteX0" fmla="*/ 0 w 1184223"/>
              <a:gd name="connsiteY0" fmla="*/ 149902 h 1379095"/>
              <a:gd name="connsiteX1" fmla="*/ 0 w 1184223"/>
              <a:gd name="connsiteY1" fmla="*/ 0 h 1379095"/>
              <a:gd name="connsiteX2" fmla="*/ 0 w 1184223"/>
              <a:gd name="connsiteY2" fmla="*/ 74951 h 1379095"/>
              <a:gd name="connsiteX3" fmla="*/ 524656 w 1184223"/>
              <a:gd name="connsiteY3" fmla="*/ 74951 h 1379095"/>
              <a:gd name="connsiteX4" fmla="*/ 1184223 w 1184223"/>
              <a:gd name="connsiteY4" fmla="*/ 1379095 h 1379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4223" h="1379095">
                <a:moveTo>
                  <a:pt x="0" y="149902"/>
                </a:moveTo>
                <a:lnTo>
                  <a:pt x="0" y="0"/>
                </a:lnTo>
                <a:lnTo>
                  <a:pt x="0" y="74951"/>
                </a:lnTo>
                <a:lnTo>
                  <a:pt x="524656" y="74951"/>
                </a:lnTo>
                <a:lnTo>
                  <a:pt x="1184223" y="1379095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  <a:tailEnd type="oval" w="lg" len="lg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6386513" y="1700312"/>
            <a:ext cx="314325" cy="2382838"/>
          </a:xfrm>
          <a:custGeom>
            <a:avLst/>
            <a:gdLst>
              <a:gd name="connsiteX0" fmla="*/ 0 w 314793"/>
              <a:gd name="connsiteY0" fmla="*/ 194872 h 2383436"/>
              <a:gd name="connsiteX1" fmla="*/ 0 w 314793"/>
              <a:gd name="connsiteY1" fmla="*/ 0 h 2383436"/>
              <a:gd name="connsiteX2" fmla="*/ 0 w 314793"/>
              <a:gd name="connsiteY2" fmla="*/ 89941 h 2383436"/>
              <a:gd name="connsiteX3" fmla="*/ 314793 w 314793"/>
              <a:gd name="connsiteY3" fmla="*/ 89941 h 2383436"/>
              <a:gd name="connsiteX4" fmla="*/ 314793 w 314793"/>
              <a:gd name="connsiteY4" fmla="*/ 2383436 h 2383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793" h="2383436">
                <a:moveTo>
                  <a:pt x="0" y="194872"/>
                </a:moveTo>
                <a:lnTo>
                  <a:pt x="0" y="0"/>
                </a:lnTo>
                <a:lnTo>
                  <a:pt x="0" y="89941"/>
                </a:lnTo>
                <a:lnTo>
                  <a:pt x="314793" y="89941"/>
                </a:lnTo>
                <a:lnTo>
                  <a:pt x="314793" y="2383436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  <a:tailEnd type="oval" w="lg" len="lg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7" name="TextBox 34"/>
          <p:cNvSpPr txBox="1">
            <a:spLocks noChangeArrowheads="1"/>
          </p:cNvSpPr>
          <p:nvPr/>
        </p:nvSpPr>
        <p:spPr bwMode="auto">
          <a:xfrm>
            <a:off x="1868488" y="893862"/>
            <a:ext cx="800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35"/>
          <p:cNvSpPr txBox="1">
            <a:spLocks noChangeArrowheads="1"/>
          </p:cNvSpPr>
          <p:nvPr/>
        </p:nvSpPr>
        <p:spPr bwMode="auto">
          <a:xfrm>
            <a:off x="1703388" y="2478187"/>
            <a:ext cx="8001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36"/>
          <p:cNvSpPr txBox="1">
            <a:spLocks noChangeArrowheads="1"/>
          </p:cNvSpPr>
          <p:nvPr/>
        </p:nvSpPr>
        <p:spPr bwMode="auto">
          <a:xfrm>
            <a:off x="7596188" y="2892525"/>
            <a:ext cx="8001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37"/>
          <p:cNvSpPr txBox="1">
            <a:spLocks noChangeArrowheads="1"/>
          </p:cNvSpPr>
          <p:nvPr/>
        </p:nvSpPr>
        <p:spPr bwMode="auto">
          <a:xfrm>
            <a:off x="7345363" y="1028800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" name="TextBox 38"/>
          <p:cNvSpPr txBox="1">
            <a:spLocks noChangeArrowheads="1"/>
          </p:cNvSpPr>
          <p:nvPr/>
        </p:nvSpPr>
        <p:spPr bwMode="auto">
          <a:xfrm>
            <a:off x="6300788" y="4118075"/>
            <a:ext cx="800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1222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10"/>
          <p:cNvSpPr>
            <a:spLocks noChangeArrowheads="1"/>
          </p:cNvSpPr>
          <p:nvPr/>
        </p:nvSpPr>
        <p:spPr bwMode="auto">
          <a:xfrm>
            <a:off x="1569226" y="5172592"/>
            <a:ext cx="5955102" cy="87607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grpSp>
        <p:nvGrpSpPr>
          <p:cNvPr id="47" name="组合 14"/>
          <p:cNvGrpSpPr>
            <a:grpSpLocks/>
          </p:cNvGrpSpPr>
          <p:nvPr/>
        </p:nvGrpSpPr>
        <p:grpSpPr bwMode="auto">
          <a:xfrm>
            <a:off x="3041650" y="2286268"/>
            <a:ext cx="2987675" cy="2987675"/>
            <a:chOff x="3041126" y="2474191"/>
            <a:chExt cx="2988816" cy="2988816"/>
          </a:xfrm>
        </p:grpSpPr>
        <p:grpSp>
          <p:nvGrpSpPr>
            <p:cNvPr id="48" name="组合 5"/>
            <p:cNvGrpSpPr>
              <a:grpSpLocks/>
            </p:cNvGrpSpPr>
            <p:nvPr/>
          </p:nvGrpSpPr>
          <p:grpSpPr bwMode="auto">
            <a:xfrm>
              <a:off x="3041126" y="2474191"/>
              <a:ext cx="2988816" cy="2988816"/>
              <a:chOff x="2825102" y="2258167"/>
              <a:chExt cx="2988816" cy="2988816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2825102" y="2258167"/>
                <a:ext cx="2988816" cy="2988816"/>
              </a:xfrm>
              <a:prstGeom prst="ellipse">
                <a:avLst/>
              </a:prstGeom>
              <a:gradFill>
                <a:gsLst>
                  <a:gs pos="12000">
                    <a:srgbClr val="7A847A"/>
                  </a:gs>
                  <a:gs pos="75000">
                    <a:sysClr val="window" lastClr="FFFFFF">
                      <a:lumMod val="95000"/>
                    </a:sysClr>
                  </a:gs>
                </a:gsLst>
                <a:lin ang="102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rot="12602142">
                <a:off x="3217365" y="2650429"/>
                <a:ext cx="2204292" cy="2204292"/>
              </a:xfrm>
              <a:prstGeom prst="ellipse">
                <a:avLst/>
              </a:prstGeom>
              <a:gradFill>
                <a:gsLst>
                  <a:gs pos="12000">
                    <a:srgbClr val="7A847A"/>
                  </a:gs>
                  <a:gs pos="75000">
                    <a:sysClr val="window" lastClr="FFFFFF">
                      <a:lumMod val="95000"/>
                    </a:sysClr>
                  </a:gs>
                </a:gsLst>
                <a:lin ang="102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420642" y="2853706"/>
                <a:ext cx="1797736" cy="1797736"/>
              </a:xfrm>
              <a:prstGeom prst="ellipse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763673" y="3180856"/>
                <a:ext cx="1145024" cy="1143437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3819298" y="3973363"/>
              <a:ext cx="168339" cy="0"/>
            </a:xfrm>
            <a:custGeom>
              <a:avLst/>
              <a:gdLst>
                <a:gd name="connsiteX0" fmla="*/ 169048 w 169048"/>
                <a:gd name="connsiteY0" fmla="*/ 0 h 0"/>
                <a:gd name="connsiteX1" fmla="*/ 0 w 16904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048">
                  <a:moveTo>
                    <a:pt x="169048" y="0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124721" y="3973363"/>
              <a:ext cx="169928" cy="0"/>
            </a:xfrm>
            <a:custGeom>
              <a:avLst/>
              <a:gdLst>
                <a:gd name="connsiteX0" fmla="*/ 169048 w 169048"/>
                <a:gd name="connsiteY0" fmla="*/ 0 h 0"/>
                <a:gd name="connsiteX1" fmla="*/ 0 w 16904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048">
                  <a:moveTo>
                    <a:pt x="169048" y="0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551416" y="3234893"/>
              <a:ext cx="0" cy="161987"/>
            </a:xfrm>
            <a:custGeom>
              <a:avLst/>
              <a:gdLst>
                <a:gd name="connsiteX0" fmla="*/ 0 w 0"/>
                <a:gd name="connsiteY0" fmla="*/ 161365 h 161365"/>
                <a:gd name="connsiteX1" fmla="*/ 0 w 0"/>
                <a:gd name="connsiteY1" fmla="*/ 0 h 1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61365">
                  <a:moveTo>
                    <a:pt x="0" y="161365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551416" y="4548258"/>
              <a:ext cx="0" cy="161987"/>
            </a:xfrm>
            <a:custGeom>
              <a:avLst/>
              <a:gdLst>
                <a:gd name="connsiteX0" fmla="*/ 0 w 0"/>
                <a:gd name="connsiteY0" fmla="*/ 161365 h 161365"/>
                <a:gd name="connsiteX1" fmla="*/ 0 w 0"/>
                <a:gd name="connsiteY1" fmla="*/ 0 h 1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61365">
                  <a:moveTo>
                    <a:pt x="0" y="161365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>
            <a:off x="2743200" y="3341955"/>
            <a:ext cx="1790700" cy="520700"/>
          </a:xfrm>
          <a:custGeom>
            <a:avLst/>
            <a:gdLst>
              <a:gd name="connsiteX0" fmla="*/ 1765300 w 1790700"/>
              <a:gd name="connsiteY0" fmla="*/ 469900 h 469900"/>
              <a:gd name="connsiteX1" fmla="*/ 177800 w 1790700"/>
              <a:gd name="connsiteY1" fmla="*/ 241300 h 469900"/>
              <a:gd name="connsiteX2" fmla="*/ 165100 w 1790700"/>
              <a:gd name="connsiteY2" fmla="*/ 381000 h 469900"/>
              <a:gd name="connsiteX3" fmla="*/ 0 w 1790700"/>
              <a:gd name="connsiteY3" fmla="*/ 139700 h 469900"/>
              <a:gd name="connsiteX4" fmla="*/ 190500 w 1790700"/>
              <a:gd name="connsiteY4" fmla="*/ 0 h 469900"/>
              <a:gd name="connsiteX5" fmla="*/ 177800 w 1790700"/>
              <a:gd name="connsiteY5" fmla="*/ 114300 h 469900"/>
              <a:gd name="connsiteX6" fmla="*/ 1790700 w 1790700"/>
              <a:gd name="connsiteY6" fmla="*/ 406400 h 469900"/>
              <a:gd name="connsiteX7" fmla="*/ 1765300 w 1790700"/>
              <a:gd name="connsiteY7" fmla="*/ 469900 h 469900"/>
              <a:gd name="connsiteX0" fmla="*/ 1778000 w 1790700"/>
              <a:gd name="connsiteY0" fmla="*/ 520700 h 520700"/>
              <a:gd name="connsiteX1" fmla="*/ 177800 w 1790700"/>
              <a:gd name="connsiteY1" fmla="*/ 241300 h 520700"/>
              <a:gd name="connsiteX2" fmla="*/ 165100 w 1790700"/>
              <a:gd name="connsiteY2" fmla="*/ 381000 h 520700"/>
              <a:gd name="connsiteX3" fmla="*/ 0 w 1790700"/>
              <a:gd name="connsiteY3" fmla="*/ 139700 h 520700"/>
              <a:gd name="connsiteX4" fmla="*/ 190500 w 1790700"/>
              <a:gd name="connsiteY4" fmla="*/ 0 h 520700"/>
              <a:gd name="connsiteX5" fmla="*/ 177800 w 1790700"/>
              <a:gd name="connsiteY5" fmla="*/ 114300 h 520700"/>
              <a:gd name="connsiteX6" fmla="*/ 1790700 w 1790700"/>
              <a:gd name="connsiteY6" fmla="*/ 406400 h 520700"/>
              <a:gd name="connsiteX7" fmla="*/ 1778000 w 1790700"/>
              <a:gd name="connsiteY7" fmla="*/ 520700 h 520700"/>
              <a:gd name="connsiteX0" fmla="*/ 1778000 w 1790700"/>
              <a:gd name="connsiteY0" fmla="*/ 520700 h 520700"/>
              <a:gd name="connsiteX1" fmla="*/ 177800 w 1790700"/>
              <a:gd name="connsiteY1" fmla="*/ 241300 h 520700"/>
              <a:gd name="connsiteX2" fmla="*/ 165100 w 1790700"/>
              <a:gd name="connsiteY2" fmla="*/ 381000 h 520700"/>
              <a:gd name="connsiteX3" fmla="*/ 0 w 1790700"/>
              <a:gd name="connsiteY3" fmla="*/ 139700 h 520700"/>
              <a:gd name="connsiteX4" fmla="*/ 190500 w 1790700"/>
              <a:gd name="connsiteY4" fmla="*/ 0 h 520700"/>
              <a:gd name="connsiteX5" fmla="*/ 177800 w 1790700"/>
              <a:gd name="connsiteY5" fmla="*/ 114300 h 520700"/>
              <a:gd name="connsiteX6" fmla="*/ 1790700 w 1790700"/>
              <a:gd name="connsiteY6" fmla="*/ 368300 h 520700"/>
              <a:gd name="connsiteX7" fmla="*/ 1778000 w 1790700"/>
              <a:gd name="connsiteY7" fmla="*/ 520700 h 520700"/>
              <a:gd name="connsiteX0" fmla="*/ 1778000 w 1790700"/>
              <a:gd name="connsiteY0" fmla="*/ 520700 h 520700"/>
              <a:gd name="connsiteX1" fmla="*/ 177800 w 1790700"/>
              <a:gd name="connsiteY1" fmla="*/ 241300 h 520700"/>
              <a:gd name="connsiteX2" fmla="*/ 165100 w 1790700"/>
              <a:gd name="connsiteY2" fmla="*/ 381000 h 520700"/>
              <a:gd name="connsiteX3" fmla="*/ 0 w 1790700"/>
              <a:gd name="connsiteY3" fmla="*/ 139700 h 520700"/>
              <a:gd name="connsiteX4" fmla="*/ 190500 w 1790700"/>
              <a:gd name="connsiteY4" fmla="*/ 0 h 520700"/>
              <a:gd name="connsiteX5" fmla="*/ 190500 w 1790700"/>
              <a:gd name="connsiteY5" fmla="*/ 76200 h 520700"/>
              <a:gd name="connsiteX6" fmla="*/ 1790700 w 1790700"/>
              <a:gd name="connsiteY6" fmla="*/ 368300 h 520700"/>
              <a:gd name="connsiteX7" fmla="*/ 1778000 w 1790700"/>
              <a:gd name="connsiteY7" fmla="*/ 520700 h 520700"/>
              <a:gd name="connsiteX0" fmla="*/ 1778000 w 1790700"/>
              <a:gd name="connsiteY0" fmla="*/ 520700 h 520700"/>
              <a:gd name="connsiteX1" fmla="*/ 177800 w 1790700"/>
              <a:gd name="connsiteY1" fmla="*/ 279400 h 520700"/>
              <a:gd name="connsiteX2" fmla="*/ 165100 w 1790700"/>
              <a:gd name="connsiteY2" fmla="*/ 381000 h 520700"/>
              <a:gd name="connsiteX3" fmla="*/ 0 w 1790700"/>
              <a:gd name="connsiteY3" fmla="*/ 139700 h 520700"/>
              <a:gd name="connsiteX4" fmla="*/ 190500 w 1790700"/>
              <a:gd name="connsiteY4" fmla="*/ 0 h 520700"/>
              <a:gd name="connsiteX5" fmla="*/ 190500 w 1790700"/>
              <a:gd name="connsiteY5" fmla="*/ 76200 h 520700"/>
              <a:gd name="connsiteX6" fmla="*/ 1790700 w 1790700"/>
              <a:gd name="connsiteY6" fmla="*/ 368300 h 520700"/>
              <a:gd name="connsiteX7" fmla="*/ 1778000 w 1790700"/>
              <a:gd name="connsiteY7" fmla="*/ 52070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90700" h="520700">
                <a:moveTo>
                  <a:pt x="1778000" y="520700"/>
                </a:moveTo>
                <a:lnTo>
                  <a:pt x="177800" y="279400"/>
                </a:lnTo>
                <a:lnTo>
                  <a:pt x="165100" y="381000"/>
                </a:lnTo>
                <a:lnTo>
                  <a:pt x="0" y="139700"/>
                </a:lnTo>
                <a:lnTo>
                  <a:pt x="190500" y="0"/>
                </a:lnTo>
                <a:lnTo>
                  <a:pt x="190500" y="76200"/>
                </a:lnTo>
                <a:lnTo>
                  <a:pt x="1790700" y="368300"/>
                </a:lnTo>
                <a:lnTo>
                  <a:pt x="1778000" y="520700"/>
                </a:lnTo>
                <a:close/>
              </a:path>
            </a:pathLst>
          </a:custGeom>
          <a:gradFill flip="none" rotWithShape="1">
            <a:gsLst>
              <a:gs pos="47000">
                <a:srgbClr val="FFCC00"/>
              </a:gs>
              <a:gs pos="0">
                <a:srgbClr val="FFFF00"/>
              </a:gs>
              <a:gs pos="100000">
                <a:srgbClr val="CC66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任意多边形 57"/>
          <p:cNvSpPr/>
          <p:nvPr/>
        </p:nvSpPr>
        <p:spPr>
          <a:xfrm rot="3833559">
            <a:off x="3123407" y="2352149"/>
            <a:ext cx="2347912" cy="615950"/>
          </a:xfrm>
          <a:custGeom>
            <a:avLst/>
            <a:gdLst>
              <a:gd name="connsiteX0" fmla="*/ 1765300 w 1790700"/>
              <a:gd name="connsiteY0" fmla="*/ 469900 h 469900"/>
              <a:gd name="connsiteX1" fmla="*/ 177800 w 1790700"/>
              <a:gd name="connsiteY1" fmla="*/ 241300 h 469900"/>
              <a:gd name="connsiteX2" fmla="*/ 165100 w 1790700"/>
              <a:gd name="connsiteY2" fmla="*/ 381000 h 469900"/>
              <a:gd name="connsiteX3" fmla="*/ 0 w 1790700"/>
              <a:gd name="connsiteY3" fmla="*/ 139700 h 469900"/>
              <a:gd name="connsiteX4" fmla="*/ 190500 w 1790700"/>
              <a:gd name="connsiteY4" fmla="*/ 0 h 469900"/>
              <a:gd name="connsiteX5" fmla="*/ 177800 w 1790700"/>
              <a:gd name="connsiteY5" fmla="*/ 114300 h 469900"/>
              <a:gd name="connsiteX6" fmla="*/ 1790700 w 1790700"/>
              <a:gd name="connsiteY6" fmla="*/ 406400 h 469900"/>
              <a:gd name="connsiteX7" fmla="*/ 1765300 w 1790700"/>
              <a:gd name="connsiteY7" fmla="*/ 469900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90700" h="469900">
                <a:moveTo>
                  <a:pt x="1765300" y="469900"/>
                </a:moveTo>
                <a:lnTo>
                  <a:pt x="177800" y="241300"/>
                </a:lnTo>
                <a:lnTo>
                  <a:pt x="165100" y="381000"/>
                </a:lnTo>
                <a:lnTo>
                  <a:pt x="0" y="139700"/>
                </a:lnTo>
                <a:lnTo>
                  <a:pt x="190500" y="0"/>
                </a:lnTo>
                <a:lnTo>
                  <a:pt x="177800" y="114300"/>
                </a:lnTo>
                <a:lnTo>
                  <a:pt x="1790700" y="406400"/>
                </a:lnTo>
                <a:lnTo>
                  <a:pt x="1765300" y="469900"/>
                </a:lnTo>
                <a:close/>
              </a:path>
            </a:pathLst>
          </a:cu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9" name="任意多边形 58"/>
          <p:cNvSpPr/>
          <p:nvPr/>
        </p:nvSpPr>
        <p:spPr>
          <a:xfrm rot="8065168">
            <a:off x="4458494" y="2961749"/>
            <a:ext cx="2081213" cy="663575"/>
          </a:xfrm>
          <a:custGeom>
            <a:avLst/>
            <a:gdLst>
              <a:gd name="connsiteX0" fmla="*/ 1765300 w 1790700"/>
              <a:gd name="connsiteY0" fmla="*/ 469900 h 469900"/>
              <a:gd name="connsiteX1" fmla="*/ 177800 w 1790700"/>
              <a:gd name="connsiteY1" fmla="*/ 241300 h 469900"/>
              <a:gd name="connsiteX2" fmla="*/ 165100 w 1790700"/>
              <a:gd name="connsiteY2" fmla="*/ 381000 h 469900"/>
              <a:gd name="connsiteX3" fmla="*/ 0 w 1790700"/>
              <a:gd name="connsiteY3" fmla="*/ 139700 h 469900"/>
              <a:gd name="connsiteX4" fmla="*/ 190500 w 1790700"/>
              <a:gd name="connsiteY4" fmla="*/ 0 h 469900"/>
              <a:gd name="connsiteX5" fmla="*/ 177800 w 1790700"/>
              <a:gd name="connsiteY5" fmla="*/ 114300 h 469900"/>
              <a:gd name="connsiteX6" fmla="*/ 1790700 w 1790700"/>
              <a:gd name="connsiteY6" fmla="*/ 406400 h 469900"/>
              <a:gd name="connsiteX7" fmla="*/ 1765300 w 1790700"/>
              <a:gd name="connsiteY7" fmla="*/ 469900 h 469900"/>
              <a:gd name="connsiteX0" fmla="*/ 1765300 w 1790700"/>
              <a:gd name="connsiteY0" fmla="*/ 469900 h 469900"/>
              <a:gd name="connsiteX1" fmla="*/ 193720 w 1790700"/>
              <a:gd name="connsiteY1" fmla="*/ 197412 h 469900"/>
              <a:gd name="connsiteX2" fmla="*/ 165100 w 1790700"/>
              <a:gd name="connsiteY2" fmla="*/ 381000 h 469900"/>
              <a:gd name="connsiteX3" fmla="*/ 0 w 1790700"/>
              <a:gd name="connsiteY3" fmla="*/ 139700 h 469900"/>
              <a:gd name="connsiteX4" fmla="*/ 190500 w 1790700"/>
              <a:gd name="connsiteY4" fmla="*/ 0 h 469900"/>
              <a:gd name="connsiteX5" fmla="*/ 177800 w 1790700"/>
              <a:gd name="connsiteY5" fmla="*/ 114300 h 469900"/>
              <a:gd name="connsiteX6" fmla="*/ 1790700 w 1790700"/>
              <a:gd name="connsiteY6" fmla="*/ 406400 h 469900"/>
              <a:gd name="connsiteX7" fmla="*/ 1765300 w 1790700"/>
              <a:gd name="connsiteY7" fmla="*/ 469900 h 469900"/>
              <a:gd name="connsiteX0" fmla="*/ 1765300 w 1790700"/>
              <a:gd name="connsiteY0" fmla="*/ 469900 h 469900"/>
              <a:gd name="connsiteX1" fmla="*/ 193720 w 1790700"/>
              <a:gd name="connsiteY1" fmla="*/ 197412 h 469900"/>
              <a:gd name="connsiteX2" fmla="*/ 165100 w 1790700"/>
              <a:gd name="connsiteY2" fmla="*/ 381000 h 469900"/>
              <a:gd name="connsiteX3" fmla="*/ 0 w 1790700"/>
              <a:gd name="connsiteY3" fmla="*/ 139700 h 469900"/>
              <a:gd name="connsiteX4" fmla="*/ 190500 w 1790700"/>
              <a:gd name="connsiteY4" fmla="*/ 0 h 469900"/>
              <a:gd name="connsiteX5" fmla="*/ 239603 w 1790700"/>
              <a:gd name="connsiteY5" fmla="*/ 114895 h 469900"/>
              <a:gd name="connsiteX6" fmla="*/ 1790700 w 1790700"/>
              <a:gd name="connsiteY6" fmla="*/ 406400 h 469900"/>
              <a:gd name="connsiteX7" fmla="*/ 1765300 w 1790700"/>
              <a:gd name="connsiteY7" fmla="*/ 469900 h 469900"/>
              <a:gd name="connsiteX0" fmla="*/ 1765300 w 1790700"/>
              <a:gd name="connsiteY0" fmla="*/ 542996 h 542996"/>
              <a:gd name="connsiteX1" fmla="*/ 193720 w 1790700"/>
              <a:gd name="connsiteY1" fmla="*/ 270508 h 542996"/>
              <a:gd name="connsiteX2" fmla="*/ 165100 w 1790700"/>
              <a:gd name="connsiteY2" fmla="*/ 454096 h 542996"/>
              <a:gd name="connsiteX3" fmla="*/ 0 w 1790700"/>
              <a:gd name="connsiteY3" fmla="*/ 212796 h 542996"/>
              <a:gd name="connsiteX4" fmla="*/ 222186 w 1790700"/>
              <a:gd name="connsiteY4" fmla="*/ 0 h 542996"/>
              <a:gd name="connsiteX5" fmla="*/ 239603 w 1790700"/>
              <a:gd name="connsiteY5" fmla="*/ 187991 h 542996"/>
              <a:gd name="connsiteX6" fmla="*/ 1790700 w 1790700"/>
              <a:gd name="connsiteY6" fmla="*/ 479496 h 542996"/>
              <a:gd name="connsiteX7" fmla="*/ 1765300 w 1790700"/>
              <a:gd name="connsiteY7" fmla="*/ 542996 h 542996"/>
              <a:gd name="connsiteX0" fmla="*/ 1765300 w 1790700"/>
              <a:gd name="connsiteY0" fmla="*/ 542996 h 542996"/>
              <a:gd name="connsiteX1" fmla="*/ 193720 w 1790700"/>
              <a:gd name="connsiteY1" fmla="*/ 270508 h 542996"/>
              <a:gd name="connsiteX2" fmla="*/ 165100 w 1790700"/>
              <a:gd name="connsiteY2" fmla="*/ 454096 h 542996"/>
              <a:gd name="connsiteX3" fmla="*/ 0 w 1790700"/>
              <a:gd name="connsiteY3" fmla="*/ 212796 h 542996"/>
              <a:gd name="connsiteX4" fmla="*/ 222186 w 1790700"/>
              <a:gd name="connsiteY4" fmla="*/ 0 h 542996"/>
              <a:gd name="connsiteX5" fmla="*/ 185446 w 1790700"/>
              <a:gd name="connsiteY5" fmla="*/ 194810 h 542996"/>
              <a:gd name="connsiteX6" fmla="*/ 1790700 w 1790700"/>
              <a:gd name="connsiteY6" fmla="*/ 479496 h 542996"/>
              <a:gd name="connsiteX7" fmla="*/ 1765300 w 1790700"/>
              <a:gd name="connsiteY7" fmla="*/ 542996 h 54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90700" h="542996">
                <a:moveTo>
                  <a:pt x="1765300" y="542996"/>
                </a:moveTo>
                <a:lnTo>
                  <a:pt x="193720" y="270508"/>
                </a:lnTo>
                <a:lnTo>
                  <a:pt x="165100" y="454096"/>
                </a:lnTo>
                <a:lnTo>
                  <a:pt x="0" y="212796"/>
                </a:lnTo>
                <a:lnTo>
                  <a:pt x="222186" y="0"/>
                </a:lnTo>
                <a:lnTo>
                  <a:pt x="185446" y="194810"/>
                </a:lnTo>
                <a:lnTo>
                  <a:pt x="1790700" y="479496"/>
                </a:lnTo>
                <a:lnTo>
                  <a:pt x="1765300" y="542996"/>
                </a:lnTo>
                <a:close/>
              </a:path>
            </a:pathLst>
          </a:custGeom>
          <a:gradFill flip="none" rotWithShape="1">
            <a:gsLst>
              <a:gs pos="52000">
                <a:srgbClr val="FF6600"/>
              </a:gs>
              <a:gs pos="7000">
                <a:srgbClr val="C00000"/>
              </a:gs>
              <a:gs pos="100000">
                <a:srgbClr val="993300"/>
              </a:gs>
            </a:gsLst>
            <a:lin ang="66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4460875" y="3683268"/>
            <a:ext cx="200025" cy="20002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1" name="弧形 60"/>
          <p:cNvSpPr/>
          <p:nvPr/>
        </p:nvSpPr>
        <p:spPr>
          <a:xfrm rot="2633266">
            <a:off x="3870325" y="2083068"/>
            <a:ext cx="2859088" cy="2860675"/>
          </a:xfrm>
          <a:prstGeom prst="arc">
            <a:avLst>
              <a:gd name="adj1" fmla="val 16200000"/>
              <a:gd name="adj2" fmla="val 19653520"/>
            </a:avLst>
          </a:prstGeom>
          <a:noFill/>
          <a:ln w="9525" cap="flat" cmpd="sng" algn="ctr">
            <a:solidFill>
              <a:srgbClr val="C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2" name="弧形 61"/>
          <p:cNvSpPr/>
          <p:nvPr/>
        </p:nvSpPr>
        <p:spPr>
          <a:xfrm rot="2633266">
            <a:off x="2366963" y="2254518"/>
            <a:ext cx="2860675" cy="2859087"/>
          </a:xfrm>
          <a:prstGeom prst="arc">
            <a:avLst>
              <a:gd name="adj1" fmla="val 6566744"/>
              <a:gd name="adj2" fmla="val 10031773"/>
            </a:avLst>
          </a:prstGeom>
          <a:noFill/>
          <a:ln w="9525" cap="flat" cmpd="sng" algn="ctr">
            <a:solidFill>
              <a:srgbClr val="FFC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弧形 62"/>
          <p:cNvSpPr/>
          <p:nvPr/>
        </p:nvSpPr>
        <p:spPr>
          <a:xfrm rot="2633266">
            <a:off x="2760663" y="1429018"/>
            <a:ext cx="2860675" cy="2859087"/>
          </a:xfrm>
          <a:prstGeom prst="arc">
            <a:avLst>
              <a:gd name="adj1" fmla="val 10085934"/>
              <a:gd name="adj2" fmla="val 15079772"/>
            </a:avLst>
          </a:prstGeom>
          <a:noFill/>
          <a:ln w="9525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703638" y="1259155"/>
            <a:ext cx="277812" cy="279400"/>
          </a:xfrm>
          <a:prstGeom prst="ellipse">
            <a:avLst/>
          </a:pr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429000" y="1525855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3098800" y="1767155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254500" y="1348055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4622800" y="1462355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265863" y="2325955"/>
            <a:ext cx="325437" cy="325438"/>
          </a:xfrm>
          <a:prstGeom prst="ellipse">
            <a:avLst/>
          </a:prstGeom>
          <a:gradFill flip="none" rotWithShape="1">
            <a:gsLst>
              <a:gs pos="52000">
                <a:srgbClr val="FF6600"/>
              </a:gs>
              <a:gs pos="7000">
                <a:srgbClr val="C00000"/>
              </a:gs>
              <a:gs pos="100000">
                <a:srgbClr val="993300"/>
              </a:gs>
            </a:gsLst>
            <a:lin ang="66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6516688" y="2821255"/>
            <a:ext cx="152400" cy="152400"/>
          </a:xfrm>
          <a:prstGeom prst="ellipse">
            <a:avLst/>
          </a:prstGeom>
          <a:gradFill flip="none" rotWithShape="1">
            <a:gsLst>
              <a:gs pos="52000">
                <a:srgbClr val="FF6600"/>
              </a:gs>
              <a:gs pos="7000">
                <a:srgbClr val="C00000"/>
              </a:gs>
              <a:gs pos="100000">
                <a:srgbClr val="993300"/>
              </a:gs>
            </a:gsLst>
            <a:lin ang="66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630988" y="3214955"/>
            <a:ext cx="152400" cy="152400"/>
          </a:xfrm>
          <a:prstGeom prst="ellipse">
            <a:avLst/>
          </a:prstGeom>
          <a:gradFill flip="none" rotWithShape="1">
            <a:gsLst>
              <a:gs pos="52000">
                <a:srgbClr val="FF6600"/>
              </a:gs>
              <a:gs pos="7000">
                <a:srgbClr val="C00000"/>
              </a:gs>
              <a:gs pos="100000">
                <a:srgbClr val="993300"/>
              </a:gs>
            </a:gsLst>
            <a:lin ang="66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6618288" y="3659455"/>
            <a:ext cx="152400" cy="152400"/>
          </a:xfrm>
          <a:prstGeom prst="ellipse">
            <a:avLst/>
          </a:prstGeom>
          <a:gradFill flip="none" rotWithShape="1">
            <a:gsLst>
              <a:gs pos="52000">
                <a:srgbClr val="FF6600"/>
              </a:gs>
              <a:gs pos="7000">
                <a:srgbClr val="C00000"/>
              </a:gs>
              <a:gs pos="100000">
                <a:srgbClr val="993300"/>
              </a:gs>
            </a:gsLst>
            <a:lin ang="66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2414240" y="3024455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FFCC00"/>
              </a:gs>
              <a:gs pos="0">
                <a:srgbClr val="FFFF00"/>
              </a:gs>
              <a:gs pos="100000">
                <a:srgbClr val="CC66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2210961" y="3278376"/>
            <a:ext cx="330358" cy="330358"/>
          </a:xfrm>
          <a:prstGeom prst="ellipse">
            <a:avLst/>
          </a:prstGeom>
          <a:gradFill flip="none" rotWithShape="1">
            <a:gsLst>
              <a:gs pos="47000">
                <a:srgbClr val="FFCC00"/>
              </a:gs>
              <a:gs pos="0">
                <a:srgbClr val="FFFF00"/>
              </a:gs>
              <a:gs pos="100000">
                <a:srgbClr val="CC66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299940" y="3773755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FFCC00"/>
              </a:gs>
              <a:gs pos="0">
                <a:srgbClr val="FFFF00"/>
              </a:gs>
              <a:gs pos="100000">
                <a:srgbClr val="CC66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2401540" y="4154755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FFCC00"/>
              </a:gs>
              <a:gs pos="0">
                <a:srgbClr val="FFFF00"/>
              </a:gs>
              <a:gs pos="100000">
                <a:srgbClr val="CC66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7" name="TextBox 35"/>
          <p:cNvSpPr txBox="1">
            <a:spLocks noChangeArrowheads="1"/>
          </p:cNvSpPr>
          <p:nvPr/>
        </p:nvSpPr>
        <p:spPr bwMode="auto">
          <a:xfrm>
            <a:off x="2624138" y="164968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78" name="TextBox 36"/>
          <p:cNvSpPr txBox="1">
            <a:spLocks noChangeArrowheads="1"/>
          </p:cNvSpPr>
          <p:nvPr/>
        </p:nvSpPr>
        <p:spPr bwMode="auto">
          <a:xfrm>
            <a:off x="3065463" y="1286143"/>
            <a:ext cx="544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79" name="TextBox 37"/>
          <p:cNvSpPr txBox="1">
            <a:spLocks noChangeArrowheads="1"/>
          </p:cNvSpPr>
          <p:nvPr/>
        </p:nvSpPr>
        <p:spPr bwMode="auto">
          <a:xfrm>
            <a:off x="3505200" y="98769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0" name="TextBox 38"/>
          <p:cNvSpPr txBox="1">
            <a:spLocks noChangeArrowheads="1"/>
          </p:cNvSpPr>
          <p:nvPr/>
        </p:nvSpPr>
        <p:spPr bwMode="auto">
          <a:xfrm>
            <a:off x="4067175" y="1073418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1" name="TextBox 39"/>
          <p:cNvSpPr txBox="1">
            <a:spLocks noChangeArrowheads="1"/>
          </p:cNvSpPr>
          <p:nvPr/>
        </p:nvSpPr>
        <p:spPr bwMode="auto">
          <a:xfrm>
            <a:off x="4699000" y="126868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" name="TextBox 40"/>
          <p:cNvSpPr txBox="1">
            <a:spLocks noChangeArrowheads="1"/>
          </p:cNvSpPr>
          <p:nvPr/>
        </p:nvSpPr>
        <p:spPr bwMode="auto">
          <a:xfrm>
            <a:off x="6499225" y="221959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3" name="TextBox 41"/>
          <p:cNvSpPr txBox="1">
            <a:spLocks noChangeArrowheads="1"/>
          </p:cNvSpPr>
          <p:nvPr/>
        </p:nvSpPr>
        <p:spPr bwMode="auto">
          <a:xfrm>
            <a:off x="6618288" y="2705368"/>
            <a:ext cx="5429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4" name="TextBox 42"/>
          <p:cNvSpPr txBox="1">
            <a:spLocks noChangeArrowheads="1"/>
          </p:cNvSpPr>
          <p:nvPr/>
        </p:nvSpPr>
        <p:spPr bwMode="auto">
          <a:xfrm>
            <a:off x="6705600" y="3138755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5" name="TextBox 43"/>
          <p:cNvSpPr txBox="1">
            <a:spLocks noChangeArrowheads="1"/>
          </p:cNvSpPr>
          <p:nvPr/>
        </p:nvSpPr>
        <p:spPr bwMode="auto">
          <a:xfrm>
            <a:off x="6692900" y="3600718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6" name="TextBox 44"/>
          <p:cNvSpPr txBox="1">
            <a:spLocks noChangeArrowheads="1"/>
          </p:cNvSpPr>
          <p:nvPr/>
        </p:nvSpPr>
        <p:spPr bwMode="auto">
          <a:xfrm>
            <a:off x="1870075" y="2879993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7" name="TextBox 45"/>
          <p:cNvSpPr txBox="1">
            <a:spLocks noChangeArrowheads="1"/>
          </p:cNvSpPr>
          <p:nvPr/>
        </p:nvSpPr>
        <p:spPr bwMode="auto">
          <a:xfrm>
            <a:off x="1666875" y="3286393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8" name="TextBox 46"/>
          <p:cNvSpPr txBox="1">
            <a:spLocks noChangeArrowheads="1"/>
          </p:cNvSpPr>
          <p:nvPr/>
        </p:nvSpPr>
        <p:spPr bwMode="auto">
          <a:xfrm>
            <a:off x="1801813" y="3695968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9" name="TextBox 47"/>
          <p:cNvSpPr txBox="1">
            <a:spLocks noChangeArrowheads="1"/>
          </p:cNvSpPr>
          <p:nvPr/>
        </p:nvSpPr>
        <p:spPr bwMode="auto">
          <a:xfrm>
            <a:off x="1857375" y="4115068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634005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椭圆 10"/>
          <p:cNvSpPr>
            <a:spLocks noChangeArrowheads="1"/>
          </p:cNvSpPr>
          <p:nvPr/>
        </p:nvSpPr>
        <p:spPr bwMode="auto">
          <a:xfrm rot="20806245">
            <a:off x="513965" y="4326870"/>
            <a:ext cx="7792265" cy="87607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grpSp>
        <p:nvGrpSpPr>
          <p:cNvPr id="57" name="组合 1047"/>
          <p:cNvGrpSpPr>
            <a:grpSpLocks/>
          </p:cNvGrpSpPr>
          <p:nvPr/>
        </p:nvGrpSpPr>
        <p:grpSpPr bwMode="auto">
          <a:xfrm>
            <a:off x="5349875" y="2963639"/>
            <a:ext cx="623888" cy="1901825"/>
            <a:chOff x="5435227" y="3004683"/>
            <a:chExt cx="623814" cy="1901389"/>
          </a:xfrm>
        </p:grpSpPr>
        <p:grpSp>
          <p:nvGrpSpPr>
            <p:cNvPr id="58" name="组合 1029"/>
            <p:cNvGrpSpPr>
              <a:grpSpLocks/>
            </p:cNvGrpSpPr>
            <p:nvPr/>
          </p:nvGrpSpPr>
          <p:grpSpPr bwMode="auto">
            <a:xfrm>
              <a:off x="5435227" y="3004683"/>
              <a:ext cx="623814" cy="1901389"/>
              <a:chOff x="5891126" y="3650762"/>
              <a:chExt cx="515415" cy="1570988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5891126" y="3650762"/>
                <a:ext cx="503485" cy="209845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01974"/>
                  <a:gd name="connsiteY0" fmla="*/ 65314 h 261257"/>
                  <a:gd name="connsiteX1" fmla="*/ 225632 w 601974"/>
                  <a:gd name="connsiteY1" fmla="*/ 261257 h 261257"/>
                  <a:gd name="connsiteX2" fmla="*/ 601974 w 601974"/>
                  <a:gd name="connsiteY2" fmla="*/ 193774 h 261257"/>
                  <a:gd name="connsiteX3" fmla="*/ 391886 w 601974"/>
                  <a:gd name="connsiteY3" fmla="*/ 0 h 261257"/>
                  <a:gd name="connsiteX4" fmla="*/ 0 w 601974"/>
                  <a:gd name="connsiteY4" fmla="*/ 65314 h 261257"/>
                  <a:gd name="connsiteX0" fmla="*/ 0 w 601974"/>
                  <a:gd name="connsiteY0" fmla="*/ 54522 h 250465"/>
                  <a:gd name="connsiteX1" fmla="*/ 225632 w 601974"/>
                  <a:gd name="connsiteY1" fmla="*/ 250465 h 250465"/>
                  <a:gd name="connsiteX2" fmla="*/ 601974 w 601974"/>
                  <a:gd name="connsiteY2" fmla="*/ 182982 h 250465"/>
                  <a:gd name="connsiteX3" fmla="*/ 365980 w 601974"/>
                  <a:gd name="connsiteY3" fmla="*/ 0 h 250465"/>
                  <a:gd name="connsiteX4" fmla="*/ 0 w 601974"/>
                  <a:gd name="connsiteY4" fmla="*/ 54522 h 250465"/>
                  <a:gd name="connsiteX0" fmla="*/ 0 w 601974"/>
                  <a:gd name="connsiteY0" fmla="*/ 54522 h 261257"/>
                  <a:gd name="connsiteX1" fmla="*/ 241176 w 601974"/>
                  <a:gd name="connsiteY1" fmla="*/ 261257 h 261257"/>
                  <a:gd name="connsiteX2" fmla="*/ 601974 w 601974"/>
                  <a:gd name="connsiteY2" fmla="*/ 182982 h 261257"/>
                  <a:gd name="connsiteX3" fmla="*/ 365980 w 601974"/>
                  <a:gd name="connsiteY3" fmla="*/ 0 h 261257"/>
                  <a:gd name="connsiteX4" fmla="*/ 0 w 601974"/>
                  <a:gd name="connsiteY4" fmla="*/ 5452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974" h="261257">
                    <a:moveTo>
                      <a:pt x="0" y="54522"/>
                    </a:moveTo>
                    <a:lnTo>
                      <a:pt x="241176" y="261257"/>
                    </a:lnTo>
                    <a:lnTo>
                      <a:pt x="601974" y="182982"/>
                    </a:lnTo>
                    <a:lnTo>
                      <a:pt x="365980" y="0"/>
                    </a:lnTo>
                    <a:lnTo>
                      <a:pt x="0" y="54522"/>
                    </a:lnTo>
                    <a:close/>
                  </a:path>
                </a:pathLst>
              </a:custGeom>
              <a:gradFill flip="none" rotWithShape="1">
                <a:gsLst>
                  <a:gs pos="67000">
                    <a:sysClr val="window" lastClr="FFFFFF">
                      <a:lumMod val="95000"/>
                    </a:sysClr>
                  </a:gs>
                  <a:gs pos="7000">
                    <a:sysClr val="window" lastClr="FFFFFF">
                      <a:lumMod val="7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5900307" y="3690102"/>
                <a:ext cx="192788" cy="1531648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18925 w 230800"/>
                  <a:gd name="connsiteY0" fmla="*/ 636818 h 1701613"/>
                  <a:gd name="connsiteX1" fmla="*/ 230800 w 230800"/>
                  <a:gd name="connsiteY1" fmla="*/ 1701613 h 1701613"/>
                  <a:gd name="connsiteX2" fmla="*/ 5169 w 230800"/>
                  <a:gd name="connsiteY2" fmla="*/ 1458169 h 1701613"/>
                  <a:gd name="connsiteX3" fmla="*/ 0 w 230800"/>
                  <a:gd name="connsiteY3" fmla="*/ 0 h 1701613"/>
                  <a:gd name="connsiteX4" fmla="*/ 218925 w 230800"/>
                  <a:gd name="connsiteY4" fmla="*/ 636818 h 1701613"/>
                  <a:gd name="connsiteX0" fmla="*/ 225633 w 230800"/>
                  <a:gd name="connsiteY0" fmla="*/ 181952 h 1701613"/>
                  <a:gd name="connsiteX1" fmla="*/ 230800 w 230800"/>
                  <a:gd name="connsiteY1" fmla="*/ 1701613 h 1701613"/>
                  <a:gd name="connsiteX2" fmla="*/ 5169 w 230800"/>
                  <a:gd name="connsiteY2" fmla="*/ 1458169 h 1701613"/>
                  <a:gd name="connsiteX3" fmla="*/ 0 w 230800"/>
                  <a:gd name="connsiteY3" fmla="*/ 0 h 1701613"/>
                  <a:gd name="connsiteX4" fmla="*/ 225633 w 230800"/>
                  <a:gd name="connsiteY4" fmla="*/ 181952 h 1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800" h="1701613">
                    <a:moveTo>
                      <a:pt x="225633" y="181952"/>
                    </a:moveTo>
                    <a:cubicBezTo>
                      <a:pt x="227355" y="688506"/>
                      <a:pt x="229078" y="1195059"/>
                      <a:pt x="230800" y="1701613"/>
                    </a:cubicBezTo>
                    <a:lnTo>
                      <a:pt x="5169" y="1458169"/>
                    </a:lnTo>
                    <a:lnTo>
                      <a:pt x="0" y="0"/>
                    </a:lnTo>
                    <a:lnTo>
                      <a:pt x="225633" y="181952"/>
                    </a:lnTo>
                    <a:close/>
                  </a:path>
                </a:pathLst>
              </a:custGeom>
              <a:gradFill flip="none" rotWithShape="1">
                <a:gsLst>
                  <a:gs pos="32000">
                    <a:sysClr val="window" lastClr="FFFFFF">
                      <a:lumMod val="95000"/>
                    </a:sysClr>
                  </a:gs>
                  <a:gs pos="7000">
                    <a:sysClr val="window" lastClr="FFFFFF">
                      <a:lumMod val="9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6089161" y="3793699"/>
                <a:ext cx="317380" cy="1422806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421192 h 1696957"/>
                  <a:gd name="connsiteX1" fmla="*/ 380010 w 380010"/>
                  <a:gd name="connsiteY1" fmla="*/ 1613830 h 1696957"/>
                  <a:gd name="connsiteX2" fmla="*/ 0 w 380010"/>
                  <a:gd name="connsiteY2" fmla="*/ 1696957 h 1696957"/>
                  <a:gd name="connsiteX3" fmla="*/ 1539 w 380010"/>
                  <a:gd name="connsiteY3" fmla="*/ 0 h 1696957"/>
                  <a:gd name="connsiteX4" fmla="*/ 374073 w 380010"/>
                  <a:gd name="connsiteY4" fmla="*/ 421192 h 1696957"/>
                  <a:gd name="connsiteX0" fmla="*/ 367365 w 380010"/>
                  <a:gd name="connsiteY0" fmla="*/ 0 h 1771645"/>
                  <a:gd name="connsiteX1" fmla="*/ 380010 w 380010"/>
                  <a:gd name="connsiteY1" fmla="*/ 1688518 h 1771645"/>
                  <a:gd name="connsiteX2" fmla="*/ 0 w 380010"/>
                  <a:gd name="connsiteY2" fmla="*/ 1771645 h 1771645"/>
                  <a:gd name="connsiteX3" fmla="*/ 1539 w 380010"/>
                  <a:gd name="connsiteY3" fmla="*/ 74688 h 1771645"/>
                  <a:gd name="connsiteX4" fmla="*/ 367365 w 380010"/>
                  <a:gd name="connsiteY4" fmla="*/ 0 h 177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010" h="1771645">
                    <a:moveTo>
                      <a:pt x="367365" y="0"/>
                    </a:moveTo>
                    <a:lnTo>
                      <a:pt x="380010" y="1688518"/>
                    </a:lnTo>
                    <a:lnTo>
                      <a:pt x="0" y="1771645"/>
                    </a:lnTo>
                    <a:lnTo>
                      <a:pt x="1539" y="74688"/>
                    </a:lnTo>
                    <a:lnTo>
                      <a:pt x="367365" y="0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65000"/>
                    </a:sysClr>
                  </a:gs>
                  <a:gs pos="82000">
                    <a:sysClr val="window" lastClr="FFFFFF">
                      <a:lumMod val="65000"/>
                    </a:sysClr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9" name="任意多边形 58"/>
            <p:cNvSpPr/>
            <p:nvPr/>
          </p:nvSpPr>
          <p:spPr>
            <a:xfrm>
              <a:off x="5620498" y="3255264"/>
              <a:ext cx="0" cy="1487424"/>
            </a:xfrm>
            <a:custGeom>
              <a:avLst/>
              <a:gdLst>
                <a:gd name="connsiteX0" fmla="*/ 0 w 0"/>
                <a:gd name="connsiteY0" fmla="*/ 0 h 1487424"/>
                <a:gd name="connsiteX1" fmla="*/ 0 w 0"/>
                <a:gd name="connsiteY1" fmla="*/ 1487424 h 148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87424">
                  <a:moveTo>
                    <a:pt x="0" y="0"/>
                  </a:moveTo>
                  <a:lnTo>
                    <a:pt x="0" y="1487424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3" name="组合 1046"/>
          <p:cNvGrpSpPr>
            <a:grpSpLocks/>
          </p:cNvGrpSpPr>
          <p:nvPr/>
        </p:nvGrpSpPr>
        <p:grpSpPr bwMode="auto">
          <a:xfrm>
            <a:off x="4795838" y="2671539"/>
            <a:ext cx="625475" cy="2319338"/>
            <a:chOff x="4880711" y="2713041"/>
            <a:chExt cx="625527" cy="2318797"/>
          </a:xfrm>
        </p:grpSpPr>
        <p:grpSp>
          <p:nvGrpSpPr>
            <p:cNvPr id="64" name="组合 1028"/>
            <p:cNvGrpSpPr>
              <a:grpSpLocks/>
            </p:cNvGrpSpPr>
            <p:nvPr/>
          </p:nvGrpSpPr>
          <p:grpSpPr bwMode="auto">
            <a:xfrm>
              <a:off x="4880711" y="2713041"/>
              <a:ext cx="625527" cy="2318797"/>
              <a:chOff x="5392411" y="3385543"/>
              <a:chExt cx="516830" cy="1915864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5401423" y="3385543"/>
                <a:ext cx="507818" cy="227180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17517"/>
                  <a:gd name="connsiteY0" fmla="*/ 65314 h 277443"/>
                  <a:gd name="connsiteX1" fmla="*/ 241176 w 617517"/>
                  <a:gd name="connsiteY1" fmla="*/ 277443 h 277443"/>
                  <a:gd name="connsiteX2" fmla="*/ 617517 w 617517"/>
                  <a:gd name="connsiteY2" fmla="*/ 172192 h 277443"/>
                  <a:gd name="connsiteX3" fmla="*/ 391886 w 617517"/>
                  <a:gd name="connsiteY3" fmla="*/ 0 h 277443"/>
                  <a:gd name="connsiteX4" fmla="*/ 0 w 617517"/>
                  <a:gd name="connsiteY4" fmla="*/ 65314 h 277443"/>
                  <a:gd name="connsiteX0" fmla="*/ 0 w 617517"/>
                  <a:gd name="connsiteY0" fmla="*/ 65314 h 277443"/>
                  <a:gd name="connsiteX1" fmla="*/ 241176 w 617517"/>
                  <a:gd name="connsiteY1" fmla="*/ 277443 h 277443"/>
                  <a:gd name="connsiteX2" fmla="*/ 617517 w 617517"/>
                  <a:gd name="connsiteY2" fmla="*/ 204563 h 277443"/>
                  <a:gd name="connsiteX3" fmla="*/ 391886 w 617517"/>
                  <a:gd name="connsiteY3" fmla="*/ 0 h 277443"/>
                  <a:gd name="connsiteX4" fmla="*/ 0 w 617517"/>
                  <a:gd name="connsiteY4" fmla="*/ 65314 h 277443"/>
                  <a:gd name="connsiteX0" fmla="*/ 0 w 607155"/>
                  <a:gd name="connsiteY0" fmla="*/ 59918 h 277443"/>
                  <a:gd name="connsiteX1" fmla="*/ 230814 w 607155"/>
                  <a:gd name="connsiteY1" fmla="*/ 277443 h 277443"/>
                  <a:gd name="connsiteX2" fmla="*/ 607155 w 607155"/>
                  <a:gd name="connsiteY2" fmla="*/ 204563 h 277443"/>
                  <a:gd name="connsiteX3" fmla="*/ 381524 w 607155"/>
                  <a:gd name="connsiteY3" fmla="*/ 0 h 277443"/>
                  <a:gd name="connsiteX4" fmla="*/ 0 w 607155"/>
                  <a:gd name="connsiteY4" fmla="*/ 59918 h 277443"/>
                  <a:gd name="connsiteX0" fmla="*/ 0 w 607155"/>
                  <a:gd name="connsiteY0" fmla="*/ 59918 h 282839"/>
                  <a:gd name="connsiteX1" fmla="*/ 246358 w 607155"/>
                  <a:gd name="connsiteY1" fmla="*/ 282839 h 282839"/>
                  <a:gd name="connsiteX2" fmla="*/ 607155 w 607155"/>
                  <a:gd name="connsiteY2" fmla="*/ 204563 h 282839"/>
                  <a:gd name="connsiteX3" fmla="*/ 381524 w 607155"/>
                  <a:gd name="connsiteY3" fmla="*/ 0 h 282839"/>
                  <a:gd name="connsiteX4" fmla="*/ 0 w 607155"/>
                  <a:gd name="connsiteY4" fmla="*/ 59918 h 282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155" h="282839">
                    <a:moveTo>
                      <a:pt x="0" y="59918"/>
                    </a:moveTo>
                    <a:lnTo>
                      <a:pt x="246358" y="282839"/>
                    </a:lnTo>
                    <a:lnTo>
                      <a:pt x="607155" y="204563"/>
                    </a:lnTo>
                    <a:lnTo>
                      <a:pt x="381524" y="0"/>
                    </a:lnTo>
                    <a:lnTo>
                      <a:pt x="0" y="59918"/>
                    </a:lnTo>
                    <a:close/>
                  </a:path>
                </a:pathLst>
              </a:custGeom>
              <a:gradFill flip="none" rotWithShape="1">
                <a:gsLst>
                  <a:gs pos="72000">
                    <a:srgbClr val="FF66FF"/>
                  </a:gs>
                  <a:gs pos="0">
                    <a:srgbClr val="FF0066"/>
                  </a:gs>
                  <a:gs pos="100000">
                    <a:srgbClr val="D60093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5392411" y="3434063"/>
                <a:ext cx="212504" cy="1867344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13756 w 225631"/>
                  <a:gd name="connsiteY0" fmla="*/ 1023142 h 2087937"/>
                  <a:gd name="connsiteX1" fmla="*/ 225631 w 225631"/>
                  <a:gd name="connsiteY1" fmla="*/ 2087937 h 2087937"/>
                  <a:gd name="connsiteX2" fmla="*/ 0 w 225631"/>
                  <a:gd name="connsiteY2" fmla="*/ 1844493 h 2087937"/>
                  <a:gd name="connsiteX3" fmla="*/ 28367 w 225631"/>
                  <a:gd name="connsiteY3" fmla="*/ 0 h 2087937"/>
                  <a:gd name="connsiteX4" fmla="*/ 213756 w 225631"/>
                  <a:gd name="connsiteY4" fmla="*/ 1023142 h 2087937"/>
                  <a:gd name="connsiteX0" fmla="*/ 253999 w 253999"/>
                  <a:gd name="connsiteY0" fmla="*/ 206876 h 2087937"/>
                  <a:gd name="connsiteX1" fmla="*/ 225631 w 253999"/>
                  <a:gd name="connsiteY1" fmla="*/ 2087937 h 2087937"/>
                  <a:gd name="connsiteX2" fmla="*/ 0 w 253999"/>
                  <a:gd name="connsiteY2" fmla="*/ 1844493 h 2087937"/>
                  <a:gd name="connsiteX3" fmla="*/ 28367 w 253999"/>
                  <a:gd name="connsiteY3" fmla="*/ 0 h 2087937"/>
                  <a:gd name="connsiteX4" fmla="*/ 253999 w 253999"/>
                  <a:gd name="connsiteY4" fmla="*/ 206876 h 2087937"/>
                  <a:gd name="connsiteX0" fmla="*/ 253999 w 253999"/>
                  <a:gd name="connsiteY0" fmla="*/ 206876 h 2048108"/>
                  <a:gd name="connsiteX1" fmla="*/ 225631 w 253999"/>
                  <a:gd name="connsiteY1" fmla="*/ 2048108 h 2048108"/>
                  <a:gd name="connsiteX2" fmla="*/ 0 w 253999"/>
                  <a:gd name="connsiteY2" fmla="*/ 1844493 h 2048108"/>
                  <a:gd name="connsiteX3" fmla="*/ 28367 w 253999"/>
                  <a:gd name="connsiteY3" fmla="*/ 0 h 2048108"/>
                  <a:gd name="connsiteX4" fmla="*/ 253999 w 253999"/>
                  <a:gd name="connsiteY4" fmla="*/ 206876 h 2048108"/>
                  <a:gd name="connsiteX0" fmla="*/ 253999 w 253999"/>
                  <a:gd name="connsiteY0" fmla="*/ 206876 h 2077980"/>
                  <a:gd name="connsiteX1" fmla="*/ 225631 w 253999"/>
                  <a:gd name="connsiteY1" fmla="*/ 2077980 h 2077980"/>
                  <a:gd name="connsiteX2" fmla="*/ 0 w 253999"/>
                  <a:gd name="connsiteY2" fmla="*/ 1844493 h 2077980"/>
                  <a:gd name="connsiteX3" fmla="*/ 28367 w 253999"/>
                  <a:gd name="connsiteY3" fmla="*/ 0 h 2077980"/>
                  <a:gd name="connsiteX4" fmla="*/ 253999 w 253999"/>
                  <a:gd name="connsiteY4" fmla="*/ 206876 h 2077980"/>
                  <a:gd name="connsiteX0" fmla="*/ 253999 w 253999"/>
                  <a:gd name="connsiteY0" fmla="*/ 194489 h 2077980"/>
                  <a:gd name="connsiteX1" fmla="*/ 225631 w 253999"/>
                  <a:gd name="connsiteY1" fmla="*/ 2077980 h 2077980"/>
                  <a:gd name="connsiteX2" fmla="*/ 0 w 253999"/>
                  <a:gd name="connsiteY2" fmla="*/ 1844493 h 2077980"/>
                  <a:gd name="connsiteX3" fmla="*/ 28367 w 253999"/>
                  <a:gd name="connsiteY3" fmla="*/ 0 h 2077980"/>
                  <a:gd name="connsiteX4" fmla="*/ 253999 w 253999"/>
                  <a:gd name="connsiteY4" fmla="*/ 194489 h 2077980"/>
                  <a:gd name="connsiteX0" fmla="*/ 253999 w 253999"/>
                  <a:gd name="connsiteY0" fmla="*/ 194489 h 2069723"/>
                  <a:gd name="connsiteX1" fmla="*/ 225631 w 253999"/>
                  <a:gd name="connsiteY1" fmla="*/ 2069723 h 2069723"/>
                  <a:gd name="connsiteX2" fmla="*/ 0 w 253999"/>
                  <a:gd name="connsiteY2" fmla="*/ 1844493 h 2069723"/>
                  <a:gd name="connsiteX3" fmla="*/ 28367 w 253999"/>
                  <a:gd name="connsiteY3" fmla="*/ 0 h 2069723"/>
                  <a:gd name="connsiteX4" fmla="*/ 253999 w 253999"/>
                  <a:gd name="connsiteY4" fmla="*/ 194489 h 2069723"/>
                  <a:gd name="connsiteX0" fmla="*/ 253999 w 253999"/>
                  <a:gd name="connsiteY0" fmla="*/ 194489 h 2073852"/>
                  <a:gd name="connsiteX1" fmla="*/ 221187 w 253999"/>
                  <a:gd name="connsiteY1" fmla="*/ 2073852 h 2073852"/>
                  <a:gd name="connsiteX2" fmla="*/ 0 w 253999"/>
                  <a:gd name="connsiteY2" fmla="*/ 1844493 h 2073852"/>
                  <a:gd name="connsiteX3" fmla="*/ 28367 w 253999"/>
                  <a:gd name="connsiteY3" fmla="*/ 0 h 2073852"/>
                  <a:gd name="connsiteX4" fmla="*/ 253999 w 253999"/>
                  <a:gd name="connsiteY4" fmla="*/ 194489 h 207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999" h="2073852">
                    <a:moveTo>
                      <a:pt x="253999" y="194489"/>
                    </a:moveTo>
                    <a:lnTo>
                      <a:pt x="221187" y="2073852"/>
                    </a:lnTo>
                    <a:lnTo>
                      <a:pt x="0" y="1844493"/>
                    </a:lnTo>
                    <a:lnTo>
                      <a:pt x="28367" y="0"/>
                    </a:lnTo>
                    <a:lnTo>
                      <a:pt x="253999" y="194489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FF"/>
                  </a:gs>
                  <a:gs pos="7000">
                    <a:srgbClr val="FF0066"/>
                  </a:gs>
                  <a:gs pos="100000">
                    <a:srgbClr val="D60093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5568186" y="3546838"/>
                <a:ext cx="335808" cy="1753257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826276 h 2102041"/>
                  <a:gd name="connsiteX1" fmla="*/ 380010 w 380010"/>
                  <a:gd name="connsiteY1" fmla="*/ 2018914 h 2102041"/>
                  <a:gd name="connsiteX2" fmla="*/ 0 w 380010"/>
                  <a:gd name="connsiteY2" fmla="*/ 2102041 h 2102041"/>
                  <a:gd name="connsiteX3" fmla="*/ 41782 w 380010"/>
                  <a:gd name="connsiteY3" fmla="*/ 0 h 2102041"/>
                  <a:gd name="connsiteX4" fmla="*/ 374073 w 380010"/>
                  <a:gd name="connsiteY4" fmla="*/ 826276 h 2102041"/>
                  <a:gd name="connsiteX0" fmla="*/ 394194 w 394194"/>
                  <a:gd name="connsiteY0" fmla="*/ 0 h 2183713"/>
                  <a:gd name="connsiteX1" fmla="*/ 380010 w 394194"/>
                  <a:gd name="connsiteY1" fmla="*/ 2100586 h 2183713"/>
                  <a:gd name="connsiteX2" fmla="*/ 0 w 394194"/>
                  <a:gd name="connsiteY2" fmla="*/ 2183713 h 2183713"/>
                  <a:gd name="connsiteX3" fmla="*/ 41782 w 394194"/>
                  <a:gd name="connsiteY3" fmla="*/ 81672 h 2183713"/>
                  <a:gd name="connsiteX4" fmla="*/ 394194 w 394194"/>
                  <a:gd name="connsiteY4" fmla="*/ 0 h 2183713"/>
                  <a:gd name="connsiteX0" fmla="*/ 367366 w 380010"/>
                  <a:gd name="connsiteY0" fmla="*/ 2138 h 2102041"/>
                  <a:gd name="connsiteX1" fmla="*/ 380010 w 380010"/>
                  <a:gd name="connsiteY1" fmla="*/ 2018914 h 2102041"/>
                  <a:gd name="connsiteX2" fmla="*/ 0 w 380010"/>
                  <a:gd name="connsiteY2" fmla="*/ 2102041 h 2102041"/>
                  <a:gd name="connsiteX3" fmla="*/ 41782 w 380010"/>
                  <a:gd name="connsiteY3" fmla="*/ 0 h 2102041"/>
                  <a:gd name="connsiteX4" fmla="*/ 367366 w 380010"/>
                  <a:gd name="connsiteY4" fmla="*/ 2138 h 2102041"/>
                  <a:gd name="connsiteX0" fmla="*/ 400902 w 401317"/>
                  <a:gd name="connsiteY0" fmla="*/ 0 h 2183713"/>
                  <a:gd name="connsiteX1" fmla="*/ 380010 w 401317"/>
                  <a:gd name="connsiteY1" fmla="*/ 2100586 h 2183713"/>
                  <a:gd name="connsiteX2" fmla="*/ 0 w 401317"/>
                  <a:gd name="connsiteY2" fmla="*/ 2183713 h 2183713"/>
                  <a:gd name="connsiteX3" fmla="*/ 41782 w 401317"/>
                  <a:gd name="connsiteY3" fmla="*/ 81672 h 2183713"/>
                  <a:gd name="connsiteX4" fmla="*/ 400902 w 401317"/>
                  <a:gd name="connsiteY4" fmla="*/ 0 h 218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317" h="2183713">
                    <a:moveTo>
                      <a:pt x="400902" y="0"/>
                    </a:moveTo>
                    <a:cubicBezTo>
                      <a:pt x="405117" y="672259"/>
                      <a:pt x="375795" y="1428327"/>
                      <a:pt x="380010" y="2100586"/>
                    </a:cubicBezTo>
                    <a:lnTo>
                      <a:pt x="0" y="2183713"/>
                    </a:lnTo>
                    <a:lnTo>
                      <a:pt x="41782" y="81672"/>
                    </a:lnTo>
                    <a:lnTo>
                      <a:pt x="400902" y="0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0066"/>
                  </a:gs>
                  <a:gs pos="7000">
                    <a:srgbClr val="CC0000"/>
                  </a:gs>
                  <a:gs pos="100000">
                    <a:srgbClr val="D60093"/>
                  </a:gs>
                </a:gsLst>
                <a:lin ang="54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65" name="任意多边形 64"/>
            <p:cNvSpPr/>
            <p:nvPr/>
          </p:nvSpPr>
          <p:spPr>
            <a:xfrm>
              <a:off x="5071417" y="3067032"/>
              <a:ext cx="0" cy="1658112"/>
            </a:xfrm>
            <a:custGeom>
              <a:avLst/>
              <a:gdLst>
                <a:gd name="connsiteX0" fmla="*/ 0 w 0"/>
                <a:gd name="connsiteY0" fmla="*/ 0 h 1658112"/>
                <a:gd name="connsiteX1" fmla="*/ 0 w 0"/>
                <a:gd name="connsiteY1" fmla="*/ 1658112 h 165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658112">
                  <a:moveTo>
                    <a:pt x="0" y="0"/>
                  </a:moveTo>
                  <a:lnTo>
                    <a:pt x="0" y="1658112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9" name="组合 1045"/>
          <p:cNvGrpSpPr>
            <a:grpSpLocks/>
          </p:cNvGrpSpPr>
          <p:nvPr/>
        </p:nvGrpSpPr>
        <p:grpSpPr bwMode="auto">
          <a:xfrm>
            <a:off x="4181475" y="2420714"/>
            <a:ext cx="674688" cy="2697163"/>
            <a:chOff x="4266052" y="2461676"/>
            <a:chExt cx="674973" cy="2696475"/>
          </a:xfrm>
        </p:grpSpPr>
        <p:grpSp>
          <p:nvGrpSpPr>
            <p:cNvPr id="70" name="组合 1027"/>
            <p:cNvGrpSpPr>
              <a:grpSpLocks/>
            </p:cNvGrpSpPr>
            <p:nvPr/>
          </p:nvGrpSpPr>
          <p:grpSpPr bwMode="auto">
            <a:xfrm>
              <a:off x="4266052" y="2461676"/>
              <a:ext cx="674973" cy="2696475"/>
              <a:chOff x="4897896" y="3137852"/>
              <a:chExt cx="557684" cy="2227914"/>
            </a:xfrm>
          </p:grpSpPr>
          <p:sp>
            <p:nvSpPr>
              <p:cNvPr id="72" name="任意多边形 71"/>
              <p:cNvSpPr/>
              <p:nvPr/>
            </p:nvSpPr>
            <p:spPr>
              <a:xfrm>
                <a:off x="4938745" y="3137852"/>
                <a:ext cx="516485" cy="209845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61257">
                    <a:moveTo>
                      <a:pt x="0" y="65314"/>
                    </a:moveTo>
                    <a:lnTo>
                      <a:pt x="225632" y="261257"/>
                    </a:lnTo>
                    <a:lnTo>
                      <a:pt x="617517" y="172192"/>
                    </a:lnTo>
                    <a:lnTo>
                      <a:pt x="391886" y="0"/>
                    </a:lnTo>
                    <a:lnTo>
                      <a:pt x="0" y="65314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4897896" y="3188993"/>
                <a:ext cx="238820" cy="2176773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13756 w 225631"/>
                  <a:gd name="connsiteY0" fmla="*/ 1353386 h 2418181"/>
                  <a:gd name="connsiteX1" fmla="*/ 225631 w 225631"/>
                  <a:gd name="connsiteY1" fmla="*/ 2418181 h 2418181"/>
                  <a:gd name="connsiteX2" fmla="*/ 0 w 225631"/>
                  <a:gd name="connsiteY2" fmla="*/ 2174737 h 2418181"/>
                  <a:gd name="connsiteX3" fmla="*/ 61903 w 225631"/>
                  <a:gd name="connsiteY3" fmla="*/ 0 h 2418181"/>
                  <a:gd name="connsiteX4" fmla="*/ 213756 w 225631"/>
                  <a:gd name="connsiteY4" fmla="*/ 1353386 h 2418181"/>
                  <a:gd name="connsiteX0" fmla="*/ 274120 w 274120"/>
                  <a:gd name="connsiteY0" fmla="*/ 175721 h 2418181"/>
                  <a:gd name="connsiteX1" fmla="*/ 225631 w 274120"/>
                  <a:gd name="connsiteY1" fmla="*/ 2418181 h 2418181"/>
                  <a:gd name="connsiteX2" fmla="*/ 0 w 274120"/>
                  <a:gd name="connsiteY2" fmla="*/ 2174737 h 2418181"/>
                  <a:gd name="connsiteX3" fmla="*/ 61903 w 274120"/>
                  <a:gd name="connsiteY3" fmla="*/ 0 h 2418181"/>
                  <a:gd name="connsiteX4" fmla="*/ 274120 w 274120"/>
                  <a:gd name="connsiteY4" fmla="*/ 175721 h 2418181"/>
                  <a:gd name="connsiteX0" fmla="*/ 285053 w 285053"/>
                  <a:gd name="connsiteY0" fmla="*/ 175721 h 2418181"/>
                  <a:gd name="connsiteX1" fmla="*/ 225631 w 285053"/>
                  <a:gd name="connsiteY1" fmla="*/ 2418181 h 2418181"/>
                  <a:gd name="connsiteX2" fmla="*/ 0 w 285053"/>
                  <a:gd name="connsiteY2" fmla="*/ 2174737 h 2418181"/>
                  <a:gd name="connsiteX3" fmla="*/ 61903 w 285053"/>
                  <a:gd name="connsiteY3" fmla="*/ 0 h 2418181"/>
                  <a:gd name="connsiteX4" fmla="*/ 285053 w 285053"/>
                  <a:gd name="connsiteY4" fmla="*/ 175721 h 2418181"/>
                  <a:gd name="connsiteX0" fmla="*/ 285053 w 285053"/>
                  <a:gd name="connsiteY0" fmla="*/ 175721 h 2418181"/>
                  <a:gd name="connsiteX1" fmla="*/ 236564 w 285053"/>
                  <a:gd name="connsiteY1" fmla="*/ 2418181 h 2418181"/>
                  <a:gd name="connsiteX2" fmla="*/ 0 w 285053"/>
                  <a:gd name="connsiteY2" fmla="*/ 2174737 h 2418181"/>
                  <a:gd name="connsiteX3" fmla="*/ 61903 w 285053"/>
                  <a:gd name="connsiteY3" fmla="*/ 0 h 2418181"/>
                  <a:gd name="connsiteX4" fmla="*/ 285053 w 285053"/>
                  <a:gd name="connsiteY4" fmla="*/ 175721 h 241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053" h="2418181">
                    <a:moveTo>
                      <a:pt x="285053" y="175721"/>
                    </a:moveTo>
                    <a:lnTo>
                      <a:pt x="236564" y="2418181"/>
                    </a:lnTo>
                    <a:lnTo>
                      <a:pt x="0" y="2174737"/>
                    </a:lnTo>
                    <a:lnTo>
                      <a:pt x="61903" y="0"/>
                    </a:lnTo>
                    <a:lnTo>
                      <a:pt x="285053" y="175721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5086852" y="3275540"/>
                <a:ext cx="368728" cy="2084981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1238345 h 2514110"/>
                  <a:gd name="connsiteX1" fmla="*/ 380010 w 380010"/>
                  <a:gd name="connsiteY1" fmla="*/ 2430983 h 2514110"/>
                  <a:gd name="connsiteX2" fmla="*/ 0 w 380010"/>
                  <a:gd name="connsiteY2" fmla="*/ 2514110 h 2514110"/>
                  <a:gd name="connsiteX3" fmla="*/ 55197 w 380010"/>
                  <a:gd name="connsiteY3" fmla="*/ 0 h 2514110"/>
                  <a:gd name="connsiteX4" fmla="*/ 374073 w 380010"/>
                  <a:gd name="connsiteY4" fmla="*/ 1238345 h 2514110"/>
                  <a:gd name="connsiteX0" fmla="*/ 441144 w 441144"/>
                  <a:gd name="connsiteY0" fmla="*/ 0 h 2595782"/>
                  <a:gd name="connsiteX1" fmla="*/ 380010 w 441144"/>
                  <a:gd name="connsiteY1" fmla="*/ 2512655 h 2595782"/>
                  <a:gd name="connsiteX2" fmla="*/ 0 w 441144"/>
                  <a:gd name="connsiteY2" fmla="*/ 2595782 h 2595782"/>
                  <a:gd name="connsiteX3" fmla="*/ 55197 w 441144"/>
                  <a:gd name="connsiteY3" fmla="*/ 81672 h 2595782"/>
                  <a:gd name="connsiteX4" fmla="*/ 441144 w 441144"/>
                  <a:gd name="connsiteY4" fmla="*/ 0 h 259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144" h="2595782">
                    <a:moveTo>
                      <a:pt x="441144" y="0"/>
                    </a:moveTo>
                    <a:lnTo>
                      <a:pt x="380010" y="2512655"/>
                    </a:lnTo>
                    <a:lnTo>
                      <a:pt x="0" y="2595782"/>
                    </a:lnTo>
                    <a:lnTo>
                      <a:pt x="55197" y="81672"/>
                    </a:lnTo>
                    <a:lnTo>
                      <a:pt x="441144" y="0"/>
                    </a:lnTo>
                    <a:close/>
                  </a:path>
                </a:pathLst>
              </a:custGeom>
              <a:gradFill flip="none" rotWithShape="1">
                <a:gsLst>
                  <a:gs pos="53000">
                    <a:srgbClr val="C00000"/>
                  </a:gs>
                  <a:gs pos="100000">
                    <a:srgbClr val="C0504D">
                      <a:lumMod val="75000"/>
                    </a:srgbClr>
                  </a:gs>
                  <a:gs pos="0">
                    <a:srgbClr val="CC0000"/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1" name="任意多边形 70"/>
            <p:cNvSpPr/>
            <p:nvPr/>
          </p:nvSpPr>
          <p:spPr>
            <a:xfrm>
              <a:off x="4523232" y="2694432"/>
              <a:ext cx="12192" cy="2292096"/>
            </a:xfrm>
            <a:custGeom>
              <a:avLst/>
              <a:gdLst>
                <a:gd name="connsiteX0" fmla="*/ 12192 w 12192"/>
                <a:gd name="connsiteY0" fmla="*/ 0 h 2292096"/>
                <a:gd name="connsiteX1" fmla="*/ 0 w 12192"/>
                <a:gd name="connsiteY1" fmla="*/ 2292096 h 229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92" h="2292096">
                  <a:moveTo>
                    <a:pt x="12192" y="0"/>
                  </a:moveTo>
                  <a:lnTo>
                    <a:pt x="0" y="2292096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5" name="组合 1044"/>
          <p:cNvGrpSpPr>
            <a:grpSpLocks/>
          </p:cNvGrpSpPr>
          <p:nvPr/>
        </p:nvGrpSpPr>
        <p:grpSpPr bwMode="auto">
          <a:xfrm>
            <a:off x="3595688" y="3408139"/>
            <a:ext cx="635000" cy="1809750"/>
            <a:chOff x="3681612" y="3448816"/>
            <a:chExt cx="634620" cy="1810092"/>
          </a:xfrm>
        </p:grpSpPr>
        <p:grpSp>
          <p:nvGrpSpPr>
            <p:cNvPr id="76" name="组合 1030"/>
            <p:cNvGrpSpPr>
              <a:grpSpLocks/>
            </p:cNvGrpSpPr>
            <p:nvPr/>
          </p:nvGrpSpPr>
          <p:grpSpPr bwMode="auto">
            <a:xfrm>
              <a:off x="3681612" y="3448816"/>
              <a:ext cx="634620" cy="1810092"/>
              <a:chOff x="4415013" y="3953459"/>
              <a:chExt cx="524343" cy="1495556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4417351" y="3953459"/>
                <a:ext cx="516485" cy="218512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17517"/>
                  <a:gd name="connsiteY0" fmla="*/ 65314 h 266653"/>
                  <a:gd name="connsiteX1" fmla="*/ 241176 w 617517"/>
                  <a:gd name="connsiteY1" fmla="*/ 266653 h 266653"/>
                  <a:gd name="connsiteX2" fmla="*/ 617517 w 617517"/>
                  <a:gd name="connsiteY2" fmla="*/ 172192 h 266653"/>
                  <a:gd name="connsiteX3" fmla="*/ 391886 w 617517"/>
                  <a:gd name="connsiteY3" fmla="*/ 0 h 266653"/>
                  <a:gd name="connsiteX4" fmla="*/ 0 w 617517"/>
                  <a:gd name="connsiteY4" fmla="*/ 65314 h 266653"/>
                  <a:gd name="connsiteX0" fmla="*/ 0 w 617517"/>
                  <a:gd name="connsiteY0" fmla="*/ 65314 h 266653"/>
                  <a:gd name="connsiteX1" fmla="*/ 241176 w 617517"/>
                  <a:gd name="connsiteY1" fmla="*/ 266653 h 266653"/>
                  <a:gd name="connsiteX2" fmla="*/ 617517 w 617517"/>
                  <a:gd name="connsiteY2" fmla="*/ 182984 h 266653"/>
                  <a:gd name="connsiteX3" fmla="*/ 391886 w 617517"/>
                  <a:gd name="connsiteY3" fmla="*/ 0 h 266653"/>
                  <a:gd name="connsiteX4" fmla="*/ 0 w 617517"/>
                  <a:gd name="connsiteY4" fmla="*/ 65314 h 266653"/>
                  <a:gd name="connsiteX0" fmla="*/ 0 w 617517"/>
                  <a:gd name="connsiteY0" fmla="*/ 70709 h 272048"/>
                  <a:gd name="connsiteX1" fmla="*/ 241176 w 617517"/>
                  <a:gd name="connsiteY1" fmla="*/ 272048 h 272048"/>
                  <a:gd name="connsiteX2" fmla="*/ 617517 w 617517"/>
                  <a:gd name="connsiteY2" fmla="*/ 188379 h 272048"/>
                  <a:gd name="connsiteX3" fmla="*/ 365980 w 617517"/>
                  <a:gd name="connsiteY3" fmla="*/ 0 h 272048"/>
                  <a:gd name="connsiteX4" fmla="*/ 0 w 617517"/>
                  <a:gd name="connsiteY4" fmla="*/ 70709 h 27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72048">
                    <a:moveTo>
                      <a:pt x="0" y="70709"/>
                    </a:moveTo>
                    <a:lnTo>
                      <a:pt x="241176" y="272048"/>
                    </a:lnTo>
                    <a:lnTo>
                      <a:pt x="617517" y="188379"/>
                    </a:lnTo>
                    <a:lnTo>
                      <a:pt x="365980" y="0"/>
                    </a:lnTo>
                    <a:lnTo>
                      <a:pt x="0" y="70709"/>
                    </a:lnTo>
                    <a:close/>
                  </a:path>
                </a:pathLst>
              </a:custGeom>
              <a:gradFill flip="none" rotWithShape="1">
                <a:gsLst>
                  <a:gs pos="76000">
                    <a:srgbClr val="FFFF00">
                      <a:alpha val="39000"/>
                    </a:srgbClr>
                  </a:gs>
                  <a:gs pos="0">
                    <a:srgbClr val="99CC00"/>
                  </a:gs>
                  <a:gs pos="94000">
                    <a:srgbClr val="D7EB00"/>
                  </a:gs>
                  <a:gs pos="100000">
                    <a:srgbClr val="99CC00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4415013" y="4004623"/>
                <a:ext cx="204494" cy="1444392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32730 w 244605"/>
                  <a:gd name="connsiteY0" fmla="*/ 539548 h 1604343"/>
                  <a:gd name="connsiteX1" fmla="*/ 244605 w 244605"/>
                  <a:gd name="connsiteY1" fmla="*/ 1604343 h 1604343"/>
                  <a:gd name="connsiteX2" fmla="*/ 18974 w 244605"/>
                  <a:gd name="connsiteY2" fmla="*/ 1360899 h 1604343"/>
                  <a:gd name="connsiteX3" fmla="*/ 0 w 244605"/>
                  <a:gd name="connsiteY3" fmla="*/ 0 h 1604343"/>
                  <a:gd name="connsiteX4" fmla="*/ 232730 w 244605"/>
                  <a:gd name="connsiteY4" fmla="*/ 539548 h 1604343"/>
                  <a:gd name="connsiteX0" fmla="*/ 239830 w 244605"/>
                  <a:gd name="connsiteY0" fmla="*/ 176813 h 1604343"/>
                  <a:gd name="connsiteX1" fmla="*/ 244605 w 244605"/>
                  <a:gd name="connsiteY1" fmla="*/ 1604343 h 1604343"/>
                  <a:gd name="connsiteX2" fmla="*/ 18974 w 244605"/>
                  <a:gd name="connsiteY2" fmla="*/ 1360899 h 1604343"/>
                  <a:gd name="connsiteX3" fmla="*/ 0 w 244605"/>
                  <a:gd name="connsiteY3" fmla="*/ 0 h 1604343"/>
                  <a:gd name="connsiteX4" fmla="*/ 239830 w 244605"/>
                  <a:gd name="connsiteY4" fmla="*/ 176813 h 160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605" h="1604343">
                    <a:moveTo>
                      <a:pt x="239830" y="176813"/>
                    </a:moveTo>
                    <a:cubicBezTo>
                      <a:pt x="241422" y="652656"/>
                      <a:pt x="243013" y="1128500"/>
                      <a:pt x="244605" y="1604343"/>
                    </a:cubicBezTo>
                    <a:lnTo>
                      <a:pt x="18974" y="1360899"/>
                    </a:lnTo>
                    <a:lnTo>
                      <a:pt x="0" y="0"/>
                    </a:lnTo>
                    <a:lnTo>
                      <a:pt x="239830" y="176813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FF00"/>
                  </a:gs>
                  <a:gs pos="7000">
                    <a:srgbClr val="99CC00"/>
                  </a:gs>
                  <a:gs pos="86000">
                    <a:srgbClr val="D7EB00"/>
                  </a:gs>
                  <a:gs pos="100000">
                    <a:srgbClr val="99CC00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4615574" y="4099079"/>
                <a:ext cx="323782" cy="1344688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302732 h 1578497"/>
                  <a:gd name="connsiteX1" fmla="*/ 380010 w 380010"/>
                  <a:gd name="connsiteY1" fmla="*/ 1495370 h 1578497"/>
                  <a:gd name="connsiteX2" fmla="*/ 0 w 380010"/>
                  <a:gd name="connsiteY2" fmla="*/ 1578497 h 1578497"/>
                  <a:gd name="connsiteX3" fmla="*/ 2323 w 380010"/>
                  <a:gd name="connsiteY3" fmla="*/ 0 h 1578497"/>
                  <a:gd name="connsiteX4" fmla="*/ 374073 w 380010"/>
                  <a:gd name="connsiteY4" fmla="*/ 302732 h 1578497"/>
                  <a:gd name="connsiteX0" fmla="*/ 374073 w 380010"/>
                  <a:gd name="connsiteY0" fmla="*/ 0 h 1674955"/>
                  <a:gd name="connsiteX1" fmla="*/ 380010 w 380010"/>
                  <a:gd name="connsiteY1" fmla="*/ 1591828 h 1674955"/>
                  <a:gd name="connsiteX2" fmla="*/ 0 w 380010"/>
                  <a:gd name="connsiteY2" fmla="*/ 1674955 h 1674955"/>
                  <a:gd name="connsiteX3" fmla="*/ 2323 w 380010"/>
                  <a:gd name="connsiteY3" fmla="*/ 96458 h 1674955"/>
                  <a:gd name="connsiteX4" fmla="*/ 374073 w 380010"/>
                  <a:gd name="connsiteY4" fmla="*/ 0 h 1674955"/>
                  <a:gd name="connsiteX0" fmla="*/ 333829 w 380010"/>
                  <a:gd name="connsiteY0" fmla="*/ 15289 h 1578497"/>
                  <a:gd name="connsiteX1" fmla="*/ 380010 w 380010"/>
                  <a:gd name="connsiteY1" fmla="*/ 1495370 h 1578497"/>
                  <a:gd name="connsiteX2" fmla="*/ 0 w 380010"/>
                  <a:gd name="connsiteY2" fmla="*/ 1578497 h 1578497"/>
                  <a:gd name="connsiteX3" fmla="*/ 2323 w 380010"/>
                  <a:gd name="connsiteY3" fmla="*/ 0 h 1578497"/>
                  <a:gd name="connsiteX4" fmla="*/ 333829 w 380010"/>
                  <a:gd name="connsiteY4" fmla="*/ 15289 h 1578497"/>
                  <a:gd name="connsiteX0" fmla="*/ 387487 w 387487"/>
                  <a:gd name="connsiteY0" fmla="*/ 0 h 1674956"/>
                  <a:gd name="connsiteX1" fmla="*/ 380010 w 387487"/>
                  <a:gd name="connsiteY1" fmla="*/ 1591829 h 1674956"/>
                  <a:gd name="connsiteX2" fmla="*/ 0 w 387487"/>
                  <a:gd name="connsiteY2" fmla="*/ 1674956 h 1674956"/>
                  <a:gd name="connsiteX3" fmla="*/ 2323 w 387487"/>
                  <a:gd name="connsiteY3" fmla="*/ 96459 h 1674956"/>
                  <a:gd name="connsiteX4" fmla="*/ 387487 w 387487"/>
                  <a:gd name="connsiteY4" fmla="*/ 0 h 1674956"/>
                  <a:gd name="connsiteX0" fmla="*/ 387487 w 387487"/>
                  <a:gd name="connsiteY0" fmla="*/ 0 h 1674956"/>
                  <a:gd name="connsiteX1" fmla="*/ 380010 w 387487"/>
                  <a:gd name="connsiteY1" fmla="*/ 1591829 h 1674956"/>
                  <a:gd name="connsiteX2" fmla="*/ 0 w 387487"/>
                  <a:gd name="connsiteY2" fmla="*/ 1674956 h 1674956"/>
                  <a:gd name="connsiteX3" fmla="*/ 2323 w 387487"/>
                  <a:gd name="connsiteY3" fmla="*/ 85668 h 1674956"/>
                  <a:gd name="connsiteX4" fmla="*/ 387487 w 387487"/>
                  <a:gd name="connsiteY4" fmla="*/ 0 h 167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487" h="1674956">
                    <a:moveTo>
                      <a:pt x="387487" y="0"/>
                    </a:moveTo>
                    <a:cubicBezTo>
                      <a:pt x="384995" y="530610"/>
                      <a:pt x="382502" y="1061219"/>
                      <a:pt x="380010" y="1591829"/>
                    </a:cubicBezTo>
                    <a:lnTo>
                      <a:pt x="0" y="1674956"/>
                    </a:lnTo>
                    <a:cubicBezTo>
                      <a:pt x="774" y="1148790"/>
                      <a:pt x="1549" y="611834"/>
                      <a:pt x="2323" y="85668"/>
                    </a:cubicBezTo>
                    <a:lnTo>
                      <a:pt x="387487" y="0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CCCC00"/>
                  </a:gs>
                  <a:gs pos="7000">
                    <a:srgbClr val="669900"/>
                  </a:gs>
                  <a:gs pos="68000">
                    <a:srgbClr val="D7EB00"/>
                  </a:gs>
                  <a:gs pos="89000">
                    <a:srgbClr val="99CC00"/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7" name="任意多边形 76"/>
            <p:cNvSpPr/>
            <p:nvPr/>
          </p:nvSpPr>
          <p:spPr>
            <a:xfrm>
              <a:off x="3889703" y="3694176"/>
              <a:ext cx="0" cy="1450848"/>
            </a:xfrm>
            <a:custGeom>
              <a:avLst/>
              <a:gdLst>
                <a:gd name="connsiteX0" fmla="*/ 0 w 0"/>
                <a:gd name="connsiteY0" fmla="*/ 0 h 1450848"/>
                <a:gd name="connsiteX1" fmla="*/ 0 w 0"/>
                <a:gd name="connsiteY1" fmla="*/ 1450848 h 145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0848">
                  <a:moveTo>
                    <a:pt x="0" y="0"/>
                  </a:moveTo>
                  <a:lnTo>
                    <a:pt x="0" y="1450848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81" name="组合 1043"/>
          <p:cNvGrpSpPr>
            <a:grpSpLocks/>
          </p:cNvGrpSpPr>
          <p:nvPr/>
        </p:nvGrpSpPr>
        <p:grpSpPr bwMode="auto">
          <a:xfrm>
            <a:off x="2984500" y="3943127"/>
            <a:ext cx="633413" cy="1408112"/>
            <a:chOff x="3069824" y="3983321"/>
            <a:chExt cx="634017" cy="1408042"/>
          </a:xfrm>
        </p:grpSpPr>
        <p:grpSp>
          <p:nvGrpSpPr>
            <p:cNvPr id="82" name="组合 1031"/>
            <p:cNvGrpSpPr>
              <a:grpSpLocks/>
            </p:cNvGrpSpPr>
            <p:nvPr/>
          </p:nvGrpSpPr>
          <p:grpSpPr bwMode="auto">
            <a:xfrm>
              <a:off x="3069824" y="3983321"/>
              <a:ext cx="634017" cy="1408042"/>
              <a:chOff x="3909534" y="4395084"/>
              <a:chExt cx="523845" cy="1163369"/>
            </a:xfrm>
          </p:grpSpPr>
          <p:sp>
            <p:nvSpPr>
              <p:cNvPr id="84" name="任意多边形 83"/>
              <p:cNvSpPr/>
              <p:nvPr/>
            </p:nvSpPr>
            <p:spPr>
              <a:xfrm>
                <a:off x="3909534" y="4395084"/>
                <a:ext cx="515968" cy="209852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17517"/>
                  <a:gd name="connsiteY0" fmla="*/ 81500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81500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61257">
                    <a:moveTo>
                      <a:pt x="0" y="81500"/>
                    </a:moveTo>
                    <a:lnTo>
                      <a:pt x="225632" y="261257"/>
                    </a:lnTo>
                    <a:lnTo>
                      <a:pt x="617517" y="172192"/>
                    </a:lnTo>
                    <a:lnTo>
                      <a:pt x="391886" y="0"/>
                    </a:lnTo>
                    <a:lnTo>
                      <a:pt x="0" y="81500"/>
                    </a:lnTo>
                    <a:close/>
                  </a:path>
                </a:pathLst>
              </a:custGeom>
              <a:solidFill>
                <a:srgbClr val="FFCF1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3917411" y="4458040"/>
                <a:ext cx="198247" cy="1100413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507" h="1221823">
                    <a:moveTo>
                      <a:pt x="225632" y="157028"/>
                    </a:moveTo>
                    <a:lnTo>
                      <a:pt x="237507" y="1221823"/>
                    </a:lnTo>
                    <a:lnTo>
                      <a:pt x="11876" y="978379"/>
                    </a:lnTo>
                    <a:lnTo>
                      <a:pt x="0" y="0"/>
                    </a:lnTo>
                    <a:lnTo>
                      <a:pt x="225632" y="157028"/>
                    </a:lnTo>
                    <a:close/>
                  </a:path>
                </a:pathLst>
              </a:custGeom>
              <a:solidFill>
                <a:srgbClr val="E4930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4105156" y="4528865"/>
                <a:ext cx="328223" cy="1024342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885" h="1275765">
                    <a:moveTo>
                      <a:pt x="385948" y="0"/>
                    </a:moveTo>
                    <a:lnTo>
                      <a:pt x="391885" y="1192638"/>
                    </a:lnTo>
                    <a:lnTo>
                      <a:pt x="11875" y="1275765"/>
                    </a:lnTo>
                    <a:lnTo>
                      <a:pt x="0" y="81672"/>
                    </a:lnTo>
                    <a:lnTo>
                      <a:pt x="385948" y="0"/>
                    </a:lnTo>
                    <a:close/>
                  </a:path>
                </a:pathLst>
              </a:custGeom>
              <a:solidFill>
                <a:srgbClr val="F69E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83" name="任意多边形 82"/>
            <p:cNvSpPr/>
            <p:nvPr/>
          </p:nvSpPr>
          <p:spPr>
            <a:xfrm>
              <a:off x="3267624" y="4230624"/>
              <a:ext cx="0" cy="1036320"/>
            </a:xfrm>
            <a:custGeom>
              <a:avLst/>
              <a:gdLst>
                <a:gd name="connsiteX0" fmla="*/ 0 w 0"/>
                <a:gd name="connsiteY0" fmla="*/ 0 h 1036320"/>
                <a:gd name="connsiteX1" fmla="*/ 0 w 0"/>
                <a:gd name="connsiteY1" fmla="*/ 103632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36320">
                  <a:moveTo>
                    <a:pt x="0" y="0"/>
                  </a:moveTo>
                  <a:lnTo>
                    <a:pt x="0" y="1036320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87" name="组合 1042"/>
          <p:cNvGrpSpPr>
            <a:grpSpLocks/>
          </p:cNvGrpSpPr>
          <p:nvPr/>
        </p:nvGrpSpPr>
        <p:grpSpPr bwMode="auto">
          <a:xfrm>
            <a:off x="2400300" y="4270152"/>
            <a:ext cx="608013" cy="1212850"/>
            <a:chOff x="2485374" y="4311466"/>
            <a:chExt cx="608402" cy="1212169"/>
          </a:xfrm>
        </p:grpSpPr>
        <p:grpSp>
          <p:nvGrpSpPr>
            <p:cNvPr id="88" name="组合 1032"/>
            <p:cNvGrpSpPr>
              <a:grpSpLocks/>
            </p:cNvGrpSpPr>
            <p:nvPr/>
          </p:nvGrpSpPr>
          <p:grpSpPr bwMode="auto">
            <a:xfrm>
              <a:off x="2485374" y="4311466"/>
              <a:ext cx="608402" cy="1212169"/>
              <a:chOff x="3426643" y="4666208"/>
              <a:chExt cx="502681" cy="1001533"/>
            </a:xfrm>
          </p:grpSpPr>
          <p:sp>
            <p:nvSpPr>
              <p:cNvPr id="90" name="任意多边形 89"/>
              <p:cNvSpPr/>
              <p:nvPr/>
            </p:nvSpPr>
            <p:spPr>
              <a:xfrm>
                <a:off x="3426643" y="4666208"/>
                <a:ext cx="490868" cy="209745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61257">
                    <a:moveTo>
                      <a:pt x="0" y="65314"/>
                    </a:moveTo>
                    <a:lnTo>
                      <a:pt x="225632" y="261257"/>
                    </a:lnTo>
                    <a:lnTo>
                      <a:pt x="617517" y="172192"/>
                    </a:lnTo>
                    <a:lnTo>
                      <a:pt x="391886" y="0"/>
                    </a:lnTo>
                    <a:lnTo>
                      <a:pt x="0" y="65314"/>
                    </a:lnTo>
                    <a:close/>
                  </a:path>
                </a:pathLst>
              </a:custGeom>
              <a:solidFill>
                <a:srgbClr val="FFF30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438456" y="4723888"/>
                <a:ext cx="188997" cy="943853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507" h="1175657">
                    <a:moveTo>
                      <a:pt x="225632" y="190005"/>
                    </a:moveTo>
                    <a:lnTo>
                      <a:pt x="237507" y="1175657"/>
                    </a:lnTo>
                    <a:lnTo>
                      <a:pt x="11876" y="932213"/>
                    </a:lnTo>
                    <a:lnTo>
                      <a:pt x="0" y="0"/>
                    </a:lnTo>
                    <a:lnTo>
                      <a:pt x="225632" y="190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39803"/>
                  </a:gs>
                  <a:gs pos="50000">
                    <a:srgbClr val="FFC000"/>
                  </a:gs>
                  <a:gs pos="100000">
                    <a:srgbClr val="FDA403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618265" y="4805164"/>
                <a:ext cx="311059" cy="857333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885" h="1068779">
                    <a:moveTo>
                      <a:pt x="385948" y="0"/>
                    </a:moveTo>
                    <a:lnTo>
                      <a:pt x="391885" y="985652"/>
                    </a:lnTo>
                    <a:lnTo>
                      <a:pt x="11875" y="1068779"/>
                    </a:lnTo>
                    <a:lnTo>
                      <a:pt x="0" y="89065"/>
                    </a:lnTo>
                    <a:lnTo>
                      <a:pt x="385948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301"/>
                  </a:gs>
                  <a:gs pos="50000">
                    <a:srgbClr val="FFC000"/>
                  </a:gs>
                  <a:gs pos="100000">
                    <a:srgbClr val="FFC00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89" name="任意多边形 88"/>
            <p:cNvSpPr/>
            <p:nvPr/>
          </p:nvSpPr>
          <p:spPr>
            <a:xfrm>
              <a:off x="2669896" y="4559808"/>
              <a:ext cx="0" cy="877824"/>
            </a:xfrm>
            <a:custGeom>
              <a:avLst/>
              <a:gdLst>
                <a:gd name="connsiteX0" fmla="*/ 0 w 0"/>
                <a:gd name="connsiteY0" fmla="*/ 0 h 877824"/>
                <a:gd name="connsiteX1" fmla="*/ 0 w 0"/>
                <a:gd name="connsiteY1" fmla="*/ 877824 h 87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77824">
                  <a:moveTo>
                    <a:pt x="0" y="0"/>
                  </a:moveTo>
                  <a:lnTo>
                    <a:pt x="0" y="877824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93" name="组合 1033"/>
          <p:cNvGrpSpPr>
            <a:grpSpLocks/>
          </p:cNvGrpSpPr>
          <p:nvPr/>
        </p:nvGrpSpPr>
        <p:grpSpPr bwMode="auto">
          <a:xfrm>
            <a:off x="2643188" y="2420714"/>
            <a:ext cx="4370387" cy="3100388"/>
            <a:chOff x="1959886" y="2302445"/>
            <a:chExt cx="3611637" cy="2562129"/>
          </a:xfrm>
        </p:grpSpPr>
        <p:sp>
          <p:nvSpPr>
            <p:cNvPr id="94" name="任意多边形 93"/>
            <p:cNvSpPr/>
            <p:nvPr/>
          </p:nvSpPr>
          <p:spPr>
            <a:xfrm>
              <a:off x="1959886" y="2302445"/>
              <a:ext cx="3595894" cy="2538515"/>
            </a:xfrm>
            <a:custGeom>
              <a:avLst/>
              <a:gdLst>
                <a:gd name="connsiteX0" fmla="*/ 84690 w 3595986"/>
                <a:gd name="connsiteY0" fmla="*/ 2538374 h 2538374"/>
                <a:gd name="connsiteX1" fmla="*/ 121266 w 3595986"/>
                <a:gd name="connsiteY1" fmla="*/ 2209190 h 2538374"/>
                <a:gd name="connsiteX2" fmla="*/ 252939 w 3595986"/>
                <a:gd name="connsiteY2" fmla="*/ 1938528 h 2538374"/>
                <a:gd name="connsiteX3" fmla="*/ 450450 w 3595986"/>
                <a:gd name="connsiteY3" fmla="*/ 1733702 h 2538374"/>
                <a:gd name="connsiteX4" fmla="*/ 706482 w 3595986"/>
                <a:gd name="connsiteY4" fmla="*/ 1565453 h 2538374"/>
                <a:gd name="connsiteX5" fmla="*/ 1021035 w 3595986"/>
                <a:gd name="connsiteY5" fmla="*/ 1477670 h 2538374"/>
                <a:gd name="connsiteX6" fmla="*/ 1320959 w 3595986"/>
                <a:gd name="connsiteY6" fmla="*/ 1514246 h 2538374"/>
                <a:gd name="connsiteX7" fmla="*/ 1657458 w 3595986"/>
                <a:gd name="connsiteY7" fmla="*/ 1631290 h 2538374"/>
                <a:gd name="connsiteX8" fmla="*/ 2015903 w 3595986"/>
                <a:gd name="connsiteY8" fmla="*/ 1770278 h 2538374"/>
                <a:gd name="connsiteX9" fmla="*/ 2315826 w 3595986"/>
                <a:gd name="connsiteY9" fmla="*/ 1843430 h 2538374"/>
                <a:gd name="connsiteX10" fmla="*/ 2674271 w 3595986"/>
                <a:gd name="connsiteY10" fmla="*/ 1777594 h 2538374"/>
                <a:gd name="connsiteX11" fmla="*/ 3003455 w 3595986"/>
                <a:gd name="connsiteY11" fmla="*/ 1506931 h 2538374"/>
                <a:gd name="connsiteX12" fmla="*/ 3200965 w 3595986"/>
                <a:gd name="connsiteY12" fmla="*/ 1192378 h 2538374"/>
                <a:gd name="connsiteX13" fmla="*/ 3325323 w 3595986"/>
                <a:gd name="connsiteY13" fmla="*/ 885139 h 2538374"/>
                <a:gd name="connsiteX14" fmla="*/ 3435051 w 3595986"/>
                <a:gd name="connsiteY14" fmla="*/ 599846 h 2538374"/>
                <a:gd name="connsiteX15" fmla="*/ 3595986 w 3595986"/>
                <a:gd name="connsiteY15" fmla="*/ 687629 h 2538374"/>
                <a:gd name="connsiteX16" fmla="*/ 3559410 w 3595986"/>
                <a:gd name="connsiteY16" fmla="*/ 0 h 2538374"/>
                <a:gd name="connsiteX17" fmla="*/ 3208280 w 3595986"/>
                <a:gd name="connsiteY17" fmla="*/ 490118 h 2538374"/>
                <a:gd name="connsiteX18" fmla="*/ 3354584 w 3595986"/>
                <a:gd name="connsiteY18" fmla="*/ 563270 h 2538374"/>
                <a:gd name="connsiteX19" fmla="*/ 3332639 w 3595986"/>
                <a:gd name="connsiteY19" fmla="*/ 636422 h 2538374"/>
                <a:gd name="connsiteX20" fmla="*/ 3288747 w 3595986"/>
                <a:gd name="connsiteY20" fmla="*/ 775411 h 2538374"/>
                <a:gd name="connsiteX21" fmla="*/ 3186335 w 3595986"/>
                <a:gd name="connsiteY21" fmla="*/ 1053389 h 2538374"/>
                <a:gd name="connsiteX22" fmla="*/ 3061976 w 3595986"/>
                <a:gd name="connsiteY22" fmla="*/ 1287475 h 2538374"/>
                <a:gd name="connsiteX23" fmla="*/ 2893727 w 3595986"/>
                <a:gd name="connsiteY23" fmla="*/ 1499616 h 2538374"/>
                <a:gd name="connsiteX24" fmla="*/ 2725477 w 3595986"/>
                <a:gd name="connsiteY24" fmla="*/ 1631290 h 2538374"/>
                <a:gd name="connsiteX25" fmla="*/ 2484075 w 3595986"/>
                <a:gd name="connsiteY25" fmla="*/ 1726387 h 2538374"/>
                <a:gd name="connsiteX26" fmla="*/ 2198783 w 3595986"/>
                <a:gd name="connsiteY26" fmla="*/ 1719072 h 2538374"/>
                <a:gd name="connsiteX27" fmla="*/ 1928120 w 3595986"/>
                <a:gd name="connsiteY27" fmla="*/ 1638605 h 2538374"/>
                <a:gd name="connsiteX28" fmla="*/ 1547730 w 3595986"/>
                <a:gd name="connsiteY28" fmla="*/ 1477670 h 2538374"/>
                <a:gd name="connsiteX29" fmla="*/ 1233176 w 3595986"/>
                <a:gd name="connsiteY29" fmla="*/ 1397203 h 2538374"/>
                <a:gd name="connsiteX30" fmla="*/ 1021035 w 3595986"/>
                <a:gd name="connsiteY30" fmla="*/ 1382573 h 2538374"/>
                <a:gd name="connsiteX31" fmla="*/ 801579 w 3595986"/>
                <a:gd name="connsiteY31" fmla="*/ 1426464 h 2538374"/>
                <a:gd name="connsiteX32" fmla="*/ 582123 w 3595986"/>
                <a:gd name="connsiteY32" fmla="*/ 1521562 h 2538374"/>
                <a:gd name="connsiteX33" fmla="*/ 377298 w 3595986"/>
                <a:gd name="connsiteY33" fmla="*/ 1675181 h 2538374"/>
                <a:gd name="connsiteX34" fmla="*/ 187103 w 3595986"/>
                <a:gd name="connsiteY34" fmla="*/ 1887322 h 2538374"/>
                <a:gd name="connsiteX35" fmla="*/ 48114 w 3595986"/>
                <a:gd name="connsiteY35" fmla="*/ 2187245 h 2538374"/>
                <a:gd name="connsiteX36" fmla="*/ 4223 w 3595986"/>
                <a:gd name="connsiteY36" fmla="*/ 2435962 h 2538374"/>
                <a:gd name="connsiteX37" fmla="*/ 4223 w 3595986"/>
                <a:gd name="connsiteY37" fmla="*/ 2531059 h 2538374"/>
                <a:gd name="connsiteX38" fmla="*/ 84690 w 3595986"/>
                <a:gd name="connsiteY38" fmla="*/ 2538374 h 25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595986" h="2538374">
                  <a:moveTo>
                    <a:pt x="84690" y="2538374"/>
                  </a:moveTo>
                  <a:cubicBezTo>
                    <a:pt x="88957" y="2423769"/>
                    <a:pt x="93224" y="2309164"/>
                    <a:pt x="121266" y="2209190"/>
                  </a:cubicBezTo>
                  <a:cubicBezTo>
                    <a:pt x="149308" y="2109216"/>
                    <a:pt x="198075" y="2017776"/>
                    <a:pt x="252939" y="1938528"/>
                  </a:cubicBezTo>
                  <a:cubicBezTo>
                    <a:pt x="307803" y="1859280"/>
                    <a:pt x="374859" y="1795881"/>
                    <a:pt x="450450" y="1733702"/>
                  </a:cubicBezTo>
                  <a:cubicBezTo>
                    <a:pt x="526041" y="1671523"/>
                    <a:pt x="611385" y="1608125"/>
                    <a:pt x="706482" y="1565453"/>
                  </a:cubicBezTo>
                  <a:cubicBezTo>
                    <a:pt x="801579" y="1522781"/>
                    <a:pt x="918622" y="1486204"/>
                    <a:pt x="1021035" y="1477670"/>
                  </a:cubicBezTo>
                  <a:cubicBezTo>
                    <a:pt x="1123448" y="1469136"/>
                    <a:pt x="1214889" y="1488643"/>
                    <a:pt x="1320959" y="1514246"/>
                  </a:cubicBezTo>
                  <a:cubicBezTo>
                    <a:pt x="1427029" y="1539849"/>
                    <a:pt x="1541634" y="1588618"/>
                    <a:pt x="1657458" y="1631290"/>
                  </a:cubicBezTo>
                  <a:cubicBezTo>
                    <a:pt x="1773282" y="1673962"/>
                    <a:pt x="1906175" y="1734921"/>
                    <a:pt x="2015903" y="1770278"/>
                  </a:cubicBezTo>
                  <a:cubicBezTo>
                    <a:pt x="2125631" y="1805635"/>
                    <a:pt x="2206098" y="1842211"/>
                    <a:pt x="2315826" y="1843430"/>
                  </a:cubicBezTo>
                  <a:cubicBezTo>
                    <a:pt x="2425554" y="1844649"/>
                    <a:pt x="2559666" y="1833677"/>
                    <a:pt x="2674271" y="1777594"/>
                  </a:cubicBezTo>
                  <a:cubicBezTo>
                    <a:pt x="2788876" y="1721511"/>
                    <a:pt x="2915673" y="1604467"/>
                    <a:pt x="3003455" y="1506931"/>
                  </a:cubicBezTo>
                  <a:cubicBezTo>
                    <a:pt x="3091237" y="1409395"/>
                    <a:pt x="3147320" y="1296010"/>
                    <a:pt x="3200965" y="1192378"/>
                  </a:cubicBezTo>
                  <a:cubicBezTo>
                    <a:pt x="3254610" y="1088746"/>
                    <a:pt x="3286309" y="983894"/>
                    <a:pt x="3325323" y="885139"/>
                  </a:cubicBezTo>
                  <a:cubicBezTo>
                    <a:pt x="3364337" y="786384"/>
                    <a:pt x="3399694" y="693115"/>
                    <a:pt x="3435051" y="599846"/>
                  </a:cubicBezTo>
                  <a:lnTo>
                    <a:pt x="3595986" y="687629"/>
                  </a:lnTo>
                  <a:lnTo>
                    <a:pt x="3559410" y="0"/>
                  </a:lnTo>
                  <a:lnTo>
                    <a:pt x="3208280" y="490118"/>
                  </a:lnTo>
                  <a:lnTo>
                    <a:pt x="3354584" y="563270"/>
                  </a:lnTo>
                  <a:cubicBezTo>
                    <a:pt x="3347269" y="587654"/>
                    <a:pt x="3343612" y="601065"/>
                    <a:pt x="3332639" y="636422"/>
                  </a:cubicBezTo>
                  <a:cubicBezTo>
                    <a:pt x="3321666" y="671779"/>
                    <a:pt x="3313131" y="705917"/>
                    <a:pt x="3288747" y="775411"/>
                  </a:cubicBezTo>
                  <a:cubicBezTo>
                    <a:pt x="3264363" y="844905"/>
                    <a:pt x="3224130" y="968045"/>
                    <a:pt x="3186335" y="1053389"/>
                  </a:cubicBezTo>
                  <a:cubicBezTo>
                    <a:pt x="3148540" y="1138733"/>
                    <a:pt x="3110744" y="1213104"/>
                    <a:pt x="3061976" y="1287475"/>
                  </a:cubicBezTo>
                  <a:cubicBezTo>
                    <a:pt x="3013208" y="1361846"/>
                    <a:pt x="2949810" y="1442314"/>
                    <a:pt x="2893727" y="1499616"/>
                  </a:cubicBezTo>
                  <a:cubicBezTo>
                    <a:pt x="2837644" y="1556918"/>
                    <a:pt x="2793752" y="1593495"/>
                    <a:pt x="2725477" y="1631290"/>
                  </a:cubicBezTo>
                  <a:cubicBezTo>
                    <a:pt x="2657202" y="1669085"/>
                    <a:pt x="2571857" y="1711757"/>
                    <a:pt x="2484075" y="1726387"/>
                  </a:cubicBezTo>
                  <a:cubicBezTo>
                    <a:pt x="2396293" y="1741017"/>
                    <a:pt x="2291442" y="1733702"/>
                    <a:pt x="2198783" y="1719072"/>
                  </a:cubicBezTo>
                  <a:cubicBezTo>
                    <a:pt x="2106124" y="1704442"/>
                    <a:pt x="2036629" y="1678839"/>
                    <a:pt x="1928120" y="1638605"/>
                  </a:cubicBezTo>
                  <a:cubicBezTo>
                    <a:pt x="1819611" y="1598371"/>
                    <a:pt x="1663554" y="1517904"/>
                    <a:pt x="1547730" y="1477670"/>
                  </a:cubicBezTo>
                  <a:cubicBezTo>
                    <a:pt x="1431906" y="1437436"/>
                    <a:pt x="1320958" y="1413052"/>
                    <a:pt x="1233176" y="1397203"/>
                  </a:cubicBezTo>
                  <a:cubicBezTo>
                    <a:pt x="1145394" y="1381354"/>
                    <a:pt x="1092968" y="1377696"/>
                    <a:pt x="1021035" y="1382573"/>
                  </a:cubicBezTo>
                  <a:cubicBezTo>
                    <a:pt x="949102" y="1387450"/>
                    <a:pt x="874731" y="1403299"/>
                    <a:pt x="801579" y="1426464"/>
                  </a:cubicBezTo>
                  <a:cubicBezTo>
                    <a:pt x="728427" y="1449629"/>
                    <a:pt x="652836" y="1480109"/>
                    <a:pt x="582123" y="1521562"/>
                  </a:cubicBezTo>
                  <a:cubicBezTo>
                    <a:pt x="511410" y="1563015"/>
                    <a:pt x="443135" y="1614221"/>
                    <a:pt x="377298" y="1675181"/>
                  </a:cubicBezTo>
                  <a:cubicBezTo>
                    <a:pt x="311461" y="1736141"/>
                    <a:pt x="241967" y="1801978"/>
                    <a:pt x="187103" y="1887322"/>
                  </a:cubicBezTo>
                  <a:cubicBezTo>
                    <a:pt x="132239" y="1972666"/>
                    <a:pt x="78594" y="2095805"/>
                    <a:pt x="48114" y="2187245"/>
                  </a:cubicBezTo>
                  <a:cubicBezTo>
                    <a:pt x="17634" y="2278685"/>
                    <a:pt x="11538" y="2378660"/>
                    <a:pt x="4223" y="2435962"/>
                  </a:cubicBezTo>
                  <a:cubicBezTo>
                    <a:pt x="-3092" y="2493264"/>
                    <a:pt x="565" y="2512161"/>
                    <a:pt x="4223" y="2531059"/>
                  </a:cubicBezTo>
                  <a:lnTo>
                    <a:pt x="84690" y="2538374"/>
                  </a:lnTo>
                  <a:close/>
                </a:path>
              </a:pathLst>
            </a:custGeom>
            <a:gradFill>
              <a:gsLst>
                <a:gs pos="75000">
                  <a:srgbClr val="0070C0"/>
                </a:gs>
                <a:gs pos="100000">
                  <a:srgbClr val="002060"/>
                </a:gs>
              </a:gsLst>
              <a:lin ang="66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1975629" y="2326059"/>
              <a:ext cx="3595894" cy="2538515"/>
            </a:xfrm>
            <a:custGeom>
              <a:avLst/>
              <a:gdLst>
                <a:gd name="connsiteX0" fmla="*/ 84690 w 3595986"/>
                <a:gd name="connsiteY0" fmla="*/ 2538374 h 2538374"/>
                <a:gd name="connsiteX1" fmla="*/ 121266 w 3595986"/>
                <a:gd name="connsiteY1" fmla="*/ 2209190 h 2538374"/>
                <a:gd name="connsiteX2" fmla="*/ 252939 w 3595986"/>
                <a:gd name="connsiteY2" fmla="*/ 1938528 h 2538374"/>
                <a:gd name="connsiteX3" fmla="*/ 450450 w 3595986"/>
                <a:gd name="connsiteY3" fmla="*/ 1733702 h 2538374"/>
                <a:gd name="connsiteX4" fmla="*/ 706482 w 3595986"/>
                <a:gd name="connsiteY4" fmla="*/ 1565453 h 2538374"/>
                <a:gd name="connsiteX5" fmla="*/ 1021035 w 3595986"/>
                <a:gd name="connsiteY5" fmla="*/ 1477670 h 2538374"/>
                <a:gd name="connsiteX6" fmla="*/ 1320959 w 3595986"/>
                <a:gd name="connsiteY6" fmla="*/ 1514246 h 2538374"/>
                <a:gd name="connsiteX7" fmla="*/ 1657458 w 3595986"/>
                <a:gd name="connsiteY7" fmla="*/ 1631290 h 2538374"/>
                <a:gd name="connsiteX8" fmla="*/ 2015903 w 3595986"/>
                <a:gd name="connsiteY8" fmla="*/ 1770278 h 2538374"/>
                <a:gd name="connsiteX9" fmla="*/ 2315826 w 3595986"/>
                <a:gd name="connsiteY9" fmla="*/ 1843430 h 2538374"/>
                <a:gd name="connsiteX10" fmla="*/ 2674271 w 3595986"/>
                <a:gd name="connsiteY10" fmla="*/ 1777594 h 2538374"/>
                <a:gd name="connsiteX11" fmla="*/ 3003455 w 3595986"/>
                <a:gd name="connsiteY11" fmla="*/ 1506931 h 2538374"/>
                <a:gd name="connsiteX12" fmla="*/ 3200965 w 3595986"/>
                <a:gd name="connsiteY12" fmla="*/ 1192378 h 2538374"/>
                <a:gd name="connsiteX13" fmla="*/ 3325323 w 3595986"/>
                <a:gd name="connsiteY13" fmla="*/ 885139 h 2538374"/>
                <a:gd name="connsiteX14" fmla="*/ 3435051 w 3595986"/>
                <a:gd name="connsiteY14" fmla="*/ 599846 h 2538374"/>
                <a:gd name="connsiteX15" fmla="*/ 3595986 w 3595986"/>
                <a:gd name="connsiteY15" fmla="*/ 687629 h 2538374"/>
                <a:gd name="connsiteX16" fmla="*/ 3559410 w 3595986"/>
                <a:gd name="connsiteY16" fmla="*/ 0 h 2538374"/>
                <a:gd name="connsiteX17" fmla="*/ 3208280 w 3595986"/>
                <a:gd name="connsiteY17" fmla="*/ 490118 h 2538374"/>
                <a:gd name="connsiteX18" fmla="*/ 3354584 w 3595986"/>
                <a:gd name="connsiteY18" fmla="*/ 563270 h 2538374"/>
                <a:gd name="connsiteX19" fmla="*/ 3332639 w 3595986"/>
                <a:gd name="connsiteY19" fmla="*/ 636422 h 2538374"/>
                <a:gd name="connsiteX20" fmla="*/ 3288747 w 3595986"/>
                <a:gd name="connsiteY20" fmla="*/ 775411 h 2538374"/>
                <a:gd name="connsiteX21" fmla="*/ 3186335 w 3595986"/>
                <a:gd name="connsiteY21" fmla="*/ 1053389 h 2538374"/>
                <a:gd name="connsiteX22" fmla="*/ 3061976 w 3595986"/>
                <a:gd name="connsiteY22" fmla="*/ 1287475 h 2538374"/>
                <a:gd name="connsiteX23" fmla="*/ 2893727 w 3595986"/>
                <a:gd name="connsiteY23" fmla="*/ 1499616 h 2538374"/>
                <a:gd name="connsiteX24" fmla="*/ 2725477 w 3595986"/>
                <a:gd name="connsiteY24" fmla="*/ 1631290 h 2538374"/>
                <a:gd name="connsiteX25" fmla="*/ 2484075 w 3595986"/>
                <a:gd name="connsiteY25" fmla="*/ 1726387 h 2538374"/>
                <a:gd name="connsiteX26" fmla="*/ 2198783 w 3595986"/>
                <a:gd name="connsiteY26" fmla="*/ 1719072 h 2538374"/>
                <a:gd name="connsiteX27" fmla="*/ 1928120 w 3595986"/>
                <a:gd name="connsiteY27" fmla="*/ 1638605 h 2538374"/>
                <a:gd name="connsiteX28" fmla="*/ 1547730 w 3595986"/>
                <a:gd name="connsiteY28" fmla="*/ 1477670 h 2538374"/>
                <a:gd name="connsiteX29" fmla="*/ 1233176 w 3595986"/>
                <a:gd name="connsiteY29" fmla="*/ 1397203 h 2538374"/>
                <a:gd name="connsiteX30" fmla="*/ 1021035 w 3595986"/>
                <a:gd name="connsiteY30" fmla="*/ 1382573 h 2538374"/>
                <a:gd name="connsiteX31" fmla="*/ 801579 w 3595986"/>
                <a:gd name="connsiteY31" fmla="*/ 1426464 h 2538374"/>
                <a:gd name="connsiteX32" fmla="*/ 582123 w 3595986"/>
                <a:gd name="connsiteY32" fmla="*/ 1521562 h 2538374"/>
                <a:gd name="connsiteX33" fmla="*/ 377298 w 3595986"/>
                <a:gd name="connsiteY33" fmla="*/ 1675181 h 2538374"/>
                <a:gd name="connsiteX34" fmla="*/ 187103 w 3595986"/>
                <a:gd name="connsiteY34" fmla="*/ 1887322 h 2538374"/>
                <a:gd name="connsiteX35" fmla="*/ 48114 w 3595986"/>
                <a:gd name="connsiteY35" fmla="*/ 2187245 h 2538374"/>
                <a:gd name="connsiteX36" fmla="*/ 4223 w 3595986"/>
                <a:gd name="connsiteY36" fmla="*/ 2435962 h 2538374"/>
                <a:gd name="connsiteX37" fmla="*/ 4223 w 3595986"/>
                <a:gd name="connsiteY37" fmla="*/ 2531059 h 2538374"/>
                <a:gd name="connsiteX38" fmla="*/ 84690 w 3595986"/>
                <a:gd name="connsiteY38" fmla="*/ 2538374 h 25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595986" h="2538374">
                  <a:moveTo>
                    <a:pt x="84690" y="2538374"/>
                  </a:moveTo>
                  <a:cubicBezTo>
                    <a:pt x="88957" y="2423769"/>
                    <a:pt x="93224" y="2309164"/>
                    <a:pt x="121266" y="2209190"/>
                  </a:cubicBezTo>
                  <a:cubicBezTo>
                    <a:pt x="149308" y="2109216"/>
                    <a:pt x="198075" y="2017776"/>
                    <a:pt x="252939" y="1938528"/>
                  </a:cubicBezTo>
                  <a:cubicBezTo>
                    <a:pt x="307803" y="1859280"/>
                    <a:pt x="374859" y="1795881"/>
                    <a:pt x="450450" y="1733702"/>
                  </a:cubicBezTo>
                  <a:cubicBezTo>
                    <a:pt x="526041" y="1671523"/>
                    <a:pt x="611385" y="1608125"/>
                    <a:pt x="706482" y="1565453"/>
                  </a:cubicBezTo>
                  <a:cubicBezTo>
                    <a:pt x="801579" y="1522781"/>
                    <a:pt x="918622" y="1486204"/>
                    <a:pt x="1021035" y="1477670"/>
                  </a:cubicBezTo>
                  <a:cubicBezTo>
                    <a:pt x="1123448" y="1469136"/>
                    <a:pt x="1214889" y="1488643"/>
                    <a:pt x="1320959" y="1514246"/>
                  </a:cubicBezTo>
                  <a:cubicBezTo>
                    <a:pt x="1427029" y="1539849"/>
                    <a:pt x="1541634" y="1588618"/>
                    <a:pt x="1657458" y="1631290"/>
                  </a:cubicBezTo>
                  <a:cubicBezTo>
                    <a:pt x="1773282" y="1673962"/>
                    <a:pt x="1906175" y="1734921"/>
                    <a:pt x="2015903" y="1770278"/>
                  </a:cubicBezTo>
                  <a:cubicBezTo>
                    <a:pt x="2125631" y="1805635"/>
                    <a:pt x="2206098" y="1842211"/>
                    <a:pt x="2315826" y="1843430"/>
                  </a:cubicBezTo>
                  <a:cubicBezTo>
                    <a:pt x="2425554" y="1844649"/>
                    <a:pt x="2559666" y="1833677"/>
                    <a:pt x="2674271" y="1777594"/>
                  </a:cubicBezTo>
                  <a:cubicBezTo>
                    <a:pt x="2788876" y="1721511"/>
                    <a:pt x="2915673" y="1604467"/>
                    <a:pt x="3003455" y="1506931"/>
                  </a:cubicBezTo>
                  <a:cubicBezTo>
                    <a:pt x="3091237" y="1409395"/>
                    <a:pt x="3147320" y="1296010"/>
                    <a:pt x="3200965" y="1192378"/>
                  </a:cubicBezTo>
                  <a:cubicBezTo>
                    <a:pt x="3254610" y="1088746"/>
                    <a:pt x="3286309" y="983894"/>
                    <a:pt x="3325323" y="885139"/>
                  </a:cubicBezTo>
                  <a:cubicBezTo>
                    <a:pt x="3364337" y="786384"/>
                    <a:pt x="3399694" y="693115"/>
                    <a:pt x="3435051" y="599846"/>
                  </a:cubicBezTo>
                  <a:lnTo>
                    <a:pt x="3595986" y="687629"/>
                  </a:lnTo>
                  <a:lnTo>
                    <a:pt x="3559410" y="0"/>
                  </a:lnTo>
                  <a:lnTo>
                    <a:pt x="3208280" y="490118"/>
                  </a:lnTo>
                  <a:lnTo>
                    <a:pt x="3354584" y="563270"/>
                  </a:lnTo>
                  <a:cubicBezTo>
                    <a:pt x="3347269" y="587654"/>
                    <a:pt x="3343612" y="601065"/>
                    <a:pt x="3332639" y="636422"/>
                  </a:cubicBezTo>
                  <a:cubicBezTo>
                    <a:pt x="3321666" y="671779"/>
                    <a:pt x="3313131" y="705917"/>
                    <a:pt x="3288747" y="775411"/>
                  </a:cubicBezTo>
                  <a:cubicBezTo>
                    <a:pt x="3264363" y="844905"/>
                    <a:pt x="3224130" y="968045"/>
                    <a:pt x="3186335" y="1053389"/>
                  </a:cubicBezTo>
                  <a:cubicBezTo>
                    <a:pt x="3148540" y="1138733"/>
                    <a:pt x="3110744" y="1213104"/>
                    <a:pt x="3061976" y="1287475"/>
                  </a:cubicBezTo>
                  <a:cubicBezTo>
                    <a:pt x="3013208" y="1361846"/>
                    <a:pt x="2949810" y="1442314"/>
                    <a:pt x="2893727" y="1499616"/>
                  </a:cubicBezTo>
                  <a:cubicBezTo>
                    <a:pt x="2837644" y="1556918"/>
                    <a:pt x="2793752" y="1593495"/>
                    <a:pt x="2725477" y="1631290"/>
                  </a:cubicBezTo>
                  <a:cubicBezTo>
                    <a:pt x="2657202" y="1669085"/>
                    <a:pt x="2571857" y="1711757"/>
                    <a:pt x="2484075" y="1726387"/>
                  </a:cubicBezTo>
                  <a:cubicBezTo>
                    <a:pt x="2396293" y="1741017"/>
                    <a:pt x="2291442" y="1733702"/>
                    <a:pt x="2198783" y="1719072"/>
                  </a:cubicBezTo>
                  <a:cubicBezTo>
                    <a:pt x="2106124" y="1704442"/>
                    <a:pt x="2036629" y="1678839"/>
                    <a:pt x="1928120" y="1638605"/>
                  </a:cubicBezTo>
                  <a:cubicBezTo>
                    <a:pt x="1819611" y="1598371"/>
                    <a:pt x="1663554" y="1517904"/>
                    <a:pt x="1547730" y="1477670"/>
                  </a:cubicBezTo>
                  <a:cubicBezTo>
                    <a:pt x="1431906" y="1437436"/>
                    <a:pt x="1320958" y="1413052"/>
                    <a:pt x="1233176" y="1397203"/>
                  </a:cubicBezTo>
                  <a:cubicBezTo>
                    <a:pt x="1145394" y="1381354"/>
                    <a:pt x="1092968" y="1377696"/>
                    <a:pt x="1021035" y="1382573"/>
                  </a:cubicBezTo>
                  <a:cubicBezTo>
                    <a:pt x="949102" y="1387450"/>
                    <a:pt x="874731" y="1403299"/>
                    <a:pt x="801579" y="1426464"/>
                  </a:cubicBezTo>
                  <a:cubicBezTo>
                    <a:pt x="728427" y="1449629"/>
                    <a:pt x="652836" y="1480109"/>
                    <a:pt x="582123" y="1521562"/>
                  </a:cubicBezTo>
                  <a:cubicBezTo>
                    <a:pt x="511410" y="1563015"/>
                    <a:pt x="443135" y="1614221"/>
                    <a:pt x="377298" y="1675181"/>
                  </a:cubicBezTo>
                  <a:cubicBezTo>
                    <a:pt x="311461" y="1736141"/>
                    <a:pt x="241967" y="1801978"/>
                    <a:pt x="187103" y="1887322"/>
                  </a:cubicBezTo>
                  <a:cubicBezTo>
                    <a:pt x="132239" y="1972666"/>
                    <a:pt x="78594" y="2095805"/>
                    <a:pt x="48114" y="2187245"/>
                  </a:cubicBezTo>
                  <a:cubicBezTo>
                    <a:pt x="17634" y="2278685"/>
                    <a:pt x="11538" y="2378660"/>
                    <a:pt x="4223" y="2435962"/>
                  </a:cubicBezTo>
                  <a:cubicBezTo>
                    <a:pt x="-3092" y="2493264"/>
                    <a:pt x="565" y="2512161"/>
                    <a:pt x="4223" y="2531059"/>
                  </a:cubicBezTo>
                  <a:lnTo>
                    <a:pt x="84690" y="253837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5C2FF"/>
                </a:gs>
                <a:gs pos="76000">
                  <a:srgbClr val="0070C0"/>
                </a:gs>
              </a:gsLst>
              <a:lin ang="66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96" name="组合 1034"/>
          <p:cNvGrpSpPr>
            <a:grpSpLocks/>
          </p:cNvGrpSpPr>
          <p:nvPr/>
        </p:nvGrpSpPr>
        <p:grpSpPr bwMode="auto">
          <a:xfrm>
            <a:off x="4408488" y="1566639"/>
            <a:ext cx="1638300" cy="2659063"/>
            <a:chOff x="3572864" y="1550071"/>
            <a:chExt cx="1352882" cy="2197284"/>
          </a:xfrm>
        </p:grpSpPr>
        <p:sp>
          <p:nvSpPr>
            <p:cNvPr id="97" name="任意多边形 96"/>
            <p:cNvSpPr/>
            <p:nvPr/>
          </p:nvSpPr>
          <p:spPr>
            <a:xfrm>
              <a:off x="4440701" y="1578931"/>
              <a:ext cx="167799" cy="672960"/>
            </a:xfrm>
            <a:custGeom>
              <a:avLst/>
              <a:gdLst>
                <a:gd name="connsiteX0" fmla="*/ 47064 w 168088"/>
                <a:gd name="connsiteY0" fmla="*/ 0 h 692523"/>
                <a:gd name="connsiteX1" fmla="*/ 0 w 168088"/>
                <a:gd name="connsiteY1" fmla="*/ 20170 h 692523"/>
                <a:gd name="connsiteX2" fmla="*/ 53788 w 168088"/>
                <a:gd name="connsiteY2" fmla="*/ 692523 h 692523"/>
                <a:gd name="connsiteX3" fmla="*/ 107576 w 168088"/>
                <a:gd name="connsiteY3" fmla="*/ 679076 h 692523"/>
                <a:gd name="connsiteX4" fmla="*/ 168088 w 168088"/>
                <a:gd name="connsiteY4" fmla="*/ 369794 h 692523"/>
                <a:gd name="connsiteX5" fmla="*/ 47064 w 168088"/>
                <a:gd name="connsiteY5" fmla="*/ 0 h 692523"/>
                <a:gd name="connsiteX0" fmla="*/ 47064 w 168088"/>
                <a:gd name="connsiteY0" fmla="*/ 0 h 692523"/>
                <a:gd name="connsiteX1" fmla="*/ 0 w 168088"/>
                <a:gd name="connsiteY1" fmla="*/ 20170 h 692523"/>
                <a:gd name="connsiteX2" fmla="*/ 53788 w 168088"/>
                <a:gd name="connsiteY2" fmla="*/ 692523 h 692523"/>
                <a:gd name="connsiteX3" fmla="*/ 159092 w 168088"/>
                <a:gd name="connsiteY3" fmla="*/ 608243 h 692523"/>
                <a:gd name="connsiteX4" fmla="*/ 168088 w 168088"/>
                <a:gd name="connsiteY4" fmla="*/ 369794 h 692523"/>
                <a:gd name="connsiteX5" fmla="*/ 47064 w 168088"/>
                <a:gd name="connsiteY5" fmla="*/ 0 h 692523"/>
                <a:gd name="connsiteX0" fmla="*/ 59943 w 168088"/>
                <a:gd name="connsiteY0" fmla="*/ 0 h 673205"/>
                <a:gd name="connsiteX1" fmla="*/ 0 w 168088"/>
                <a:gd name="connsiteY1" fmla="*/ 852 h 673205"/>
                <a:gd name="connsiteX2" fmla="*/ 53788 w 168088"/>
                <a:gd name="connsiteY2" fmla="*/ 673205 h 673205"/>
                <a:gd name="connsiteX3" fmla="*/ 159092 w 168088"/>
                <a:gd name="connsiteY3" fmla="*/ 588925 h 673205"/>
                <a:gd name="connsiteX4" fmla="*/ 168088 w 168088"/>
                <a:gd name="connsiteY4" fmla="*/ 350476 h 673205"/>
                <a:gd name="connsiteX5" fmla="*/ 59943 w 168088"/>
                <a:gd name="connsiteY5" fmla="*/ 0 h 67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088" h="673205">
                  <a:moveTo>
                    <a:pt x="59943" y="0"/>
                  </a:moveTo>
                  <a:lnTo>
                    <a:pt x="0" y="852"/>
                  </a:lnTo>
                  <a:lnTo>
                    <a:pt x="53788" y="673205"/>
                  </a:lnTo>
                  <a:lnTo>
                    <a:pt x="159092" y="588925"/>
                  </a:lnTo>
                  <a:lnTo>
                    <a:pt x="168088" y="350476"/>
                  </a:lnTo>
                  <a:lnTo>
                    <a:pt x="59943" y="0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593839" y="2043312"/>
              <a:ext cx="1229654" cy="1620087"/>
            </a:xfrm>
            <a:custGeom>
              <a:avLst/>
              <a:gdLst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40441 w 1230406"/>
                <a:gd name="connsiteY5" fmla="*/ 1364877 h 1620371"/>
                <a:gd name="connsiteX6" fmla="*/ 537882 w 1230406"/>
                <a:gd name="connsiteY6" fmla="*/ 154641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40441 w 1230406"/>
                <a:gd name="connsiteY5" fmla="*/ 1364877 h 1620371"/>
                <a:gd name="connsiteX6" fmla="*/ 595836 w 1230406"/>
                <a:gd name="connsiteY6" fmla="*/ 153997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321593 w 1230406"/>
                <a:gd name="connsiteY7" fmla="*/ 1585901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42148 w 1230406"/>
                <a:gd name="connsiteY3" fmla="*/ 754455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321593 w 1230406"/>
                <a:gd name="connsiteY7" fmla="*/ 1585901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30406" h="1620371">
                  <a:moveTo>
                    <a:pt x="1048871" y="94130"/>
                  </a:moveTo>
                  <a:cubicBezTo>
                    <a:pt x="1070722" y="140634"/>
                    <a:pt x="1092573" y="187139"/>
                    <a:pt x="1109382" y="248771"/>
                  </a:cubicBezTo>
                  <a:cubicBezTo>
                    <a:pt x="1126191" y="310403"/>
                    <a:pt x="1144263" y="379643"/>
                    <a:pt x="1149724" y="463924"/>
                  </a:cubicBezTo>
                  <a:cubicBezTo>
                    <a:pt x="1155185" y="548205"/>
                    <a:pt x="1161198" y="645758"/>
                    <a:pt x="1142148" y="754455"/>
                  </a:cubicBezTo>
                  <a:cubicBezTo>
                    <a:pt x="1123098" y="863152"/>
                    <a:pt x="1082489" y="1011149"/>
                    <a:pt x="1035424" y="1116106"/>
                  </a:cubicBezTo>
                  <a:cubicBezTo>
                    <a:pt x="988359" y="1221063"/>
                    <a:pt x="933025" y="1313551"/>
                    <a:pt x="859760" y="1384195"/>
                  </a:cubicBezTo>
                  <a:cubicBezTo>
                    <a:pt x="786495" y="1454839"/>
                    <a:pt x="685530" y="1506354"/>
                    <a:pt x="595836" y="1539972"/>
                  </a:cubicBezTo>
                  <a:cubicBezTo>
                    <a:pt x="506142" y="1573590"/>
                    <a:pt x="410814" y="1583707"/>
                    <a:pt x="321593" y="1585901"/>
                  </a:cubicBezTo>
                  <a:cubicBezTo>
                    <a:pt x="232372" y="1588095"/>
                    <a:pt x="114111" y="1560837"/>
                    <a:pt x="60512" y="1553135"/>
                  </a:cubicBezTo>
                  <a:cubicBezTo>
                    <a:pt x="6913" y="1545433"/>
                    <a:pt x="8965" y="1540808"/>
                    <a:pt x="0" y="1539688"/>
                  </a:cubicBezTo>
                  <a:lnTo>
                    <a:pt x="0" y="1580030"/>
                  </a:lnTo>
                  <a:lnTo>
                    <a:pt x="107576" y="1620371"/>
                  </a:lnTo>
                  <a:lnTo>
                    <a:pt x="531159" y="1606924"/>
                  </a:lnTo>
                  <a:lnTo>
                    <a:pt x="705971" y="1559859"/>
                  </a:lnTo>
                  <a:lnTo>
                    <a:pt x="941294" y="1371600"/>
                  </a:lnTo>
                  <a:lnTo>
                    <a:pt x="1109382" y="1163171"/>
                  </a:lnTo>
                  <a:lnTo>
                    <a:pt x="1203512" y="813547"/>
                  </a:lnTo>
                  <a:lnTo>
                    <a:pt x="1230406" y="396688"/>
                  </a:lnTo>
                  <a:lnTo>
                    <a:pt x="1176618" y="127747"/>
                  </a:lnTo>
                  <a:lnTo>
                    <a:pt x="1116106" y="0"/>
                  </a:lnTo>
                  <a:lnTo>
                    <a:pt x="1048871" y="94130"/>
                  </a:lnTo>
                  <a:close/>
                </a:path>
              </a:pathLst>
            </a:custGeom>
            <a:solidFill>
              <a:srgbClr val="C0504D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572864" y="1550071"/>
              <a:ext cx="1352882" cy="2197284"/>
            </a:xfrm>
            <a:custGeom>
              <a:avLst/>
              <a:gdLst>
                <a:gd name="connsiteX0" fmla="*/ 65837 w 3101645"/>
                <a:gd name="connsiteY0" fmla="*/ 3087014 h 3094329"/>
                <a:gd name="connsiteX1" fmla="*/ 95098 w 3101645"/>
                <a:gd name="connsiteY1" fmla="*/ 2794406 h 3094329"/>
                <a:gd name="connsiteX2" fmla="*/ 234087 w 3101645"/>
                <a:gd name="connsiteY2" fmla="*/ 2487168 h 3094329"/>
                <a:gd name="connsiteX3" fmla="*/ 409652 w 3101645"/>
                <a:gd name="connsiteY3" fmla="*/ 2311603 h 3094329"/>
                <a:gd name="connsiteX4" fmla="*/ 651053 w 3101645"/>
                <a:gd name="connsiteY4" fmla="*/ 2136038 h 3094329"/>
                <a:gd name="connsiteX5" fmla="*/ 943661 w 3101645"/>
                <a:gd name="connsiteY5" fmla="*/ 2040940 h 3094329"/>
                <a:gd name="connsiteX6" fmla="*/ 1236269 w 3101645"/>
                <a:gd name="connsiteY6" fmla="*/ 2055571 h 3094329"/>
                <a:gd name="connsiteX7" fmla="*/ 1587399 w 3101645"/>
                <a:gd name="connsiteY7" fmla="*/ 2121408 h 3094329"/>
                <a:gd name="connsiteX8" fmla="*/ 1872692 w 3101645"/>
                <a:gd name="connsiteY8" fmla="*/ 2172614 h 3094329"/>
                <a:gd name="connsiteX9" fmla="*/ 2209191 w 3101645"/>
                <a:gd name="connsiteY9" fmla="*/ 2194560 h 3094329"/>
                <a:gd name="connsiteX10" fmla="*/ 2501799 w 3101645"/>
                <a:gd name="connsiteY10" fmla="*/ 2106777 h 3094329"/>
                <a:gd name="connsiteX11" fmla="*/ 2772461 w 3101645"/>
                <a:gd name="connsiteY11" fmla="*/ 1901952 h 3094329"/>
                <a:gd name="connsiteX12" fmla="*/ 2948026 w 3101645"/>
                <a:gd name="connsiteY12" fmla="*/ 1623974 h 3094329"/>
                <a:gd name="connsiteX13" fmla="*/ 3028493 w 3101645"/>
                <a:gd name="connsiteY13" fmla="*/ 1345996 h 3094329"/>
                <a:gd name="connsiteX14" fmla="*/ 3050439 w 3101645"/>
                <a:gd name="connsiteY14" fmla="*/ 1038758 h 3094329"/>
                <a:gd name="connsiteX15" fmla="*/ 3006548 w 3101645"/>
                <a:gd name="connsiteY15" fmla="*/ 709574 h 3094329"/>
                <a:gd name="connsiteX16" fmla="*/ 2948026 w 3101645"/>
                <a:gd name="connsiteY16" fmla="*/ 534009 h 3094329"/>
                <a:gd name="connsiteX17" fmla="*/ 3101645 w 3101645"/>
                <a:gd name="connsiteY17" fmla="*/ 395020 h 3094329"/>
                <a:gd name="connsiteX18" fmla="*/ 2648103 w 3101645"/>
                <a:gd name="connsiteY18" fmla="*/ 0 h 3094329"/>
                <a:gd name="connsiteX19" fmla="*/ 2648103 w 3101645"/>
                <a:gd name="connsiteY19" fmla="*/ 7315 h 3094329"/>
                <a:gd name="connsiteX20" fmla="*/ 2706624 w 3101645"/>
                <a:gd name="connsiteY20" fmla="*/ 694944 h 3094329"/>
                <a:gd name="connsiteX21" fmla="*/ 2860244 w 3101645"/>
                <a:gd name="connsiteY21" fmla="*/ 577900 h 3094329"/>
                <a:gd name="connsiteX22" fmla="*/ 2889504 w 3101645"/>
                <a:gd name="connsiteY22" fmla="*/ 636422 h 3094329"/>
                <a:gd name="connsiteX23" fmla="*/ 2933396 w 3101645"/>
                <a:gd name="connsiteY23" fmla="*/ 804672 h 3094329"/>
                <a:gd name="connsiteX24" fmla="*/ 2948026 w 3101645"/>
                <a:gd name="connsiteY24" fmla="*/ 1046073 h 3094329"/>
                <a:gd name="connsiteX25" fmla="*/ 2911450 w 3101645"/>
                <a:gd name="connsiteY25" fmla="*/ 1367942 h 3094329"/>
                <a:gd name="connsiteX26" fmla="*/ 2787092 w 3101645"/>
                <a:gd name="connsiteY26" fmla="*/ 1711756 h 3094329"/>
                <a:gd name="connsiteX27" fmla="*/ 2589581 w 3101645"/>
                <a:gd name="connsiteY27" fmla="*/ 1938528 h 3094329"/>
                <a:gd name="connsiteX28" fmla="*/ 2318919 w 3101645"/>
                <a:gd name="connsiteY28" fmla="*/ 2077516 h 3094329"/>
                <a:gd name="connsiteX29" fmla="*/ 2048256 w 3101645"/>
                <a:gd name="connsiteY29" fmla="*/ 2092147 h 3094329"/>
                <a:gd name="connsiteX30" fmla="*/ 1762964 w 3101645"/>
                <a:gd name="connsiteY30" fmla="*/ 2055571 h 3094329"/>
                <a:gd name="connsiteX31" fmla="*/ 1484986 w 3101645"/>
                <a:gd name="connsiteY31" fmla="*/ 1997049 h 3094329"/>
                <a:gd name="connsiteX32" fmla="*/ 1243584 w 3101645"/>
                <a:gd name="connsiteY32" fmla="*/ 1945843 h 3094329"/>
                <a:gd name="connsiteX33" fmla="*/ 1031444 w 3101645"/>
                <a:gd name="connsiteY33" fmla="*/ 1931212 h 3094329"/>
                <a:gd name="connsiteX34" fmla="*/ 804672 w 3101645"/>
                <a:gd name="connsiteY34" fmla="*/ 1967788 h 3094329"/>
                <a:gd name="connsiteX35" fmla="*/ 555956 w 3101645"/>
                <a:gd name="connsiteY35" fmla="*/ 2070201 h 3094329"/>
                <a:gd name="connsiteX36" fmla="*/ 409652 w 3101645"/>
                <a:gd name="connsiteY36" fmla="*/ 2187244 h 3094329"/>
                <a:gd name="connsiteX37" fmla="*/ 248717 w 3101645"/>
                <a:gd name="connsiteY37" fmla="*/ 2340864 h 3094329"/>
                <a:gd name="connsiteX38" fmla="*/ 131674 w 3101645"/>
                <a:gd name="connsiteY38" fmla="*/ 2516428 h 3094329"/>
                <a:gd name="connsiteX39" fmla="*/ 21946 w 3101645"/>
                <a:gd name="connsiteY39" fmla="*/ 2816352 h 3094329"/>
                <a:gd name="connsiteX40" fmla="*/ 0 w 3101645"/>
                <a:gd name="connsiteY40" fmla="*/ 3094329 h 3094329"/>
                <a:gd name="connsiteX41" fmla="*/ 0 w 3101645"/>
                <a:gd name="connsiteY41" fmla="*/ 3094329 h 3094329"/>
                <a:gd name="connsiteX0" fmla="*/ 68580 w 3104388"/>
                <a:gd name="connsiteY0" fmla="*/ 3087014 h 3111476"/>
                <a:gd name="connsiteX1" fmla="*/ 97841 w 3104388"/>
                <a:gd name="connsiteY1" fmla="*/ 2794406 h 3111476"/>
                <a:gd name="connsiteX2" fmla="*/ 236830 w 3104388"/>
                <a:gd name="connsiteY2" fmla="*/ 2487168 h 3111476"/>
                <a:gd name="connsiteX3" fmla="*/ 412395 w 3104388"/>
                <a:gd name="connsiteY3" fmla="*/ 2311603 h 3111476"/>
                <a:gd name="connsiteX4" fmla="*/ 653796 w 3104388"/>
                <a:gd name="connsiteY4" fmla="*/ 2136038 h 3111476"/>
                <a:gd name="connsiteX5" fmla="*/ 946404 w 3104388"/>
                <a:gd name="connsiteY5" fmla="*/ 2040940 h 3111476"/>
                <a:gd name="connsiteX6" fmla="*/ 1239012 w 3104388"/>
                <a:gd name="connsiteY6" fmla="*/ 2055571 h 3111476"/>
                <a:gd name="connsiteX7" fmla="*/ 1590142 w 3104388"/>
                <a:gd name="connsiteY7" fmla="*/ 2121408 h 3111476"/>
                <a:gd name="connsiteX8" fmla="*/ 1875435 w 3104388"/>
                <a:gd name="connsiteY8" fmla="*/ 2172614 h 3111476"/>
                <a:gd name="connsiteX9" fmla="*/ 2211934 w 3104388"/>
                <a:gd name="connsiteY9" fmla="*/ 2194560 h 3111476"/>
                <a:gd name="connsiteX10" fmla="*/ 2504542 w 3104388"/>
                <a:gd name="connsiteY10" fmla="*/ 2106777 h 3111476"/>
                <a:gd name="connsiteX11" fmla="*/ 2775204 w 3104388"/>
                <a:gd name="connsiteY11" fmla="*/ 1901952 h 3111476"/>
                <a:gd name="connsiteX12" fmla="*/ 2950769 w 3104388"/>
                <a:gd name="connsiteY12" fmla="*/ 1623974 h 3111476"/>
                <a:gd name="connsiteX13" fmla="*/ 3031236 w 3104388"/>
                <a:gd name="connsiteY13" fmla="*/ 1345996 h 3111476"/>
                <a:gd name="connsiteX14" fmla="*/ 3053182 w 3104388"/>
                <a:gd name="connsiteY14" fmla="*/ 1038758 h 3111476"/>
                <a:gd name="connsiteX15" fmla="*/ 3009291 w 3104388"/>
                <a:gd name="connsiteY15" fmla="*/ 709574 h 3111476"/>
                <a:gd name="connsiteX16" fmla="*/ 2950769 w 3104388"/>
                <a:gd name="connsiteY16" fmla="*/ 534009 h 3111476"/>
                <a:gd name="connsiteX17" fmla="*/ 3104388 w 3104388"/>
                <a:gd name="connsiteY17" fmla="*/ 395020 h 3111476"/>
                <a:gd name="connsiteX18" fmla="*/ 2650846 w 3104388"/>
                <a:gd name="connsiteY18" fmla="*/ 0 h 3111476"/>
                <a:gd name="connsiteX19" fmla="*/ 2650846 w 3104388"/>
                <a:gd name="connsiteY19" fmla="*/ 7315 h 3111476"/>
                <a:gd name="connsiteX20" fmla="*/ 2709367 w 3104388"/>
                <a:gd name="connsiteY20" fmla="*/ 694944 h 3111476"/>
                <a:gd name="connsiteX21" fmla="*/ 2862987 w 3104388"/>
                <a:gd name="connsiteY21" fmla="*/ 577900 h 3111476"/>
                <a:gd name="connsiteX22" fmla="*/ 2892247 w 3104388"/>
                <a:gd name="connsiteY22" fmla="*/ 636422 h 3111476"/>
                <a:gd name="connsiteX23" fmla="*/ 2936139 w 3104388"/>
                <a:gd name="connsiteY23" fmla="*/ 804672 h 3111476"/>
                <a:gd name="connsiteX24" fmla="*/ 2950769 w 3104388"/>
                <a:gd name="connsiteY24" fmla="*/ 1046073 h 3111476"/>
                <a:gd name="connsiteX25" fmla="*/ 2914193 w 3104388"/>
                <a:gd name="connsiteY25" fmla="*/ 1367942 h 3111476"/>
                <a:gd name="connsiteX26" fmla="*/ 2789835 w 3104388"/>
                <a:gd name="connsiteY26" fmla="*/ 1711756 h 3111476"/>
                <a:gd name="connsiteX27" fmla="*/ 2592324 w 3104388"/>
                <a:gd name="connsiteY27" fmla="*/ 1938528 h 3111476"/>
                <a:gd name="connsiteX28" fmla="*/ 2321662 w 3104388"/>
                <a:gd name="connsiteY28" fmla="*/ 2077516 h 3111476"/>
                <a:gd name="connsiteX29" fmla="*/ 2050999 w 3104388"/>
                <a:gd name="connsiteY29" fmla="*/ 2092147 h 3111476"/>
                <a:gd name="connsiteX30" fmla="*/ 1765707 w 3104388"/>
                <a:gd name="connsiteY30" fmla="*/ 2055571 h 3111476"/>
                <a:gd name="connsiteX31" fmla="*/ 1487729 w 3104388"/>
                <a:gd name="connsiteY31" fmla="*/ 1997049 h 3111476"/>
                <a:gd name="connsiteX32" fmla="*/ 1246327 w 3104388"/>
                <a:gd name="connsiteY32" fmla="*/ 1945843 h 3111476"/>
                <a:gd name="connsiteX33" fmla="*/ 1034187 w 3104388"/>
                <a:gd name="connsiteY33" fmla="*/ 1931212 h 3111476"/>
                <a:gd name="connsiteX34" fmla="*/ 807415 w 3104388"/>
                <a:gd name="connsiteY34" fmla="*/ 1967788 h 3111476"/>
                <a:gd name="connsiteX35" fmla="*/ 558699 w 3104388"/>
                <a:gd name="connsiteY35" fmla="*/ 2070201 h 3111476"/>
                <a:gd name="connsiteX36" fmla="*/ 412395 w 3104388"/>
                <a:gd name="connsiteY36" fmla="*/ 2187244 h 3111476"/>
                <a:gd name="connsiteX37" fmla="*/ 251460 w 3104388"/>
                <a:gd name="connsiteY37" fmla="*/ 2340864 h 3111476"/>
                <a:gd name="connsiteX38" fmla="*/ 134417 w 3104388"/>
                <a:gd name="connsiteY38" fmla="*/ 2516428 h 3111476"/>
                <a:gd name="connsiteX39" fmla="*/ 24689 w 3104388"/>
                <a:gd name="connsiteY39" fmla="*/ 2816352 h 3111476"/>
                <a:gd name="connsiteX40" fmla="*/ 2743 w 3104388"/>
                <a:gd name="connsiteY40" fmla="*/ 3094329 h 3111476"/>
                <a:gd name="connsiteX41" fmla="*/ 68580 w 3104388"/>
                <a:gd name="connsiteY41" fmla="*/ 3079699 h 3111476"/>
                <a:gd name="connsiteX0" fmla="*/ 58629 w 3094437"/>
                <a:gd name="connsiteY0" fmla="*/ 3087014 h 3087014"/>
                <a:gd name="connsiteX1" fmla="*/ 87890 w 3094437"/>
                <a:gd name="connsiteY1" fmla="*/ 2794406 h 3087014"/>
                <a:gd name="connsiteX2" fmla="*/ 226879 w 3094437"/>
                <a:gd name="connsiteY2" fmla="*/ 2487168 h 3087014"/>
                <a:gd name="connsiteX3" fmla="*/ 402444 w 3094437"/>
                <a:gd name="connsiteY3" fmla="*/ 2311603 h 3087014"/>
                <a:gd name="connsiteX4" fmla="*/ 643845 w 3094437"/>
                <a:gd name="connsiteY4" fmla="*/ 2136038 h 3087014"/>
                <a:gd name="connsiteX5" fmla="*/ 936453 w 3094437"/>
                <a:gd name="connsiteY5" fmla="*/ 2040940 h 3087014"/>
                <a:gd name="connsiteX6" fmla="*/ 1229061 w 3094437"/>
                <a:gd name="connsiteY6" fmla="*/ 2055571 h 3087014"/>
                <a:gd name="connsiteX7" fmla="*/ 1580191 w 3094437"/>
                <a:gd name="connsiteY7" fmla="*/ 2121408 h 3087014"/>
                <a:gd name="connsiteX8" fmla="*/ 1865484 w 3094437"/>
                <a:gd name="connsiteY8" fmla="*/ 2172614 h 3087014"/>
                <a:gd name="connsiteX9" fmla="*/ 2201983 w 3094437"/>
                <a:gd name="connsiteY9" fmla="*/ 2194560 h 3087014"/>
                <a:gd name="connsiteX10" fmla="*/ 2494591 w 3094437"/>
                <a:gd name="connsiteY10" fmla="*/ 2106777 h 3087014"/>
                <a:gd name="connsiteX11" fmla="*/ 2765253 w 3094437"/>
                <a:gd name="connsiteY11" fmla="*/ 1901952 h 3087014"/>
                <a:gd name="connsiteX12" fmla="*/ 2940818 w 3094437"/>
                <a:gd name="connsiteY12" fmla="*/ 1623974 h 3087014"/>
                <a:gd name="connsiteX13" fmla="*/ 3021285 w 3094437"/>
                <a:gd name="connsiteY13" fmla="*/ 1345996 h 3087014"/>
                <a:gd name="connsiteX14" fmla="*/ 3043231 w 3094437"/>
                <a:gd name="connsiteY14" fmla="*/ 1038758 h 3087014"/>
                <a:gd name="connsiteX15" fmla="*/ 2999340 w 3094437"/>
                <a:gd name="connsiteY15" fmla="*/ 709574 h 3087014"/>
                <a:gd name="connsiteX16" fmla="*/ 2940818 w 3094437"/>
                <a:gd name="connsiteY16" fmla="*/ 534009 h 3087014"/>
                <a:gd name="connsiteX17" fmla="*/ 3094437 w 3094437"/>
                <a:gd name="connsiteY17" fmla="*/ 395020 h 3087014"/>
                <a:gd name="connsiteX18" fmla="*/ 2640895 w 3094437"/>
                <a:gd name="connsiteY18" fmla="*/ 0 h 3087014"/>
                <a:gd name="connsiteX19" fmla="*/ 2640895 w 3094437"/>
                <a:gd name="connsiteY19" fmla="*/ 7315 h 3087014"/>
                <a:gd name="connsiteX20" fmla="*/ 2699416 w 3094437"/>
                <a:gd name="connsiteY20" fmla="*/ 694944 h 3087014"/>
                <a:gd name="connsiteX21" fmla="*/ 2853036 w 3094437"/>
                <a:gd name="connsiteY21" fmla="*/ 577900 h 3087014"/>
                <a:gd name="connsiteX22" fmla="*/ 2882296 w 3094437"/>
                <a:gd name="connsiteY22" fmla="*/ 636422 h 3087014"/>
                <a:gd name="connsiteX23" fmla="*/ 2926188 w 3094437"/>
                <a:gd name="connsiteY23" fmla="*/ 804672 h 3087014"/>
                <a:gd name="connsiteX24" fmla="*/ 2940818 w 3094437"/>
                <a:gd name="connsiteY24" fmla="*/ 1046073 h 3087014"/>
                <a:gd name="connsiteX25" fmla="*/ 2904242 w 3094437"/>
                <a:gd name="connsiteY25" fmla="*/ 1367942 h 3087014"/>
                <a:gd name="connsiteX26" fmla="*/ 2779884 w 3094437"/>
                <a:gd name="connsiteY26" fmla="*/ 1711756 h 3087014"/>
                <a:gd name="connsiteX27" fmla="*/ 2582373 w 3094437"/>
                <a:gd name="connsiteY27" fmla="*/ 1938528 h 3087014"/>
                <a:gd name="connsiteX28" fmla="*/ 2311711 w 3094437"/>
                <a:gd name="connsiteY28" fmla="*/ 2077516 h 3087014"/>
                <a:gd name="connsiteX29" fmla="*/ 2041048 w 3094437"/>
                <a:gd name="connsiteY29" fmla="*/ 2092147 h 3087014"/>
                <a:gd name="connsiteX30" fmla="*/ 1755756 w 3094437"/>
                <a:gd name="connsiteY30" fmla="*/ 2055571 h 3087014"/>
                <a:gd name="connsiteX31" fmla="*/ 1477778 w 3094437"/>
                <a:gd name="connsiteY31" fmla="*/ 1997049 h 3087014"/>
                <a:gd name="connsiteX32" fmla="*/ 1236376 w 3094437"/>
                <a:gd name="connsiteY32" fmla="*/ 1945843 h 3087014"/>
                <a:gd name="connsiteX33" fmla="*/ 1024236 w 3094437"/>
                <a:gd name="connsiteY33" fmla="*/ 1931212 h 3087014"/>
                <a:gd name="connsiteX34" fmla="*/ 797464 w 3094437"/>
                <a:gd name="connsiteY34" fmla="*/ 1967788 h 3087014"/>
                <a:gd name="connsiteX35" fmla="*/ 548748 w 3094437"/>
                <a:gd name="connsiteY35" fmla="*/ 2070201 h 3087014"/>
                <a:gd name="connsiteX36" fmla="*/ 402444 w 3094437"/>
                <a:gd name="connsiteY36" fmla="*/ 2187244 h 3087014"/>
                <a:gd name="connsiteX37" fmla="*/ 241509 w 3094437"/>
                <a:gd name="connsiteY37" fmla="*/ 2340864 h 3087014"/>
                <a:gd name="connsiteX38" fmla="*/ 124466 w 3094437"/>
                <a:gd name="connsiteY38" fmla="*/ 2516428 h 3087014"/>
                <a:gd name="connsiteX39" fmla="*/ 14738 w 3094437"/>
                <a:gd name="connsiteY39" fmla="*/ 2816352 h 3087014"/>
                <a:gd name="connsiteX40" fmla="*/ 5793 w 3094437"/>
                <a:gd name="connsiteY40" fmla="*/ 3042325 h 3087014"/>
                <a:gd name="connsiteX41" fmla="*/ 58629 w 3094437"/>
                <a:gd name="connsiteY41" fmla="*/ 3079699 h 3087014"/>
                <a:gd name="connsiteX0" fmla="*/ 45581 w 3081389"/>
                <a:gd name="connsiteY0" fmla="*/ 3087014 h 3087014"/>
                <a:gd name="connsiteX1" fmla="*/ 74842 w 3081389"/>
                <a:gd name="connsiteY1" fmla="*/ 2794406 h 3087014"/>
                <a:gd name="connsiteX2" fmla="*/ 213831 w 3081389"/>
                <a:gd name="connsiteY2" fmla="*/ 2487168 h 3087014"/>
                <a:gd name="connsiteX3" fmla="*/ 389396 w 3081389"/>
                <a:gd name="connsiteY3" fmla="*/ 2311603 h 3087014"/>
                <a:gd name="connsiteX4" fmla="*/ 630797 w 3081389"/>
                <a:gd name="connsiteY4" fmla="*/ 2136038 h 3087014"/>
                <a:gd name="connsiteX5" fmla="*/ 923405 w 3081389"/>
                <a:gd name="connsiteY5" fmla="*/ 2040940 h 3087014"/>
                <a:gd name="connsiteX6" fmla="*/ 1216013 w 3081389"/>
                <a:gd name="connsiteY6" fmla="*/ 2055571 h 3087014"/>
                <a:gd name="connsiteX7" fmla="*/ 1567143 w 3081389"/>
                <a:gd name="connsiteY7" fmla="*/ 2121408 h 3087014"/>
                <a:gd name="connsiteX8" fmla="*/ 1852436 w 3081389"/>
                <a:gd name="connsiteY8" fmla="*/ 2172614 h 3087014"/>
                <a:gd name="connsiteX9" fmla="*/ 2188935 w 3081389"/>
                <a:gd name="connsiteY9" fmla="*/ 2194560 h 3087014"/>
                <a:gd name="connsiteX10" fmla="*/ 2481543 w 3081389"/>
                <a:gd name="connsiteY10" fmla="*/ 2106777 h 3087014"/>
                <a:gd name="connsiteX11" fmla="*/ 2752205 w 3081389"/>
                <a:gd name="connsiteY11" fmla="*/ 1901952 h 3087014"/>
                <a:gd name="connsiteX12" fmla="*/ 2927770 w 3081389"/>
                <a:gd name="connsiteY12" fmla="*/ 1623974 h 3087014"/>
                <a:gd name="connsiteX13" fmla="*/ 3008237 w 3081389"/>
                <a:gd name="connsiteY13" fmla="*/ 1345996 h 3087014"/>
                <a:gd name="connsiteX14" fmla="*/ 3030183 w 3081389"/>
                <a:gd name="connsiteY14" fmla="*/ 1038758 h 3087014"/>
                <a:gd name="connsiteX15" fmla="*/ 2986292 w 3081389"/>
                <a:gd name="connsiteY15" fmla="*/ 709574 h 3087014"/>
                <a:gd name="connsiteX16" fmla="*/ 2927770 w 3081389"/>
                <a:gd name="connsiteY16" fmla="*/ 534009 h 3087014"/>
                <a:gd name="connsiteX17" fmla="*/ 3081389 w 3081389"/>
                <a:gd name="connsiteY17" fmla="*/ 395020 h 3087014"/>
                <a:gd name="connsiteX18" fmla="*/ 2627847 w 3081389"/>
                <a:gd name="connsiteY18" fmla="*/ 0 h 3087014"/>
                <a:gd name="connsiteX19" fmla="*/ 2627847 w 3081389"/>
                <a:gd name="connsiteY19" fmla="*/ 7315 h 3087014"/>
                <a:gd name="connsiteX20" fmla="*/ 2686368 w 3081389"/>
                <a:gd name="connsiteY20" fmla="*/ 694944 h 3087014"/>
                <a:gd name="connsiteX21" fmla="*/ 2839988 w 3081389"/>
                <a:gd name="connsiteY21" fmla="*/ 577900 h 3087014"/>
                <a:gd name="connsiteX22" fmla="*/ 2869248 w 3081389"/>
                <a:gd name="connsiteY22" fmla="*/ 636422 h 3087014"/>
                <a:gd name="connsiteX23" fmla="*/ 2913140 w 3081389"/>
                <a:gd name="connsiteY23" fmla="*/ 804672 h 3087014"/>
                <a:gd name="connsiteX24" fmla="*/ 2927770 w 3081389"/>
                <a:gd name="connsiteY24" fmla="*/ 1046073 h 3087014"/>
                <a:gd name="connsiteX25" fmla="*/ 2891194 w 3081389"/>
                <a:gd name="connsiteY25" fmla="*/ 1367942 h 3087014"/>
                <a:gd name="connsiteX26" fmla="*/ 2766836 w 3081389"/>
                <a:gd name="connsiteY26" fmla="*/ 1711756 h 3087014"/>
                <a:gd name="connsiteX27" fmla="*/ 2569325 w 3081389"/>
                <a:gd name="connsiteY27" fmla="*/ 1938528 h 3087014"/>
                <a:gd name="connsiteX28" fmla="*/ 2298663 w 3081389"/>
                <a:gd name="connsiteY28" fmla="*/ 2077516 h 3087014"/>
                <a:gd name="connsiteX29" fmla="*/ 2028000 w 3081389"/>
                <a:gd name="connsiteY29" fmla="*/ 2092147 h 3087014"/>
                <a:gd name="connsiteX30" fmla="*/ 1742708 w 3081389"/>
                <a:gd name="connsiteY30" fmla="*/ 2055571 h 3087014"/>
                <a:gd name="connsiteX31" fmla="*/ 1464730 w 3081389"/>
                <a:gd name="connsiteY31" fmla="*/ 1997049 h 3087014"/>
                <a:gd name="connsiteX32" fmla="*/ 1223328 w 3081389"/>
                <a:gd name="connsiteY32" fmla="*/ 1945843 h 3087014"/>
                <a:gd name="connsiteX33" fmla="*/ 1011188 w 3081389"/>
                <a:gd name="connsiteY33" fmla="*/ 1931212 h 3087014"/>
                <a:gd name="connsiteX34" fmla="*/ 784416 w 3081389"/>
                <a:gd name="connsiteY34" fmla="*/ 1967788 h 3087014"/>
                <a:gd name="connsiteX35" fmla="*/ 535700 w 3081389"/>
                <a:gd name="connsiteY35" fmla="*/ 2070201 h 3087014"/>
                <a:gd name="connsiteX36" fmla="*/ 389396 w 3081389"/>
                <a:gd name="connsiteY36" fmla="*/ 2187244 h 3087014"/>
                <a:gd name="connsiteX37" fmla="*/ 228461 w 3081389"/>
                <a:gd name="connsiteY37" fmla="*/ 2340864 h 3087014"/>
                <a:gd name="connsiteX38" fmla="*/ 111418 w 3081389"/>
                <a:gd name="connsiteY38" fmla="*/ 2516428 h 3087014"/>
                <a:gd name="connsiteX39" fmla="*/ 1690 w 3081389"/>
                <a:gd name="connsiteY39" fmla="*/ 2816352 h 3087014"/>
                <a:gd name="connsiteX40" fmla="*/ 45581 w 3081389"/>
                <a:gd name="connsiteY40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343815 w 3035808"/>
                <a:gd name="connsiteY36" fmla="*/ 2187244 h 3087014"/>
                <a:gd name="connsiteX37" fmla="*/ 182880 w 3035808"/>
                <a:gd name="connsiteY37" fmla="*/ 2340864 h 3087014"/>
                <a:gd name="connsiteX38" fmla="*/ 65837 w 3035808"/>
                <a:gd name="connsiteY38" fmla="*/ 2516428 h 3087014"/>
                <a:gd name="connsiteX39" fmla="*/ 0 w 3035808"/>
                <a:gd name="connsiteY39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343815 w 3035808"/>
                <a:gd name="connsiteY36" fmla="*/ 2187244 h 3087014"/>
                <a:gd name="connsiteX37" fmla="*/ 182880 w 3035808"/>
                <a:gd name="connsiteY37" fmla="*/ 2340864 h 3087014"/>
                <a:gd name="connsiteX38" fmla="*/ 0 w 3035808"/>
                <a:gd name="connsiteY38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343815 w 3035808"/>
                <a:gd name="connsiteY36" fmla="*/ 2187244 h 3087014"/>
                <a:gd name="connsiteX37" fmla="*/ 0 w 3035808"/>
                <a:gd name="connsiteY37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0 w 3035808"/>
                <a:gd name="connsiteY36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0 w 3035808"/>
                <a:gd name="connsiteY35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0 w 3035808"/>
                <a:gd name="connsiteY34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0 w 3035808"/>
                <a:gd name="connsiteY33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0 w 3035808"/>
                <a:gd name="connsiteY32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0" fmla="*/ 0 w 3035808"/>
                <a:gd name="connsiteY0" fmla="*/ 3087014 h 3087014"/>
                <a:gd name="connsiteX1" fmla="*/ 168250 w 3035808"/>
                <a:gd name="connsiteY1" fmla="*/ 2487168 h 3087014"/>
                <a:gd name="connsiteX2" fmla="*/ 343815 w 3035808"/>
                <a:gd name="connsiteY2" fmla="*/ 2311603 h 3087014"/>
                <a:gd name="connsiteX3" fmla="*/ 585216 w 3035808"/>
                <a:gd name="connsiteY3" fmla="*/ 2136038 h 3087014"/>
                <a:gd name="connsiteX4" fmla="*/ 877824 w 3035808"/>
                <a:gd name="connsiteY4" fmla="*/ 2040940 h 3087014"/>
                <a:gd name="connsiteX5" fmla="*/ 1170432 w 3035808"/>
                <a:gd name="connsiteY5" fmla="*/ 2055571 h 3087014"/>
                <a:gd name="connsiteX6" fmla="*/ 1521562 w 3035808"/>
                <a:gd name="connsiteY6" fmla="*/ 2121408 h 3087014"/>
                <a:gd name="connsiteX7" fmla="*/ 1806855 w 3035808"/>
                <a:gd name="connsiteY7" fmla="*/ 2172614 h 3087014"/>
                <a:gd name="connsiteX8" fmla="*/ 2143354 w 3035808"/>
                <a:gd name="connsiteY8" fmla="*/ 2194560 h 3087014"/>
                <a:gd name="connsiteX9" fmla="*/ 2435962 w 3035808"/>
                <a:gd name="connsiteY9" fmla="*/ 2106777 h 3087014"/>
                <a:gd name="connsiteX10" fmla="*/ 2706624 w 3035808"/>
                <a:gd name="connsiteY10" fmla="*/ 1901952 h 3087014"/>
                <a:gd name="connsiteX11" fmla="*/ 2882189 w 3035808"/>
                <a:gd name="connsiteY11" fmla="*/ 1623974 h 3087014"/>
                <a:gd name="connsiteX12" fmla="*/ 2962656 w 3035808"/>
                <a:gd name="connsiteY12" fmla="*/ 1345996 h 3087014"/>
                <a:gd name="connsiteX13" fmla="*/ 2984602 w 3035808"/>
                <a:gd name="connsiteY13" fmla="*/ 1038758 h 3087014"/>
                <a:gd name="connsiteX14" fmla="*/ 2940711 w 3035808"/>
                <a:gd name="connsiteY14" fmla="*/ 709574 h 3087014"/>
                <a:gd name="connsiteX15" fmla="*/ 2882189 w 3035808"/>
                <a:gd name="connsiteY15" fmla="*/ 534009 h 3087014"/>
                <a:gd name="connsiteX16" fmla="*/ 3035808 w 3035808"/>
                <a:gd name="connsiteY16" fmla="*/ 395020 h 3087014"/>
                <a:gd name="connsiteX17" fmla="*/ 2582266 w 3035808"/>
                <a:gd name="connsiteY17" fmla="*/ 0 h 3087014"/>
                <a:gd name="connsiteX18" fmla="*/ 2582266 w 3035808"/>
                <a:gd name="connsiteY18" fmla="*/ 7315 h 3087014"/>
                <a:gd name="connsiteX19" fmla="*/ 2640787 w 3035808"/>
                <a:gd name="connsiteY19" fmla="*/ 694944 h 3087014"/>
                <a:gd name="connsiteX20" fmla="*/ 2794407 w 3035808"/>
                <a:gd name="connsiteY20" fmla="*/ 577900 h 3087014"/>
                <a:gd name="connsiteX21" fmla="*/ 2823667 w 3035808"/>
                <a:gd name="connsiteY21" fmla="*/ 636422 h 3087014"/>
                <a:gd name="connsiteX22" fmla="*/ 2867559 w 3035808"/>
                <a:gd name="connsiteY22" fmla="*/ 804672 h 3087014"/>
                <a:gd name="connsiteX23" fmla="*/ 2882189 w 3035808"/>
                <a:gd name="connsiteY23" fmla="*/ 1046073 h 3087014"/>
                <a:gd name="connsiteX24" fmla="*/ 2845613 w 3035808"/>
                <a:gd name="connsiteY24" fmla="*/ 1367942 h 3087014"/>
                <a:gd name="connsiteX25" fmla="*/ 2721255 w 3035808"/>
                <a:gd name="connsiteY25" fmla="*/ 1711756 h 3087014"/>
                <a:gd name="connsiteX26" fmla="*/ 2523744 w 3035808"/>
                <a:gd name="connsiteY26" fmla="*/ 1938528 h 3087014"/>
                <a:gd name="connsiteX27" fmla="*/ 2253082 w 3035808"/>
                <a:gd name="connsiteY27" fmla="*/ 2077516 h 3087014"/>
                <a:gd name="connsiteX28" fmla="*/ 1982419 w 3035808"/>
                <a:gd name="connsiteY28" fmla="*/ 2092147 h 3087014"/>
                <a:gd name="connsiteX29" fmla="*/ 1697127 w 3035808"/>
                <a:gd name="connsiteY29" fmla="*/ 2055571 h 3087014"/>
                <a:gd name="connsiteX30" fmla="*/ 1419149 w 3035808"/>
                <a:gd name="connsiteY30" fmla="*/ 1997049 h 3087014"/>
                <a:gd name="connsiteX0" fmla="*/ 0 w 3035808"/>
                <a:gd name="connsiteY0" fmla="*/ 3087014 h 3087014"/>
                <a:gd name="connsiteX1" fmla="*/ 343815 w 3035808"/>
                <a:gd name="connsiteY1" fmla="*/ 2311603 h 3087014"/>
                <a:gd name="connsiteX2" fmla="*/ 585216 w 3035808"/>
                <a:gd name="connsiteY2" fmla="*/ 2136038 h 3087014"/>
                <a:gd name="connsiteX3" fmla="*/ 877824 w 3035808"/>
                <a:gd name="connsiteY3" fmla="*/ 2040940 h 3087014"/>
                <a:gd name="connsiteX4" fmla="*/ 1170432 w 3035808"/>
                <a:gd name="connsiteY4" fmla="*/ 2055571 h 3087014"/>
                <a:gd name="connsiteX5" fmla="*/ 1521562 w 3035808"/>
                <a:gd name="connsiteY5" fmla="*/ 2121408 h 3087014"/>
                <a:gd name="connsiteX6" fmla="*/ 1806855 w 3035808"/>
                <a:gd name="connsiteY6" fmla="*/ 2172614 h 3087014"/>
                <a:gd name="connsiteX7" fmla="*/ 2143354 w 3035808"/>
                <a:gd name="connsiteY7" fmla="*/ 2194560 h 3087014"/>
                <a:gd name="connsiteX8" fmla="*/ 2435962 w 3035808"/>
                <a:gd name="connsiteY8" fmla="*/ 2106777 h 3087014"/>
                <a:gd name="connsiteX9" fmla="*/ 2706624 w 3035808"/>
                <a:gd name="connsiteY9" fmla="*/ 1901952 h 3087014"/>
                <a:gd name="connsiteX10" fmla="*/ 2882189 w 3035808"/>
                <a:gd name="connsiteY10" fmla="*/ 1623974 h 3087014"/>
                <a:gd name="connsiteX11" fmla="*/ 2962656 w 3035808"/>
                <a:gd name="connsiteY11" fmla="*/ 1345996 h 3087014"/>
                <a:gd name="connsiteX12" fmla="*/ 2984602 w 3035808"/>
                <a:gd name="connsiteY12" fmla="*/ 1038758 h 3087014"/>
                <a:gd name="connsiteX13" fmla="*/ 2940711 w 3035808"/>
                <a:gd name="connsiteY13" fmla="*/ 709574 h 3087014"/>
                <a:gd name="connsiteX14" fmla="*/ 2882189 w 3035808"/>
                <a:gd name="connsiteY14" fmla="*/ 534009 h 3087014"/>
                <a:gd name="connsiteX15" fmla="*/ 3035808 w 3035808"/>
                <a:gd name="connsiteY15" fmla="*/ 395020 h 3087014"/>
                <a:gd name="connsiteX16" fmla="*/ 2582266 w 3035808"/>
                <a:gd name="connsiteY16" fmla="*/ 0 h 3087014"/>
                <a:gd name="connsiteX17" fmla="*/ 2582266 w 3035808"/>
                <a:gd name="connsiteY17" fmla="*/ 7315 h 3087014"/>
                <a:gd name="connsiteX18" fmla="*/ 2640787 w 3035808"/>
                <a:gd name="connsiteY18" fmla="*/ 694944 h 3087014"/>
                <a:gd name="connsiteX19" fmla="*/ 2794407 w 3035808"/>
                <a:gd name="connsiteY19" fmla="*/ 577900 h 3087014"/>
                <a:gd name="connsiteX20" fmla="*/ 2823667 w 3035808"/>
                <a:gd name="connsiteY20" fmla="*/ 636422 h 3087014"/>
                <a:gd name="connsiteX21" fmla="*/ 2867559 w 3035808"/>
                <a:gd name="connsiteY21" fmla="*/ 804672 h 3087014"/>
                <a:gd name="connsiteX22" fmla="*/ 2882189 w 3035808"/>
                <a:gd name="connsiteY22" fmla="*/ 1046073 h 3087014"/>
                <a:gd name="connsiteX23" fmla="*/ 2845613 w 3035808"/>
                <a:gd name="connsiteY23" fmla="*/ 1367942 h 3087014"/>
                <a:gd name="connsiteX24" fmla="*/ 2721255 w 3035808"/>
                <a:gd name="connsiteY24" fmla="*/ 1711756 h 3087014"/>
                <a:gd name="connsiteX25" fmla="*/ 2523744 w 3035808"/>
                <a:gd name="connsiteY25" fmla="*/ 1938528 h 3087014"/>
                <a:gd name="connsiteX26" fmla="*/ 2253082 w 3035808"/>
                <a:gd name="connsiteY26" fmla="*/ 2077516 h 3087014"/>
                <a:gd name="connsiteX27" fmla="*/ 1982419 w 3035808"/>
                <a:gd name="connsiteY27" fmla="*/ 2092147 h 3087014"/>
                <a:gd name="connsiteX28" fmla="*/ 1697127 w 3035808"/>
                <a:gd name="connsiteY28" fmla="*/ 2055571 h 3087014"/>
                <a:gd name="connsiteX29" fmla="*/ 1419149 w 3035808"/>
                <a:gd name="connsiteY29" fmla="*/ 1997049 h 3087014"/>
                <a:gd name="connsiteX0" fmla="*/ 0 w 2691993"/>
                <a:gd name="connsiteY0" fmla="*/ 2311603 h 2311603"/>
                <a:gd name="connsiteX1" fmla="*/ 241401 w 2691993"/>
                <a:gd name="connsiteY1" fmla="*/ 2136038 h 2311603"/>
                <a:gd name="connsiteX2" fmla="*/ 534009 w 2691993"/>
                <a:gd name="connsiteY2" fmla="*/ 2040940 h 2311603"/>
                <a:gd name="connsiteX3" fmla="*/ 826617 w 2691993"/>
                <a:gd name="connsiteY3" fmla="*/ 2055571 h 2311603"/>
                <a:gd name="connsiteX4" fmla="*/ 1177747 w 2691993"/>
                <a:gd name="connsiteY4" fmla="*/ 2121408 h 2311603"/>
                <a:gd name="connsiteX5" fmla="*/ 1463040 w 2691993"/>
                <a:gd name="connsiteY5" fmla="*/ 2172614 h 2311603"/>
                <a:gd name="connsiteX6" fmla="*/ 1799539 w 2691993"/>
                <a:gd name="connsiteY6" fmla="*/ 2194560 h 2311603"/>
                <a:gd name="connsiteX7" fmla="*/ 2092147 w 2691993"/>
                <a:gd name="connsiteY7" fmla="*/ 2106777 h 2311603"/>
                <a:gd name="connsiteX8" fmla="*/ 2362809 w 2691993"/>
                <a:gd name="connsiteY8" fmla="*/ 1901952 h 2311603"/>
                <a:gd name="connsiteX9" fmla="*/ 2538374 w 2691993"/>
                <a:gd name="connsiteY9" fmla="*/ 1623974 h 2311603"/>
                <a:gd name="connsiteX10" fmla="*/ 2618841 w 2691993"/>
                <a:gd name="connsiteY10" fmla="*/ 1345996 h 2311603"/>
                <a:gd name="connsiteX11" fmla="*/ 2640787 w 2691993"/>
                <a:gd name="connsiteY11" fmla="*/ 1038758 h 2311603"/>
                <a:gd name="connsiteX12" fmla="*/ 2596896 w 2691993"/>
                <a:gd name="connsiteY12" fmla="*/ 709574 h 2311603"/>
                <a:gd name="connsiteX13" fmla="*/ 2538374 w 2691993"/>
                <a:gd name="connsiteY13" fmla="*/ 534009 h 2311603"/>
                <a:gd name="connsiteX14" fmla="*/ 2691993 w 2691993"/>
                <a:gd name="connsiteY14" fmla="*/ 395020 h 2311603"/>
                <a:gd name="connsiteX15" fmla="*/ 2238451 w 2691993"/>
                <a:gd name="connsiteY15" fmla="*/ 0 h 2311603"/>
                <a:gd name="connsiteX16" fmla="*/ 2238451 w 2691993"/>
                <a:gd name="connsiteY16" fmla="*/ 7315 h 2311603"/>
                <a:gd name="connsiteX17" fmla="*/ 2296972 w 2691993"/>
                <a:gd name="connsiteY17" fmla="*/ 694944 h 2311603"/>
                <a:gd name="connsiteX18" fmla="*/ 2450592 w 2691993"/>
                <a:gd name="connsiteY18" fmla="*/ 577900 h 2311603"/>
                <a:gd name="connsiteX19" fmla="*/ 2479852 w 2691993"/>
                <a:gd name="connsiteY19" fmla="*/ 636422 h 2311603"/>
                <a:gd name="connsiteX20" fmla="*/ 2523744 w 2691993"/>
                <a:gd name="connsiteY20" fmla="*/ 804672 h 2311603"/>
                <a:gd name="connsiteX21" fmla="*/ 2538374 w 2691993"/>
                <a:gd name="connsiteY21" fmla="*/ 1046073 h 2311603"/>
                <a:gd name="connsiteX22" fmla="*/ 2501798 w 2691993"/>
                <a:gd name="connsiteY22" fmla="*/ 1367942 h 2311603"/>
                <a:gd name="connsiteX23" fmla="*/ 2377440 w 2691993"/>
                <a:gd name="connsiteY23" fmla="*/ 1711756 h 2311603"/>
                <a:gd name="connsiteX24" fmla="*/ 2179929 w 2691993"/>
                <a:gd name="connsiteY24" fmla="*/ 1938528 h 2311603"/>
                <a:gd name="connsiteX25" fmla="*/ 1909267 w 2691993"/>
                <a:gd name="connsiteY25" fmla="*/ 2077516 h 2311603"/>
                <a:gd name="connsiteX26" fmla="*/ 1638604 w 2691993"/>
                <a:gd name="connsiteY26" fmla="*/ 2092147 h 2311603"/>
                <a:gd name="connsiteX27" fmla="*/ 1353312 w 2691993"/>
                <a:gd name="connsiteY27" fmla="*/ 2055571 h 2311603"/>
                <a:gd name="connsiteX28" fmla="*/ 1075334 w 2691993"/>
                <a:gd name="connsiteY28" fmla="*/ 1997049 h 2311603"/>
                <a:gd name="connsiteX0" fmla="*/ 0 w 2450592"/>
                <a:gd name="connsiteY0" fmla="*/ 2136038 h 2197661"/>
                <a:gd name="connsiteX1" fmla="*/ 292608 w 2450592"/>
                <a:gd name="connsiteY1" fmla="*/ 2040940 h 2197661"/>
                <a:gd name="connsiteX2" fmla="*/ 585216 w 2450592"/>
                <a:gd name="connsiteY2" fmla="*/ 2055571 h 2197661"/>
                <a:gd name="connsiteX3" fmla="*/ 936346 w 2450592"/>
                <a:gd name="connsiteY3" fmla="*/ 2121408 h 2197661"/>
                <a:gd name="connsiteX4" fmla="*/ 1221639 w 2450592"/>
                <a:gd name="connsiteY4" fmla="*/ 2172614 h 2197661"/>
                <a:gd name="connsiteX5" fmla="*/ 1558138 w 2450592"/>
                <a:gd name="connsiteY5" fmla="*/ 2194560 h 2197661"/>
                <a:gd name="connsiteX6" fmla="*/ 1850746 w 2450592"/>
                <a:gd name="connsiteY6" fmla="*/ 2106777 h 2197661"/>
                <a:gd name="connsiteX7" fmla="*/ 2121408 w 2450592"/>
                <a:gd name="connsiteY7" fmla="*/ 1901952 h 2197661"/>
                <a:gd name="connsiteX8" fmla="*/ 2296973 w 2450592"/>
                <a:gd name="connsiteY8" fmla="*/ 1623974 h 2197661"/>
                <a:gd name="connsiteX9" fmla="*/ 2377440 w 2450592"/>
                <a:gd name="connsiteY9" fmla="*/ 1345996 h 2197661"/>
                <a:gd name="connsiteX10" fmla="*/ 2399386 w 2450592"/>
                <a:gd name="connsiteY10" fmla="*/ 1038758 h 2197661"/>
                <a:gd name="connsiteX11" fmla="*/ 2355495 w 2450592"/>
                <a:gd name="connsiteY11" fmla="*/ 709574 h 2197661"/>
                <a:gd name="connsiteX12" fmla="*/ 2296973 w 2450592"/>
                <a:gd name="connsiteY12" fmla="*/ 534009 h 2197661"/>
                <a:gd name="connsiteX13" fmla="*/ 2450592 w 2450592"/>
                <a:gd name="connsiteY13" fmla="*/ 395020 h 2197661"/>
                <a:gd name="connsiteX14" fmla="*/ 1997050 w 2450592"/>
                <a:gd name="connsiteY14" fmla="*/ 0 h 2197661"/>
                <a:gd name="connsiteX15" fmla="*/ 1997050 w 2450592"/>
                <a:gd name="connsiteY15" fmla="*/ 7315 h 2197661"/>
                <a:gd name="connsiteX16" fmla="*/ 2055571 w 2450592"/>
                <a:gd name="connsiteY16" fmla="*/ 694944 h 2197661"/>
                <a:gd name="connsiteX17" fmla="*/ 2209191 w 2450592"/>
                <a:gd name="connsiteY17" fmla="*/ 577900 h 2197661"/>
                <a:gd name="connsiteX18" fmla="*/ 2238451 w 2450592"/>
                <a:gd name="connsiteY18" fmla="*/ 636422 h 2197661"/>
                <a:gd name="connsiteX19" fmla="*/ 2282343 w 2450592"/>
                <a:gd name="connsiteY19" fmla="*/ 804672 h 2197661"/>
                <a:gd name="connsiteX20" fmla="*/ 2296973 w 2450592"/>
                <a:gd name="connsiteY20" fmla="*/ 1046073 h 2197661"/>
                <a:gd name="connsiteX21" fmla="*/ 2260397 w 2450592"/>
                <a:gd name="connsiteY21" fmla="*/ 1367942 h 2197661"/>
                <a:gd name="connsiteX22" fmla="*/ 2136039 w 2450592"/>
                <a:gd name="connsiteY22" fmla="*/ 1711756 h 2197661"/>
                <a:gd name="connsiteX23" fmla="*/ 1938528 w 2450592"/>
                <a:gd name="connsiteY23" fmla="*/ 1938528 h 2197661"/>
                <a:gd name="connsiteX24" fmla="*/ 1667866 w 2450592"/>
                <a:gd name="connsiteY24" fmla="*/ 2077516 h 2197661"/>
                <a:gd name="connsiteX25" fmla="*/ 1397203 w 2450592"/>
                <a:gd name="connsiteY25" fmla="*/ 2092147 h 2197661"/>
                <a:gd name="connsiteX26" fmla="*/ 1111911 w 2450592"/>
                <a:gd name="connsiteY26" fmla="*/ 2055571 h 2197661"/>
                <a:gd name="connsiteX27" fmla="*/ 833933 w 2450592"/>
                <a:gd name="connsiteY27" fmla="*/ 1997049 h 2197661"/>
                <a:gd name="connsiteX0" fmla="*/ 0 w 2157984"/>
                <a:gd name="connsiteY0" fmla="*/ 2040940 h 2197661"/>
                <a:gd name="connsiteX1" fmla="*/ 292608 w 2157984"/>
                <a:gd name="connsiteY1" fmla="*/ 2055571 h 2197661"/>
                <a:gd name="connsiteX2" fmla="*/ 643738 w 2157984"/>
                <a:gd name="connsiteY2" fmla="*/ 2121408 h 2197661"/>
                <a:gd name="connsiteX3" fmla="*/ 929031 w 2157984"/>
                <a:gd name="connsiteY3" fmla="*/ 2172614 h 2197661"/>
                <a:gd name="connsiteX4" fmla="*/ 1265530 w 2157984"/>
                <a:gd name="connsiteY4" fmla="*/ 2194560 h 2197661"/>
                <a:gd name="connsiteX5" fmla="*/ 1558138 w 2157984"/>
                <a:gd name="connsiteY5" fmla="*/ 2106777 h 2197661"/>
                <a:gd name="connsiteX6" fmla="*/ 1828800 w 2157984"/>
                <a:gd name="connsiteY6" fmla="*/ 1901952 h 2197661"/>
                <a:gd name="connsiteX7" fmla="*/ 2004365 w 2157984"/>
                <a:gd name="connsiteY7" fmla="*/ 1623974 h 2197661"/>
                <a:gd name="connsiteX8" fmla="*/ 2084832 w 2157984"/>
                <a:gd name="connsiteY8" fmla="*/ 1345996 h 2197661"/>
                <a:gd name="connsiteX9" fmla="*/ 2106778 w 2157984"/>
                <a:gd name="connsiteY9" fmla="*/ 1038758 h 2197661"/>
                <a:gd name="connsiteX10" fmla="*/ 2062887 w 2157984"/>
                <a:gd name="connsiteY10" fmla="*/ 709574 h 2197661"/>
                <a:gd name="connsiteX11" fmla="*/ 2004365 w 2157984"/>
                <a:gd name="connsiteY11" fmla="*/ 534009 h 2197661"/>
                <a:gd name="connsiteX12" fmla="*/ 2157984 w 2157984"/>
                <a:gd name="connsiteY12" fmla="*/ 395020 h 2197661"/>
                <a:gd name="connsiteX13" fmla="*/ 1704442 w 2157984"/>
                <a:gd name="connsiteY13" fmla="*/ 0 h 2197661"/>
                <a:gd name="connsiteX14" fmla="*/ 1704442 w 2157984"/>
                <a:gd name="connsiteY14" fmla="*/ 7315 h 2197661"/>
                <a:gd name="connsiteX15" fmla="*/ 1762963 w 2157984"/>
                <a:gd name="connsiteY15" fmla="*/ 694944 h 2197661"/>
                <a:gd name="connsiteX16" fmla="*/ 1916583 w 2157984"/>
                <a:gd name="connsiteY16" fmla="*/ 577900 h 2197661"/>
                <a:gd name="connsiteX17" fmla="*/ 1945843 w 2157984"/>
                <a:gd name="connsiteY17" fmla="*/ 636422 h 2197661"/>
                <a:gd name="connsiteX18" fmla="*/ 1989735 w 2157984"/>
                <a:gd name="connsiteY18" fmla="*/ 804672 h 2197661"/>
                <a:gd name="connsiteX19" fmla="*/ 2004365 w 2157984"/>
                <a:gd name="connsiteY19" fmla="*/ 1046073 h 2197661"/>
                <a:gd name="connsiteX20" fmla="*/ 1967789 w 2157984"/>
                <a:gd name="connsiteY20" fmla="*/ 1367942 h 2197661"/>
                <a:gd name="connsiteX21" fmla="*/ 1843431 w 2157984"/>
                <a:gd name="connsiteY21" fmla="*/ 1711756 h 2197661"/>
                <a:gd name="connsiteX22" fmla="*/ 1645920 w 2157984"/>
                <a:gd name="connsiteY22" fmla="*/ 1938528 h 2197661"/>
                <a:gd name="connsiteX23" fmla="*/ 1375258 w 2157984"/>
                <a:gd name="connsiteY23" fmla="*/ 2077516 h 2197661"/>
                <a:gd name="connsiteX24" fmla="*/ 1104595 w 2157984"/>
                <a:gd name="connsiteY24" fmla="*/ 2092147 h 2197661"/>
                <a:gd name="connsiteX25" fmla="*/ 819303 w 2157984"/>
                <a:gd name="connsiteY25" fmla="*/ 2055571 h 2197661"/>
                <a:gd name="connsiteX26" fmla="*/ 541325 w 2157984"/>
                <a:gd name="connsiteY26" fmla="*/ 1997049 h 2197661"/>
                <a:gd name="connsiteX0" fmla="*/ 0 w 1865376"/>
                <a:gd name="connsiteY0" fmla="*/ 2055571 h 2197661"/>
                <a:gd name="connsiteX1" fmla="*/ 351130 w 1865376"/>
                <a:gd name="connsiteY1" fmla="*/ 2121408 h 2197661"/>
                <a:gd name="connsiteX2" fmla="*/ 636423 w 1865376"/>
                <a:gd name="connsiteY2" fmla="*/ 2172614 h 2197661"/>
                <a:gd name="connsiteX3" fmla="*/ 972922 w 1865376"/>
                <a:gd name="connsiteY3" fmla="*/ 2194560 h 2197661"/>
                <a:gd name="connsiteX4" fmla="*/ 1265530 w 1865376"/>
                <a:gd name="connsiteY4" fmla="*/ 2106777 h 2197661"/>
                <a:gd name="connsiteX5" fmla="*/ 1536192 w 1865376"/>
                <a:gd name="connsiteY5" fmla="*/ 1901952 h 2197661"/>
                <a:gd name="connsiteX6" fmla="*/ 1711757 w 1865376"/>
                <a:gd name="connsiteY6" fmla="*/ 1623974 h 2197661"/>
                <a:gd name="connsiteX7" fmla="*/ 1792224 w 1865376"/>
                <a:gd name="connsiteY7" fmla="*/ 1345996 h 2197661"/>
                <a:gd name="connsiteX8" fmla="*/ 1814170 w 1865376"/>
                <a:gd name="connsiteY8" fmla="*/ 1038758 h 2197661"/>
                <a:gd name="connsiteX9" fmla="*/ 1770279 w 1865376"/>
                <a:gd name="connsiteY9" fmla="*/ 709574 h 2197661"/>
                <a:gd name="connsiteX10" fmla="*/ 1711757 w 1865376"/>
                <a:gd name="connsiteY10" fmla="*/ 534009 h 2197661"/>
                <a:gd name="connsiteX11" fmla="*/ 1865376 w 1865376"/>
                <a:gd name="connsiteY11" fmla="*/ 395020 h 2197661"/>
                <a:gd name="connsiteX12" fmla="*/ 1411834 w 1865376"/>
                <a:gd name="connsiteY12" fmla="*/ 0 h 2197661"/>
                <a:gd name="connsiteX13" fmla="*/ 1411834 w 1865376"/>
                <a:gd name="connsiteY13" fmla="*/ 7315 h 2197661"/>
                <a:gd name="connsiteX14" fmla="*/ 1470355 w 1865376"/>
                <a:gd name="connsiteY14" fmla="*/ 694944 h 2197661"/>
                <a:gd name="connsiteX15" fmla="*/ 1623975 w 1865376"/>
                <a:gd name="connsiteY15" fmla="*/ 577900 h 2197661"/>
                <a:gd name="connsiteX16" fmla="*/ 1653235 w 1865376"/>
                <a:gd name="connsiteY16" fmla="*/ 636422 h 2197661"/>
                <a:gd name="connsiteX17" fmla="*/ 1697127 w 1865376"/>
                <a:gd name="connsiteY17" fmla="*/ 804672 h 2197661"/>
                <a:gd name="connsiteX18" fmla="*/ 1711757 w 1865376"/>
                <a:gd name="connsiteY18" fmla="*/ 1046073 h 2197661"/>
                <a:gd name="connsiteX19" fmla="*/ 1675181 w 1865376"/>
                <a:gd name="connsiteY19" fmla="*/ 1367942 h 2197661"/>
                <a:gd name="connsiteX20" fmla="*/ 1550823 w 1865376"/>
                <a:gd name="connsiteY20" fmla="*/ 1711756 h 2197661"/>
                <a:gd name="connsiteX21" fmla="*/ 1353312 w 1865376"/>
                <a:gd name="connsiteY21" fmla="*/ 1938528 h 2197661"/>
                <a:gd name="connsiteX22" fmla="*/ 1082650 w 1865376"/>
                <a:gd name="connsiteY22" fmla="*/ 2077516 h 2197661"/>
                <a:gd name="connsiteX23" fmla="*/ 811987 w 1865376"/>
                <a:gd name="connsiteY23" fmla="*/ 2092147 h 2197661"/>
                <a:gd name="connsiteX24" fmla="*/ 526695 w 1865376"/>
                <a:gd name="connsiteY24" fmla="*/ 2055571 h 2197661"/>
                <a:gd name="connsiteX25" fmla="*/ 248717 w 1865376"/>
                <a:gd name="connsiteY25" fmla="*/ 1997049 h 2197661"/>
                <a:gd name="connsiteX0" fmla="*/ 102413 w 1616659"/>
                <a:gd name="connsiteY0" fmla="*/ 2121408 h 2197661"/>
                <a:gd name="connsiteX1" fmla="*/ 387706 w 1616659"/>
                <a:gd name="connsiteY1" fmla="*/ 2172614 h 2197661"/>
                <a:gd name="connsiteX2" fmla="*/ 724205 w 1616659"/>
                <a:gd name="connsiteY2" fmla="*/ 2194560 h 2197661"/>
                <a:gd name="connsiteX3" fmla="*/ 1016813 w 1616659"/>
                <a:gd name="connsiteY3" fmla="*/ 2106777 h 2197661"/>
                <a:gd name="connsiteX4" fmla="*/ 1287475 w 1616659"/>
                <a:gd name="connsiteY4" fmla="*/ 1901952 h 2197661"/>
                <a:gd name="connsiteX5" fmla="*/ 1463040 w 1616659"/>
                <a:gd name="connsiteY5" fmla="*/ 1623974 h 2197661"/>
                <a:gd name="connsiteX6" fmla="*/ 1543507 w 1616659"/>
                <a:gd name="connsiteY6" fmla="*/ 1345996 h 2197661"/>
                <a:gd name="connsiteX7" fmla="*/ 1565453 w 1616659"/>
                <a:gd name="connsiteY7" fmla="*/ 1038758 h 2197661"/>
                <a:gd name="connsiteX8" fmla="*/ 1521562 w 1616659"/>
                <a:gd name="connsiteY8" fmla="*/ 709574 h 2197661"/>
                <a:gd name="connsiteX9" fmla="*/ 1463040 w 1616659"/>
                <a:gd name="connsiteY9" fmla="*/ 534009 h 2197661"/>
                <a:gd name="connsiteX10" fmla="*/ 1616659 w 1616659"/>
                <a:gd name="connsiteY10" fmla="*/ 395020 h 2197661"/>
                <a:gd name="connsiteX11" fmla="*/ 1163117 w 1616659"/>
                <a:gd name="connsiteY11" fmla="*/ 0 h 2197661"/>
                <a:gd name="connsiteX12" fmla="*/ 1163117 w 1616659"/>
                <a:gd name="connsiteY12" fmla="*/ 7315 h 2197661"/>
                <a:gd name="connsiteX13" fmla="*/ 1221638 w 1616659"/>
                <a:gd name="connsiteY13" fmla="*/ 694944 h 2197661"/>
                <a:gd name="connsiteX14" fmla="*/ 1375258 w 1616659"/>
                <a:gd name="connsiteY14" fmla="*/ 577900 h 2197661"/>
                <a:gd name="connsiteX15" fmla="*/ 1404518 w 1616659"/>
                <a:gd name="connsiteY15" fmla="*/ 636422 h 2197661"/>
                <a:gd name="connsiteX16" fmla="*/ 1448410 w 1616659"/>
                <a:gd name="connsiteY16" fmla="*/ 804672 h 2197661"/>
                <a:gd name="connsiteX17" fmla="*/ 1463040 w 1616659"/>
                <a:gd name="connsiteY17" fmla="*/ 1046073 h 2197661"/>
                <a:gd name="connsiteX18" fmla="*/ 1426464 w 1616659"/>
                <a:gd name="connsiteY18" fmla="*/ 1367942 h 2197661"/>
                <a:gd name="connsiteX19" fmla="*/ 1302106 w 1616659"/>
                <a:gd name="connsiteY19" fmla="*/ 1711756 h 2197661"/>
                <a:gd name="connsiteX20" fmla="*/ 1104595 w 1616659"/>
                <a:gd name="connsiteY20" fmla="*/ 1938528 h 2197661"/>
                <a:gd name="connsiteX21" fmla="*/ 833933 w 1616659"/>
                <a:gd name="connsiteY21" fmla="*/ 2077516 h 2197661"/>
                <a:gd name="connsiteX22" fmla="*/ 563270 w 1616659"/>
                <a:gd name="connsiteY22" fmla="*/ 2092147 h 2197661"/>
                <a:gd name="connsiteX23" fmla="*/ 277978 w 1616659"/>
                <a:gd name="connsiteY23" fmla="*/ 2055571 h 2197661"/>
                <a:gd name="connsiteX24" fmla="*/ 0 w 1616659"/>
                <a:gd name="connsiteY24" fmla="*/ 1997049 h 2197661"/>
                <a:gd name="connsiteX0" fmla="*/ 0 w 1514246"/>
                <a:gd name="connsiteY0" fmla="*/ 2121408 h 2197661"/>
                <a:gd name="connsiteX1" fmla="*/ 285293 w 1514246"/>
                <a:gd name="connsiteY1" fmla="*/ 2172614 h 2197661"/>
                <a:gd name="connsiteX2" fmla="*/ 621792 w 1514246"/>
                <a:gd name="connsiteY2" fmla="*/ 2194560 h 2197661"/>
                <a:gd name="connsiteX3" fmla="*/ 914400 w 1514246"/>
                <a:gd name="connsiteY3" fmla="*/ 2106777 h 2197661"/>
                <a:gd name="connsiteX4" fmla="*/ 1185062 w 1514246"/>
                <a:gd name="connsiteY4" fmla="*/ 1901952 h 2197661"/>
                <a:gd name="connsiteX5" fmla="*/ 1360627 w 1514246"/>
                <a:gd name="connsiteY5" fmla="*/ 1623974 h 2197661"/>
                <a:gd name="connsiteX6" fmla="*/ 1441094 w 1514246"/>
                <a:gd name="connsiteY6" fmla="*/ 1345996 h 2197661"/>
                <a:gd name="connsiteX7" fmla="*/ 1463040 w 1514246"/>
                <a:gd name="connsiteY7" fmla="*/ 1038758 h 2197661"/>
                <a:gd name="connsiteX8" fmla="*/ 1419149 w 1514246"/>
                <a:gd name="connsiteY8" fmla="*/ 709574 h 2197661"/>
                <a:gd name="connsiteX9" fmla="*/ 1360627 w 1514246"/>
                <a:gd name="connsiteY9" fmla="*/ 534009 h 2197661"/>
                <a:gd name="connsiteX10" fmla="*/ 1514246 w 1514246"/>
                <a:gd name="connsiteY10" fmla="*/ 395020 h 2197661"/>
                <a:gd name="connsiteX11" fmla="*/ 1060704 w 1514246"/>
                <a:gd name="connsiteY11" fmla="*/ 0 h 2197661"/>
                <a:gd name="connsiteX12" fmla="*/ 1060704 w 1514246"/>
                <a:gd name="connsiteY12" fmla="*/ 7315 h 2197661"/>
                <a:gd name="connsiteX13" fmla="*/ 1119225 w 1514246"/>
                <a:gd name="connsiteY13" fmla="*/ 694944 h 2197661"/>
                <a:gd name="connsiteX14" fmla="*/ 1272845 w 1514246"/>
                <a:gd name="connsiteY14" fmla="*/ 577900 h 2197661"/>
                <a:gd name="connsiteX15" fmla="*/ 1302105 w 1514246"/>
                <a:gd name="connsiteY15" fmla="*/ 636422 h 2197661"/>
                <a:gd name="connsiteX16" fmla="*/ 1345997 w 1514246"/>
                <a:gd name="connsiteY16" fmla="*/ 804672 h 2197661"/>
                <a:gd name="connsiteX17" fmla="*/ 1360627 w 1514246"/>
                <a:gd name="connsiteY17" fmla="*/ 1046073 h 2197661"/>
                <a:gd name="connsiteX18" fmla="*/ 1324051 w 1514246"/>
                <a:gd name="connsiteY18" fmla="*/ 1367942 h 2197661"/>
                <a:gd name="connsiteX19" fmla="*/ 1199693 w 1514246"/>
                <a:gd name="connsiteY19" fmla="*/ 1711756 h 2197661"/>
                <a:gd name="connsiteX20" fmla="*/ 1002182 w 1514246"/>
                <a:gd name="connsiteY20" fmla="*/ 1938528 h 2197661"/>
                <a:gd name="connsiteX21" fmla="*/ 731520 w 1514246"/>
                <a:gd name="connsiteY21" fmla="*/ 2077516 h 2197661"/>
                <a:gd name="connsiteX22" fmla="*/ 460857 w 1514246"/>
                <a:gd name="connsiteY22" fmla="*/ 2092147 h 2197661"/>
                <a:gd name="connsiteX23" fmla="*/ 175565 w 1514246"/>
                <a:gd name="connsiteY23" fmla="*/ 2055571 h 2197661"/>
                <a:gd name="connsiteX0" fmla="*/ 0 w 1352882"/>
                <a:gd name="connsiteY0" fmla="*/ 2148303 h 2197284"/>
                <a:gd name="connsiteX1" fmla="*/ 123929 w 1352882"/>
                <a:gd name="connsiteY1" fmla="*/ 2172614 h 2197284"/>
                <a:gd name="connsiteX2" fmla="*/ 460428 w 1352882"/>
                <a:gd name="connsiteY2" fmla="*/ 2194560 h 2197284"/>
                <a:gd name="connsiteX3" fmla="*/ 753036 w 1352882"/>
                <a:gd name="connsiteY3" fmla="*/ 2106777 h 2197284"/>
                <a:gd name="connsiteX4" fmla="*/ 1023698 w 1352882"/>
                <a:gd name="connsiteY4" fmla="*/ 1901952 h 2197284"/>
                <a:gd name="connsiteX5" fmla="*/ 1199263 w 1352882"/>
                <a:gd name="connsiteY5" fmla="*/ 1623974 h 2197284"/>
                <a:gd name="connsiteX6" fmla="*/ 1279730 w 1352882"/>
                <a:gd name="connsiteY6" fmla="*/ 1345996 h 2197284"/>
                <a:gd name="connsiteX7" fmla="*/ 1301676 w 1352882"/>
                <a:gd name="connsiteY7" fmla="*/ 1038758 h 2197284"/>
                <a:gd name="connsiteX8" fmla="*/ 1257785 w 1352882"/>
                <a:gd name="connsiteY8" fmla="*/ 709574 h 2197284"/>
                <a:gd name="connsiteX9" fmla="*/ 1199263 w 1352882"/>
                <a:gd name="connsiteY9" fmla="*/ 534009 h 2197284"/>
                <a:gd name="connsiteX10" fmla="*/ 1352882 w 1352882"/>
                <a:gd name="connsiteY10" fmla="*/ 395020 h 2197284"/>
                <a:gd name="connsiteX11" fmla="*/ 899340 w 1352882"/>
                <a:gd name="connsiteY11" fmla="*/ 0 h 2197284"/>
                <a:gd name="connsiteX12" fmla="*/ 899340 w 1352882"/>
                <a:gd name="connsiteY12" fmla="*/ 7315 h 2197284"/>
                <a:gd name="connsiteX13" fmla="*/ 957861 w 1352882"/>
                <a:gd name="connsiteY13" fmla="*/ 694944 h 2197284"/>
                <a:gd name="connsiteX14" fmla="*/ 1111481 w 1352882"/>
                <a:gd name="connsiteY14" fmla="*/ 577900 h 2197284"/>
                <a:gd name="connsiteX15" fmla="*/ 1140741 w 1352882"/>
                <a:gd name="connsiteY15" fmla="*/ 636422 h 2197284"/>
                <a:gd name="connsiteX16" fmla="*/ 1184633 w 1352882"/>
                <a:gd name="connsiteY16" fmla="*/ 804672 h 2197284"/>
                <a:gd name="connsiteX17" fmla="*/ 1199263 w 1352882"/>
                <a:gd name="connsiteY17" fmla="*/ 1046073 h 2197284"/>
                <a:gd name="connsiteX18" fmla="*/ 1162687 w 1352882"/>
                <a:gd name="connsiteY18" fmla="*/ 1367942 h 2197284"/>
                <a:gd name="connsiteX19" fmla="*/ 1038329 w 1352882"/>
                <a:gd name="connsiteY19" fmla="*/ 1711756 h 2197284"/>
                <a:gd name="connsiteX20" fmla="*/ 840818 w 1352882"/>
                <a:gd name="connsiteY20" fmla="*/ 1938528 h 2197284"/>
                <a:gd name="connsiteX21" fmla="*/ 570156 w 1352882"/>
                <a:gd name="connsiteY21" fmla="*/ 2077516 h 2197284"/>
                <a:gd name="connsiteX22" fmla="*/ 299493 w 1352882"/>
                <a:gd name="connsiteY22" fmla="*/ 2092147 h 2197284"/>
                <a:gd name="connsiteX23" fmla="*/ 14201 w 1352882"/>
                <a:gd name="connsiteY23" fmla="*/ 2055571 h 219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52882" h="2197284">
                  <a:moveTo>
                    <a:pt x="0" y="2148303"/>
                  </a:moveTo>
                  <a:cubicBezTo>
                    <a:pt x="106070" y="2167810"/>
                    <a:pt x="47191" y="2164905"/>
                    <a:pt x="123929" y="2172614"/>
                  </a:cubicBezTo>
                  <a:cubicBezTo>
                    <a:pt x="200667" y="2180323"/>
                    <a:pt x="355577" y="2205533"/>
                    <a:pt x="460428" y="2194560"/>
                  </a:cubicBezTo>
                  <a:cubicBezTo>
                    <a:pt x="565279" y="2183587"/>
                    <a:pt x="659158" y="2155545"/>
                    <a:pt x="753036" y="2106777"/>
                  </a:cubicBezTo>
                  <a:cubicBezTo>
                    <a:pt x="846914" y="2058009"/>
                    <a:pt x="949327" y="1982419"/>
                    <a:pt x="1023698" y="1901952"/>
                  </a:cubicBezTo>
                  <a:cubicBezTo>
                    <a:pt x="1098069" y="1821485"/>
                    <a:pt x="1156591" y="1716633"/>
                    <a:pt x="1199263" y="1623974"/>
                  </a:cubicBezTo>
                  <a:cubicBezTo>
                    <a:pt x="1241935" y="1531315"/>
                    <a:pt x="1262661" y="1443532"/>
                    <a:pt x="1279730" y="1345996"/>
                  </a:cubicBezTo>
                  <a:cubicBezTo>
                    <a:pt x="1296799" y="1248460"/>
                    <a:pt x="1305334" y="1144828"/>
                    <a:pt x="1301676" y="1038758"/>
                  </a:cubicBezTo>
                  <a:cubicBezTo>
                    <a:pt x="1298019" y="932688"/>
                    <a:pt x="1274854" y="793699"/>
                    <a:pt x="1257785" y="709574"/>
                  </a:cubicBezTo>
                  <a:cubicBezTo>
                    <a:pt x="1240716" y="625449"/>
                    <a:pt x="1219989" y="579729"/>
                    <a:pt x="1199263" y="534009"/>
                  </a:cubicBezTo>
                  <a:lnTo>
                    <a:pt x="1352882" y="395020"/>
                  </a:lnTo>
                  <a:lnTo>
                    <a:pt x="899340" y="0"/>
                  </a:lnTo>
                  <a:lnTo>
                    <a:pt x="899340" y="7315"/>
                  </a:lnTo>
                  <a:lnTo>
                    <a:pt x="957861" y="694944"/>
                  </a:lnTo>
                  <a:lnTo>
                    <a:pt x="1111481" y="577900"/>
                  </a:lnTo>
                  <a:cubicBezTo>
                    <a:pt x="1121234" y="597407"/>
                    <a:pt x="1128549" y="598627"/>
                    <a:pt x="1140741" y="636422"/>
                  </a:cubicBezTo>
                  <a:cubicBezTo>
                    <a:pt x="1152933" y="674217"/>
                    <a:pt x="1174879" y="736397"/>
                    <a:pt x="1184633" y="804672"/>
                  </a:cubicBezTo>
                  <a:cubicBezTo>
                    <a:pt x="1194387" y="872947"/>
                    <a:pt x="1202921" y="952195"/>
                    <a:pt x="1199263" y="1046073"/>
                  </a:cubicBezTo>
                  <a:cubicBezTo>
                    <a:pt x="1195605" y="1139951"/>
                    <a:pt x="1189509" y="1256995"/>
                    <a:pt x="1162687" y="1367942"/>
                  </a:cubicBezTo>
                  <a:cubicBezTo>
                    <a:pt x="1135865" y="1478889"/>
                    <a:pt x="1091974" y="1616658"/>
                    <a:pt x="1038329" y="1711756"/>
                  </a:cubicBezTo>
                  <a:cubicBezTo>
                    <a:pt x="984684" y="1806854"/>
                    <a:pt x="918847" y="1877568"/>
                    <a:pt x="840818" y="1938528"/>
                  </a:cubicBezTo>
                  <a:cubicBezTo>
                    <a:pt x="762789" y="1999488"/>
                    <a:pt x="660377" y="2051913"/>
                    <a:pt x="570156" y="2077516"/>
                  </a:cubicBezTo>
                  <a:cubicBezTo>
                    <a:pt x="479935" y="2103119"/>
                    <a:pt x="392152" y="2095804"/>
                    <a:pt x="299493" y="2092147"/>
                  </a:cubicBezTo>
                  <a:cubicBezTo>
                    <a:pt x="206834" y="2088490"/>
                    <a:pt x="108079" y="2071421"/>
                    <a:pt x="14201" y="2055571"/>
                  </a:cubicBezTo>
                </a:path>
              </a:pathLst>
            </a:custGeom>
            <a:gradFill flip="none" rotWithShape="1">
              <a:gsLst>
                <a:gs pos="0">
                  <a:srgbClr val="FF0066">
                    <a:shade val="30000"/>
                    <a:satMod val="115000"/>
                  </a:srgbClr>
                </a:gs>
                <a:gs pos="50000">
                  <a:srgbClr val="FF0066">
                    <a:shade val="67500"/>
                    <a:satMod val="115000"/>
                  </a:srgbClr>
                </a:gs>
                <a:gs pos="100000">
                  <a:srgbClr val="FF0066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0" name="TextBox 89"/>
          <p:cNvSpPr txBox="1">
            <a:spLocks noChangeArrowheads="1"/>
          </p:cNvSpPr>
          <p:nvPr/>
        </p:nvSpPr>
        <p:spPr bwMode="auto">
          <a:xfrm>
            <a:off x="2630488" y="5397277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1" name="TextBox 90"/>
          <p:cNvSpPr txBox="1">
            <a:spLocks noChangeArrowheads="1"/>
          </p:cNvSpPr>
          <p:nvPr/>
        </p:nvSpPr>
        <p:spPr bwMode="auto">
          <a:xfrm>
            <a:off x="3268663" y="5279802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2" name="TextBox 91"/>
          <p:cNvSpPr txBox="1">
            <a:spLocks noChangeArrowheads="1"/>
          </p:cNvSpPr>
          <p:nvPr/>
        </p:nvSpPr>
        <p:spPr bwMode="auto">
          <a:xfrm>
            <a:off x="3878263" y="5155977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3" name="TextBox 92"/>
          <p:cNvSpPr txBox="1">
            <a:spLocks noChangeArrowheads="1"/>
          </p:cNvSpPr>
          <p:nvPr/>
        </p:nvSpPr>
        <p:spPr bwMode="auto">
          <a:xfrm>
            <a:off x="4432300" y="5049614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4" name="TextBox 93"/>
          <p:cNvSpPr txBox="1">
            <a:spLocks noChangeArrowheads="1"/>
          </p:cNvSpPr>
          <p:nvPr/>
        </p:nvSpPr>
        <p:spPr bwMode="auto">
          <a:xfrm>
            <a:off x="5021263" y="4935314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5" name="TextBox 94"/>
          <p:cNvSpPr txBox="1">
            <a:spLocks noChangeArrowheads="1"/>
          </p:cNvSpPr>
          <p:nvPr/>
        </p:nvSpPr>
        <p:spPr bwMode="auto">
          <a:xfrm>
            <a:off x="5651500" y="4790852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6" name="TextBox 95"/>
          <p:cNvSpPr txBox="1">
            <a:spLocks noChangeArrowheads="1"/>
          </p:cNvSpPr>
          <p:nvPr/>
        </p:nvSpPr>
        <p:spPr bwMode="auto">
          <a:xfrm>
            <a:off x="4024313" y="1196752"/>
            <a:ext cx="162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107" name="TextBox 96"/>
          <p:cNvSpPr txBox="1">
            <a:spLocks noChangeArrowheads="1"/>
          </p:cNvSpPr>
          <p:nvPr/>
        </p:nvSpPr>
        <p:spPr bwMode="auto">
          <a:xfrm>
            <a:off x="6791325" y="1982564"/>
            <a:ext cx="1627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108" name="TextBox 97"/>
          <p:cNvSpPr txBox="1">
            <a:spLocks noChangeArrowheads="1"/>
          </p:cNvSpPr>
          <p:nvPr/>
        </p:nvSpPr>
        <p:spPr bwMode="auto">
          <a:xfrm>
            <a:off x="5495925" y="1922239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09" name="TextBox 98"/>
          <p:cNvSpPr txBox="1">
            <a:spLocks noChangeArrowheads="1"/>
          </p:cNvSpPr>
          <p:nvPr/>
        </p:nvSpPr>
        <p:spPr bwMode="auto">
          <a:xfrm>
            <a:off x="6543675" y="2836639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1259230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20" name="组合 50"/>
          <p:cNvGrpSpPr>
            <a:grpSpLocks/>
          </p:cNvGrpSpPr>
          <p:nvPr/>
        </p:nvGrpSpPr>
        <p:grpSpPr bwMode="auto">
          <a:xfrm>
            <a:off x="2012950" y="2212553"/>
            <a:ext cx="5078413" cy="2557463"/>
            <a:chOff x="2012994" y="2527519"/>
            <a:chExt cx="5078179" cy="2556745"/>
          </a:xfrm>
        </p:grpSpPr>
        <p:grpSp>
          <p:nvGrpSpPr>
            <p:cNvPr id="121" name="组合 34"/>
            <p:cNvGrpSpPr>
              <a:grpSpLocks/>
            </p:cNvGrpSpPr>
            <p:nvPr/>
          </p:nvGrpSpPr>
          <p:grpSpPr bwMode="auto">
            <a:xfrm>
              <a:off x="2012994" y="2527519"/>
              <a:ext cx="5078179" cy="2556745"/>
              <a:chOff x="2639166" y="1125342"/>
              <a:chExt cx="3943928" cy="1985676"/>
            </a:xfrm>
          </p:grpSpPr>
          <p:grpSp>
            <p:nvGrpSpPr>
              <p:cNvPr id="123" name="组合 28"/>
              <p:cNvGrpSpPr>
                <a:grpSpLocks/>
              </p:cNvGrpSpPr>
              <p:nvPr/>
            </p:nvGrpSpPr>
            <p:grpSpPr bwMode="auto">
              <a:xfrm>
                <a:off x="2639166" y="1125342"/>
                <a:ext cx="3943928" cy="1985676"/>
                <a:chOff x="2361150" y="1807007"/>
                <a:chExt cx="4613589" cy="2322835"/>
              </a:xfrm>
            </p:grpSpPr>
            <p:grpSp>
              <p:nvGrpSpPr>
                <p:cNvPr id="148" name="组合 12"/>
                <p:cNvGrpSpPr>
                  <a:grpSpLocks/>
                </p:cNvGrpSpPr>
                <p:nvPr/>
              </p:nvGrpSpPr>
              <p:grpSpPr bwMode="auto">
                <a:xfrm>
                  <a:off x="2361150" y="1808114"/>
                  <a:ext cx="4613589" cy="2321728"/>
                  <a:chOff x="2361150" y="1836887"/>
                  <a:chExt cx="4613589" cy="2321728"/>
                </a:xfrm>
              </p:grpSpPr>
              <p:sp>
                <p:nvSpPr>
                  <p:cNvPr id="161" name="任意多边形 160"/>
                  <p:cNvSpPr/>
                  <p:nvPr/>
                </p:nvSpPr>
                <p:spPr>
                  <a:xfrm>
                    <a:off x="3896139" y="3677478"/>
                    <a:ext cx="1540565" cy="481137"/>
                  </a:xfrm>
                  <a:custGeom>
                    <a:avLst/>
                    <a:gdLst>
                      <a:gd name="connsiteX0" fmla="*/ 19878 w 1540565"/>
                      <a:gd name="connsiteY0" fmla="*/ 49696 h 481137"/>
                      <a:gd name="connsiteX1" fmla="*/ 178904 w 1540565"/>
                      <a:gd name="connsiteY1" fmla="*/ 248479 h 481137"/>
                      <a:gd name="connsiteX2" fmla="*/ 477078 w 1540565"/>
                      <a:gd name="connsiteY2" fmla="*/ 437322 h 481137"/>
                      <a:gd name="connsiteX3" fmla="*/ 864704 w 1540565"/>
                      <a:gd name="connsiteY3" fmla="*/ 477079 h 481137"/>
                      <a:gd name="connsiteX4" fmla="*/ 1192696 w 1540565"/>
                      <a:gd name="connsiteY4" fmla="*/ 367748 h 481137"/>
                      <a:gd name="connsiteX5" fmla="*/ 1411357 w 1540565"/>
                      <a:gd name="connsiteY5" fmla="*/ 188844 h 481137"/>
                      <a:gd name="connsiteX6" fmla="*/ 1540565 w 1540565"/>
                      <a:gd name="connsiteY6" fmla="*/ 0 h 481137"/>
                      <a:gd name="connsiteX7" fmla="*/ 0 w 1540565"/>
                      <a:gd name="connsiteY7" fmla="*/ 0 h 481137"/>
                      <a:gd name="connsiteX8" fmla="*/ 19878 w 1540565"/>
                      <a:gd name="connsiteY8" fmla="*/ 49696 h 481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40565" h="481137">
                        <a:moveTo>
                          <a:pt x="19878" y="49696"/>
                        </a:moveTo>
                        <a:cubicBezTo>
                          <a:pt x="61291" y="116785"/>
                          <a:pt x="102704" y="183875"/>
                          <a:pt x="178904" y="248479"/>
                        </a:cubicBezTo>
                        <a:cubicBezTo>
                          <a:pt x="255104" y="313083"/>
                          <a:pt x="362778" y="399222"/>
                          <a:pt x="477078" y="437322"/>
                        </a:cubicBezTo>
                        <a:cubicBezTo>
                          <a:pt x="591378" y="475422"/>
                          <a:pt x="745434" y="488675"/>
                          <a:pt x="864704" y="477079"/>
                        </a:cubicBezTo>
                        <a:cubicBezTo>
                          <a:pt x="983974" y="465483"/>
                          <a:pt x="1101587" y="415787"/>
                          <a:pt x="1192696" y="367748"/>
                        </a:cubicBezTo>
                        <a:cubicBezTo>
                          <a:pt x="1283805" y="319709"/>
                          <a:pt x="1353379" y="250135"/>
                          <a:pt x="1411357" y="188844"/>
                        </a:cubicBezTo>
                        <a:cubicBezTo>
                          <a:pt x="1469335" y="127553"/>
                          <a:pt x="1504950" y="63776"/>
                          <a:pt x="1540565" y="0"/>
                        </a:cubicBezTo>
                        <a:lnTo>
                          <a:pt x="0" y="0"/>
                        </a:lnTo>
                        <a:lnTo>
                          <a:pt x="19878" y="4969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8000">
                        <a:sysClr val="window" lastClr="FFFFFF">
                          <a:lumMod val="75000"/>
                        </a:sysClr>
                      </a:gs>
                      <a:gs pos="2000">
                        <a:sysClr val="window" lastClr="FFFFFF">
                          <a:lumMod val="85000"/>
                        </a:sysClr>
                      </a:gs>
                      <a:gs pos="70000">
                        <a:sysClr val="windowText" lastClr="000000">
                          <a:lumMod val="65000"/>
                          <a:lumOff val="3500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162" name="任意多边形 161"/>
                  <p:cNvSpPr/>
                  <p:nvPr/>
                </p:nvSpPr>
                <p:spPr>
                  <a:xfrm>
                    <a:off x="2405859" y="3140663"/>
                    <a:ext cx="4511193" cy="643069"/>
                  </a:xfrm>
                  <a:custGeom>
                    <a:avLst/>
                    <a:gdLst>
                      <a:gd name="connsiteX0" fmla="*/ 0 w 4512365"/>
                      <a:gd name="connsiteY0" fmla="*/ 69574 h 642525"/>
                      <a:gd name="connsiteX1" fmla="*/ 496956 w 4512365"/>
                      <a:gd name="connsiteY1" fmla="*/ 298174 h 642525"/>
                      <a:gd name="connsiteX2" fmla="*/ 1232452 w 4512365"/>
                      <a:gd name="connsiteY2" fmla="*/ 526774 h 642525"/>
                      <a:gd name="connsiteX3" fmla="*/ 1878495 w 4512365"/>
                      <a:gd name="connsiteY3" fmla="*/ 626165 h 642525"/>
                      <a:gd name="connsiteX4" fmla="*/ 2653747 w 4512365"/>
                      <a:gd name="connsiteY4" fmla="*/ 626165 h 642525"/>
                      <a:gd name="connsiteX5" fmla="*/ 3349487 w 4512365"/>
                      <a:gd name="connsiteY5" fmla="*/ 467139 h 642525"/>
                      <a:gd name="connsiteX6" fmla="*/ 3955773 w 4512365"/>
                      <a:gd name="connsiteY6" fmla="*/ 278296 h 642525"/>
                      <a:gd name="connsiteX7" fmla="*/ 4512365 w 4512365"/>
                      <a:gd name="connsiteY7" fmla="*/ 0 h 642525"/>
                      <a:gd name="connsiteX8" fmla="*/ 4084982 w 4512365"/>
                      <a:gd name="connsiteY8" fmla="*/ 79513 h 642525"/>
                      <a:gd name="connsiteX9" fmla="*/ 2782956 w 4512365"/>
                      <a:gd name="connsiteY9" fmla="*/ 198783 h 642525"/>
                      <a:gd name="connsiteX10" fmla="*/ 1351721 w 4512365"/>
                      <a:gd name="connsiteY10" fmla="*/ 208722 h 642525"/>
                      <a:gd name="connsiteX11" fmla="*/ 308113 w 4512365"/>
                      <a:gd name="connsiteY11" fmla="*/ 119270 h 642525"/>
                      <a:gd name="connsiteX12" fmla="*/ 0 w 4512365"/>
                      <a:gd name="connsiteY12" fmla="*/ 69574 h 642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512365" h="642525">
                        <a:moveTo>
                          <a:pt x="0" y="69574"/>
                        </a:moveTo>
                        <a:cubicBezTo>
                          <a:pt x="145773" y="145774"/>
                          <a:pt x="291547" y="221974"/>
                          <a:pt x="496956" y="298174"/>
                        </a:cubicBezTo>
                        <a:cubicBezTo>
                          <a:pt x="702365" y="374374"/>
                          <a:pt x="1002196" y="472109"/>
                          <a:pt x="1232452" y="526774"/>
                        </a:cubicBezTo>
                        <a:cubicBezTo>
                          <a:pt x="1462708" y="581439"/>
                          <a:pt x="1641613" y="609600"/>
                          <a:pt x="1878495" y="626165"/>
                        </a:cubicBezTo>
                        <a:cubicBezTo>
                          <a:pt x="2115377" y="642730"/>
                          <a:pt x="2408582" y="652669"/>
                          <a:pt x="2653747" y="626165"/>
                        </a:cubicBezTo>
                        <a:cubicBezTo>
                          <a:pt x="2898912" y="599661"/>
                          <a:pt x="3132483" y="525117"/>
                          <a:pt x="3349487" y="467139"/>
                        </a:cubicBezTo>
                        <a:cubicBezTo>
                          <a:pt x="3566491" y="409161"/>
                          <a:pt x="3761960" y="356153"/>
                          <a:pt x="3955773" y="278296"/>
                        </a:cubicBezTo>
                        <a:cubicBezTo>
                          <a:pt x="4149586" y="200440"/>
                          <a:pt x="4330975" y="100220"/>
                          <a:pt x="4512365" y="0"/>
                        </a:cubicBezTo>
                        <a:lnTo>
                          <a:pt x="4084982" y="79513"/>
                        </a:lnTo>
                        <a:lnTo>
                          <a:pt x="2782956" y="198783"/>
                        </a:lnTo>
                        <a:lnTo>
                          <a:pt x="1351721" y="208722"/>
                        </a:lnTo>
                        <a:lnTo>
                          <a:pt x="308113" y="119270"/>
                        </a:lnTo>
                        <a:lnTo>
                          <a:pt x="0" y="6957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ysClr val="window" lastClr="FFFFFF"/>
                      </a:gs>
                      <a:gs pos="50000">
                        <a:sysClr val="window" lastClr="FFFFFF">
                          <a:lumMod val="65000"/>
                        </a:sysClr>
                      </a:gs>
                      <a:gs pos="73000">
                        <a:sysClr val="windowText" lastClr="000000">
                          <a:lumMod val="50000"/>
                          <a:lumOff val="50000"/>
                        </a:sysClr>
                      </a:gs>
                    </a:gsLst>
                    <a:lin ang="5400000" scaled="0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163" name="任意多边形 162"/>
                  <p:cNvSpPr/>
                  <p:nvPr/>
                </p:nvSpPr>
                <p:spPr>
                  <a:xfrm>
                    <a:off x="2361150" y="2594198"/>
                    <a:ext cx="4613589" cy="826186"/>
                  </a:xfrm>
                  <a:custGeom>
                    <a:avLst/>
                    <a:gdLst>
                      <a:gd name="connsiteX0" fmla="*/ 1375963 w 4613589"/>
                      <a:gd name="connsiteY0" fmla="*/ 19878 h 825578"/>
                      <a:gd name="connsiteX1" fmla="*/ 471502 w 4613589"/>
                      <a:gd name="connsiteY1" fmla="*/ 258417 h 825578"/>
                      <a:gd name="connsiteX2" fmla="*/ 54059 w 4613589"/>
                      <a:gd name="connsiteY2" fmla="*/ 467139 h 825578"/>
                      <a:gd name="connsiteX3" fmla="*/ 54059 w 4613589"/>
                      <a:gd name="connsiteY3" fmla="*/ 626165 h 825578"/>
                      <a:gd name="connsiteX4" fmla="*/ 501320 w 4613589"/>
                      <a:gd name="connsiteY4" fmla="*/ 735496 h 825578"/>
                      <a:gd name="connsiteX5" fmla="*/ 1495233 w 4613589"/>
                      <a:gd name="connsiteY5" fmla="*/ 815009 h 825578"/>
                      <a:gd name="connsiteX6" fmla="*/ 2767441 w 4613589"/>
                      <a:gd name="connsiteY6" fmla="*/ 815009 h 825578"/>
                      <a:gd name="connsiteX7" fmla="*/ 3880624 w 4613589"/>
                      <a:gd name="connsiteY7" fmla="*/ 725557 h 825578"/>
                      <a:gd name="connsiteX8" fmla="*/ 4546546 w 4613589"/>
                      <a:gd name="connsiteY8" fmla="*/ 556591 h 825578"/>
                      <a:gd name="connsiteX9" fmla="*/ 4536607 w 4613589"/>
                      <a:gd name="connsiteY9" fmla="*/ 377687 h 825578"/>
                      <a:gd name="connsiteX10" fmla="*/ 4069467 w 4613589"/>
                      <a:gd name="connsiteY10" fmla="*/ 198783 h 825578"/>
                      <a:gd name="connsiteX11" fmla="*/ 3483059 w 4613589"/>
                      <a:gd name="connsiteY11" fmla="*/ 49696 h 825578"/>
                      <a:gd name="connsiteX12" fmla="*/ 3174946 w 4613589"/>
                      <a:gd name="connsiteY12" fmla="*/ 0 h 825578"/>
                      <a:gd name="connsiteX13" fmla="*/ 2856893 w 4613589"/>
                      <a:gd name="connsiteY13" fmla="*/ 89452 h 825578"/>
                      <a:gd name="connsiteX14" fmla="*/ 2320180 w 4613589"/>
                      <a:gd name="connsiteY14" fmla="*/ 119270 h 825578"/>
                      <a:gd name="connsiteX15" fmla="*/ 1674137 w 4613589"/>
                      <a:gd name="connsiteY15" fmla="*/ 99391 h 825578"/>
                      <a:gd name="connsiteX16" fmla="*/ 1455476 w 4613589"/>
                      <a:gd name="connsiteY16" fmla="*/ 69574 h 825578"/>
                      <a:gd name="connsiteX17" fmla="*/ 1375963 w 4613589"/>
                      <a:gd name="connsiteY17" fmla="*/ 19878 h 825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613589" h="825578">
                        <a:moveTo>
                          <a:pt x="1375963" y="19878"/>
                        </a:moveTo>
                        <a:cubicBezTo>
                          <a:pt x="1033891" y="101876"/>
                          <a:pt x="691819" y="183874"/>
                          <a:pt x="471502" y="258417"/>
                        </a:cubicBezTo>
                        <a:cubicBezTo>
                          <a:pt x="251185" y="332961"/>
                          <a:pt x="123633" y="405848"/>
                          <a:pt x="54059" y="467139"/>
                        </a:cubicBezTo>
                        <a:cubicBezTo>
                          <a:pt x="-15515" y="528430"/>
                          <a:pt x="-20484" y="581439"/>
                          <a:pt x="54059" y="626165"/>
                        </a:cubicBezTo>
                        <a:cubicBezTo>
                          <a:pt x="128602" y="670891"/>
                          <a:pt x="261124" y="704022"/>
                          <a:pt x="501320" y="735496"/>
                        </a:cubicBezTo>
                        <a:cubicBezTo>
                          <a:pt x="741516" y="766970"/>
                          <a:pt x="1117546" y="801757"/>
                          <a:pt x="1495233" y="815009"/>
                        </a:cubicBezTo>
                        <a:cubicBezTo>
                          <a:pt x="1872920" y="828261"/>
                          <a:pt x="2369876" y="829918"/>
                          <a:pt x="2767441" y="815009"/>
                        </a:cubicBezTo>
                        <a:cubicBezTo>
                          <a:pt x="3165006" y="800100"/>
                          <a:pt x="3584106" y="768627"/>
                          <a:pt x="3880624" y="725557"/>
                        </a:cubicBezTo>
                        <a:cubicBezTo>
                          <a:pt x="4177142" y="682487"/>
                          <a:pt x="4437216" y="614569"/>
                          <a:pt x="4546546" y="556591"/>
                        </a:cubicBezTo>
                        <a:cubicBezTo>
                          <a:pt x="4655876" y="498613"/>
                          <a:pt x="4616120" y="437322"/>
                          <a:pt x="4536607" y="377687"/>
                        </a:cubicBezTo>
                        <a:cubicBezTo>
                          <a:pt x="4457094" y="318052"/>
                          <a:pt x="4245058" y="253448"/>
                          <a:pt x="4069467" y="198783"/>
                        </a:cubicBezTo>
                        <a:cubicBezTo>
                          <a:pt x="3893876" y="144118"/>
                          <a:pt x="3632146" y="82826"/>
                          <a:pt x="3483059" y="49696"/>
                        </a:cubicBezTo>
                        <a:cubicBezTo>
                          <a:pt x="3333972" y="16566"/>
                          <a:pt x="3254459" y="8283"/>
                          <a:pt x="3174946" y="0"/>
                        </a:cubicBezTo>
                        <a:lnTo>
                          <a:pt x="2856893" y="89452"/>
                        </a:lnTo>
                        <a:lnTo>
                          <a:pt x="2320180" y="119270"/>
                        </a:lnTo>
                        <a:lnTo>
                          <a:pt x="1674137" y="99391"/>
                        </a:lnTo>
                        <a:lnTo>
                          <a:pt x="1455476" y="69574"/>
                        </a:lnTo>
                        <a:lnTo>
                          <a:pt x="1375963" y="19878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ysClr val="window" lastClr="FFFFFF"/>
                      </a:gs>
                      <a:gs pos="59000">
                        <a:sysClr val="window" lastClr="FFFFFF">
                          <a:lumMod val="65000"/>
                        </a:sysClr>
                      </a:gs>
                      <a:gs pos="99000">
                        <a:sysClr val="windowText" lastClr="000000">
                          <a:lumMod val="50000"/>
                          <a:lumOff val="50000"/>
                        </a:sysClr>
                      </a:gs>
                    </a:gsLst>
                    <a:lin ang="16200000" scaled="0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164" name="任意多边形 163"/>
                  <p:cNvSpPr/>
                  <p:nvPr/>
                </p:nvSpPr>
                <p:spPr>
                  <a:xfrm>
                    <a:off x="3719323" y="1836887"/>
                    <a:ext cx="1816773" cy="946070"/>
                  </a:xfrm>
                  <a:custGeom>
                    <a:avLst/>
                    <a:gdLst>
                      <a:gd name="connsiteX0" fmla="*/ 7851 w 1816773"/>
                      <a:gd name="connsiteY0" fmla="*/ 846678 h 946070"/>
                      <a:gd name="connsiteX1" fmla="*/ 107242 w 1816773"/>
                      <a:gd name="connsiteY1" fmla="*/ 548504 h 946070"/>
                      <a:gd name="connsiteX2" fmla="*/ 276207 w 1816773"/>
                      <a:gd name="connsiteY2" fmla="*/ 290087 h 946070"/>
                      <a:gd name="connsiteX3" fmla="*/ 514747 w 1816773"/>
                      <a:gd name="connsiteY3" fmla="*/ 91304 h 946070"/>
                      <a:gd name="connsiteX4" fmla="*/ 832799 w 1816773"/>
                      <a:gd name="connsiteY4" fmla="*/ 1852 h 946070"/>
                      <a:gd name="connsiteX5" fmla="*/ 1230364 w 1816773"/>
                      <a:gd name="connsiteY5" fmla="*/ 51548 h 946070"/>
                      <a:gd name="connsiteX6" fmla="*/ 1578234 w 1816773"/>
                      <a:gd name="connsiteY6" fmla="*/ 280148 h 946070"/>
                      <a:gd name="connsiteX7" fmla="*/ 1767077 w 1816773"/>
                      <a:gd name="connsiteY7" fmla="*/ 578322 h 946070"/>
                      <a:gd name="connsiteX8" fmla="*/ 1816773 w 1816773"/>
                      <a:gd name="connsiteY8" fmla="*/ 816861 h 946070"/>
                      <a:gd name="connsiteX9" fmla="*/ 1707442 w 1816773"/>
                      <a:gd name="connsiteY9" fmla="*/ 866556 h 946070"/>
                      <a:gd name="connsiteX10" fmla="*/ 1429147 w 1816773"/>
                      <a:gd name="connsiteY10" fmla="*/ 916252 h 946070"/>
                      <a:gd name="connsiteX11" fmla="*/ 912312 w 1816773"/>
                      <a:gd name="connsiteY11" fmla="*/ 946070 h 946070"/>
                      <a:gd name="connsiteX12" fmla="*/ 315964 w 1816773"/>
                      <a:gd name="connsiteY12" fmla="*/ 916252 h 946070"/>
                      <a:gd name="connsiteX13" fmla="*/ 7851 w 1816773"/>
                      <a:gd name="connsiteY13" fmla="*/ 846678 h 946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816773" h="946070">
                        <a:moveTo>
                          <a:pt x="7851" y="846678"/>
                        </a:moveTo>
                        <a:cubicBezTo>
                          <a:pt x="-26936" y="785387"/>
                          <a:pt x="62516" y="641269"/>
                          <a:pt x="107242" y="548504"/>
                        </a:cubicBezTo>
                        <a:cubicBezTo>
                          <a:pt x="151968" y="455739"/>
                          <a:pt x="208290" y="366287"/>
                          <a:pt x="276207" y="290087"/>
                        </a:cubicBezTo>
                        <a:cubicBezTo>
                          <a:pt x="344125" y="213887"/>
                          <a:pt x="421982" y="139343"/>
                          <a:pt x="514747" y="91304"/>
                        </a:cubicBezTo>
                        <a:cubicBezTo>
                          <a:pt x="607512" y="43265"/>
                          <a:pt x="713530" y="8478"/>
                          <a:pt x="832799" y="1852"/>
                        </a:cubicBezTo>
                        <a:cubicBezTo>
                          <a:pt x="952069" y="-4774"/>
                          <a:pt x="1106125" y="5165"/>
                          <a:pt x="1230364" y="51548"/>
                        </a:cubicBezTo>
                        <a:cubicBezTo>
                          <a:pt x="1354603" y="97931"/>
                          <a:pt x="1488782" y="192352"/>
                          <a:pt x="1578234" y="280148"/>
                        </a:cubicBezTo>
                        <a:cubicBezTo>
                          <a:pt x="1667686" y="367944"/>
                          <a:pt x="1727320" y="488870"/>
                          <a:pt x="1767077" y="578322"/>
                        </a:cubicBezTo>
                        <a:cubicBezTo>
                          <a:pt x="1806834" y="667774"/>
                          <a:pt x="1811803" y="742317"/>
                          <a:pt x="1816773" y="816861"/>
                        </a:cubicBezTo>
                        <a:cubicBezTo>
                          <a:pt x="1780329" y="833426"/>
                          <a:pt x="1772046" y="849991"/>
                          <a:pt x="1707442" y="866556"/>
                        </a:cubicBezTo>
                        <a:cubicBezTo>
                          <a:pt x="1642838" y="883121"/>
                          <a:pt x="1561669" y="903000"/>
                          <a:pt x="1429147" y="916252"/>
                        </a:cubicBezTo>
                        <a:cubicBezTo>
                          <a:pt x="1296625" y="929504"/>
                          <a:pt x="1097842" y="946070"/>
                          <a:pt x="912312" y="946070"/>
                        </a:cubicBezTo>
                        <a:cubicBezTo>
                          <a:pt x="726782" y="946070"/>
                          <a:pt x="466707" y="932817"/>
                          <a:pt x="315964" y="916252"/>
                        </a:cubicBezTo>
                        <a:cubicBezTo>
                          <a:pt x="165221" y="899687"/>
                          <a:pt x="42638" y="907969"/>
                          <a:pt x="7851" y="84667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47000">
                        <a:sysClr val="window" lastClr="FFFFFF">
                          <a:lumMod val="85000"/>
                        </a:sysClr>
                      </a:gs>
                      <a:gs pos="2000">
                        <a:sysClr val="window" lastClr="FFFFFF"/>
                      </a:gs>
                      <a:gs pos="100000">
                        <a:sysClr val="window" lastClr="FFFFFF">
                          <a:lumMod val="5000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</p:grpSp>
            <p:sp>
              <p:nvSpPr>
                <p:cNvPr id="149" name="任意多边形 148"/>
                <p:cNvSpPr/>
                <p:nvPr/>
              </p:nvSpPr>
              <p:spPr>
                <a:xfrm>
                  <a:off x="3725468" y="1952635"/>
                  <a:ext cx="556688" cy="791580"/>
                </a:xfrm>
                <a:custGeom>
                  <a:avLst/>
                  <a:gdLst>
                    <a:gd name="connsiteX0" fmla="*/ 551639 w 559077"/>
                    <a:gd name="connsiteY0" fmla="*/ 789680 h 800976"/>
                    <a:gd name="connsiteX1" fmla="*/ 396895 w 559077"/>
                    <a:gd name="connsiteY1" fmla="*/ 536462 h 800976"/>
                    <a:gd name="connsiteX2" fmla="*/ 368759 w 559077"/>
                    <a:gd name="connsiteY2" fmla="*/ 255108 h 800976"/>
                    <a:gd name="connsiteX3" fmla="*/ 439098 w 559077"/>
                    <a:gd name="connsiteY3" fmla="*/ 1889 h 800976"/>
                    <a:gd name="connsiteX4" fmla="*/ 270286 w 559077"/>
                    <a:gd name="connsiteY4" fmla="*/ 156634 h 800976"/>
                    <a:gd name="connsiteX5" fmla="*/ 59270 w 559077"/>
                    <a:gd name="connsiteY5" fmla="*/ 466123 h 800976"/>
                    <a:gd name="connsiteX6" fmla="*/ 2999 w 559077"/>
                    <a:gd name="connsiteY6" fmla="*/ 677139 h 800976"/>
                    <a:gd name="connsiteX7" fmla="*/ 129609 w 559077"/>
                    <a:gd name="connsiteY7" fmla="*/ 747477 h 800976"/>
                    <a:gd name="connsiteX8" fmla="*/ 551639 w 559077"/>
                    <a:gd name="connsiteY8" fmla="*/ 789680 h 800976"/>
                    <a:gd name="connsiteX0" fmla="*/ 551639 w 556930"/>
                    <a:gd name="connsiteY0" fmla="*/ 789680 h 791667"/>
                    <a:gd name="connsiteX1" fmla="*/ 396895 w 556930"/>
                    <a:gd name="connsiteY1" fmla="*/ 536462 h 791667"/>
                    <a:gd name="connsiteX2" fmla="*/ 368759 w 556930"/>
                    <a:gd name="connsiteY2" fmla="*/ 255108 h 791667"/>
                    <a:gd name="connsiteX3" fmla="*/ 439098 w 556930"/>
                    <a:gd name="connsiteY3" fmla="*/ 1889 h 791667"/>
                    <a:gd name="connsiteX4" fmla="*/ 270286 w 556930"/>
                    <a:gd name="connsiteY4" fmla="*/ 156634 h 791667"/>
                    <a:gd name="connsiteX5" fmla="*/ 59270 w 556930"/>
                    <a:gd name="connsiteY5" fmla="*/ 466123 h 791667"/>
                    <a:gd name="connsiteX6" fmla="*/ 2999 w 556930"/>
                    <a:gd name="connsiteY6" fmla="*/ 677139 h 791667"/>
                    <a:gd name="connsiteX7" fmla="*/ 129609 w 556930"/>
                    <a:gd name="connsiteY7" fmla="*/ 747477 h 791667"/>
                    <a:gd name="connsiteX8" fmla="*/ 551639 w 556930"/>
                    <a:gd name="connsiteY8" fmla="*/ 789680 h 791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6930" h="791667">
                      <a:moveTo>
                        <a:pt x="551639" y="789680"/>
                      </a:moveTo>
                      <a:cubicBezTo>
                        <a:pt x="587862" y="779484"/>
                        <a:pt x="427375" y="625557"/>
                        <a:pt x="396895" y="536462"/>
                      </a:cubicBezTo>
                      <a:cubicBezTo>
                        <a:pt x="366415" y="447367"/>
                        <a:pt x="361725" y="344203"/>
                        <a:pt x="368759" y="255108"/>
                      </a:cubicBezTo>
                      <a:cubicBezTo>
                        <a:pt x="375793" y="166013"/>
                        <a:pt x="455510" y="18301"/>
                        <a:pt x="439098" y="1889"/>
                      </a:cubicBezTo>
                      <a:cubicBezTo>
                        <a:pt x="422686" y="-14523"/>
                        <a:pt x="333591" y="79262"/>
                        <a:pt x="270286" y="156634"/>
                      </a:cubicBezTo>
                      <a:cubicBezTo>
                        <a:pt x="206981" y="234006"/>
                        <a:pt x="103818" y="379372"/>
                        <a:pt x="59270" y="466123"/>
                      </a:cubicBezTo>
                      <a:cubicBezTo>
                        <a:pt x="14722" y="552874"/>
                        <a:pt x="-8724" y="630247"/>
                        <a:pt x="2999" y="677139"/>
                      </a:cubicBezTo>
                      <a:cubicBezTo>
                        <a:pt x="14722" y="724031"/>
                        <a:pt x="40514" y="726376"/>
                        <a:pt x="129609" y="747477"/>
                      </a:cubicBezTo>
                      <a:cubicBezTo>
                        <a:pt x="218704" y="768578"/>
                        <a:pt x="515416" y="799876"/>
                        <a:pt x="551639" y="78968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17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0" name="任意多边形 149"/>
                <p:cNvSpPr/>
                <p:nvPr/>
              </p:nvSpPr>
              <p:spPr>
                <a:xfrm>
                  <a:off x="5078249" y="2007426"/>
                  <a:ext cx="464387" cy="720929"/>
                </a:xfrm>
                <a:custGeom>
                  <a:avLst/>
                  <a:gdLst>
                    <a:gd name="connsiteX0" fmla="*/ 126609 w 464234"/>
                    <a:gd name="connsiteY0" fmla="*/ 3312 h 720765"/>
                    <a:gd name="connsiteX1" fmla="*/ 182880 w 464234"/>
                    <a:gd name="connsiteY1" fmla="*/ 326869 h 720765"/>
                    <a:gd name="connsiteX2" fmla="*/ 98474 w 464234"/>
                    <a:gd name="connsiteY2" fmla="*/ 622291 h 720765"/>
                    <a:gd name="connsiteX3" fmla="*/ 0 w 464234"/>
                    <a:gd name="connsiteY3" fmla="*/ 720765 h 720765"/>
                    <a:gd name="connsiteX4" fmla="*/ 239151 w 464234"/>
                    <a:gd name="connsiteY4" fmla="*/ 706697 h 720765"/>
                    <a:gd name="connsiteX5" fmla="*/ 422031 w 464234"/>
                    <a:gd name="connsiteY5" fmla="*/ 622291 h 720765"/>
                    <a:gd name="connsiteX6" fmla="*/ 464234 w 464234"/>
                    <a:gd name="connsiteY6" fmla="*/ 580088 h 720765"/>
                    <a:gd name="connsiteX7" fmla="*/ 393895 w 464234"/>
                    <a:gd name="connsiteY7" fmla="*/ 397208 h 720765"/>
                    <a:gd name="connsiteX8" fmla="*/ 281354 w 464234"/>
                    <a:gd name="connsiteY8" fmla="*/ 172125 h 720765"/>
                    <a:gd name="connsiteX9" fmla="*/ 126609 w 464234"/>
                    <a:gd name="connsiteY9" fmla="*/ 3312 h 720765"/>
                    <a:gd name="connsiteX0" fmla="*/ 126609 w 464234"/>
                    <a:gd name="connsiteY0" fmla="*/ 3312 h 720765"/>
                    <a:gd name="connsiteX1" fmla="*/ 182880 w 464234"/>
                    <a:gd name="connsiteY1" fmla="*/ 326869 h 720765"/>
                    <a:gd name="connsiteX2" fmla="*/ 98474 w 464234"/>
                    <a:gd name="connsiteY2" fmla="*/ 622291 h 720765"/>
                    <a:gd name="connsiteX3" fmla="*/ 0 w 464234"/>
                    <a:gd name="connsiteY3" fmla="*/ 720765 h 720765"/>
                    <a:gd name="connsiteX4" fmla="*/ 247476 w 464234"/>
                    <a:gd name="connsiteY4" fmla="*/ 694211 h 720765"/>
                    <a:gd name="connsiteX5" fmla="*/ 422031 w 464234"/>
                    <a:gd name="connsiteY5" fmla="*/ 622291 h 720765"/>
                    <a:gd name="connsiteX6" fmla="*/ 464234 w 464234"/>
                    <a:gd name="connsiteY6" fmla="*/ 580088 h 720765"/>
                    <a:gd name="connsiteX7" fmla="*/ 393895 w 464234"/>
                    <a:gd name="connsiteY7" fmla="*/ 397208 h 720765"/>
                    <a:gd name="connsiteX8" fmla="*/ 281354 w 464234"/>
                    <a:gd name="connsiteY8" fmla="*/ 172125 h 720765"/>
                    <a:gd name="connsiteX9" fmla="*/ 126609 w 464234"/>
                    <a:gd name="connsiteY9" fmla="*/ 3312 h 72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4234" h="720765">
                      <a:moveTo>
                        <a:pt x="126609" y="3312"/>
                      </a:moveTo>
                      <a:cubicBezTo>
                        <a:pt x="110197" y="29103"/>
                        <a:pt x="187569" y="223706"/>
                        <a:pt x="182880" y="326869"/>
                      </a:cubicBezTo>
                      <a:cubicBezTo>
                        <a:pt x="178191" y="430032"/>
                        <a:pt x="128954" y="556642"/>
                        <a:pt x="98474" y="622291"/>
                      </a:cubicBezTo>
                      <a:cubicBezTo>
                        <a:pt x="67994" y="687940"/>
                        <a:pt x="7034" y="699664"/>
                        <a:pt x="0" y="720765"/>
                      </a:cubicBezTo>
                      <a:cubicBezTo>
                        <a:pt x="79717" y="716076"/>
                        <a:pt x="177138" y="710623"/>
                        <a:pt x="247476" y="694211"/>
                      </a:cubicBezTo>
                      <a:cubicBezTo>
                        <a:pt x="317815" y="677799"/>
                        <a:pt x="372794" y="657460"/>
                        <a:pt x="422031" y="622291"/>
                      </a:cubicBezTo>
                      <a:lnTo>
                        <a:pt x="464234" y="580088"/>
                      </a:lnTo>
                      <a:cubicBezTo>
                        <a:pt x="440788" y="519128"/>
                        <a:pt x="424375" y="465202"/>
                        <a:pt x="393895" y="397208"/>
                      </a:cubicBezTo>
                      <a:cubicBezTo>
                        <a:pt x="363415" y="329214"/>
                        <a:pt x="325902" y="235430"/>
                        <a:pt x="281354" y="172125"/>
                      </a:cubicBezTo>
                      <a:cubicBezTo>
                        <a:pt x="236806" y="108820"/>
                        <a:pt x="143021" y="-22479"/>
                        <a:pt x="126609" y="3312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10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1" name="任意多边形 150"/>
                <p:cNvSpPr/>
                <p:nvPr/>
              </p:nvSpPr>
              <p:spPr>
                <a:xfrm>
                  <a:off x="3999627" y="1807007"/>
                  <a:ext cx="621234" cy="928360"/>
                </a:xfrm>
                <a:custGeom>
                  <a:avLst/>
                  <a:gdLst>
                    <a:gd name="connsiteX0" fmla="*/ 621234 w 621234"/>
                    <a:gd name="connsiteY0" fmla="*/ 0 h 928360"/>
                    <a:gd name="connsiteX1" fmla="*/ 335048 w 621234"/>
                    <a:gd name="connsiteY1" fmla="*/ 181484 h 928360"/>
                    <a:gd name="connsiteX2" fmla="*/ 132623 w 621234"/>
                    <a:gd name="connsiteY2" fmla="*/ 439750 h 928360"/>
                    <a:gd name="connsiteX3" fmla="*/ 27921 w 621234"/>
                    <a:gd name="connsiteY3" fmla="*/ 725936 h 928360"/>
                    <a:gd name="connsiteX4" fmla="*/ 0 w 621234"/>
                    <a:gd name="connsiteY4" fmla="*/ 928360 h 928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1234" h="928360">
                      <a:moveTo>
                        <a:pt x="621234" y="0"/>
                      </a:moveTo>
                      <a:cubicBezTo>
                        <a:pt x="518858" y="54096"/>
                        <a:pt x="416483" y="108192"/>
                        <a:pt x="335048" y="181484"/>
                      </a:cubicBezTo>
                      <a:cubicBezTo>
                        <a:pt x="253613" y="254776"/>
                        <a:pt x="183811" y="349008"/>
                        <a:pt x="132623" y="439750"/>
                      </a:cubicBezTo>
                      <a:cubicBezTo>
                        <a:pt x="81435" y="530492"/>
                        <a:pt x="50025" y="644501"/>
                        <a:pt x="27921" y="725936"/>
                      </a:cubicBezTo>
                      <a:cubicBezTo>
                        <a:pt x="5817" y="807371"/>
                        <a:pt x="2908" y="867865"/>
                        <a:pt x="0" y="928360"/>
                      </a:cubicBezTo>
                    </a:path>
                  </a:pathLst>
                </a:custGeom>
                <a:noFill/>
                <a:ln w="25400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2" name="任意多边形 151"/>
                <p:cNvSpPr/>
                <p:nvPr/>
              </p:nvSpPr>
              <p:spPr>
                <a:xfrm>
                  <a:off x="4627841" y="1807007"/>
                  <a:ext cx="670095" cy="907420"/>
                </a:xfrm>
                <a:custGeom>
                  <a:avLst/>
                  <a:gdLst>
                    <a:gd name="connsiteX0" fmla="*/ 0 w 670095"/>
                    <a:gd name="connsiteY0" fmla="*/ 0 h 907420"/>
                    <a:gd name="connsiteX1" fmla="*/ 390889 w 670095"/>
                    <a:gd name="connsiteY1" fmla="*/ 209405 h 907420"/>
                    <a:gd name="connsiteX2" fmla="*/ 586333 w 670095"/>
                    <a:gd name="connsiteY2" fmla="*/ 481631 h 907420"/>
                    <a:gd name="connsiteX3" fmla="*/ 656135 w 670095"/>
                    <a:gd name="connsiteY3" fmla="*/ 795738 h 907420"/>
                    <a:gd name="connsiteX4" fmla="*/ 670095 w 670095"/>
                    <a:gd name="connsiteY4" fmla="*/ 907420 h 907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095" h="907420">
                      <a:moveTo>
                        <a:pt x="0" y="0"/>
                      </a:moveTo>
                      <a:cubicBezTo>
                        <a:pt x="146583" y="64566"/>
                        <a:pt x="293167" y="129133"/>
                        <a:pt x="390889" y="209405"/>
                      </a:cubicBezTo>
                      <a:cubicBezTo>
                        <a:pt x="488611" y="289677"/>
                        <a:pt x="542125" y="383909"/>
                        <a:pt x="586333" y="481631"/>
                      </a:cubicBezTo>
                      <a:cubicBezTo>
                        <a:pt x="630541" y="579353"/>
                        <a:pt x="641011" y="723610"/>
                        <a:pt x="656135" y="795738"/>
                      </a:cubicBezTo>
                      <a:lnTo>
                        <a:pt x="670095" y="907420"/>
                      </a:lnTo>
                    </a:path>
                  </a:pathLst>
                </a:custGeom>
                <a:noFill/>
                <a:ln w="25400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3" name="任意多边形 152"/>
                <p:cNvSpPr/>
                <p:nvPr/>
              </p:nvSpPr>
              <p:spPr>
                <a:xfrm>
                  <a:off x="4401973" y="1855868"/>
                  <a:ext cx="239829" cy="907420"/>
                </a:xfrm>
                <a:custGeom>
                  <a:avLst/>
                  <a:gdLst>
                    <a:gd name="connsiteX0" fmla="*/ 239829 w 239829"/>
                    <a:gd name="connsiteY0" fmla="*/ 0 h 907420"/>
                    <a:gd name="connsiteX1" fmla="*/ 79285 w 239829"/>
                    <a:gd name="connsiteY1" fmla="*/ 342028 h 907420"/>
                    <a:gd name="connsiteX2" fmla="*/ 9483 w 239829"/>
                    <a:gd name="connsiteY2" fmla="*/ 711976 h 907420"/>
                    <a:gd name="connsiteX3" fmla="*/ 2503 w 239829"/>
                    <a:gd name="connsiteY3" fmla="*/ 907420 h 907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829" h="907420">
                      <a:moveTo>
                        <a:pt x="239829" y="0"/>
                      </a:moveTo>
                      <a:cubicBezTo>
                        <a:pt x="178752" y="111682"/>
                        <a:pt x="117676" y="223365"/>
                        <a:pt x="79285" y="342028"/>
                      </a:cubicBezTo>
                      <a:cubicBezTo>
                        <a:pt x="40894" y="460691"/>
                        <a:pt x="22280" y="617744"/>
                        <a:pt x="9483" y="711976"/>
                      </a:cubicBezTo>
                      <a:cubicBezTo>
                        <a:pt x="-3314" y="806208"/>
                        <a:pt x="-406" y="856814"/>
                        <a:pt x="2503" y="907420"/>
                      </a:cubicBezTo>
                    </a:path>
                  </a:pathLst>
                </a:custGeom>
                <a:noFill/>
                <a:ln w="25400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4" name="任意多边形 153"/>
                <p:cNvSpPr/>
                <p:nvPr/>
              </p:nvSpPr>
              <p:spPr>
                <a:xfrm>
                  <a:off x="4627841" y="1848888"/>
                  <a:ext cx="335332" cy="893460"/>
                </a:xfrm>
                <a:custGeom>
                  <a:avLst/>
                  <a:gdLst>
                    <a:gd name="connsiteX0" fmla="*/ 0 w 335332"/>
                    <a:gd name="connsiteY0" fmla="*/ 0 h 893460"/>
                    <a:gd name="connsiteX1" fmla="*/ 230345 w 335332"/>
                    <a:gd name="connsiteY1" fmla="*/ 342028 h 893460"/>
                    <a:gd name="connsiteX2" fmla="*/ 321087 w 335332"/>
                    <a:gd name="connsiteY2" fmla="*/ 739896 h 893460"/>
                    <a:gd name="connsiteX3" fmla="*/ 335048 w 335332"/>
                    <a:gd name="connsiteY3" fmla="*/ 893460 h 89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5332" h="893460">
                      <a:moveTo>
                        <a:pt x="0" y="0"/>
                      </a:moveTo>
                      <a:cubicBezTo>
                        <a:pt x="88415" y="109356"/>
                        <a:pt x="176830" y="218712"/>
                        <a:pt x="230345" y="342028"/>
                      </a:cubicBezTo>
                      <a:cubicBezTo>
                        <a:pt x="283860" y="465344"/>
                        <a:pt x="303637" y="647991"/>
                        <a:pt x="321087" y="739896"/>
                      </a:cubicBezTo>
                      <a:cubicBezTo>
                        <a:pt x="338538" y="831801"/>
                        <a:pt x="335048" y="893460"/>
                        <a:pt x="335048" y="893460"/>
                      </a:cubicBezTo>
                    </a:path>
                  </a:pathLst>
                </a:custGeom>
                <a:noFill/>
                <a:ln w="25400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5" name="任意多边形 154"/>
                <p:cNvSpPr/>
                <p:nvPr/>
              </p:nvSpPr>
              <p:spPr>
                <a:xfrm>
                  <a:off x="4139231" y="3726549"/>
                  <a:ext cx="474650" cy="399219"/>
                </a:xfrm>
                <a:custGeom>
                  <a:avLst/>
                  <a:gdLst>
                    <a:gd name="connsiteX0" fmla="*/ 0 w 474650"/>
                    <a:gd name="connsiteY0" fmla="*/ 0 h 399219"/>
                    <a:gd name="connsiteX1" fmla="*/ 181484 w 474650"/>
                    <a:gd name="connsiteY1" fmla="*/ 216385 h 399219"/>
                    <a:gd name="connsiteX2" fmla="*/ 425789 w 474650"/>
                    <a:gd name="connsiteY2" fmla="*/ 376928 h 399219"/>
                    <a:gd name="connsiteX3" fmla="*/ 474650 w 474650"/>
                    <a:gd name="connsiteY3" fmla="*/ 397869 h 399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4650" h="399219">
                      <a:moveTo>
                        <a:pt x="0" y="0"/>
                      </a:moveTo>
                      <a:cubicBezTo>
                        <a:pt x="55259" y="76782"/>
                        <a:pt x="110519" y="153564"/>
                        <a:pt x="181484" y="216385"/>
                      </a:cubicBezTo>
                      <a:cubicBezTo>
                        <a:pt x="252449" y="279206"/>
                        <a:pt x="376928" y="346681"/>
                        <a:pt x="425789" y="376928"/>
                      </a:cubicBezTo>
                      <a:cubicBezTo>
                        <a:pt x="474650" y="407175"/>
                        <a:pt x="474650" y="397869"/>
                        <a:pt x="474650" y="397869"/>
                      </a:cubicBezTo>
                    </a:path>
                  </a:pathLst>
                </a:custGeom>
                <a:noFill/>
                <a:ln w="25400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6" name="任意多边形 155"/>
                <p:cNvSpPr/>
                <p:nvPr/>
              </p:nvSpPr>
              <p:spPr>
                <a:xfrm>
                  <a:off x="4718583" y="3719569"/>
                  <a:ext cx="502571" cy="404849"/>
                </a:xfrm>
                <a:custGeom>
                  <a:avLst/>
                  <a:gdLst>
                    <a:gd name="connsiteX0" fmla="*/ 502571 w 502571"/>
                    <a:gd name="connsiteY0" fmla="*/ 0 h 404849"/>
                    <a:gd name="connsiteX1" fmla="*/ 349008 w 502571"/>
                    <a:gd name="connsiteY1" fmla="*/ 202424 h 404849"/>
                    <a:gd name="connsiteX2" fmla="*/ 125643 w 502571"/>
                    <a:gd name="connsiteY2" fmla="*/ 355988 h 404849"/>
                    <a:gd name="connsiteX3" fmla="*/ 0 w 502571"/>
                    <a:gd name="connsiteY3" fmla="*/ 404849 h 404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2571" h="404849">
                      <a:moveTo>
                        <a:pt x="502571" y="0"/>
                      </a:moveTo>
                      <a:cubicBezTo>
                        <a:pt x="457200" y="71546"/>
                        <a:pt x="411829" y="143093"/>
                        <a:pt x="349008" y="202424"/>
                      </a:cubicBezTo>
                      <a:cubicBezTo>
                        <a:pt x="286187" y="261755"/>
                        <a:pt x="183811" y="322251"/>
                        <a:pt x="125643" y="355988"/>
                      </a:cubicBezTo>
                      <a:cubicBezTo>
                        <a:pt x="67475" y="389725"/>
                        <a:pt x="33737" y="397287"/>
                        <a:pt x="0" y="404849"/>
                      </a:cubicBezTo>
                    </a:path>
                  </a:pathLst>
                </a:custGeom>
                <a:noFill/>
                <a:ln w="25400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>
                          <a:lumMod val="65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7" name="任意多边形 156"/>
                <p:cNvSpPr/>
                <p:nvPr/>
              </p:nvSpPr>
              <p:spPr>
                <a:xfrm>
                  <a:off x="4530119" y="3747490"/>
                  <a:ext cx="125643" cy="349007"/>
                </a:xfrm>
                <a:custGeom>
                  <a:avLst/>
                  <a:gdLst>
                    <a:gd name="connsiteX0" fmla="*/ 0 w 125643"/>
                    <a:gd name="connsiteY0" fmla="*/ 0 h 349007"/>
                    <a:gd name="connsiteX1" fmla="*/ 76782 w 125643"/>
                    <a:gd name="connsiteY1" fmla="*/ 244305 h 349007"/>
                    <a:gd name="connsiteX2" fmla="*/ 125643 w 125643"/>
                    <a:gd name="connsiteY2" fmla="*/ 349007 h 349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643" h="349007">
                      <a:moveTo>
                        <a:pt x="0" y="0"/>
                      </a:moveTo>
                      <a:cubicBezTo>
                        <a:pt x="27921" y="93068"/>
                        <a:pt x="55842" y="186137"/>
                        <a:pt x="76782" y="244305"/>
                      </a:cubicBezTo>
                      <a:cubicBezTo>
                        <a:pt x="97722" y="302473"/>
                        <a:pt x="117500" y="335047"/>
                        <a:pt x="125643" y="349007"/>
                      </a:cubicBezTo>
                    </a:path>
                  </a:pathLst>
                </a:custGeom>
                <a:noFill/>
                <a:ln w="25400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>
                          <a:lumMod val="95000"/>
                          <a:alpha val="66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8" name="任意多边形 157"/>
                <p:cNvSpPr/>
                <p:nvPr/>
              </p:nvSpPr>
              <p:spPr>
                <a:xfrm>
                  <a:off x="4690663" y="3754470"/>
                  <a:ext cx="202424" cy="355988"/>
                </a:xfrm>
                <a:custGeom>
                  <a:avLst/>
                  <a:gdLst>
                    <a:gd name="connsiteX0" fmla="*/ 202424 w 202424"/>
                    <a:gd name="connsiteY0" fmla="*/ 0 h 355988"/>
                    <a:gd name="connsiteX1" fmla="*/ 104702 w 202424"/>
                    <a:gd name="connsiteY1" fmla="*/ 251285 h 355988"/>
                    <a:gd name="connsiteX2" fmla="*/ 0 w 202424"/>
                    <a:gd name="connsiteY2" fmla="*/ 355988 h 355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424" h="355988">
                      <a:moveTo>
                        <a:pt x="202424" y="0"/>
                      </a:moveTo>
                      <a:cubicBezTo>
                        <a:pt x="170431" y="95977"/>
                        <a:pt x="138439" y="191954"/>
                        <a:pt x="104702" y="251285"/>
                      </a:cubicBezTo>
                      <a:cubicBezTo>
                        <a:pt x="70965" y="310616"/>
                        <a:pt x="35482" y="333302"/>
                        <a:pt x="0" y="355988"/>
                      </a:cubicBezTo>
                    </a:path>
                  </a:pathLst>
                </a:custGeom>
                <a:noFill/>
                <a:ln w="25400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>
                          <a:lumMod val="95000"/>
                          <a:alpha val="66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9" name="任意多边形 158"/>
                <p:cNvSpPr/>
                <p:nvPr/>
              </p:nvSpPr>
              <p:spPr>
                <a:xfrm>
                  <a:off x="2957935" y="2754768"/>
                  <a:ext cx="3521547" cy="344339"/>
                </a:xfrm>
                <a:custGeom>
                  <a:avLst/>
                  <a:gdLst>
                    <a:gd name="connsiteX0" fmla="*/ 40759 w 3521547"/>
                    <a:gd name="connsiteY0" fmla="*/ 20171 h 344339"/>
                    <a:gd name="connsiteX1" fmla="*/ 40759 w 3521547"/>
                    <a:gd name="connsiteY1" fmla="*/ 174812 h 344339"/>
                    <a:gd name="connsiteX2" fmla="*/ 464341 w 3521547"/>
                    <a:gd name="connsiteY2" fmla="*/ 289112 h 344339"/>
                    <a:gd name="connsiteX3" fmla="*/ 1755259 w 3521547"/>
                    <a:gd name="connsiteY3" fmla="*/ 342900 h 344339"/>
                    <a:gd name="connsiteX4" fmla="*/ 3059624 w 3521547"/>
                    <a:gd name="connsiteY4" fmla="*/ 235324 h 344339"/>
                    <a:gd name="connsiteX5" fmla="*/ 3496653 w 3521547"/>
                    <a:gd name="connsiteY5" fmla="*/ 100853 h 344339"/>
                    <a:gd name="connsiteX6" fmla="*/ 3429418 w 3521547"/>
                    <a:gd name="connsiteY6" fmla="*/ 0 h 34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1547" h="344339">
                      <a:moveTo>
                        <a:pt x="40759" y="20171"/>
                      </a:moveTo>
                      <a:cubicBezTo>
                        <a:pt x="5460" y="75080"/>
                        <a:pt x="-29838" y="129989"/>
                        <a:pt x="40759" y="174812"/>
                      </a:cubicBezTo>
                      <a:cubicBezTo>
                        <a:pt x="111356" y="219636"/>
                        <a:pt x="178591" y="261097"/>
                        <a:pt x="464341" y="289112"/>
                      </a:cubicBezTo>
                      <a:cubicBezTo>
                        <a:pt x="750091" y="317127"/>
                        <a:pt x="1322712" y="351865"/>
                        <a:pt x="1755259" y="342900"/>
                      </a:cubicBezTo>
                      <a:cubicBezTo>
                        <a:pt x="2187806" y="333935"/>
                        <a:pt x="2769392" y="275665"/>
                        <a:pt x="3059624" y="235324"/>
                      </a:cubicBezTo>
                      <a:cubicBezTo>
                        <a:pt x="3349856" y="194983"/>
                        <a:pt x="3435021" y="140074"/>
                        <a:pt x="3496653" y="100853"/>
                      </a:cubicBezTo>
                      <a:cubicBezTo>
                        <a:pt x="3558285" y="61632"/>
                        <a:pt x="3493851" y="30816"/>
                        <a:pt x="3429418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60" name="任意多边形 159"/>
                <p:cNvSpPr/>
                <p:nvPr/>
              </p:nvSpPr>
              <p:spPr>
                <a:xfrm>
                  <a:off x="3501075" y="2618449"/>
                  <a:ext cx="2435268" cy="238122"/>
                </a:xfrm>
                <a:custGeom>
                  <a:avLst/>
                  <a:gdLst>
                    <a:gd name="connsiteX0" fmla="*/ 40759 w 3521547"/>
                    <a:gd name="connsiteY0" fmla="*/ 20171 h 344339"/>
                    <a:gd name="connsiteX1" fmla="*/ 40759 w 3521547"/>
                    <a:gd name="connsiteY1" fmla="*/ 174812 h 344339"/>
                    <a:gd name="connsiteX2" fmla="*/ 464341 w 3521547"/>
                    <a:gd name="connsiteY2" fmla="*/ 289112 h 344339"/>
                    <a:gd name="connsiteX3" fmla="*/ 1755259 w 3521547"/>
                    <a:gd name="connsiteY3" fmla="*/ 342900 h 344339"/>
                    <a:gd name="connsiteX4" fmla="*/ 3059624 w 3521547"/>
                    <a:gd name="connsiteY4" fmla="*/ 235324 h 344339"/>
                    <a:gd name="connsiteX5" fmla="*/ 3496653 w 3521547"/>
                    <a:gd name="connsiteY5" fmla="*/ 100853 h 344339"/>
                    <a:gd name="connsiteX6" fmla="*/ 3429418 w 3521547"/>
                    <a:gd name="connsiteY6" fmla="*/ 0 h 34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1547" h="344339">
                      <a:moveTo>
                        <a:pt x="40759" y="20171"/>
                      </a:moveTo>
                      <a:cubicBezTo>
                        <a:pt x="5460" y="75080"/>
                        <a:pt x="-29838" y="129989"/>
                        <a:pt x="40759" y="174812"/>
                      </a:cubicBezTo>
                      <a:cubicBezTo>
                        <a:pt x="111356" y="219636"/>
                        <a:pt x="178591" y="261097"/>
                        <a:pt x="464341" y="289112"/>
                      </a:cubicBezTo>
                      <a:cubicBezTo>
                        <a:pt x="750091" y="317127"/>
                        <a:pt x="1322712" y="351865"/>
                        <a:pt x="1755259" y="342900"/>
                      </a:cubicBezTo>
                      <a:cubicBezTo>
                        <a:pt x="2187806" y="333935"/>
                        <a:pt x="2769392" y="275665"/>
                        <a:pt x="3059624" y="235324"/>
                      </a:cubicBezTo>
                      <a:cubicBezTo>
                        <a:pt x="3349856" y="194983"/>
                        <a:pt x="3435021" y="140074"/>
                        <a:pt x="3496653" y="100853"/>
                      </a:cubicBezTo>
                      <a:cubicBezTo>
                        <a:pt x="3558285" y="61632"/>
                        <a:pt x="3493851" y="30816"/>
                        <a:pt x="3429418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>
                          <a:lumMod val="95000"/>
                          <a:alpha val="46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147" name="任意多边形 146"/>
              <p:cNvSpPr/>
              <p:nvPr/>
            </p:nvSpPr>
            <p:spPr>
              <a:xfrm>
                <a:off x="5213383" y="1772443"/>
                <a:ext cx="1341355" cy="597798"/>
              </a:xfrm>
              <a:custGeom>
                <a:avLst/>
                <a:gdLst>
                  <a:gd name="connsiteX0" fmla="*/ 19812 w 1388842"/>
                  <a:gd name="connsiteY0" fmla="*/ 101753 h 596146"/>
                  <a:gd name="connsiteX1" fmla="*/ 760041 w 1388842"/>
                  <a:gd name="connsiteY1" fmla="*/ 392039 h 596146"/>
                  <a:gd name="connsiteX2" fmla="*/ 745526 w 1388842"/>
                  <a:gd name="connsiteY2" fmla="*/ 551696 h 596146"/>
                  <a:gd name="connsiteX3" fmla="*/ 600383 w 1388842"/>
                  <a:gd name="connsiteY3" fmla="*/ 595239 h 596146"/>
                  <a:gd name="connsiteX4" fmla="*/ 1050326 w 1388842"/>
                  <a:gd name="connsiteY4" fmla="*/ 522667 h 596146"/>
                  <a:gd name="connsiteX5" fmla="*/ 1355126 w 1388842"/>
                  <a:gd name="connsiteY5" fmla="*/ 435582 h 596146"/>
                  <a:gd name="connsiteX6" fmla="*/ 1355126 w 1388842"/>
                  <a:gd name="connsiteY6" fmla="*/ 304953 h 596146"/>
                  <a:gd name="connsiteX7" fmla="*/ 1122898 w 1388842"/>
                  <a:gd name="connsiteY7" fmla="*/ 217867 h 596146"/>
                  <a:gd name="connsiteX8" fmla="*/ 600383 w 1388842"/>
                  <a:gd name="connsiteY8" fmla="*/ 58210 h 596146"/>
                  <a:gd name="connsiteX9" fmla="*/ 193983 w 1388842"/>
                  <a:gd name="connsiteY9" fmla="*/ 153 h 596146"/>
                  <a:gd name="connsiteX10" fmla="*/ 208498 w 1388842"/>
                  <a:gd name="connsiteY10" fmla="*/ 43696 h 596146"/>
                  <a:gd name="connsiteX11" fmla="*/ 19812 w 1388842"/>
                  <a:gd name="connsiteY11" fmla="*/ 101753 h 596146"/>
                  <a:gd name="connsiteX0" fmla="*/ 23177 w 1392207"/>
                  <a:gd name="connsiteY0" fmla="*/ 101753 h 596146"/>
                  <a:gd name="connsiteX1" fmla="*/ 763406 w 1392207"/>
                  <a:gd name="connsiteY1" fmla="*/ 392039 h 596146"/>
                  <a:gd name="connsiteX2" fmla="*/ 748891 w 1392207"/>
                  <a:gd name="connsiteY2" fmla="*/ 551696 h 596146"/>
                  <a:gd name="connsiteX3" fmla="*/ 603748 w 1392207"/>
                  <a:gd name="connsiteY3" fmla="*/ 595239 h 596146"/>
                  <a:gd name="connsiteX4" fmla="*/ 1053691 w 1392207"/>
                  <a:gd name="connsiteY4" fmla="*/ 522667 h 596146"/>
                  <a:gd name="connsiteX5" fmla="*/ 1358491 w 1392207"/>
                  <a:gd name="connsiteY5" fmla="*/ 435582 h 596146"/>
                  <a:gd name="connsiteX6" fmla="*/ 1358491 w 1392207"/>
                  <a:gd name="connsiteY6" fmla="*/ 304953 h 596146"/>
                  <a:gd name="connsiteX7" fmla="*/ 1126263 w 1392207"/>
                  <a:gd name="connsiteY7" fmla="*/ 217867 h 596146"/>
                  <a:gd name="connsiteX8" fmla="*/ 603748 w 1392207"/>
                  <a:gd name="connsiteY8" fmla="*/ 58210 h 596146"/>
                  <a:gd name="connsiteX9" fmla="*/ 197348 w 1392207"/>
                  <a:gd name="connsiteY9" fmla="*/ 153 h 596146"/>
                  <a:gd name="connsiteX10" fmla="*/ 211863 w 1392207"/>
                  <a:gd name="connsiteY10" fmla="*/ 43696 h 596146"/>
                  <a:gd name="connsiteX11" fmla="*/ 23177 w 1392207"/>
                  <a:gd name="connsiteY11" fmla="*/ 101753 h 596146"/>
                  <a:gd name="connsiteX0" fmla="*/ 26281 w 1395311"/>
                  <a:gd name="connsiteY0" fmla="*/ 101673 h 596066"/>
                  <a:gd name="connsiteX1" fmla="*/ 766510 w 1395311"/>
                  <a:gd name="connsiteY1" fmla="*/ 391959 h 596066"/>
                  <a:gd name="connsiteX2" fmla="*/ 751995 w 1395311"/>
                  <a:gd name="connsiteY2" fmla="*/ 551616 h 596066"/>
                  <a:gd name="connsiteX3" fmla="*/ 606852 w 1395311"/>
                  <a:gd name="connsiteY3" fmla="*/ 595159 h 596066"/>
                  <a:gd name="connsiteX4" fmla="*/ 1056795 w 1395311"/>
                  <a:gd name="connsiteY4" fmla="*/ 522587 h 596066"/>
                  <a:gd name="connsiteX5" fmla="*/ 1361595 w 1395311"/>
                  <a:gd name="connsiteY5" fmla="*/ 435502 h 596066"/>
                  <a:gd name="connsiteX6" fmla="*/ 1361595 w 1395311"/>
                  <a:gd name="connsiteY6" fmla="*/ 304873 h 596066"/>
                  <a:gd name="connsiteX7" fmla="*/ 1129367 w 1395311"/>
                  <a:gd name="connsiteY7" fmla="*/ 217787 h 596066"/>
                  <a:gd name="connsiteX8" fmla="*/ 606852 w 1395311"/>
                  <a:gd name="connsiteY8" fmla="*/ 58130 h 596066"/>
                  <a:gd name="connsiteX9" fmla="*/ 200452 w 1395311"/>
                  <a:gd name="connsiteY9" fmla="*/ 73 h 596066"/>
                  <a:gd name="connsiteX10" fmla="*/ 166415 w 1395311"/>
                  <a:gd name="connsiteY10" fmla="*/ 75984 h 596066"/>
                  <a:gd name="connsiteX11" fmla="*/ 26281 w 1395311"/>
                  <a:gd name="connsiteY11" fmla="*/ 101673 h 596066"/>
                  <a:gd name="connsiteX0" fmla="*/ 26281 w 1395311"/>
                  <a:gd name="connsiteY0" fmla="*/ 103226 h 597619"/>
                  <a:gd name="connsiteX1" fmla="*/ 766510 w 1395311"/>
                  <a:gd name="connsiteY1" fmla="*/ 393512 h 597619"/>
                  <a:gd name="connsiteX2" fmla="*/ 751995 w 1395311"/>
                  <a:gd name="connsiteY2" fmla="*/ 553169 h 597619"/>
                  <a:gd name="connsiteX3" fmla="*/ 606852 w 1395311"/>
                  <a:gd name="connsiteY3" fmla="*/ 596712 h 597619"/>
                  <a:gd name="connsiteX4" fmla="*/ 1056795 w 1395311"/>
                  <a:gd name="connsiteY4" fmla="*/ 524140 h 597619"/>
                  <a:gd name="connsiteX5" fmla="*/ 1361595 w 1395311"/>
                  <a:gd name="connsiteY5" fmla="*/ 437055 h 597619"/>
                  <a:gd name="connsiteX6" fmla="*/ 1361595 w 1395311"/>
                  <a:gd name="connsiteY6" fmla="*/ 306426 h 597619"/>
                  <a:gd name="connsiteX7" fmla="*/ 1129367 w 1395311"/>
                  <a:gd name="connsiteY7" fmla="*/ 219340 h 597619"/>
                  <a:gd name="connsiteX8" fmla="*/ 606852 w 1395311"/>
                  <a:gd name="connsiteY8" fmla="*/ 59683 h 597619"/>
                  <a:gd name="connsiteX9" fmla="*/ 200452 w 1395311"/>
                  <a:gd name="connsiteY9" fmla="*/ 1626 h 597619"/>
                  <a:gd name="connsiteX10" fmla="*/ 166415 w 1395311"/>
                  <a:gd name="connsiteY10" fmla="*/ 77537 h 597619"/>
                  <a:gd name="connsiteX11" fmla="*/ 26281 w 1395311"/>
                  <a:gd name="connsiteY11" fmla="*/ 103226 h 597619"/>
                  <a:gd name="connsiteX0" fmla="*/ 26830 w 1395860"/>
                  <a:gd name="connsiteY0" fmla="*/ 103477 h 597870"/>
                  <a:gd name="connsiteX1" fmla="*/ 767059 w 1395860"/>
                  <a:gd name="connsiteY1" fmla="*/ 393763 h 597870"/>
                  <a:gd name="connsiteX2" fmla="*/ 752544 w 1395860"/>
                  <a:gd name="connsiteY2" fmla="*/ 553420 h 597870"/>
                  <a:gd name="connsiteX3" fmla="*/ 607401 w 1395860"/>
                  <a:gd name="connsiteY3" fmla="*/ 596963 h 597870"/>
                  <a:gd name="connsiteX4" fmla="*/ 1057344 w 1395860"/>
                  <a:gd name="connsiteY4" fmla="*/ 524391 h 597870"/>
                  <a:gd name="connsiteX5" fmla="*/ 1362144 w 1395860"/>
                  <a:gd name="connsiteY5" fmla="*/ 437306 h 597870"/>
                  <a:gd name="connsiteX6" fmla="*/ 1362144 w 1395860"/>
                  <a:gd name="connsiteY6" fmla="*/ 306677 h 597870"/>
                  <a:gd name="connsiteX7" fmla="*/ 1129916 w 1395860"/>
                  <a:gd name="connsiteY7" fmla="*/ 219591 h 597870"/>
                  <a:gd name="connsiteX8" fmla="*/ 607401 w 1395860"/>
                  <a:gd name="connsiteY8" fmla="*/ 59934 h 597870"/>
                  <a:gd name="connsiteX9" fmla="*/ 201001 w 1395860"/>
                  <a:gd name="connsiteY9" fmla="*/ 1877 h 597870"/>
                  <a:gd name="connsiteX10" fmla="*/ 163406 w 1395860"/>
                  <a:gd name="connsiteY10" fmla="*/ 67114 h 597870"/>
                  <a:gd name="connsiteX11" fmla="*/ 26830 w 1395860"/>
                  <a:gd name="connsiteY11" fmla="*/ 103477 h 597870"/>
                  <a:gd name="connsiteX0" fmla="*/ 28460 w 1397490"/>
                  <a:gd name="connsiteY0" fmla="*/ 103477 h 597870"/>
                  <a:gd name="connsiteX1" fmla="*/ 768689 w 1397490"/>
                  <a:gd name="connsiteY1" fmla="*/ 393763 h 597870"/>
                  <a:gd name="connsiteX2" fmla="*/ 754174 w 1397490"/>
                  <a:gd name="connsiteY2" fmla="*/ 553420 h 597870"/>
                  <a:gd name="connsiteX3" fmla="*/ 609031 w 1397490"/>
                  <a:gd name="connsiteY3" fmla="*/ 596963 h 597870"/>
                  <a:gd name="connsiteX4" fmla="*/ 1058974 w 1397490"/>
                  <a:gd name="connsiteY4" fmla="*/ 524391 h 597870"/>
                  <a:gd name="connsiteX5" fmla="*/ 1363774 w 1397490"/>
                  <a:gd name="connsiteY5" fmla="*/ 437306 h 597870"/>
                  <a:gd name="connsiteX6" fmla="*/ 1363774 w 1397490"/>
                  <a:gd name="connsiteY6" fmla="*/ 306677 h 597870"/>
                  <a:gd name="connsiteX7" fmla="*/ 1131546 w 1397490"/>
                  <a:gd name="connsiteY7" fmla="*/ 219591 h 597870"/>
                  <a:gd name="connsiteX8" fmla="*/ 609031 w 1397490"/>
                  <a:gd name="connsiteY8" fmla="*/ 59934 h 597870"/>
                  <a:gd name="connsiteX9" fmla="*/ 202631 w 1397490"/>
                  <a:gd name="connsiteY9" fmla="*/ 1877 h 597870"/>
                  <a:gd name="connsiteX10" fmla="*/ 165036 w 1397490"/>
                  <a:gd name="connsiteY10" fmla="*/ 67114 h 597870"/>
                  <a:gd name="connsiteX11" fmla="*/ 28460 w 1397490"/>
                  <a:gd name="connsiteY11" fmla="*/ 103477 h 597870"/>
                  <a:gd name="connsiteX0" fmla="*/ 2208 w 1371238"/>
                  <a:gd name="connsiteY0" fmla="*/ 103477 h 597870"/>
                  <a:gd name="connsiteX1" fmla="*/ 742437 w 1371238"/>
                  <a:gd name="connsiteY1" fmla="*/ 393763 h 597870"/>
                  <a:gd name="connsiteX2" fmla="*/ 727922 w 1371238"/>
                  <a:gd name="connsiteY2" fmla="*/ 553420 h 597870"/>
                  <a:gd name="connsiteX3" fmla="*/ 582779 w 1371238"/>
                  <a:gd name="connsiteY3" fmla="*/ 596963 h 597870"/>
                  <a:gd name="connsiteX4" fmla="*/ 1032722 w 1371238"/>
                  <a:gd name="connsiteY4" fmla="*/ 524391 h 597870"/>
                  <a:gd name="connsiteX5" fmla="*/ 1337522 w 1371238"/>
                  <a:gd name="connsiteY5" fmla="*/ 437306 h 597870"/>
                  <a:gd name="connsiteX6" fmla="*/ 1337522 w 1371238"/>
                  <a:gd name="connsiteY6" fmla="*/ 306677 h 597870"/>
                  <a:gd name="connsiteX7" fmla="*/ 1105294 w 1371238"/>
                  <a:gd name="connsiteY7" fmla="*/ 219591 h 597870"/>
                  <a:gd name="connsiteX8" fmla="*/ 582779 w 1371238"/>
                  <a:gd name="connsiteY8" fmla="*/ 59934 h 597870"/>
                  <a:gd name="connsiteX9" fmla="*/ 176379 w 1371238"/>
                  <a:gd name="connsiteY9" fmla="*/ 1877 h 597870"/>
                  <a:gd name="connsiteX10" fmla="*/ 138784 w 1371238"/>
                  <a:gd name="connsiteY10" fmla="*/ 67114 h 597870"/>
                  <a:gd name="connsiteX11" fmla="*/ 2208 w 1371238"/>
                  <a:gd name="connsiteY11" fmla="*/ 103477 h 597870"/>
                  <a:gd name="connsiteX0" fmla="*/ 29686 w 1398716"/>
                  <a:gd name="connsiteY0" fmla="*/ 103477 h 597870"/>
                  <a:gd name="connsiteX1" fmla="*/ 769915 w 1398716"/>
                  <a:gd name="connsiteY1" fmla="*/ 393763 h 597870"/>
                  <a:gd name="connsiteX2" fmla="*/ 755400 w 1398716"/>
                  <a:gd name="connsiteY2" fmla="*/ 553420 h 597870"/>
                  <a:gd name="connsiteX3" fmla="*/ 610257 w 1398716"/>
                  <a:gd name="connsiteY3" fmla="*/ 596963 h 597870"/>
                  <a:gd name="connsiteX4" fmla="*/ 1060200 w 1398716"/>
                  <a:gd name="connsiteY4" fmla="*/ 524391 h 597870"/>
                  <a:gd name="connsiteX5" fmla="*/ 1365000 w 1398716"/>
                  <a:gd name="connsiteY5" fmla="*/ 437306 h 597870"/>
                  <a:gd name="connsiteX6" fmla="*/ 1365000 w 1398716"/>
                  <a:gd name="connsiteY6" fmla="*/ 306677 h 597870"/>
                  <a:gd name="connsiteX7" fmla="*/ 1132772 w 1398716"/>
                  <a:gd name="connsiteY7" fmla="*/ 219591 h 597870"/>
                  <a:gd name="connsiteX8" fmla="*/ 610257 w 1398716"/>
                  <a:gd name="connsiteY8" fmla="*/ 59934 h 597870"/>
                  <a:gd name="connsiteX9" fmla="*/ 203857 w 1398716"/>
                  <a:gd name="connsiteY9" fmla="*/ 1877 h 597870"/>
                  <a:gd name="connsiteX10" fmla="*/ 159146 w 1398716"/>
                  <a:gd name="connsiteY10" fmla="*/ 67114 h 597870"/>
                  <a:gd name="connsiteX11" fmla="*/ 29686 w 1398716"/>
                  <a:gd name="connsiteY11" fmla="*/ 103477 h 597870"/>
                  <a:gd name="connsiteX0" fmla="*/ 28631 w 1397661"/>
                  <a:gd name="connsiteY0" fmla="*/ 103683 h 598076"/>
                  <a:gd name="connsiteX1" fmla="*/ 768860 w 1397661"/>
                  <a:gd name="connsiteY1" fmla="*/ 393969 h 598076"/>
                  <a:gd name="connsiteX2" fmla="*/ 754345 w 1397661"/>
                  <a:gd name="connsiteY2" fmla="*/ 553626 h 598076"/>
                  <a:gd name="connsiteX3" fmla="*/ 609202 w 1397661"/>
                  <a:gd name="connsiteY3" fmla="*/ 597169 h 598076"/>
                  <a:gd name="connsiteX4" fmla="*/ 1059145 w 1397661"/>
                  <a:gd name="connsiteY4" fmla="*/ 524597 h 598076"/>
                  <a:gd name="connsiteX5" fmla="*/ 1363945 w 1397661"/>
                  <a:gd name="connsiteY5" fmla="*/ 437512 h 598076"/>
                  <a:gd name="connsiteX6" fmla="*/ 1363945 w 1397661"/>
                  <a:gd name="connsiteY6" fmla="*/ 306883 h 598076"/>
                  <a:gd name="connsiteX7" fmla="*/ 1131717 w 1397661"/>
                  <a:gd name="connsiteY7" fmla="*/ 219797 h 598076"/>
                  <a:gd name="connsiteX8" fmla="*/ 609202 w 1397661"/>
                  <a:gd name="connsiteY8" fmla="*/ 60140 h 598076"/>
                  <a:gd name="connsiteX9" fmla="*/ 202802 w 1397661"/>
                  <a:gd name="connsiteY9" fmla="*/ 2083 h 598076"/>
                  <a:gd name="connsiteX10" fmla="*/ 158091 w 1397661"/>
                  <a:gd name="connsiteY10" fmla="*/ 67320 h 598076"/>
                  <a:gd name="connsiteX11" fmla="*/ 28631 w 1397661"/>
                  <a:gd name="connsiteY11" fmla="*/ 103683 h 598076"/>
                  <a:gd name="connsiteX0" fmla="*/ 3 w 1369033"/>
                  <a:gd name="connsiteY0" fmla="*/ 103683 h 598076"/>
                  <a:gd name="connsiteX1" fmla="*/ 740232 w 1369033"/>
                  <a:gd name="connsiteY1" fmla="*/ 393969 h 598076"/>
                  <a:gd name="connsiteX2" fmla="*/ 725717 w 1369033"/>
                  <a:gd name="connsiteY2" fmla="*/ 553626 h 598076"/>
                  <a:gd name="connsiteX3" fmla="*/ 580574 w 1369033"/>
                  <a:gd name="connsiteY3" fmla="*/ 597169 h 598076"/>
                  <a:gd name="connsiteX4" fmla="*/ 1030517 w 1369033"/>
                  <a:gd name="connsiteY4" fmla="*/ 524597 h 598076"/>
                  <a:gd name="connsiteX5" fmla="*/ 1335317 w 1369033"/>
                  <a:gd name="connsiteY5" fmla="*/ 437512 h 598076"/>
                  <a:gd name="connsiteX6" fmla="*/ 1335317 w 1369033"/>
                  <a:gd name="connsiteY6" fmla="*/ 306883 h 598076"/>
                  <a:gd name="connsiteX7" fmla="*/ 1103089 w 1369033"/>
                  <a:gd name="connsiteY7" fmla="*/ 219797 h 598076"/>
                  <a:gd name="connsiteX8" fmla="*/ 580574 w 1369033"/>
                  <a:gd name="connsiteY8" fmla="*/ 60140 h 598076"/>
                  <a:gd name="connsiteX9" fmla="*/ 174174 w 1369033"/>
                  <a:gd name="connsiteY9" fmla="*/ 2083 h 598076"/>
                  <a:gd name="connsiteX10" fmla="*/ 129463 w 1369033"/>
                  <a:gd name="connsiteY10" fmla="*/ 67320 h 598076"/>
                  <a:gd name="connsiteX11" fmla="*/ 3 w 1369033"/>
                  <a:gd name="connsiteY11" fmla="*/ 103683 h 598076"/>
                  <a:gd name="connsiteX0" fmla="*/ 3 w 1340569"/>
                  <a:gd name="connsiteY0" fmla="*/ 110563 h 597840"/>
                  <a:gd name="connsiteX1" fmla="*/ 711768 w 1340569"/>
                  <a:gd name="connsiteY1" fmla="*/ 393733 h 597840"/>
                  <a:gd name="connsiteX2" fmla="*/ 697253 w 1340569"/>
                  <a:gd name="connsiteY2" fmla="*/ 553390 h 597840"/>
                  <a:gd name="connsiteX3" fmla="*/ 552110 w 1340569"/>
                  <a:gd name="connsiteY3" fmla="*/ 596933 h 597840"/>
                  <a:gd name="connsiteX4" fmla="*/ 1002053 w 1340569"/>
                  <a:gd name="connsiteY4" fmla="*/ 524361 h 597840"/>
                  <a:gd name="connsiteX5" fmla="*/ 1306853 w 1340569"/>
                  <a:gd name="connsiteY5" fmla="*/ 437276 h 597840"/>
                  <a:gd name="connsiteX6" fmla="*/ 1306853 w 1340569"/>
                  <a:gd name="connsiteY6" fmla="*/ 306647 h 597840"/>
                  <a:gd name="connsiteX7" fmla="*/ 1074625 w 1340569"/>
                  <a:gd name="connsiteY7" fmla="*/ 219561 h 597840"/>
                  <a:gd name="connsiteX8" fmla="*/ 552110 w 1340569"/>
                  <a:gd name="connsiteY8" fmla="*/ 59904 h 597840"/>
                  <a:gd name="connsiteX9" fmla="*/ 145710 w 1340569"/>
                  <a:gd name="connsiteY9" fmla="*/ 1847 h 597840"/>
                  <a:gd name="connsiteX10" fmla="*/ 100999 w 1340569"/>
                  <a:gd name="connsiteY10" fmla="*/ 67084 h 597840"/>
                  <a:gd name="connsiteX11" fmla="*/ 3 w 1340569"/>
                  <a:gd name="connsiteY11" fmla="*/ 110563 h 597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40569" h="597840">
                    <a:moveTo>
                      <a:pt x="3" y="110563"/>
                    </a:moveTo>
                    <a:cubicBezTo>
                      <a:pt x="-1383" y="111634"/>
                      <a:pt x="595560" y="319929"/>
                      <a:pt x="711768" y="393733"/>
                    </a:cubicBezTo>
                    <a:cubicBezTo>
                      <a:pt x="827976" y="467538"/>
                      <a:pt x="723863" y="519524"/>
                      <a:pt x="697253" y="553390"/>
                    </a:cubicBezTo>
                    <a:cubicBezTo>
                      <a:pt x="670643" y="587256"/>
                      <a:pt x="501310" y="601771"/>
                      <a:pt x="552110" y="596933"/>
                    </a:cubicBezTo>
                    <a:cubicBezTo>
                      <a:pt x="602910" y="592095"/>
                      <a:pt x="876263" y="550970"/>
                      <a:pt x="1002053" y="524361"/>
                    </a:cubicBezTo>
                    <a:cubicBezTo>
                      <a:pt x="1127843" y="497752"/>
                      <a:pt x="1256053" y="473562"/>
                      <a:pt x="1306853" y="437276"/>
                    </a:cubicBezTo>
                    <a:cubicBezTo>
                      <a:pt x="1357653" y="400990"/>
                      <a:pt x="1345558" y="342933"/>
                      <a:pt x="1306853" y="306647"/>
                    </a:cubicBezTo>
                    <a:cubicBezTo>
                      <a:pt x="1268148" y="270361"/>
                      <a:pt x="1200415" y="260685"/>
                      <a:pt x="1074625" y="219561"/>
                    </a:cubicBezTo>
                    <a:cubicBezTo>
                      <a:pt x="948835" y="178437"/>
                      <a:pt x="706929" y="96190"/>
                      <a:pt x="552110" y="59904"/>
                    </a:cubicBezTo>
                    <a:cubicBezTo>
                      <a:pt x="397291" y="23618"/>
                      <a:pt x="211024" y="4266"/>
                      <a:pt x="145710" y="1847"/>
                    </a:cubicBezTo>
                    <a:cubicBezTo>
                      <a:pt x="130208" y="-11246"/>
                      <a:pt x="125284" y="48965"/>
                      <a:pt x="100999" y="67084"/>
                    </a:cubicBezTo>
                    <a:cubicBezTo>
                      <a:pt x="76715" y="85203"/>
                      <a:pt x="1389" y="109492"/>
                      <a:pt x="3" y="110563"/>
                    </a:cubicBezTo>
                    <a:close/>
                  </a:path>
                </a:pathLst>
              </a:custGeom>
              <a:solidFill>
                <a:sysClr val="window" lastClr="FFFFFF">
                  <a:alpha val="17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22" name="任意多边形 121"/>
            <p:cNvSpPr/>
            <p:nvPr/>
          </p:nvSpPr>
          <p:spPr>
            <a:xfrm>
              <a:off x="2728924" y="3555930"/>
              <a:ext cx="1554090" cy="696717"/>
            </a:xfrm>
            <a:custGeom>
              <a:avLst/>
              <a:gdLst>
                <a:gd name="connsiteX0" fmla="*/ 914400 w 1669143"/>
                <a:gd name="connsiteY0" fmla="*/ 0 h 696686"/>
                <a:gd name="connsiteX1" fmla="*/ 0 w 1669143"/>
                <a:gd name="connsiteY1" fmla="*/ 638629 h 696686"/>
                <a:gd name="connsiteX2" fmla="*/ 522515 w 1669143"/>
                <a:gd name="connsiteY2" fmla="*/ 667657 h 696686"/>
                <a:gd name="connsiteX3" fmla="*/ 1190172 w 1669143"/>
                <a:gd name="connsiteY3" fmla="*/ 696686 h 696686"/>
                <a:gd name="connsiteX4" fmla="*/ 1669143 w 1669143"/>
                <a:gd name="connsiteY4" fmla="*/ 667657 h 696686"/>
                <a:gd name="connsiteX5" fmla="*/ 1553029 w 1669143"/>
                <a:gd name="connsiteY5" fmla="*/ 29029 h 696686"/>
                <a:gd name="connsiteX6" fmla="*/ 1219200 w 1669143"/>
                <a:gd name="connsiteY6" fmla="*/ 14514 h 696686"/>
                <a:gd name="connsiteX7" fmla="*/ 914400 w 1669143"/>
                <a:gd name="connsiteY7" fmla="*/ 0 h 696686"/>
                <a:gd name="connsiteX0" fmla="*/ 914400 w 1553029"/>
                <a:gd name="connsiteY0" fmla="*/ 0 h 696686"/>
                <a:gd name="connsiteX1" fmla="*/ 0 w 1553029"/>
                <a:gd name="connsiteY1" fmla="*/ 638629 h 696686"/>
                <a:gd name="connsiteX2" fmla="*/ 522515 w 1553029"/>
                <a:gd name="connsiteY2" fmla="*/ 667657 h 696686"/>
                <a:gd name="connsiteX3" fmla="*/ 1190172 w 1553029"/>
                <a:gd name="connsiteY3" fmla="*/ 696686 h 696686"/>
                <a:gd name="connsiteX4" fmla="*/ 1204686 w 1553029"/>
                <a:gd name="connsiteY4" fmla="*/ 682171 h 696686"/>
                <a:gd name="connsiteX5" fmla="*/ 1553029 w 1553029"/>
                <a:gd name="connsiteY5" fmla="*/ 29029 h 696686"/>
                <a:gd name="connsiteX6" fmla="*/ 1219200 w 1553029"/>
                <a:gd name="connsiteY6" fmla="*/ 14514 h 696686"/>
                <a:gd name="connsiteX7" fmla="*/ 914400 w 1553029"/>
                <a:gd name="connsiteY7" fmla="*/ 0 h 69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3029" h="696686">
                  <a:moveTo>
                    <a:pt x="914400" y="0"/>
                  </a:moveTo>
                  <a:lnTo>
                    <a:pt x="0" y="638629"/>
                  </a:lnTo>
                  <a:lnTo>
                    <a:pt x="522515" y="667657"/>
                  </a:lnTo>
                  <a:lnTo>
                    <a:pt x="1190172" y="696686"/>
                  </a:lnTo>
                  <a:lnTo>
                    <a:pt x="1204686" y="682171"/>
                  </a:lnTo>
                  <a:lnTo>
                    <a:pt x="1553029" y="29029"/>
                  </a:lnTo>
                  <a:lnTo>
                    <a:pt x="1219200" y="14514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ysClr val="window" lastClr="FFFFFF">
                <a:alpha val="6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65" name="椭圆 10"/>
          <p:cNvSpPr>
            <a:spLocks noChangeArrowheads="1"/>
          </p:cNvSpPr>
          <p:nvPr/>
        </p:nvSpPr>
        <p:spPr bwMode="auto">
          <a:xfrm>
            <a:off x="777138" y="4614442"/>
            <a:ext cx="7395262" cy="87607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pic>
        <p:nvPicPr>
          <p:cNvPr id="166" name="Picture 2" descr="D:\ppt\德润\四川农业银行电子银行部\2\Istock - Communication Banners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F79646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1950399" y="2314168"/>
            <a:ext cx="1317311" cy="2305292"/>
          </a:xfrm>
          <a:prstGeom prst="rect">
            <a:avLst/>
          </a:prstGeom>
          <a:noFill/>
          <a:extLst/>
        </p:spPr>
      </p:pic>
      <p:sp>
        <p:nvSpPr>
          <p:cNvPr id="167" name="椭圆 10"/>
          <p:cNvSpPr>
            <a:spLocks noChangeArrowheads="1"/>
          </p:cNvSpPr>
          <p:nvPr/>
        </p:nvSpPr>
        <p:spPr bwMode="auto">
          <a:xfrm>
            <a:off x="1115616" y="4726433"/>
            <a:ext cx="2448272" cy="71669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pic>
        <p:nvPicPr>
          <p:cNvPr id="168" name="Picture 2" descr="D:\ppt\德润\四川农业银行电子银行部\2\Istock - Communication Banners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4BACC6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 flipH="1">
            <a:off x="5877785" y="2279384"/>
            <a:ext cx="1358040" cy="2305292"/>
          </a:xfrm>
          <a:prstGeom prst="rect">
            <a:avLst/>
          </a:prstGeom>
          <a:noFill/>
          <a:extLst/>
        </p:spPr>
      </p:pic>
      <p:sp>
        <p:nvSpPr>
          <p:cNvPr id="169" name="椭圆 10"/>
          <p:cNvSpPr>
            <a:spLocks noChangeArrowheads="1"/>
          </p:cNvSpPr>
          <p:nvPr/>
        </p:nvSpPr>
        <p:spPr bwMode="auto">
          <a:xfrm>
            <a:off x="5540781" y="4726433"/>
            <a:ext cx="2448272" cy="71669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170" name="任意多边形 169"/>
          <p:cNvSpPr/>
          <p:nvPr/>
        </p:nvSpPr>
        <p:spPr>
          <a:xfrm>
            <a:off x="1754188" y="2161753"/>
            <a:ext cx="679450" cy="852488"/>
          </a:xfrm>
          <a:custGeom>
            <a:avLst/>
            <a:gdLst>
              <a:gd name="connsiteX0" fmla="*/ 679622 w 679622"/>
              <a:gd name="connsiteY0" fmla="*/ 852616 h 852616"/>
              <a:gd name="connsiteX1" fmla="*/ 531341 w 679622"/>
              <a:gd name="connsiteY1" fmla="*/ 0 h 852616"/>
              <a:gd name="connsiteX2" fmla="*/ 0 w 679622"/>
              <a:gd name="connsiteY2" fmla="*/ 0 h 85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622" h="852616">
                <a:moveTo>
                  <a:pt x="679622" y="852616"/>
                </a:moveTo>
                <a:lnTo>
                  <a:pt x="531341" y="0"/>
                </a:lnTo>
                <a:lnTo>
                  <a:pt x="0" y="0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  <a:tailEnd type="oval" w="lg" len="lg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71" name="任意多边形 170"/>
          <p:cNvSpPr/>
          <p:nvPr/>
        </p:nvSpPr>
        <p:spPr>
          <a:xfrm>
            <a:off x="6659563" y="2223666"/>
            <a:ext cx="730250" cy="852487"/>
          </a:xfrm>
          <a:custGeom>
            <a:avLst/>
            <a:gdLst>
              <a:gd name="connsiteX0" fmla="*/ 0 w 729049"/>
              <a:gd name="connsiteY0" fmla="*/ 852616 h 852616"/>
              <a:gd name="connsiteX1" fmla="*/ 185351 w 729049"/>
              <a:gd name="connsiteY1" fmla="*/ 0 h 852616"/>
              <a:gd name="connsiteX2" fmla="*/ 729049 w 729049"/>
              <a:gd name="connsiteY2" fmla="*/ 0 h 85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9049" h="852616">
                <a:moveTo>
                  <a:pt x="0" y="852616"/>
                </a:moveTo>
                <a:lnTo>
                  <a:pt x="185351" y="0"/>
                </a:lnTo>
                <a:lnTo>
                  <a:pt x="729049" y="0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  <a:tailEnd type="oval" w="lg" len="lg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72" name="TextBox 47"/>
          <p:cNvSpPr txBox="1">
            <a:spLocks noChangeArrowheads="1"/>
          </p:cNvSpPr>
          <p:nvPr/>
        </p:nvSpPr>
        <p:spPr bwMode="auto">
          <a:xfrm>
            <a:off x="900113" y="1772816"/>
            <a:ext cx="800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TextBox 48"/>
          <p:cNvSpPr txBox="1">
            <a:spLocks noChangeArrowheads="1"/>
          </p:cNvSpPr>
          <p:nvPr/>
        </p:nvSpPr>
        <p:spPr bwMode="auto">
          <a:xfrm>
            <a:off x="7451725" y="1845841"/>
            <a:ext cx="8001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TextBox 49"/>
          <p:cNvSpPr txBox="1">
            <a:spLocks noChangeArrowheads="1"/>
          </p:cNvSpPr>
          <p:nvPr/>
        </p:nvSpPr>
        <p:spPr bwMode="auto">
          <a:xfrm>
            <a:off x="4095750" y="2572916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10"/>
          <p:cNvSpPr>
            <a:spLocks noChangeArrowheads="1"/>
          </p:cNvSpPr>
          <p:nvPr/>
        </p:nvSpPr>
        <p:spPr bwMode="auto">
          <a:xfrm>
            <a:off x="1425210" y="4221088"/>
            <a:ext cx="5955102" cy="87607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 rot="10800000">
            <a:off x="2810312" y="1196587"/>
            <a:ext cx="3224727" cy="3149978"/>
          </a:xfrm>
          <a:prstGeom prst="ellipse">
            <a:avLst/>
          </a:prstGeom>
          <a:gradFill flip="none" rotWithShape="1">
            <a:gsLst>
              <a:gs pos="52000">
                <a:sysClr val="window" lastClr="FFFFFF">
                  <a:lumMod val="85000"/>
                  <a:alpha val="0"/>
                </a:sysClr>
              </a:gs>
              <a:gs pos="81000">
                <a:srgbClr val="00B0F0">
                  <a:alpha val="64000"/>
                </a:srgbClr>
              </a:gs>
              <a:gs pos="100000">
                <a:srgbClr val="0070C0"/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576339" y="1124744"/>
            <a:ext cx="3674832" cy="3674832"/>
          </a:xfrm>
          <a:prstGeom prst="ellipse">
            <a:avLst/>
          </a:prstGeom>
          <a:gradFill flip="none" rotWithShape="1">
            <a:gsLst>
              <a:gs pos="52000">
                <a:sysClr val="window" lastClr="FFFFFF">
                  <a:lumMod val="85000"/>
                  <a:alpha val="0"/>
                </a:sysClr>
              </a:gs>
              <a:gs pos="81000">
                <a:srgbClr val="00B0F0">
                  <a:alpha val="64000"/>
                </a:srgbClr>
              </a:gs>
              <a:gs pos="100000">
                <a:srgbClr val="0070C0"/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2769162" y="1195932"/>
            <a:ext cx="3289187" cy="3194134"/>
          </a:xfrm>
          <a:custGeom>
            <a:avLst/>
            <a:gdLst>
              <a:gd name="connsiteX0" fmla="*/ 73152 w 2552581"/>
              <a:gd name="connsiteY0" fmla="*/ 864108 h 2478815"/>
              <a:gd name="connsiteX1" fmla="*/ 54864 w 2552581"/>
              <a:gd name="connsiteY1" fmla="*/ 978408 h 2478815"/>
              <a:gd name="connsiteX2" fmla="*/ 77724 w 2552581"/>
              <a:gd name="connsiteY2" fmla="*/ 1019556 h 2478815"/>
              <a:gd name="connsiteX3" fmla="*/ 59436 w 2552581"/>
              <a:gd name="connsiteY3" fmla="*/ 1152144 h 2478815"/>
              <a:gd name="connsiteX4" fmla="*/ 96012 w 2552581"/>
              <a:gd name="connsiteY4" fmla="*/ 1252728 h 2478815"/>
              <a:gd name="connsiteX5" fmla="*/ 86868 w 2552581"/>
              <a:gd name="connsiteY5" fmla="*/ 1367028 h 2478815"/>
              <a:gd name="connsiteX6" fmla="*/ 118872 w 2552581"/>
              <a:gd name="connsiteY6" fmla="*/ 1449324 h 2478815"/>
              <a:gd name="connsiteX7" fmla="*/ 118872 w 2552581"/>
              <a:gd name="connsiteY7" fmla="*/ 1490472 h 2478815"/>
              <a:gd name="connsiteX8" fmla="*/ 187452 w 2552581"/>
              <a:gd name="connsiteY8" fmla="*/ 1549908 h 2478815"/>
              <a:gd name="connsiteX9" fmla="*/ 256032 w 2552581"/>
              <a:gd name="connsiteY9" fmla="*/ 1650492 h 2478815"/>
              <a:gd name="connsiteX10" fmla="*/ 265176 w 2552581"/>
              <a:gd name="connsiteY10" fmla="*/ 1760220 h 2478815"/>
              <a:gd name="connsiteX11" fmla="*/ 219456 w 2552581"/>
              <a:gd name="connsiteY11" fmla="*/ 1801368 h 2478815"/>
              <a:gd name="connsiteX12" fmla="*/ 233172 w 2552581"/>
              <a:gd name="connsiteY12" fmla="*/ 1906524 h 2478815"/>
              <a:gd name="connsiteX13" fmla="*/ 205740 w 2552581"/>
              <a:gd name="connsiteY13" fmla="*/ 1965960 h 2478815"/>
              <a:gd name="connsiteX14" fmla="*/ 155448 w 2552581"/>
              <a:gd name="connsiteY14" fmla="*/ 1906524 h 2478815"/>
              <a:gd name="connsiteX15" fmla="*/ 59436 w 2552581"/>
              <a:gd name="connsiteY15" fmla="*/ 1691640 h 2478815"/>
              <a:gd name="connsiteX16" fmla="*/ 0 w 2552581"/>
              <a:gd name="connsiteY16" fmla="*/ 1417320 h 2478815"/>
              <a:gd name="connsiteX17" fmla="*/ 4572 w 2552581"/>
              <a:gd name="connsiteY17" fmla="*/ 1133856 h 2478815"/>
              <a:gd name="connsiteX18" fmla="*/ 73152 w 2552581"/>
              <a:gd name="connsiteY18" fmla="*/ 864108 h 2478815"/>
              <a:gd name="connsiteX19" fmla="*/ 1371353 w 2552581"/>
              <a:gd name="connsiteY19" fmla="*/ 862749 h 2478815"/>
              <a:gd name="connsiteX20" fmla="*/ 1309569 w 2552581"/>
              <a:gd name="connsiteY20" fmla="*/ 893641 h 2478815"/>
              <a:gd name="connsiteX21" fmla="*/ 1253964 w 2552581"/>
              <a:gd name="connsiteY21" fmla="*/ 918354 h 2478815"/>
              <a:gd name="connsiteX22" fmla="*/ 1198358 w 2552581"/>
              <a:gd name="connsiteY22" fmla="*/ 955424 h 2478815"/>
              <a:gd name="connsiteX23" fmla="*/ 1179823 w 2552581"/>
              <a:gd name="connsiteY23" fmla="*/ 992495 h 2478815"/>
              <a:gd name="connsiteX24" fmla="*/ 1142753 w 2552581"/>
              <a:gd name="connsiteY24" fmla="*/ 1011030 h 2478815"/>
              <a:gd name="connsiteX25" fmla="*/ 1074791 w 2552581"/>
              <a:gd name="connsiteY25" fmla="*/ 998673 h 2478815"/>
              <a:gd name="connsiteX26" fmla="*/ 1142753 w 2552581"/>
              <a:gd name="connsiteY26" fmla="*/ 1041922 h 2478815"/>
              <a:gd name="connsiteX27" fmla="*/ 1216893 w 2552581"/>
              <a:gd name="connsiteY27" fmla="*/ 1017208 h 2478815"/>
              <a:gd name="connsiteX28" fmla="*/ 1328104 w 2552581"/>
              <a:gd name="connsiteY28" fmla="*/ 1041922 h 2478815"/>
              <a:gd name="connsiteX29" fmla="*/ 1358996 w 2552581"/>
              <a:gd name="connsiteY29" fmla="*/ 1048100 h 2478815"/>
              <a:gd name="connsiteX30" fmla="*/ 1371353 w 2552581"/>
              <a:gd name="connsiteY30" fmla="*/ 1072814 h 2478815"/>
              <a:gd name="connsiteX31" fmla="*/ 1426958 w 2552581"/>
              <a:gd name="connsiteY31" fmla="*/ 1011030 h 2478815"/>
              <a:gd name="connsiteX32" fmla="*/ 1457850 w 2552581"/>
              <a:gd name="connsiteY32" fmla="*/ 1023387 h 2478815"/>
              <a:gd name="connsiteX33" fmla="*/ 1402245 w 2552581"/>
              <a:gd name="connsiteY33" fmla="*/ 936889 h 2478815"/>
              <a:gd name="connsiteX34" fmla="*/ 1371353 w 2552581"/>
              <a:gd name="connsiteY34" fmla="*/ 862749 h 2478815"/>
              <a:gd name="connsiteX35" fmla="*/ 1797661 w 2552581"/>
              <a:gd name="connsiteY35" fmla="*/ 844214 h 2478815"/>
              <a:gd name="connsiteX36" fmla="*/ 1785304 w 2552581"/>
              <a:gd name="connsiteY36" fmla="*/ 912176 h 2478815"/>
              <a:gd name="connsiteX37" fmla="*/ 1748234 w 2552581"/>
              <a:gd name="connsiteY37" fmla="*/ 912176 h 2478815"/>
              <a:gd name="connsiteX38" fmla="*/ 1704985 w 2552581"/>
              <a:gd name="connsiteY38" fmla="*/ 868927 h 2478815"/>
              <a:gd name="connsiteX39" fmla="*/ 1661737 w 2552581"/>
              <a:gd name="connsiteY39" fmla="*/ 930711 h 2478815"/>
              <a:gd name="connsiteX40" fmla="*/ 1692629 w 2552581"/>
              <a:gd name="connsiteY40" fmla="*/ 986316 h 2478815"/>
              <a:gd name="connsiteX41" fmla="*/ 1766769 w 2552581"/>
              <a:gd name="connsiteY41" fmla="*/ 955424 h 2478815"/>
              <a:gd name="connsiteX42" fmla="*/ 1803839 w 2552581"/>
              <a:gd name="connsiteY42" fmla="*/ 918354 h 2478815"/>
              <a:gd name="connsiteX43" fmla="*/ 1810018 w 2552581"/>
              <a:gd name="connsiteY43" fmla="*/ 875106 h 2478815"/>
              <a:gd name="connsiteX44" fmla="*/ 1797661 w 2552581"/>
              <a:gd name="connsiteY44" fmla="*/ 844214 h 2478815"/>
              <a:gd name="connsiteX45" fmla="*/ 1291034 w 2552581"/>
              <a:gd name="connsiteY45" fmla="*/ 535295 h 2478815"/>
              <a:gd name="connsiteX46" fmla="*/ 1303391 w 2552581"/>
              <a:gd name="connsiteY46" fmla="*/ 640327 h 2478815"/>
              <a:gd name="connsiteX47" fmla="*/ 1247785 w 2552581"/>
              <a:gd name="connsiteY47" fmla="*/ 634149 h 2478815"/>
              <a:gd name="connsiteX48" fmla="*/ 1155110 w 2552581"/>
              <a:gd name="connsiteY48" fmla="*/ 671219 h 2478815"/>
              <a:gd name="connsiteX49" fmla="*/ 1192180 w 2552581"/>
              <a:gd name="connsiteY49" fmla="*/ 609435 h 2478815"/>
              <a:gd name="connsiteX50" fmla="*/ 1241607 w 2552581"/>
              <a:gd name="connsiteY50" fmla="*/ 609435 h 2478815"/>
              <a:gd name="connsiteX51" fmla="*/ 1291034 w 2552581"/>
              <a:gd name="connsiteY51" fmla="*/ 535295 h 2478815"/>
              <a:gd name="connsiteX52" fmla="*/ 1538169 w 2552581"/>
              <a:gd name="connsiteY52" fmla="*/ 473511 h 2478815"/>
              <a:gd name="connsiteX53" fmla="*/ 1507277 w 2552581"/>
              <a:gd name="connsiteY53" fmla="*/ 529116 h 2478815"/>
              <a:gd name="connsiteX54" fmla="*/ 1507277 w 2552581"/>
              <a:gd name="connsiteY54" fmla="*/ 560008 h 2478815"/>
              <a:gd name="connsiteX55" fmla="*/ 1507277 w 2552581"/>
              <a:gd name="connsiteY55" fmla="*/ 597078 h 2478815"/>
              <a:gd name="connsiteX56" fmla="*/ 1488742 w 2552581"/>
              <a:gd name="connsiteY56" fmla="*/ 652684 h 2478815"/>
              <a:gd name="connsiteX57" fmla="*/ 1448577 w 2552581"/>
              <a:gd name="connsiteY57" fmla="*/ 658972 h 2478815"/>
              <a:gd name="connsiteX58" fmla="*/ 1426958 w 2552581"/>
              <a:gd name="connsiteY58" fmla="*/ 652684 h 2478815"/>
              <a:gd name="connsiteX59" fmla="*/ 1445493 w 2552581"/>
              <a:gd name="connsiteY59" fmla="*/ 658862 h 2478815"/>
              <a:gd name="connsiteX60" fmla="*/ 1448577 w 2552581"/>
              <a:gd name="connsiteY60" fmla="*/ 658972 h 2478815"/>
              <a:gd name="connsiteX61" fmla="*/ 1525812 w 2552581"/>
              <a:gd name="connsiteY61" fmla="*/ 677397 h 2478815"/>
              <a:gd name="connsiteX62" fmla="*/ 1544347 w 2552581"/>
              <a:gd name="connsiteY62" fmla="*/ 646506 h 2478815"/>
              <a:gd name="connsiteX63" fmla="*/ 1525812 w 2552581"/>
              <a:gd name="connsiteY63" fmla="*/ 578543 h 2478815"/>
              <a:gd name="connsiteX64" fmla="*/ 1519634 w 2552581"/>
              <a:gd name="connsiteY64" fmla="*/ 522938 h 2478815"/>
              <a:gd name="connsiteX65" fmla="*/ 1538169 w 2552581"/>
              <a:gd name="connsiteY65" fmla="*/ 473511 h 2478815"/>
              <a:gd name="connsiteX66" fmla="*/ 1238119 w 2552581"/>
              <a:gd name="connsiteY66" fmla="*/ 402015 h 2478815"/>
              <a:gd name="connsiteX67" fmla="*/ 1284732 w 2552581"/>
              <a:gd name="connsiteY67" fmla="*/ 416052 h 2478815"/>
              <a:gd name="connsiteX68" fmla="*/ 1243584 w 2552581"/>
              <a:gd name="connsiteY68" fmla="*/ 452628 h 2478815"/>
              <a:gd name="connsiteX69" fmla="*/ 1175004 w 2552581"/>
              <a:gd name="connsiteY69" fmla="*/ 434340 h 2478815"/>
              <a:gd name="connsiteX70" fmla="*/ 1220724 w 2552581"/>
              <a:gd name="connsiteY70" fmla="*/ 402336 h 2478815"/>
              <a:gd name="connsiteX71" fmla="*/ 1238119 w 2552581"/>
              <a:gd name="connsiteY71" fmla="*/ 402015 h 2478815"/>
              <a:gd name="connsiteX72" fmla="*/ 1257300 w 2552581"/>
              <a:gd name="connsiteY72" fmla="*/ 155448 h 2478815"/>
              <a:gd name="connsiteX73" fmla="*/ 1335024 w 2552581"/>
              <a:gd name="connsiteY73" fmla="*/ 192024 h 2478815"/>
              <a:gd name="connsiteX74" fmla="*/ 1357884 w 2552581"/>
              <a:gd name="connsiteY74" fmla="*/ 214884 h 2478815"/>
              <a:gd name="connsiteX75" fmla="*/ 1417320 w 2552581"/>
              <a:gd name="connsiteY75" fmla="*/ 228600 h 2478815"/>
              <a:gd name="connsiteX76" fmla="*/ 1344168 w 2552581"/>
              <a:gd name="connsiteY76" fmla="*/ 288036 h 2478815"/>
              <a:gd name="connsiteX77" fmla="*/ 1321308 w 2552581"/>
              <a:gd name="connsiteY77" fmla="*/ 320040 h 2478815"/>
              <a:gd name="connsiteX78" fmla="*/ 1243584 w 2552581"/>
              <a:gd name="connsiteY78" fmla="*/ 356616 h 2478815"/>
              <a:gd name="connsiteX79" fmla="*/ 1170432 w 2552581"/>
              <a:gd name="connsiteY79" fmla="*/ 356616 h 2478815"/>
              <a:gd name="connsiteX80" fmla="*/ 1019556 w 2552581"/>
              <a:gd name="connsiteY80" fmla="*/ 397764 h 2478815"/>
              <a:gd name="connsiteX81" fmla="*/ 996696 w 2552581"/>
              <a:gd name="connsiteY81" fmla="*/ 397764 h 2478815"/>
              <a:gd name="connsiteX82" fmla="*/ 1028700 w 2552581"/>
              <a:gd name="connsiteY82" fmla="*/ 338328 h 2478815"/>
              <a:gd name="connsiteX83" fmla="*/ 1133856 w 2552581"/>
              <a:gd name="connsiteY83" fmla="*/ 292608 h 2478815"/>
              <a:gd name="connsiteX84" fmla="*/ 1202436 w 2552581"/>
              <a:gd name="connsiteY84" fmla="*/ 260604 h 2478815"/>
              <a:gd name="connsiteX85" fmla="*/ 1216152 w 2552581"/>
              <a:gd name="connsiteY85" fmla="*/ 214884 h 2478815"/>
              <a:gd name="connsiteX86" fmla="*/ 1170432 w 2552581"/>
              <a:gd name="connsiteY86" fmla="*/ 164592 h 2478815"/>
              <a:gd name="connsiteX87" fmla="*/ 1234440 w 2552581"/>
              <a:gd name="connsiteY87" fmla="*/ 169164 h 2478815"/>
              <a:gd name="connsiteX88" fmla="*/ 1257300 w 2552581"/>
              <a:gd name="connsiteY88" fmla="*/ 155448 h 2478815"/>
              <a:gd name="connsiteX89" fmla="*/ 1735877 w 2552581"/>
              <a:gd name="connsiteY89" fmla="*/ 78095 h 2478815"/>
              <a:gd name="connsiteX90" fmla="*/ 1861153 w 2552581"/>
              <a:gd name="connsiteY90" fmla="*/ 133005 h 2478815"/>
              <a:gd name="connsiteX91" fmla="*/ 2038618 w 2552581"/>
              <a:gd name="connsiteY91" fmla="*/ 251089 h 2478815"/>
              <a:gd name="connsiteX92" fmla="*/ 2273396 w 2552581"/>
              <a:gd name="connsiteY92" fmla="*/ 485868 h 2478815"/>
              <a:gd name="connsiteX93" fmla="*/ 2458747 w 2552581"/>
              <a:gd name="connsiteY93" fmla="*/ 807143 h 2478815"/>
              <a:gd name="connsiteX94" fmla="*/ 2539066 w 2552581"/>
              <a:gd name="connsiteY94" fmla="*/ 1171668 h 2478815"/>
              <a:gd name="connsiteX95" fmla="*/ 2551423 w 2552581"/>
              <a:gd name="connsiteY95" fmla="*/ 1499122 h 2478815"/>
              <a:gd name="connsiteX96" fmla="*/ 2526710 w 2552581"/>
              <a:gd name="connsiteY96" fmla="*/ 1703008 h 2478815"/>
              <a:gd name="connsiteX97" fmla="*/ 2489639 w 2552581"/>
              <a:gd name="connsiteY97" fmla="*/ 1876003 h 2478815"/>
              <a:gd name="connsiteX98" fmla="*/ 2477669 w 2552581"/>
              <a:gd name="connsiteY98" fmla="*/ 1885270 h 2478815"/>
              <a:gd name="connsiteX99" fmla="*/ 2464926 w 2552581"/>
              <a:gd name="connsiteY99" fmla="*/ 1869824 h 2478815"/>
              <a:gd name="connsiteX100" fmla="*/ 2415499 w 2552581"/>
              <a:gd name="connsiteY100" fmla="*/ 1715365 h 2478815"/>
              <a:gd name="connsiteX101" fmla="*/ 2434034 w 2552581"/>
              <a:gd name="connsiteY101" fmla="*/ 1567084 h 2478815"/>
              <a:gd name="connsiteX102" fmla="*/ 2452569 w 2552581"/>
              <a:gd name="connsiteY102" fmla="*/ 1412624 h 2478815"/>
              <a:gd name="connsiteX103" fmla="*/ 2384607 w 2552581"/>
              <a:gd name="connsiteY103" fmla="*/ 1313770 h 2478815"/>
              <a:gd name="connsiteX104" fmla="*/ 2316645 w 2552581"/>
              <a:gd name="connsiteY104" fmla="*/ 1344662 h 2478815"/>
              <a:gd name="connsiteX105" fmla="*/ 2285753 w 2552581"/>
              <a:gd name="connsiteY105" fmla="*/ 1455873 h 2478815"/>
              <a:gd name="connsiteX106" fmla="*/ 2304288 w 2552581"/>
              <a:gd name="connsiteY106" fmla="*/ 1530014 h 2478815"/>
              <a:gd name="connsiteX107" fmla="*/ 2230147 w 2552581"/>
              <a:gd name="connsiteY107" fmla="*/ 1567084 h 2478815"/>
              <a:gd name="connsiteX108" fmla="*/ 2199256 w 2552581"/>
              <a:gd name="connsiteY108" fmla="*/ 1530014 h 2478815"/>
              <a:gd name="connsiteX109" fmla="*/ 2100402 w 2552581"/>
              <a:gd name="connsiteY109" fmla="*/ 1412624 h 2478815"/>
              <a:gd name="connsiteX110" fmla="*/ 2050974 w 2552581"/>
              <a:gd name="connsiteY110" fmla="*/ 1214916 h 2478815"/>
              <a:gd name="connsiteX111" fmla="*/ 1970656 w 2552581"/>
              <a:gd name="connsiteY111" fmla="*/ 1221095 h 2478815"/>
              <a:gd name="connsiteX112" fmla="*/ 1822374 w 2552581"/>
              <a:gd name="connsiteY112" fmla="*/ 1184024 h 2478815"/>
              <a:gd name="connsiteX113" fmla="*/ 1834731 w 2552581"/>
              <a:gd name="connsiteY113" fmla="*/ 1233451 h 2478815"/>
              <a:gd name="connsiteX114" fmla="*/ 1958299 w 2552581"/>
              <a:gd name="connsiteY114" fmla="*/ 1264343 h 2478815"/>
              <a:gd name="connsiteX115" fmla="*/ 1958299 w 2552581"/>
              <a:gd name="connsiteY115" fmla="*/ 1326127 h 2478815"/>
              <a:gd name="connsiteX116" fmla="*/ 1877980 w 2552581"/>
              <a:gd name="connsiteY116" fmla="*/ 1437338 h 2478815"/>
              <a:gd name="connsiteX117" fmla="*/ 1754412 w 2552581"/>
              <a:gd name="connsiteY117" fmla="*/ 1474408 h 2478815"/>
              <a:gd name="connsiteX118" fmla="*/ 1749125 w 2552581"/>
              <a:gd name="connsiteY118" fmla="*/ 1476646 h 2478815"/>
              <a:gd name="connsiteX119" fmla="*/ 1742056 w 2552581"/>
              <a:gd name="connsiteY119" fmla="*/ 1474408 h 2478815"/>
              <a:gd name="connsiteX120" fmla="*/ 1599953 w 2552581"/>
              <a:gd name="connsiteY120" fmla="*/ 1443516 h 2478815"/>
              <a:gd name="connsiteX121" fmla="*/ 1587596 w 2552581"/>
              <a:gd name="connsiteY121" fmla="*/ 1400268 h 2478815"/>
              <a:gd name="connsiteX122" fmla="*/ 1562883 w 2552581"/>
              <a:gd name="connsiteY122" fmla="*/ 1418803 h 2478815"/>
              <a:gd name="connsiteX123" fmla="*/ 1519634 w 2552581"/>
              <a:gd name="connsiteY123" fmla="*/ 1400268 h 2478815"/>
              <a:gd name="connsiteX124" fmla="*/ 1451672 w 2552581"/>
              <a:gd name="connsiteY124" fmla="*/ 1301414 h 2478815"/>
              <a:gd name="connsiteX125" fmla="*/ 1470207 w 2552581"/>
              <a:gd name="connsiteY125" fmla="*/ 1350841 h 2478815"/>
              <a:gd name="connsiteX126" fmla="*/ 1513456 w 2552581"/>
              <a:gd name="connsiteY126" fmla="*/ 1424981 h 2478815"/>
              <a:gd name="connsiteX127" fmla="*/ 1624666 w 2552581"/>
              <a:gd name="connsiteY127" fmla="*/ 1548549 h 2478815"/>
              <a:gd name="connsiteX128" fmla="*/ 1810018 w 2552581"/>
              <a:gd name="connsiteY128" fmla="*/ 1530014 h 2478815"/>
              <a:gd name="connsiteX129" fmla="*/ 1772947 w 2552581"/>
              <a:gd name="connsiteY129" fmla="*/ 1628868 h 2478815"/>
              <a:gd name="connsiteX130" fmla="*/ 1624666 w 2552581"/>
              <a:gd name="connsiteY130" fmla="*/ 1869824 h 2478815"/>
              <a:gd name="connsiteX131" fmla="*/ 1649380 w 2552581"/>
              <a:gd name="connsiteY131" fmla="*/ 2067533 h 2478815"/>
              <a:gd name="connsiteX132" fmla="*/ 1581418 w 2552581"/>
              <a:gd name="connsiteY132" fmla="*/ 2129316 h 2478815"/>
              <a:gd name="connsiteX133" fmla="*/ 1581418 w 2552581"/>
              <a:gd name="connsiteY133" fmla="*/ 2283776 h 2478815"/>
              <a:gd name="connsiteX134" fmla="*/ 1501099 w 2552581"/>
              <a:gd name="connsiteY134" fmla="*/ 2401165 h 2478815"/>
              <a:gd name="connsiteX135" fmla="*/ 1445493 w 2552581"/>
              <a:gd name="connsiteY135" fmla="*/ 2469127 h 2478815"/>
              <a:gd name="connsiteX136" fmla="*/ 1253964 w 2552581"/>
              <a:gd name="connsiteY136" fmla="*/ 2469127 h 2478815"/>
              <a:gd name="connsiteX137" fmla="*/ 1204537 w 2552581"/>
              <a:gd name="connsiteY137" fmla="*/ 2382630 h 2478815"/>
              <a:gd name="connsiteX138" fmla="*/ 1173645 w 2552581"/>
              <a:gd name="connsiteY138" fmla="*/ 2234349 h 2478815"/>
              <a:gd name="connsiteX139" fmla="*/ 1130396 w 2552581"/>
              <a:gd name="connsiteY139" fmla="*/ 2123138 h 2478815"/>
              <a:gd name="connsiteX140" fmla="*/ 1130396 w 2552581"/>
              <a:gd name="connsiteY140" fmla="*/ 1931608 h 2478815"/>
              <a:gd name="connsiteX141" fmla="*/ 1148931 w 2552581"/>
              <a:gd name="connsiteY141" fmla="*/ 1857468 h 2478815"/>
              <a:gd name="connsiteX142" fmla="*/ 1130396 w 2552581"/>
              <a:gd name="connsiteY142" fmla="*/ 1795684 h 2478815"/>
              <a:gd name="connsiteX143" fmla="*/ 1062434 w 2552581"/>
              <a:gd name="connsiteY143" fmla="*/ 1814219 h 2478815"/>
              <a:gd name="connsiteX144" fmla="*/ 914153 w 2552581"/>
              <a:gd name="connsiteY144" fmla="*/ 1752435 h 2478815"/>
              <a:gd name="connsiteX145" fmla="*/ 815299 w 2552581"/>
              <a:gd name="connsiteY145" fmla="*/ 1721543 h 2478815"/>
              <a:gd name="connsiteX146" fmla="*/ 691731 w 2552581"/>
              <a:gd name="connsiteY146" fmla="*/ 1635046 h 2478815"/>
              <a:gd name="connsiteX147" fmla="*/ 685553 w 2552581"/>
              <a:gd name="connsiteY147" fmla="*/ 1554727 h 2478815"/>
              <a:gd name="connsiteX148" fmla="*/ 642304 w 2552581"/>
              <a:gd name="connsiteY148" fmla="*/ 1492943 h 2478815"/>
              <a:gd name="connsiteX149" fmla="*/ 642304 w 2552581"/>
              <a:gd name="connsiteY149" fmla="*/ 1406446 h 2478815"/>
              <a:gd name="connsiteX150" fmla="*/ 685553 w 2552581"/>
              <a:gd name="connsiteY150" fmla="*/ 1357019 h 2478815"/>
              <a:gd name="connsiteX151" fmla="*/ 722623 w 2552581"/>
              <a:gd name="connsiteY151" fmla="*/ 1245808 h 2478815"/>
              <a:gd name="connsiteX152" fmla="*/ 765872 w 2552581"/>
              <a:gd name="connsiteY152" fmla="*/ 1196381 h 2478815"/>
              <a:gd name="connsiteX153" fmla="*/ 827656 w 2552581"/>
              <a:gd name="connsiteY153" fmla="*/ 1146954 h 2478815"/>
              <a:gd name="connsiteX154" fmla="*/ 907974 w 2552581"/>
              <a:gd name="connsiteY154" fmla="*/ 1122241 h 2478815"/>
              <a:gd name="connsiteX155" fmla="*/ 938866 w 2552581"/>
              <a:gd name="connsiteY155" fmla="*/ 1072814 h 2478815"/>
              <a:gd name="connsiteX156" fmla="*/ 988293 w 2552581"/>
              <a:gd name="connsiteY156" fmla="*/ 1035743 h 2478815"/>
              <a:gd name="connsiteX157" fmla="*/ 1056256 w 2552581"/>
              <a:gd name="connsiteY157" fmla="*/ 1017208 h 2478815"/>
              <a:gd name="connsiteX158" fmla="*/ 1019185 w 2552581"/>
              <a:gd name="connsiteY158" fmla="*/ 943068 h 2478815"/>
              <a:gd name="connsiteX159" fmla="*/ 1068612 w 2552581"/>
              <a:gd name="connsiteY159" fmla="*/ 825678 h 2478815"/>
              <a:gd name="connsiteX160" fmla="*/ 1179823 w 2552581"/>
              <a:gd name="connsiteY160" fmla="*/ 856570 h 2478815"/>
              <a:gd name="connsiteX161" fmla="*/ 1186002 w 2552581"/>
              <a:gd name="connsiteY161" fmla="*/ 776251 h 2478815"/>
              <a:gd name="connsiteX162" fmla="*/ 1216893 w 2552581"/>
              <a:gd name="connsiteY162" fmla="*/ 788608 h 2478815"/>
              <a:gd name="connsiteX163" fmla="*/ 1284856 w 2552581"/>
              <a:gd name="connsiteY163" fmla="*/ 770073 h 2478815"/>
              <a:gd name="connsiteX164" fmla="*/ 1297212 w 2552581"/>
              <a:gd name="connsiteY164" fmla="*/ 683576 h 2478815"/>
              <a:gd name="connsiteX165" fmla="*/ 1340461 w 2552581"/>
              <a:gd name="connsiteY165" fmla="*/ 658862 h 2478815"/>
              <a:gd name="connsiteX166" fmla="*/ 1457850 w 2552581"/>
              <a:gd name="connsiteY166" fmla="*/ 615614 h 2478815"/>
              <a:gd name="connsiteX167" fmla="*/ 1383710 w 2552581"/>
              <a:gd name="connsiteY167" fmla="*/ 584722 h 2478815"/>
              <a:gd name="connsiteX168" fmla="*/ 1402245 w 2552581"/>
              <a:gd name="connsiteY168" fmla="*/ 510581 h 2478815"/>
              <a:gd name="connsiteX169" fmla="*/ 1445493 w 2552581"/>
              <a:gd name="connsiteY169" fmla="*/ 485868 h 2478815"/>
              <a:gd name="connsiteX170" fmla="*/ 1470207 w 2552581"/>
              <a:gd name="connsiteY170" fmla="*/ 442619 h 2478815"/>
              <a:gd name="connsiteX171" fmla="*/ 1513456 w 2552581"/>
              <a:gd name="connsiteY171" fmla="*/ 393192 h 2478815"/>
              <a:gd name="connsiteX172" fmla="*/ 1624666 w 2552581"/>
              <a:gd name="connsiteY172" fmla="*/ 424084 h 2478815"/>
              <a:gd name="connsiteX173" fmla="*/ 1637023 w 2552581"/>
              <a:gd name="connsiteY173" fmla="*/ 492046 h 2478815"/>
              <a:gd name="connsiteX174" fmla="*/ 1643202 w 2552581"/>
              <a:gd name="connsiteY174" fmla="*/ 467333 h 2478815"/>
              <a:gd name="connsiteX175" fmla="*/ 1692629 w 2552581"/>
              <a:gd name="connsiteY175" fmla="*/ 436441 h 2478815"/>
              <a:gd name="connsiteX176" fmla="*/ 1735877 w 2552581"/>
              <a:gd name="connsiteY176" fmla="*/ 362300 h 2478815"/>
              <a:gd name="connsiteX177" fmla="*/ 1742056 w 2552581"/>
              <a:gd name="connsiteY177" fmla="*/ 374657 h 2478815"/>
              <a:gd name="connsiteX178" fmla="*/ 1760591 w 2552581"/>
              <a:gd name="connsiteY178" fmla="*/ 349943 h 2478815"/>
              <a:gd name="connsiteX179" fmla="*/ 1717342 w 2552581"/>
              <a:gd name="connsiteY179" fmla="*/ 263446 h 2478815"/>
              <a:gd name="connsiteX180" fmla="*/ 1791483 w 2552581"/>
              <a:gd name="connsiteY180" fmla="*/ 269624 h 2478815"/>
              <a:gd name="connsiteX181" fmla="*/ 1834731 w 2552581"/>
              <a:gd name="connsiteY181" fmla="*/ 251089 h 2478815"/>
              <a:gd name="connsiteX182" fmla="*/ 1847088 w 2552581"/>
              <a:gd name="connsiteY182" fmla="*/ 220197 h 2478815"/>
              <a:gd name="connsiteX183" fmla="*/ 1803839 w 2552581"/>
              <a:gd name="connsiteY183" fmla="*/ 158414 h 2478815"/>
              <a:gd name="connsiteX184" fmla="*/ 1735877 w 2552581"/>
              <a:gd name="connsiteY184" fmla="*/ 78095 h 2478815"/>
              <a:gd name="connsiteX185" fmla="*/ 1239012 w 2552581"/>
              <a:gd name="connsiteY185" fmla="*/ 0 h 2478815"/>
              <a:gd name="connsiteX186" fmla="*/ 1202436 w 2552581"/>
              <a:gd name="connsiteY186" fmla="*/ 41148 h 2478815"/>
              <a:gd name="connsiteX187" fmla="*/ 1115568 w 2552581"/>
              <a:gd name="connsiteY187" fmla="*/ 59436 h 2478815"/>
              <a:gd name="connsiteX188" fmla="*/ 1069848 w 2552581"/>
              <a:gd name="connsiteY188" fmla="*/ 109728 h 2478815"/>
              <a:gd name="connsiteX189" fmla="*/ 1083564 w 2552581"/>
              <a:gd name="connsiteY189" fmla="*/ 109728 h 2478815"/>
              <a:gd name="connsiteX190" fmla="*/ 1152144 w 2552581"/>
              <a:gd name="connsiteY190" fmla="*/ 105156 h 2478815"/>
              <a:gd name="connsiteX191" fmla="*/ 1078992 w 2552581"/>
              <a:gd name="connsiteY191" fmla="*/ 141732 h 2478815"/>
              <a:gd name="connsiteX192" fmla="*/ 1120140 w 2552581"/>
              <a:gd name="connsiteY192" fmla="*/ 141732 h 2478815"/>
              <a:gd name="connsiteX193" fmla="*/ 1138428 w 2552581"/>
              <a:gd name="connsiteY193" fmla="*/ 178308 h 2478815"/>
              <a:gd name="connsiteX194" fmla="*/ 1083564 w 2552581"/>
              <a:gd name="connsiteY194" fmla="*/ 233172 h 2478815"/>
              <a:gd name="connsiteX195" fmla="*/ 1024128 w 2552581"/>
              <a:gd name="connsiteY195" fmla="*/ 278892 h 2478815"/>
              <a:gd name="connsiteX196" fmla="*/ 932688 w 2552581"/>
              <a:gd name="connsiteY196" fmla="*/ 278892 h 2478815"/>
              <a:gd name="connsiteX197" fmla="*/ 987552 w 2552581"/>
              <a:gd name="connsiteY197" fmla="*/ 246888 h 2478815"/>
              <a:gd name="connsiteX198" fmla="*/ 1065276 w 2552581"/>
              <a:gd name="connsiteY198" fmla="*/ 210312 h 2478815"/>
              <a:gd name="connsiteX199" fmla="*/ 1001268 w 2552581"/>
              <a:gd name="connsiteY199" fmla="*/ 219456 h 2478815"/>
              <a:gd name="connsiteX200" fmla="*/ 941832 w 2552581"/>
              <a:gd name="connsiteY200" fmla="*/ 201168 h 2478815"/>
              <a:gd name="connsiteX201" fmla="*/ 845820 w 2552581"/>
              <a:gd name="connsiteY201" fmla="*/ 169164 h 2478815"/>
              <a:gd name="connsiteX202" fmla="*/ 781812 w 2552581"/>
              <a:gd name="connsiteY202" fmla="*/ 210312 h 2478815"/>
              <a:gd name="connsiteX203" fmla="*/ 690372 w 2552581"/>
              <a:gd name="connsiteY203" fmla="*/ 256032 h 2478815"/>
              <a:gd name="connsiteX204" fmla="*/ 795528 w 2552581"/>
              <a:gd name="connsiteY204" fmla="*/ 260604 h 2478815"/>
              <a:gd name="connsiteX205" fmla="*/ 914400 w 2552581"/>
              <a:gd name="connsiteY205" fmla="*/ 237744 h 2478815"/>
              <a:gd name="connsiteX206" fmla="*/ 854964 w 2552581"/>
              <a:gd name="connsiteY206" fmla="*/ 292608 h 2478815"/>
              <a:gd name="connsiteX207" fmla="*/ 896112 w 2552581"/>
              <a:gd name="connsiteY207" fmla="*/ 301752 h 2478815"/>
              <a:gd name="connsiteX208" fmla="*/ 813816 w 2552581"/>
              <a:gd name="connsiteY208" fmla="*/ 352044 h 2478815"/>
              <a:gd name="connsiteX209" fmla="*/ 790956 w 2552581"/>
              <a:gd name="connsiteY209" fmla="*/ 402336 h 2478815"/>
              <a:gd name="connsiteX210" fmla="*/ 722376 w 2552581"/>
              <a:gd name="connsiteY210" fmla="*/ 425196 h 2478815"/>
              <a:gd name="connsiteX211" fmla="*/ 713232 w 2552581"/>
              <a:gd name="connsiteY211" fmla="*/ 489204 h 2478815"/>
              <a:gd name="connsiteX212" fmla="*/ 649224 w 2552581"/>
              <a:gd name="connsiteY212" fmla="*/ 443484 h 2478815"/>
              <a:gd name="connsiteX213" fmla="*/ 681228 w 2552581"/>
              <a:gd name="connsiteY213" fmla="*/ 434340 h 2478815"/>
              <a:gd name="connsiteX214" fmla="*/ 672084 w 2552581"/>
              <a:gd name="connsiteY214" fmla="*/ 393192 h 2478815"/>
              <a:gd name="connsiteX215" fmla="*/ 630936 w 2552581"/>
              <a:gd name="connsiteY215" fmla="*/ 402336 h 2478815"/>
              <a:gd name="connsiteX216" fmla="*/ 598932 w 2552581"/>
              <a:gd name="connsiteY216" fmla="*/ 457200 h 2478815"/>
              <a:gd name="connsiteX217" fmla="*/ 539496 w 2552581"/>
              <a:gd name="connsiteY217" fmla="*/ 457200 h 2478815"/>
              <a:gd name="connsiteX218" fmla="*/ 534924 w 2552581"/>
              <a:gd name="connsiteY218" fmla="*/ 406908 h 2478815"/>
              <a:gd name="connsiteX219" fmla="*/ 480060 w 2552581"/>
              <a:gd name="connsiteY219" fmla="*/ 420624 h 2478815"/>
              <a:gd name="connsiteX220" fmla="*/ 425196 w 2552581"/>
              <a:gd name="connsiteY220" fmla="*/ 411480 h 2478815"/>
              <a:gd name="connsiteX221" fmla="*/ 356616 w 2552581"/>
              <a:gd name="connsiteY221" fmla="*/ 452628 h 2478815"/>
              <a:gd name="connsiteX222" fmla="*/ 292608 w 2552581"/>
              <a:gd name="connsiteY222" fmla="*/ 484632 h 2478815"/>
              <a:gd name="connsiteX223" fmla="*/ 196596 w 2552581"/>
              <a:gd name="connsiteY223" fmla="*/ 617220 h 2478815"/>
              <a:gd name="connsiteX224" fmla="*/ 150876 w 2552581"/>
              <a:gd name="connsiteY224" fmla="*/ 749808 h 2478815"/>
              <a:gd name="connsiteX225" fmla="*/ 132588 w 2552581"/>
              <a:gd name="connsiteY225" fmla="*/ 905256 h 2478815"/>
              <a:gd name="connsiteX226" fmla="*/ 91440 w 2552581"/>
              <a:gd name="connsiteY226" fmla="*/ 969264 h 2478815"/>
              <a:gd name="connsiteX227" fmla="*/ 118872 w 2552581"/>
              <a:gd name="connsiteY227" fmla="*/ 836676 h 2478815"/>
              <a:gd name="connsiteX228" fmla="*/ 141732 w 2552581"/>
              <a:gd name="connsiteY228" fmla="*/ 694944 h 2478815"/>
              <a:gd name="connsiteX229" fmla="*/ 269748 w 2552581"/>
              <a:gd name="connsiteY229" fmla="*/ 484632 h 2478815"/>
              <a:gd name="connsiteX230" fmla="*/ 466344 w 2552581"/>
              <a:gd name="connsiteY230" fmla="*/ 288036 h 2478815"/>
              <a:gd name="connsiteX231" fmla="*/ 603504 w 2552581"/>
              <a:gd name="connsiteY231" fmla="*/ 187452 h 2478815"/>
              <a:gd name="connsiteX232" fmla="*/ 790956 w 2552581"/>
              <a:gd name="connsiteY232" fmla="*/ 91440 h 2478815"/>
              <a:gd name="connsiteX233" fmla="*/ 987552 w 2552581"/>
              <a:gd name="connsiteY233" fmla="*/ 32004 h 2478815"/>
              <a:gd name="connsiteX234" fmla="*/ 1147572 w 2552581"/>
              <a:gd name="connsiteY234" fmla="*/ 4572 h 2478815"/>
              <a:gd name="connsiteX235" fmla="*/ 1239012 w 2552581"/>
              <a:gd name="connsiteY235" fmla="*/ 0 h 2478815"/>
              <a:gd name="connsiteX0" fmla="*/ 73152 w 2552581"/>
              <a:gd name="connsiteY0" fmla="*/ 864108 h 2478815"/>
              <a:gd name="connsiteX1" fmla="*/ 54864 w 2552581"/>
              <a:gd name="connsiteY1" fmla="*/ 978408 h 2478815"/>
              <a:gd name="connsiteX2" fmla="*/ 77724 w 2552581"/>
              <a:gd name="connsiteY2" fmla="*/ 1019556 h 2478815"/>
              <a:gd name="connsiteX3" fmla="*/ 59436 w 2552581"/>
              <a:gd name="connsiteY3" fmla="*/ 1152144 h 2478815"/>
              <a:gd name="connsiteX4" fmla="*/ 96012 w 2552581"/>
              <a:gd name="connsiteY4" fmla="*/ 1252728 h 2478815"/>
              <a:gd name="connsiteX5" fmla="*/ 86868 w 2552581"/>
              <a:gd name="connsiteY5" fmla="*/ 1367028 h 2478815"/>
              <a:gd name="connsiteX6" fmla="*/ 118872 w 2552581"/>
              <a:gd name="connsiteY6" fmla="*/ 1449324 h 2478815"/>
              <a:gd name="connsiteX7" fmla="*/ 118872 w 2552581"/>
              <a:gd name="connsiteY7" fmla="*/ 1490472 h 2478815"/>
              <a:gd name="connsiteX8" fmla="*/ 187452 w 2552581"/>
              <a:gd name="connsiteY8" fmla="*/ 1549908 h 2478815"/>
              <a:gd name="connsiteX9" fmla="*/ 256032 w 2552581"/>
              <a:gd name="connsiteY9" fmla="*/ 1650492 h 2478815"/>
              <a:gd name="connsiteX10" fmla="*/ 265176 w 2552581"/>
              <a:gd name="connsiteY10" fmla="*/ 1760220 h 2478815"/>
              <a:gd name="connsiteX11" fmla="*/ 219456 w 2552581"/>
              <a:gd name="connsiteY11" fmla="*/ 1801368 h 2478815"/>
              <a:gd name="connsiteX12" fmla="*/ 233172 w 2552581"/>
              <a:gd name="connsiteY12" fmla="*/ 1906524 h 2478815"/>
              <a:gd name="connsiteX13" fmla="*/ 205740 w 2552581"/>
              <a:gd name="connsiteY13" fmla="*/ 1965960 h 2478815"/>
              <a:gd name="connsiteX14" fmla="*/ 155448 w 2552581"/>
              <a:gd name="connsiteY14" fmla="*/ 1906524 h 2478815"/>
              <a:gd name="connsiteX15" fmla="*/ 59436 w 2552581"/>
              <a:gd name="connsiteY15" fmla="*/ 1691640 h 2478815"/>
              <a:gd name="connsiteX16" fmla="*/ 0 w 2552581"/>
              <a:gd name="connsiteY16" fmla="*/ 1417320 h 2478815"/>
              <a:gd name="connsiteX17" fmla="*/ 4572 w 2552581"/>
              <a:gd name="connsiteY17" fmla="*/ 1133856 h 2478815"/>
              <a:gd name="connsiteX18" fmla="*/ 73152 w 2552581"/>
              <a:gd name="connsiteY18" fmla="*/ 864108 h 2478815"/>
              <a:gd name="connsiteX19" fmla="*/ 1371353 w 2552581"/>
              <a:gd name="connsiteY19" fmla="*/ 862749 h 2478815"/>
              <a:gd name="connsiteX20" fmla="*/ 1309569 w 2552581"/>
              <a:gd name="connsiteY20" fmla="*/ 893641 h 2478815"/>
              <a:gd name="connsiteX21" fmla="*/ 1253964 w 2552581"/>
              <a:gd name="connsiteY21" fmla="*/ 918354 h 2478815"/>
              <a:gd name="connsiteX22" fmla="*/ 1198358 w 2552581"/>
              <a:gd name="connsiteY22" fmla="*/ 955424 h 2478815"/>
              <a:gd name="connsiteX23" fmla="*/ 1179823 w 2552581"/>
              <a:gd name="connsiteY23" fmla="*/ 992495 h 2478815"/>
              <a:gd name="connsiteX24" fmla="*/ 1142753 w 2552581"/>
              <a:gd name="connsiteY24" fmla="*/ 1011030 h 2478815"/>
              <a:gd name="connsiteX25" fmla="*/ 1074791 w 2552581"/>
              <a:gd name="connsiteY25" fmla="*/ 998673 h 2478815"/>
              <a:gd name="connsiteX26" fmla="*/ 1142753 w 2552581"/>
              <a:gd name="connsiteY26" fmla="*/ 1041922 h 2478815"/>
              <a:gd name="connsiteX27" fmla="*/ 1216893 w 2552581"/>
              <a:gd name="connsiteY27" fmla="*/ 1017208 h 2478815"/>
              <a:gd name="connsiteX28" fmla="*/ 1328104 w 2552581"/>
              <a:gd name="connsiteY28" fmla="*/ 1041922 h 2478815"/>
              <a:gd name="connsiteX29" fmla="*/ 1358996 w 2552581"/>
              <a:gd name="connsiteY29" fmla="*/ 1048100 h 2478815"/>
              <a:gd name="connsiteX30" fmla="*/ 1371353 w 2552581"/>
              <a:gd name="connsiteY30" fmla="*/ 1072814 h 2478815"/>
              <a:gd name="connsiteX31" fmla="*/ 1426958 w 2552581"/>
              <a:gd name="connsiteY31" fmla="*/ 1011030 h 2478815"/>
              <a:gd name="connsiteX32" fmla="*/ 1457850 w 2552581"/>
              <a:gd name="connsiteY32" fmla="*/ 1023387 h 2478815"/>
              <a:gd name="connsiteX33" fmla="*/ 1402245 w 2552581"/>
              <a:gd name="connsiteY33" fmla="*/ 936889 h 2478815"/>
              <a:gd name="connsiteX34" fmla="*/ 1371353 w 2552581"/>
              <a:gd name="connsiteY34" fmla="*/ 862749 h 2478815"/>
              <a:gd name="connsiteX35" fmla="*/ 1797661 w 2552581"/>
              <a:gd name="connsiteY35" fmla="*/ 844214 h 2478815"/>
              <a:gd name="connsiteX36" fmla="*/ 1785304 w 2552581"/>
              <a:gd name="connsiteY36" fmla="*/ 912176 h 2478815"/>
              <a:gd name="connsiteX37" fmla="*/ 1748234 w 2552581"/>
              <a:gd name="connsiteY37" fmla="*/ 912176 h 2478815"/>
              <a:gd name="connsiteX38" fmla="*/ 1704985 w 2552581"/>
              <a:gd name="connsiteY38" fmla="*/ 868927 h 2478815"/>
              <a:gd name="connsiteX39" fmla="*/ 1661737 w 2552581"/>
              <a:gd name="connsiteY39" fmla="*/ 930711 h 2478815"/>
              <a:gd name="connsiteX40" fmla="*/ 1692629 w 2552581"/>
              <a:gd name="connsiteY40" fmla="*/ 986316 h 2478815"/>
              <a:gd name="connsiteX41" fmla="*/ 1766769 w 2552581"/>
              <a:gd name="connsiteY41" fmla="*/ 955424 h 2478815"/>
              <a:gd name="connsiteX42" fmla="*/ 1803839 w 2552581"/>
              <a:gd name="connsiteY42" fmla="*/ 918354 h 2478815"/>
              <a:gd name="connsiteX43" fmla="*/ 1810018 w 2552581"/>
              <a:gd name="connsiteY43" fmla="*/ 875106 h 2478815"/>
              <a:gd name="connsiteX44" fmla="*/ 1797661 w 2552581"/>
              <a:gd name="connsiteY44" fmla="*/ 844214 h 2478815"/>
              <a:gd name="connsiteX45" fmla="*/ 1291034 w 2552581"/>
              <a:gd name="connsiteY45" fmla="*/ 535295 h 2478815"/>
              <a:gd name="connsiteX46" fmla="*/ 1303391 w 2552581"/>
              <a:gd name="connsiteY46" fmla="*/ 640327 h 2478815"/>
              <a:gd name="connsiteX47" fmla="*/ 1247785 w 2552581"/>
              <a:gd name="connsiteY47" fmla="*/ 634149 h 2478815"/>
              <a:gd name="connsiteX48" fmla="*/ 1155110 w 2552581"/>
              <a:gd name="connsiteY48" fmla="*/ 671219 h 2478815"/>
              <a:gd name="connsiteX49" fmla="*/ 1192180 w 2552581"/>
              <a:gd name="connsiteY49" fmla="*/ 609435 h 2478815"/>
              <a:gd name="connsiteX50" fmla="*/ 1241607 w 2552581"/>
              <a:gd name="connsiteY50" fmla="*/ 609435 h 2478815"/>
              <a:gd name="connsiteX51" fmla="*/ 1291034 w 2552581"/>
              <a:gd name="connsiteY51" fmla="*/ 535295 h 2478815"/>
              <a:gd name="connsiteX52" fmla="*/ 1538169 w 2552581"/>
              <a:gd name="connsiteY52" fmla="*/ 473511 h 2478815"/>
              <a:gd name="connsiteX53" fmla="*/ 1507277 w 2552581"/>
              <a:gd name="connsiteY53" fmla="*/ 529116 h 2478815"/>
              <a:gd name="connsiteX54" fmla="*/ 1507277 w 2552581"/>
              <a:gd name="connsiteY54" fmla="*/ 560008 h 2478815"/>
              <a:gd name="connsiteX55" fmla="*/ 1507277 w 2552581"/>
              <a:gd name="connsiteY55" fmla="*/ 597078 h 2478815"/>
              <a:gd name="connsiteX56" fmla="*/ 1488742 w 2552581"/>
              <a:gd name="connsiteY56" fmla="*/ 652684 h 2478815"/>
              <a:gd name="connsiteX57" fmla="*/ 1448577 w 2552581"/>
              <a:gd name="connsiteY57" fmla="*/ 658972 h 2478815"/>
              <a:gd name="connsiteX58" fmla="*/ 1426958 w 2552581"/>
              <a:gd name="connsiteY58" fmla="*/ 652684 h 2478815"/>
              <a:gd name="connsiteX59" fmla="*/ 1445493 w 2552581"/>
              <a:gd name="connsiteY59" fmla="*/ 658862 h 2478815"/>
              <a:gd name="connsiteX60" fmla="*/ 1448577 w 2552581"/>
              <a:gd name="connsiteY60" fmla="*/ 658972 h 2478815"/>
              <a:gd name="connsiteX61" fmla="*/ 1525812 w 2552581"/>
              <a:gd name="connsiteY61" fmla="*/ 677397 h 2478815"/>
              <a:gd name="connsiteX62" fmla="*/ 1544347 w 2552581"/>
              <a:gd name="connsiteY62" fmla="*/ 646506 h 2478815"/>
              <a:gd name="connsiteX63" fmla="*/ 1525812 w 2552581"/>
              <a:gd name="connsiteY63" fmla="*/ 578543 h 2478815"/>
              <a:gd name="connsiteX64" fmla="*/ 1519634 w 2552581"/>
              <a:gd name="connsiteY64" fmla="*/ 522938 h 2478815"/>
              <a:gd name="connsiteX65" fmla="*/ 1538169 w 2552581"/>
              <a:gd name="connsiteY65" fmla="*/ 473511 h 2478815"/>
              <a:gd name="connsiteX66" fmla="*/ 1238119 w 2552581"/>
              <a:gd name="connsiteY66" fmla="*/ 402015 h 2478815"/>
              <a:gd name="connsiteX67" fmla="*/ 1284732 w 2552581"/>
              <a:gd name="connsiteY67" fmla="*/ 416052 h 2478815"/>
              <a:gd name="connsiteX68" fmla="*/ 1243584 w 2552581"/>
              <a:gd name="connsiteY68" fmla="*/ 452628 h 2478815"/>
              <a:gd name="connsiteX69" fmla="*/ 1175004 w 2552581"/>
              <a:gd name="connsiteY69" fmla="*/ 434340 h 2478815"/>
              <a:gd name="connsiteX70" fmla="*/ 1220724 w 2552581"/>
              <a:gd name="connsiteY70" fmla="*/ 402336 h 2478815"/>
              <a:gd name="connsiteX71" fmla="*/ 1238119 w 2552581"/>
              <a:gd name="connsiteY71" fmla="*/ 402015 h 2478815"/>
              <a:gd name="connsiteX72" fmla="*/ 1257300 w 2552581"/>
              <a:gd name="connsiteY72" fmla="*/ 155448 h 2478815"/>
              <a:gd name="connsiteX73" fmla="*/ 1335024 w 2552581"/>
              <a:gd name="connsiteY73" fmla="*/ 192024 h 2478815"/>
              <a:gd name="connsiteX74" fmla="*/ 1357884 w 2552581"/>
              <a:gd name="connsiteY74" fmla="*/ 214884 h 2478815"/>
              <a:gd name="connsiteX75" fmla="*/ 1417320 w 2552581"/>
              <a:gd name="connsiteY75" fmla="*/ 228600 h 2478815"/>
              <a:gd name="connsiteX76" fmla="*/ 1344168 w 2552581"/>
              <a:gd name="connsiteY76" fmla="*/ 288036 h 2478815"/>
              <a:gd name="connsiteX77" fmla="*/ 1321308 w 2552581"/>
              <a:gd name="connsiteY77" fmla="*/ 320040 h 2478815"/>
              <a:gd name="connsiteX78" fmla="*/ 1243584 w 2552581"/>
              <a:gd name="connsiteY78" fmla="*/ 356616 h 2478815"/>
              <a:gd name="connsiteX79" fmla="*/ 1170432 w 2552581"/>
              <a:gd name="connsiteY79" fmla="*/ 356616 h 2478815"/>
              <a:gd name="connsiteX80" fmla="*/ 1019556 w 2552581"/>
              <a:gd name="connsiteY80" fmla="*/ 397764 h 2478815"/>
              <a:gd name="connsiteX81" fmla="*/ 996696 w 2552581"/>
              <a:gd name="connsiteY81" fmla="*/ 397764 h 2478815"/>
              <a:gd name="connsiteX82" fmla="*/ 1028700 w 2552581"/>
              <a:gd name="connsiteY82" fmla="*/ 338328 h 2478815"/>
              <a:gd name="connsiteX83" fmla="*/ 1133856 w 2552581"/>
              <a:gd name="connsiteY83" fmla="*/ 292608 h 2478815"/>
              <a:gd name="connsiteX84" fmla="*/ 1202436 w 2552581"/>
              <a:gd name="connsiteY84" fmla="*/ 260604 h 2478815"/>
              <a:gd name="connsiteX85" fmla="*/ 1216152 w 2552581"/>
              <a:gd name="connsiteY85" fmla="*/ 214884 h 2478815"/>
              <a:gd name="connsiteX86" fmla="*/ 1170432 w 2552581"/>
              <a:gd name="connsiteY86" fmla="*/ 164592 h 2478815"/>
              <a:gd name="connsiteX87" fmla="*/ 1234440 w 2552581"/>
              <a:gd name="connsiteY87" fmla="*/ 169164 h 2478815"/>
              <a:gd name="connsiteX88" fmla="*/ 1257300 w 2552581"/>
              <a:gd name="connsiteY88" fmla="*/ 155448 h 2478815"/>
              <a:gd name="connsiteX89" fmla="*/ 1735877 w 2552581"/>
              <a:gd name="connsiteY89" fmla="*/ 78095 h 2478815"/>
              <a:gd name="connsiteX90" fmla="*/ 1861153 w 2552581"/>
              <a:gd name="connsiteY90" fmla="*/ 133005 h 2478815"/>
              <a:gd name="connsiteX91" fmla="*/ 2083913 w 2552581"/>
              <a:gd name="connsiteY91" fmla="*/ 281286 h 2478815"/>
              <a:gd name="connsiteX92" fmla="*/ 2273396 w 2552581"/>
              <a:gd name="connsiteY92" fmla="*/ 485868 h 2478815"/>
              <a:gd name="connsiteX93" fmla="*/ 2458747 w 2552581"/>
              <a:gd name="connsiteY93" fmla="*/ 807143 h 2478815"/>
              <a:gd name="connsiteX94" fmla="*/ 2539066 w 2552581"/>
              <a:gd name="connsiteY94" fmla="*/ 1171668 h 2478815"/>
              <a:gd name="connsiteX95" fmla="*/ 2551423 w 2552581"/>
              <a:gd name="connsiteY95" fmla="*/ 1499122 h 2478815"/>
              <a:gd name="connsiteX96" fmla="*/ 2526710 w 2552581"/>
              <a:gd name="connsiteY96" fmla="*/ 1703008 h 2478815"/>
              <a:gd name="connsiteX97" fmla="*/ 2489639 w 2552581"/>
              <a:gd name="connsiteY97" fmla="*/ 1876003 h 2478815"/>
              <a:gd name="connsiteX98" fmla="*/ 2477669 w 2552581"/>
              <a:gd name="connsiteY98" fmla="*/ 1885270 h 2478815"/>
              <a:gd name="connsiteX99" fmla="*/ 2464926 w 2552581"/>
              <a:gd name="connsiteY99" fmla="*/ 1869824 h 2478815"/>
              <a:gd name="connsiteX100" fmla="*/ 2415499 w 2552581"/>
              <a:gd name="connsiteY100" fmla="*/ 1715365 h 2478815"/>
              <a:gd name="connsiteX101" fmla="*/ 2434034 w 2552581"/>
              <a:gd name="connsiteY101" fmla="*/ 1567084 h 2478815"/>
              <a:gd name="connsiteX102" fmla="*/ 2452569 w 2552581"/>
              <a:gd name="connsiteY102" fmla="*/ 1412624 h 2478815"/>
              <a:gd name="connsiteX103" fmla="*/ 2384607 w 2552581"/>
              <a:gd name="connsiteY103" fmla="*/ 1313770 h 2478815"/>
              <a:gd name="connsiteX104" fmla="*/ 2316645 w 2552581"/>
              <a:gd name="connsiteY104" fmla="*/ 1344662 h 2478815"/>
              <a:gd name="connsiteX105" fmla="*/ 2285753 w 2552581"/>
              <a:gd name="connsiteY105" fmla="*/ 1455873 h 2478815"/>
              <a:gd name="connsiteX106" fmla="*/ 2304288 w 2552581"/>
              <a:gd name="connsiteY106" fmla="*/ 1530014 h 2478815"/>
              <a:gd name="connsiteX107" fmla="*/ 2230147 w 2552581"/>
              <a:gd name="connsiteY107" fmla="*/ 1567084 h 2478815"/>
              <a:gd name="connsiteX108" fmla="*/ 2199256 w 2552581"/>
              <a:gd name="connsiteY108" fmla="*/ 1530014 h 2478815"/>
              <a:gd name="connsiteX109" fmla="*/ 2100402 w 2552581"/>
              <a:gd name="connsiteY109" fmla="*/ 1412624 h 2478815"/>
              <a:gd name="connsiteX110" fmla="*/ 2050974 w 2552581"/>
              <a:gd name="connsiteY110" fmla="*/ 1214916 h 2478815"/>
              <a:gd name="connsiteX111" fmla="*/ 1970656 w 2552581"/>
              <a:gd name="connsiteY111" fmla="*/ 1221095 h 2478815"/>
              <a:gd name="connsiteX112" fmla="*/ 1822374 w 2552581"/>
              <a:gd name="connsiteY112" fmla="*/ 1184024 h 2478815"/>
              <a:gd name="connsiteX113" fmla="*/ 1834731 w 2552581"/>
              <a:gd name="connsiteY113" fmla="*/ 1233451 h 2478815"/>
              <a:gd name="connsiteX114" fmla="*/ 1958299 w 2552581"/>
              <a:gd name="connsiteY114" fmla="*/ 1264343 h 2478815"/>
              <a:gd name="connsiteX115" fmla="*/ 1958299 w 2552581"/>
              <a:gd name="connsiteY115" fmla="*/ 1326127 h 2478815"/>
              <a:gd name="connsiteX116" fmla="*/ 1877980 w 2552581"/>
              <a:gd name="connsiteY116" fmla="*/ 1437338 h 2478815"/>
              <a:gd name="connsiteX117" fmla="*/ 1754412 w 2552581"/>
              <a:gd name="connsiteY117" fmla="*/ 1474408 h 2478815"/>
              <a:gd name="connsiteX118" fmla="*/ 1749125 w 2552581"/>
              <a:gd name="connsiteY118" fmla="*/ 1476646 h 2478815"/>
              <a:gd name="connsiteX119" fmla="*/ 1742056 w 2552581"/>
              <a:gd name="connsiteY119" fmla="*/ 1474408 h 2478815"/>
              <a:gd name="connsiteX120" fmla="*/ 1599953 w 2552581"/>
              <a:gd name="connsiteY120" fmla="*/ 1443516 h 2478815"/>
              <a:gd name="connsiteX121" fmla="*/ 1587596 w 2552581"/>
              <a:gd name="connsiteY121" fmla="*/ 1400268 h 2478815"/>
              <a:gd name="connsiteX122" fmla="*/ 1562883 w 2552581"/>
              <a:gd name="connsiteY122" fmla="*/ 1418803 h 2478815"/>
              <a:gd name="connsiteX123" fmla="*/ 1519634 w 2552581"/>
              <a:gd name="connsiteY123" fmla="*/ 1400268 h 2478815"/>
              <a:gd name="connsiteX124" fmla="*/ 1451672 w 2552581"/>
              <a:gd name="connsiteY124" fmla="*/ 1301414 h 2478815"/>
              <a:gd name="connsiteX125" fmla="*/ 1470207 w 2552581"/>
              <a:gd name="connsiteY125" fmla="*/ 1350841 h 2478815"/>
              <a:gd name="connsiteX126" fmla="*/ 1513456 w 2552581"/>
              <a:gd name="connsiteY126" fmla="*/ 1424981 h 2478815"/>
              <a:gd name="connsiteX127" fmla="*/ 1624666 w 2552581"/>
              <a:gd name="connsiteY127" fmla="*/ 1548549 h 2478815"/>
              <a:gd name="connsiteX128" fmla="*/ 1810018 w 2552581"/>
              <a:gd name="connsiteY128" fmla="*/ 1530014 h 2478815"/>
              <a:gd name="connsiteX129" fmla="*/ 1772947 w 2552581"/>
              <a:gd name="connsiteY129" fmla="*/ 1628868 h 2478815"/>
              <a:gd name="connsiteX130" fmla="*/ 1624666 w 2552581"/>
              <a:gd name="connsiteY130" fmla="*/ 1869824 h 2478815"/>
              <a:gd name="connsiteX131" fmla="*/ 1649380 w 2552581"/>
              <a:gd name="connsiteY131" fmla="*/ 2067533 h 2478815"/>
              <a:gd name="connsiteX132" fmla="*/ 1581418 w 2552581"/>
              <a:gd name="connsiteY132" fmla="*/ 2129316 h 2478815"/>
              <a:gd name="connsiteX133" fmla="*/ 1581418 w 2552581"/>
              <a:gd name="connsiteY133" fmla="*/ 2283776 h 2478815"/>
              <a:gd name="connsiteX134" fmla="*/ 1501099 w 2552581"/>
              <a:gd name="connsiteY134" fmla="*/ 2401165 h 2478815"/>
              <a:gd name="connsiteX135" fmla="*/ 1445493 w 2552581"/>
              <a:gd name="connsiteY135" fmla="*/ 2469127 h 2478815"/>
              <a:gd name="connsiteX136" fmla="*/ 1253964 w 2552581"/>
              <a:gd name="connsiteY136" fmla="*/ 2469127 h 2478815"/>
              <a:gd name="connsiteX137" fmla="*/ 1204537 w 2552581"/>
              <a:gd name="connsiteY137" fmla="*/ 2382630 h 2478815"/>
              <a:gd name="connsiteX138" fmla="*/ 1173645 w 2552581"/>
              <a:gd name="connsiteY138" fmla="*/ 2234349 h 2478815"/>
              <a:gd name="connsiteX139" fmla="*/ 1130396 w 2552581"/>
              <a:gd name="connsiteY139" fmla="*/ 2123138 h 2478815"/>
              <a:gd name="connsiteX140" fmla="*/ 1130396 w 2552581"/>
              <a:gd name="connsiteY140" fmla="*/ 1931608 h 2478815"/>
              <a:gd name="connsiteX141" fmla="*/ 1148931 w 2552581"/>
              <a:gd name="connsiteY141" fmla="*/ 1857468 h 2478815"/>
              <a:gd name="connsiteX142" fmla="*/ 1130396 w 2552581"/>
              <a:gd name="connsiteY142" fmla="*/ 1795684 h 2478815"/>
              <a:gd name="connsiteX143" fmla="*/ 1062434 w 2552581"/>
              <a:gd name="connsiteY143" fmla="*/ 1814219 h 2478815"/>
              <a:gd name="connsiteX144" fmla="*/ 914153 w 2552581"/>
              <a:gd name="connsiteY144" fmla="*/ 1752435 h 2478815"/>
              <a:gd name="connsiteX145" fmla="*/ 815299 w 2552581"/>
              <a:gd name="connsiteY145" fmla="*/ 1721543 h 2478815"/>
              <a:gd name="connsiteX146" fmla="*/ 691731 w 2552581"/>
              <a:gd name="connsiteY146" fmla="*/ 1635046 h 2478815"/>
              <a:gd name="connsiteX147" fmla="*/ 685553 w 2552581"/>
              <a:gd name="connsiteY147" fmla="*/ 1554727 h 2478815"/>
              <a:gd name="connsiteX148" fmla="*/ 642304 w 2552581"/>
              <a:gd name="connsiteY148" fmla="*/ 1492943 h 2478815"/>
              <a:gd name="connsiteX149" fmla="*/ 642304 w 2552581"/>
              <a:gd name="connsiteY149" fmla="*/ 1406446 h 2478815"/>
              <a:gd name="connsiteX150" fmla="*/ 685553 w 2552581"/>
              <a:gd name="connsiteY150" fmla="*/ 1357019 h 2478815"/>
              <a:gd name="connsiteX151" fmla="*/ 722623 w 2552581"/>
              <a:gd name="connsiteY151" fmla="*/ 1245808 h 2478815"/>
              <a:gd name="connsiteX152" fmla="*/ 765872 w 2552581"/>
              <a:gd name="connsiteY152" fmla="*/ 1196381 h 2478815"/>
              <a:gd name="connsiteX153" fmla="*/ 827656 w 2552581"/>
              <a:gd name="connsiteY153" fmla="*/ 1146954 h 2478815"/>
              <a:gd name="connsiteX154" fmla="*/ 907974 w 2552581"/>
              <a:gd name="connsiteY154" fmla="*/ 1122241 h 2478815"/>
              <a:gd name="connsiteX155" fmla="*/ 938866 w 2552581"/>
              <a:gd name="connsiteY155" fmla="*/ 1072814 h 2478815"/>
              <a:gd name="connsiteX156" fmla="*/ 988293 w 2552581"/>
              <a:gd name="connsiteY156" fmla="*/ 1035743 h 2478815"/>
              <a:gd name="connsiteX157" fmla="*/ 1056256 w 2552581"/>
              <a:gd name="connsiteY157" fmla="*/ 1017208 h 2478815"/>
              <a:gd name="connsiteX158" fmla="*/ 1019185 w 2552581"/>
              <a:gd name="connsiteY158" fmla="*/ 943068 h 2478815"/>
              <a:gd name="connsiteX159" fmla="*/ 1068612 w 2552581"/>
              <a:gd name="connsiteY159" fmla="*/ 825678 h 2478815"/>
              <a:gd name="connsiteX160" fmla="*/ 1179823 w 2552581"/>
              <a:gd name="connsiteY160" fmla="*/ 856570 h 2478815"/>
              <a:gd name="connsiteX161" fmla="*/ 1186002 w 2552581"/>
              <a:gd name="connsiteY161" fmla="*/ 776251 h 2478815"/>
              <a:gd name="connsiteX162" fmla="*/ 1216893 w 2552581"/>
              <a:gd name="connsiteY162" fmla="*/ 788608 h 2478815"/>
              <a:gd name="connsiteX163" fmla="*/ 1284856 w 2552581"/>
              <a:gd name="connsiteY163" fmla="*/ 770073 h 2478815"/>
              <a:gd name="connsiteX164" fmla="*/ 1297212 w 2552581"/>
              <a:gd name="connsiteY164" fmla="*/ 683576 h 2478815"/>
              <a:gd name="connsiteX165" fmla="*/ 1340461 w 2552581"/>
              <a:gd name="connsiteY165" fmla="*/ 658862 h 2478815"/>
              <a:gd name="connsiteX166" fmla="*/ 1457850 w 2552581"/>
              <a:gd name="connsiteY166" fmla="*/ 615614 h 2478815"/>
              <a:gd name="connsiteX167" fmla="*/ 1383710 w 2552581"/>
              <a:gd name="connsiteY167" fmla="*/ 584722 h 2478815"/>
              <a:gd name="connsiteX168" fmla="*/ 1402245 w 2552581"/>
              <a:gd name="connsiteY168" fmla="*/ 510581 h 2478815"/>
              <a:gd name="connsiteX169" fmla="*/ 1445493 w 2552581"/>
              <a:gd name="connsiteY169" fmla="*/ 485868 h 2478815"/>
              <a:gd name="connsiteX170" fmla="*/ 1470207 w 2552581"/>
              <a:gd name="connsiteY170" fmla="*/ 442619 h 2478815"/>
              <a:gd name="connsiteX171" fmla="*/ 1513456 w 2552581"/>
              <a:gd name="connsiteY171" fmla="*/ 393192 h 2478815"/>
              <a:gd name="connsiteX172" fmla="*/ 1624666 w 2552581"/>
              <a:gd name="connsiteY172" fmla="*/ 424084 h 2478815"/>
              <a:gd name="connsiteX173" fmla="*/ 1637023 w 2552581"/>
              <a:gd name="connsiteY173" fmla="*/ 492046 h 2478815"/>
              <a:gd name="connsiteX174" fmla="*/ 1643202 w 2552581"/>
              <a:gd name="connsiteY174" fmla="*/ 467333 h 2478815"/>
              <a:gd name="connsiteX175" fmla="*/ 1692629 w 2552581"/>
              <a:gd name="connsiteY175" fmla="*/ 436441 h 2478815"/>
              <a:gd name="connsiteX176" fmla="*/ 1735877 w 2552581"/>
              <a:gd name="connsiteY176" fmla="*/ 362300 h 2478815"/>
              <a:gd name="connsiteX177" fmla="*/ 1742056 w 2552581"/>
              <a:gd name="connsiteY177" fmla="*/ 374657 h 2478815"/>
              <a:gd name="connsiteX178" fmla="*/ 1760591 w 2552581"/>
              <a:gd name="connsiteY178" fmla="*/ 349943 h 2478815"/>
              <a:gd name="connsiteX179" fmla="*/ 1717342 w 2552581"/>
              <a:gd name="connsiteY179" fmla="*/ 263446 h 2478815"/>
              <a:gd name="connsiteX180" fmla="*/ 1791483 w 2552581"/>
              <a:gd name="connsiteY180" fmla="*/ 269624 h 2478815"/>
              <a:gd name="connsiteX181" fmla="*/ 1834731 w 2552581"/>
              <a:gd name="connsiteY181" fmla="*/ 251089 h 2478815"/>
              <a:gd name="connsiteX182" fmla="*/ 1847088 w 2552581"/>
              <a:gd name="connsiteY182" fmla="*/ 220197 h 2478815"/>
              <a:gd name="connsiteX183" fmla="*/ 1803839 w 2552581"/>
              <a:gd name="connsiteY183" fmla="*/ 158414 h 2478815"/>
              <a:gd name="connsiteX184" fmla="*/ 1735877 w 2552581"/>
              <a:gd name="connsiteY184" fmla="*/ 78095 h 2478815"/>
              <a:gd name="connsiteX185" fmla="*/ 1239012 w 2552581"/>
              <a:gd name="connsiteY185" fmla="*/ 0 h 2478815"/>
              <a:gd name="connsiteX186" fmla="*/ 1202436 w 2552581"/>
              <a:gd name="connsiteY186" fmla="*/ 41148 h 2478815"/>
              <a:gd name="connsiteX187" fmla="*/ 1115568 w 2552581"/>
              <a:gd name="connsiteY187" fmla="*/ 59436 h 2478815"/>
              <a:gd name="connsiteX188" fmla="*/ 1069848 w 2552581"/>
              <a:gd name="connsiteY188" fmla="*/ 109728 h 2478815"/>
              <a:gd name="connsiteX189" fmla="*/ 1083564 w 2552581"/>
              <a:gd name="connsiteY189" fmla="*/ 109728 h 2478815"/>
              <a:gd name="connsiteX190" fmla="*/ 1152144 w 2552581"/>
              <a:gd name="connsiteY190" fmla="*/ 105156 h 2478815"/>
              <a:gd name="connsiteX191" fmla="*/ 1078992 w 2552581"/>
              <a:gd name="connsiteY191" fmla="*/ 141732 h 2478815"/>
              <a:gd name="connsiteX192" fmla="*/ 1120140 w 2552581"/>
              <a:gd name="connsiteY192" fmla="*/ 141732 h 2478815"/>
              <a:gd name="connsiteX193" fmla="*/ 1138428 w 2552581"/>
              <a:gd name="connsiteY193" fmla="*/ 178308 h 2478815"/>
              <a:gd name="connsiteX194" fmla="*/ 1083564 w 2552581"/>
              <a:gd name="connsiteY194" fmla="*/ 233172 h 2478815"/>
              <a:gd name="connsiteX195" fmla="*/ 1024128 w 2552581"/>
              <a:gd name="connsiteY195" fmla="*/ 278892 h 2478815"/>
              <a:gd name="connsiteX196" fmla="*/ 932688 w 2552581"/>
              <a:gd name="connsiteY196" fmla="*/ 278892 h 2478815"/>
              <a:gd name="connsiteX197" fmla="*/ 987552 w 2552581"/>
              <a:gd name="connsiteY197" fmla="*/ 246888 h 2478815"/>
              <a:gd name="connsiteX198" fmla="*/ 1065276 w 2552581"/>
              <a:gd name="connsiteY198" fmla="*/ 210312 h 2478815"/>
              <a:gd name="connsiteX199" fmla="*/ 1001268 w 2552581"/>
              <a:gd name="connsiteY199" fmla="*/ 219456 h 2478815"/>
              <a:gd name="connsiteX200" fmla="*/ 941832 w 2552581"/>
              <a:gd name="connsiteY200" fmla="*/ 201168 h 2478815"/>
              <a:gd name="connsiteX201" fmla="*/ 845820 w 2552581"/>
              <a:gd name="connsiteY201" fmla="*/ 169164 h 2478815"/>
              <a:gd name="connsiteX202" fmla="*/ 781812 w 2552581"/>
              <a:gd name="connsiteY202" fmla="*/ 210312 h 2478815"/>
              <a:gd name="connsiteX203" fmla="*/ 690372 w 2552581"/>
              <a:gd name="connsiteY203" fmla="*/ 256032 h 2478815"/>
              <a:gd name="connsiteX204" fmla="*/ 795528 w 2552581"/>
              <a:gd name="connsiteY204" fmla="*/ 260604 h 2478815"/>
              <a:gd name="connsiteX205" fmla="*/ 914400 w 2552581"/>
              <a:gd name="connsiteY205" fmla="*/ 237744 h 2478815"/>
              <a:gd name="connsiteX206" fmla="*/ 854964 w 2552581"/>
              <a:gd name="connsiteY206" fmla="*/ 292608 h 2478815"/>
              <a:gd name="connsiteX207" fmla="*/ 896112 w 2552581"/>
              <a:gd name="connsiteY207" fmla="*/ 301752 h 2478815"/>
              <a:gd name="connsiteX208" fmla="*/ 813816 w 2552581"/>
              <a:gd name="connsiteY208" fmla="*/ 352044 h 2478815"/>
              <a:gd name="connsiteX209" fmla="*/ 790956 w 2552581"/>
              <a:gd name="connsiteY209" fmla="*/ 402336 h 2478815"/>
              <a:gd name="connsiteX210" fmla="*/ 722376 w 2552581"/>
              <a:gd name="connsiteY210" fmla="*/ 425196 h 2478815"/>
              <a:gd name="connsiteX211" fmla="*/ 713232 w 2552581"/>
              <a:gd name="connsiteY211" fmla="*/ 489204 h 2478815"/>
              <a:gd name="connsiteX212" fmla="*/ 649224 w 2552581"/>
              <a:gd name="connsiteY212" fmla="*/ 443484 h 2478815"/>
              <a:gd name="connsiteX213" fmla="*/ 681228 w 2552581"/>
              <a:gd name="connsiteY213" fmla="*/ 434340 h 2478815"/>
              <a:gd name="connsiteX214" fmla="*/ 672084 w 2552581"/>
              <a:gd name="connsiteY214" fmla="*/ 393192 h 2478815"/>
              <a:gd name="connsiteX215" fmla="*/ 630936 w 2552581"/>
              <a:gd name="connsiteY215" fmla="*/ 402336 h 2478815"/>
              <a:gd name="connsiteX216" fmla="*/ 598932 w 2552581"/>
              <a:gd name="connsiteY216" fmla="*/ 457200 h 2478815"/>
              <a:gd name="connsiteX217" fmla="*/ 539496 w 2552581"/>
              <a:gd name="connsiteY217" fmla="*/ 457200 h 2478815"/>
              <a:gd name="connsiteX218" fmla="*/ 534924 w 2552581"/>
              <a:gd name="connsiteY218" fmla="*/ 406908 h 2478815"/>
              <a:gd name="connsiteX219" fmla="*/ 480060 w 2552581"/>
              <a:gd name="connsiteY219" fmla="*/ 420624 h 2478815"/>
              <a:gd name="connsiteX220" fmla="*/ 425196 w 2552581"/>
              <a:gd name="connsiteY220" fmla="*/ 411480 h 2478815"/>
              <a:gd name="connsiteX221" fmla="*/ 356616 w 2552581"/>
              <a:gd name="connsiteY221" fmla="*/ 452628 h 2478815"/>
              <a:gd name="connsiteX222" fmla="*/ 292608 w 2552581"/>
              <a:gd name="connsiteY222" fmla="*/ 484632 h 2478815"/>
              <a:gd name="connsiteX223" fmla="*/ 196596 w 2552581"/>
              <a:gd name="connsiteY223" fmla="*/ 617220 h 2478815"/>
              <a:gd name="connsiteX224" fmla="*/ 150876 w 2552581"/>
              <a:gd name="connsiteY224" fmla="*/ 749808 h 2478815"/>
              <a:gd name="connsiteX225" fmla="*/ 132588 w 2552581"/>
              <a:gd name="connsiteY225" fmla="*/ 905256 h 2478815"/>
              <a:gd name="connsiteX226" fmla="*/ 91440 w 2552581"/>
              <a:gd name="connsiteY226" fmla="*/ 969264 h 2478815"/>
              <a:gd name="connsiteX227" fmla="*/ 118872 w 2552581"/>
              <a:gd name="connsiteY227" fmla="*/ 836676 h 2478815"/>
              <a:gd name="connsiteX228" fmla="*/ 141732 w 2552581"/>
              <a:gd name="connsiteY228" fmla="*/ 694944 h 2478815"/>
              <a:gd name="connsiteX229" fmla="*/ 269748 w 2552581"/>
              <a:gd name="connsiteY229" fmla="*/ 484632 h 2478815"/>
              <a:gd name="connsiteX230" fmla="*/ 466344 w 2552581"/>
              <a:gd name="connsiteY230" fmla="*/ 288036 h 2478815"/>
              <a:gd name="connsiteX231" fmla="*/ 603504 w 2552581"/>
              <a:gd name="connsiteY231" fmla="*/ 187452 h 2478815"/>
              <a:gd name="connsiteX232" fmla="*/ 790956 w 2552581"/>
              <a:gd name="connsiteY232" fmla="*/ 91440 h 2478815"/>
              <a:gd name="connsiteX233" fmla="*/ 987552 w 2552581"/>
              <a:gd name="connsiteY233" fmla="*/ 32004 h 2478815"/>
              <a:gd name="connsiteX234" fmla="*/ 1147572 w 2552581"/>
              <a:gd name="connsiteY234" fmla="*/ 4572 h 2478815"/>
              <a:gd name="connsiteX235" fmla="*/ 1239012 w 2552581"/>
              <a:gd name="connsiteY235" fmla="*/ 0 h 2478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2552581" h="2478815">
                <a:moveTo>
                  <a:pt x="73152" y="864108"/>
                </a:moveTo>
                <a:cubicBezTo>
                  <a:pt x="61722" y="912114"/>
                  <a:pt x="54102" y="952500"/>
                  <a:pt x="54864" y="978408"/>
                </a:cubicBezTo>
                <a:cubicBezTo>
                  <a:pt x="55626" y="1004316"/>
                  <a:pt x="76962" y="990600"/>
                  <a:pt x="77724" y="1019556"/>
                </a:cubicBezTo>
                <a:cubicBezTo>
                  <a:pt x="78486" y="1048512"/>
                  <a:pt x="56388" y="1113282"/>
                  <a:pt x="59436" y="1152144"/>
                </a:cubicBezTo>
                <a:cubicBezTo>
                  <a:pt x="62484" y="1191006"/>
                  <a:pt x="91440" y="1216914"/>
                  <a:pt x="96012" y="1252728"/>
                </a:cubicBezTo>
                <a:cubicBezTo>
                  <a:pt x="100584" y="1288542"/>
                  <a:pt x="83058" y="1334262"/>
                  <a:pt x="86868" y="1367028"/>
                </a:cubicBezTo>
                <a:cubicBezTo>
                  <a:pt x="90678" y="1399794"/>
                  <a:pt x="113538" y="1428750"/>
                  <a:pt x="118872" y="1449324"/>
                </a:cubicBezTo>
                <a:cubicBezTo>
                  <a:pt x="124206" y="1469898"/>
                  <a:pt x="107442" y="1473708"/>
                  <a:pt x="118872" y="1490472"/>
                </a:cubicBezTo>
                <a:cubicBezTo>
                  <a:pt x="130302" y="1507236"/>
                  <a:pt x="164592" y="1523238"/>
                  <a:pt x="187452" y="1549908"/>
                </a:cubicBezTo>
                <a:cubicBezTo>
                  <a:pt x="210312" y="1576578"/>
                  <a:pt x="243078" y="1615440"/>
                  <a:pt x="256032" y="1650492"/>
                </a:cubicBezTo>
                <a:cubicBezTo>
                  <a:pt x="268986" y="1685544"/>
                  <a:pt x="271272" y="1735074"/>
                  <a:pt x="265176" y="1760220"/>
                </a:cubicBezTo>
                <a:cubicBezTo>
                  <a:pt x="259080" y="1785366"/>
                  <a:pt x="224790" y="1776984"/>
                  <a:pt x="219456" y="1801368"/>
                </a:cubicBezTo>
                <a:cubicBezTo>
                  <a:pt x="214122" y="1825752"/>
                  <a:pt x="235458" y="1879092"/>
                  <a:pt x="233172" y="1906524"/>
                </a:cubicBezTo>
                <a:cubicBezTo>
                  <a:pt x="230886" y="1933956"/>
                  <a:pt x="218694" y="1965960"/>
                  <a:pt x="205740" y="1965960"/>
                </a:cubicBezTo>
                <a:cubicBezTo>
                  <a:pt x="192786" y="1965960"/>
                  <a:pt x="177546" y="1952244"/>
                  <a:pt x="155448" y="1906524"/>
                </a:cubicBezTo>
                <a:cubicBezTo>
                  <a:pt x="133350" y="1860804"/>
                  <a:pt x="85344" y="1773174"/>
                  <a:pt x="59436" y="1691640"/>
                </a:cubicBezTo>
                <a:cubicBezTo>
                  <a:pt x="33528" y="1610106"/>
                  <a:pt x="9144" y="1510284"/>
                  <a:pt x="0" y="1417320"/>
                </a:cubicBezTo>
                <a:cubicBezTo>
                  <a:pt x="-9144" y="1324356"/>
                  <a:pt x="-7620" y="1226058"/>
                  <a:pt x="4572" y="1133856"/>
                </a:cubicBezTo>
                <a:cubicBezTo>
                  <a:pt x="16764" y="1041654"/>
                  <a:pt x="50292" y="954024"/>
                  <a:pt x="73152" y="864108"/>
                </a:cubicBezTo>
                <a:close/>
                <a:moveTo>
                  <a:pt x="1371353" y="862749"/>
                </a:moveTo>
                <a:cubicBezTo>
                  <a:pt x="1355907" y="855541"/>
                  <a:pt x="1329134" y="884374"/>
                  <a:pt x="1309569" y="893641"/>
                </a:cubicBezTo>
                <a:cubicBezTo>
                  <a:pt x="1290004" y="902908"/>
                  <a:pt x="1272499" y="908057"/>
                  <a:pt x="1253964" y="918354"/>
                </a:cubicBezTo>
                <a:cubicBezTo>
                  <a:pt x="1235429" y="928651"/>
                  <a:pt x="1210715" y="943067"/>
                  <a:pt x="1198358" y="955424"/>
                </a:cubicBezTo>
                <a:cubicBezTo>
                  <a:pt x="1186001" y="967781"/>
                  <a:pt x="1189090" y="983227"/>
                  <a:pt x="1179823" y="992495"/>
                </a:cubicBezTo>
                <a:cubicBezTo>
                  <a:pt x="1170556" y="1001763"/>
                  <a:pt x="1155110" y="1010000"/>
                  <a:pt x="1142753" y="1011030"/>
                </a:cubicBezTo>
                <a:cubicBezTo>
                  <a:pt x="1130396" y="1012060"/>
                  <a:pt x="1074791" y="993524"/>
                  <a:pt x="1074791" y="998673"/>
                </a:cubicBezTo>
                <a:cubicBezTo>
                  <a:pt x="1074791" y="1003822"/>
                  <a:pt x="1119069" y="1038833"/>
                  <a:pt x="1142753" y="1041922"/>
                </a:cubicBezTo>
                <a:cubicBezTo>
                  <a:pt x="1166437" y="1045011"/>
                  <a:pt x="1186001" y="1017208"/>
                  <a:pt x="1216893" y="1017208"/>
                </a:cubicBezTo>
                <a:cubicBezTo>
                  <a:pt x="1247785" y="1017208"/>
                  <a:pt x="1304420" y="1036773"/>
                  <a:pt x="1328104" y="1041922"/>
                </a:cubicBezTo>
                <a:cubicBezTo>
                  <a:pt x="1351788" y="1047071"/>
                  <a:pt x="1351788" y="1042951"/>
                  <a:pt x="1358996" y="1048100"/>
                </a:cubicBezTo>
                <a:cubicBezTo>
                  <a:pt x="1366204" y="1053249"/>
                  <a:pt x="1360026" y="1078992"/>
                  <a:pt x="1371353" y="1072814"/>
                </a:cubicBezTo>
                <a:cubicBezTo>
                  <a:pt x="1382680" y="1066636"/>
                  <a:pt x="1412542" y="1019268"/>
                  <a:pt x="1426958" y="1011030"/>
                </a:cubicBezTo>
                <a:cubicBezTo>
                  <a:pt x="1441374" y="1002792"/>
                  <a:pt x="1461969" y="1035744"/>
                  <a:pt x="1457850" y="1023387"/>
                </a:cubicBezTo>
                <a:cubicBezTo>
                  <a:pt x="1453731" y="1011030"/>
                  <a:pt x="1416661" y="963662"/>
                  <a:pt x="1402245" y="936889"/>
                </a:cubicBezTo>
                <a:cubicBezTo>
                  <a:pt x="1387829" y="910116"/>
                  <a:pt x="1386799" y="869957"/>
                  <a:pt x="1371353" y="862749"/>
                </a:cubicBezTo>
                <a:close/>
                <a:moveTo>
                  <a:pt x="1797661" y="844214"/>
                </a:moveTo>
                <a:cubicBezTo>
                  <a:pt x="1793542" y="850392"/>
                  <a:pt x="1793542" y="900849"/>
                  <a:pt x="1785304" y="912176"/>
                </a:cubicBezTo>
                <a:cubicBezTo>
                  <a:pt x="1777066" y="923503"/>
                  <a:pt x="1760591" y="920414"/>
                  <a:pt x="1748234" y="912176"/>
                </a:cubicBezTo>
                <a:cubicBezTo>
                  <a:pt x="1735877" y="903938"/>
                  <a:pt x="1719401" y="865838"/>
                  <a:pt x="1704985" y="868927"/>
                </a:cubicBezTo>
                <a:cubicBezTo>
                  <a:pt x="1690569" y="872016"/>
                  <a:pt x="1663796" y="911146"/>
                  <a:pt x="1661737" y="930711"/>
                </a:cubicBezTo>
                <a:cubicBezTo>
                  <a:pt x="1659678" y="950276"/>
                  <a:pt x="1675124" y="982197"/>
                  <a:pt x="1692629" y="986316"/>
                </a:cubicBezTo>
                <a:cubicBezTo>
                  <a:pt x="1710134" y="990435"/>
                  <a:pt x="1748234" y="966751"/>
                  <a:pt x="1766769" y="955424"/>
                </a:cubicBezTo>
                <a:cubicBezTo>
                  <a:pt x="1785304" y="944097"/>
                  <a:pt x="1796631" y="931740"/>
                  <a:pt x="1803839" y="918354"/>
                </a:cubicBezTo>
                <a:cubicBezTo>
                  <a:pt x="1811047" y="904968"/>
                  <a:pt x="1811048" y="887463"/>
                  <a:pt x="1810018" y="875106"/>
                </a:cubicBezTo>
                <a:cubicBezTo>
                  <a:pt x="1808988" y="862749"/>
                  <a:pt x="1801780" y="838036"/>
                  <a:pt x="1797661" y="844214"/>
                </a:cubicBezTo>
                <a:close/>
                <a:moveTo>
                  <a:pt x="1291034" y="535295"/>
                </a:moveTo>
                <a:cubicBezTo>
                  <a:pt x="1301331" y="540444"/>
                  <a:pt x="1310599" y="623852"/>
                  <a:pt x="1303391" y="640327"/>
                </a:cubicBezTo>
                <a:cubicBezTo>
                  <a:pt x="1296183" y="656802"/>
                  <a:pt x="1266320" y="631060"/>
                  <a:pt x="1247785" y="634149"/>
                </a:cubicBezTo>
                <a:cubicBezTo>
                  <a:pt x="1229250" y="637238"/>
                  <a:pt x="1164378" y="675338"/>
                  <a:pt x="1155110" y="671219"/>
                </a:cubicBezTo>
                <a:cubicBezTo>
                  <a:pt x="1145842" y="667100"/>
                  <a:pt x="1177764" y="619732"/>
                  <a:pt x="1192180" y="609435"/>
                </a:cubicBezTo>
                <a:cubicBezTo>
                  <a:pt x="1206596" y="599138"/>
                  <a:pt x="1225131" y="621792"/>
                  <a:pt x="1241607" y="609435"/>
                </a:cubicBezTo>
                <a:cubicBezTo>
                  <a:pt x="1258083" y="597078"/>
                  <a:pt x="1280737" y="530146"/>
                  <a:pt x="1291034" y="535295"/>
                </a:cubicBezTo>
                <a:close/>
                <a:moveTo>
                  <a:pt x="1538169" y="473511"/>
                </a:moveTo>
                <a:cubicBezTo>
                  <a:pt x="1536109" y="474541"/>
                  <a:pt x="1512426" y="514700"/>
                  <a:pt x="1507277" y="529116"/>
                </a:cubicBezTo>
                <a:cubicBezTo>
                  <a:pt x="1502128" y="543532"/>
                  <a:pt x="1507277" y="560008"/>
                  <a:pt x="1507277" y="560008"/>
                </a:cubicBezTo>
                <a:cubicBezTo>
                  <a:pt x="1507277" y="571335"/>
                  <a:pt x="1510366" y="581632"/>
                  <a:pt x="1507277" y="597078"/>
                </a:cubicBezTo>
                <a:cubicBezTo>
                  <a:pt x="1504188" y="612524"/>
                  <a:pt x="1499039" y="642387"/>
                  <a:pt x="1488742" y="652684"/>
                </a:cubicBezTo>
                <a:cubicBezTo>
                  <a:pt x="1479378" y="662048"/>
                  <a:pt x="1459794" y="659490"/>
                  <a:pt x="1448577" y="658972"/>
                </a:cubicBezTo>
                <a:lnTo>
                  <a:pt x="1426958" y="652684"/>
                </a:lnTo>
                <a:cubicBezTo>
                  <a:pt x="1423676" y="653649"/>
                  <a:pt x="1437770" y="658862"/>
                  <a:pt x="1445493" y="658862"/>
                </a:cubicBezTo>
                <a:lnTo>
                  <a:pt x="1448577" y="658972"/>
                </a:lnTo>
                <a:cubicBezTo>
                  <a:pt x="1473806" y="666660"/>
                  <a:pt x="1511760" y="678137"/>
                  <a:pt x="1525812" y="677397"/>
                </a:cubicBezTo>
                <a:cubicBezTo>
                  <a:pt x="1545377" y="676367"/>
                  <a:pt x="1544347" y="662982"/>
                  <a:pt x="1544347" y="646506"/>
                </a:cubicBezTo>
                <a:cubicBezTo>
                  <a:pt x="1544347" y="630030"/>
                  <a:pt x="1529931" y="599138"/>
                  <a:pt x="1525812" y="578543"/>
                </a:cubicBezTo>
                <a:cubicBezTo>
                  <a:pt x="1521693" y="557948"/>
                  <a:pt x="1519634" y="540443"/>
                  <a:pt x="1519634" y="522938"/>
                </a:cubicBezTo>
                <a:cubicBezTo>
                  <a:pt x="1519634" y="505433"/>
                  <a:pt x="1540229" y="472481"/>
                  <a:pt x="1538169" y="473511"/>
                </a:cubicBezTo>
                <a:close/>
                <a:moveTo>
                  <a:pt x="1238119" y="402015"/>
                </a:moveTo>
                <a:cubicBezTo>
                  <a:pt x="1258157" y="403479"/>
                  <a:pt x="1283018" y="409766"/>
                  <a:pt x="1284732" y="416052"/>
                </a:cubicBezTo>
                <a:cubicBezTo>
                  <a:pt x="1287018" y="424434"/>
                  <a:pt x="1261872" y="449580"/>
                  <a:pt x="1243584" y="452628"/>
                </a:cubicBezTo>
                <a:cubicBezTo>
                  <a:pt x="1225296" y="455676"/>
                  <a:pt x="1178814" y="442722"/>
                  <a:pt x="1175004" y="434340"/>
                </a:cubicBezTo>
                <a:cubicBezTo>
                  <a:pt x="1171194" y="425958"/>
                  <a:pt x="1202436" y="405384"/>
                  <a:pt x="1220724" y="402336"/>
                </a:cubicBezTo>
                <a:cubicBezTo>
                  <a:pt x="1225296" y="401574"/>
                  <a:pt x="1231440" y="401526"/>
                  <a:pt x="1238119" y="402015"/>
                </a:cubicBezTo>
                <a:close/>
                <a:moveTo>
                  <a:pt x="1257300" y="155448"/>
                </a:moveTo>
                <a:cubicBezTo>
                  <a:pt x="1274064" y="159258"/>
                  <a:pt x="1318260" y="182118"/>
                  <a:pt x="1335024" y="192024"/>
                </a:cubicBezTo>
                <a:cubicBezTo>
                  <a:pt x="1351788" y="201930"/>
                  <a:pt x="1344168" y="208788"/>
                  <a:pt x="1357884" y="214884"/>
                </a:cubicBezTo>
                <a:cubicBezTo>
                  <a:pt x="1371600" y="220980"/>
                  <a:pt x="1419606" y="216408"/>
                  <a:pt x="1417320" y="228600"/>
                </a:cubicBezTo>
                <a:cubicBezTo>
                  <a:pt x="1415034" y="240792"/>
                  <a:pt x="1360170" y="272796"/>
                  <a:pt x="1344168" y="288036"/>
                </a:cubicBezTo>
                <a:cubicBezTo>
                  <a:pt x="1328166" y="303276"/>
                  <a:pt x="1338072" y="308610"/>
                  <a:pt x="1321308" y="320040"/>
                </a:cubicBezTo>
                <a:cubicBezTo>
                  <a:pt x="1304544" y="331470"/>
                  <a:pt x="1268730" y="350520"/>
                  <a:pt x="1243584" y="356616"/>
                </a:cubicBezTo>
                <a:cubicBezTo>
                  <a:pt x="1218438" y="362712"/>
                  <a:pt x="1207770" y="349758"/>
                  <a:pt x="1170432" y="356616"/>
                </a:cubicBezTo>
                <a:cubicBezTo>
                  <a:pt x="1133094" y="363474"/>
                  <a:pt x="1048512" y="390906"/>
                  <a:pt x="1019556" y="397764"/>
                </a:cubicBezTo>
                <a:cubicBezTo>
                  <a:pt x="990600" y="404622"/>
                  <a:pt x="995172" y="407670"/>
                  <a:pt x="996696" y="397764"/>
                </a:cubicBezTo>
                <a:cubicBezTo>
                  <a:pt x="998220" y="387858"/>
                  <a:pt x="1005840" y="355854"/>
                  <a:pt x="1028700" y="338328"/>
                </a:cubicBezTo>
                <a:cubicBezTo>
                  <a:pt x="1051560" y="320802"/>
                  <a:pt x="1104900" y="305562"/>
                  <a:pt x="1133856" y="292608"/>
                </a:cubicBezTo>
                <a:cubicBezTo>
                  <a:pt x="1162812" y="279654"/>
                  <a:pt x="1188720" y="273558"/>
                  <a:pt x="1202436" y="260604"/>
                </a:cubicBezTo>
                <a:cubicBezTo>
                  <a:pt x="1216152" y="247650"/>
                  <a:pt x="1220724" y="226314"/>
                  <a:pt x="1216152" y="214884"/>
                </a:cubicBezTo>
                <a:cubicBezTo>
                  <a:pt x="1211580" y="203454"/>
                  <a:pt x="1167384" y="172212"/>
                  <a:pt x="1170432" y="164592"/>
                </a:cubicBezTo>
                <a:cubicBezTo>
                  <a:pt x="1173480" y="156972"/>
                  <a:pt x="1219962" y="170688"/>
                  <a:pt x="1234440" y="169164"/>
                </a:cubicBezTo>
                <a:cubicBezTo>
                  <a:pt x="1248918" y="167640"/>
                  <a:pt x="1240536" y="151638"/>
                  <a:pt x="1257300" y="155448"/>
                </a:cubicBezTo>
                <a:close/>
                <a:moveTo>
                  <a:pt x="1735877" y="78095"/>
                </a:moveTo>
                <a:cubicBezTo>
                  <a:pt x="1760075" y="76035"/>
                  <a:pt x="1803147" y="99140"/>
                  <a:pt x="1861153" y="133005"/>
                </a:cubicBezTo>
                <a:cubicBezTo>
                  <a:pt x="1919159" y="166870"/>
                  <a:pt x="2015206" y="222476"/>
                  <a:pt x="2083913" y="281286"/>
                </a:cubicBezTo>
                <a:cubicBezTo>
                  <a:pt x="2152620" y="340097"/>
                  <a:pt x="2210924" y="398225"/>
                  <a:pt x="2273396" y="485868"/>
                </a:cubicBezTo>
                <a:cubicBezTo>
                  <a:pt x="2335868" y="573511"/>
                  <a:pt x="2414469" y="692843"/>
                  <a:pt x="2458747" y="807143"/>
                </a:cubicBezTo>
                <a:cubicBezTo>
                  <a:pt x="2503025" y="921443"/>
                  <a:pt x="2523620" y="1056338"/>
                  <a:pt x="2539066" y="1171668"/>
                </a:cubicBezTo>
                <a:cubicBezTo>
                  <a:pt x="2554512" y="1286998"/>
                  <a:pt x="2553482" y="1410565"/>
                  <a:pt x="2551423" y="1499122"/>
                </a:cubicBezTo>
                <a:cubicBezTo>
                  <a:pt x="2549364" y="1587679"/>
                  <a:pt x="2537007" y="1640195"/>
                  <a:pt x="2526710" y="1703008"/>
                </a:cubicBezTo>
                <a:cubicBezTo>
                  <a:pt x="2516413" y="1765821"/>
                  <a:pt x="2501996" y="1818338"/>
                  <a:pt x="2489639" y="1876003"/>
                </a:cubicBezTo>
                <a:lnTo>
                  <a:pt x="2477669" y="1885270"/>
                </a:lnTo>
                <a:cubicBezTo>
                  <a:pt x="2474451" y="1886300"/>
                  <a:pt x="2471105" y="1883211"/>
                  <a:pt x="2464926" y="1869824"/>
                </a:cubicBezTo>
                <a:cubicBezTo>
                  <a:pt x="2452569" y="1843051"/>
                  <a:pt x="2420648" y="1765822"/>
                  <a:pt x="2415499" y="1715365"/>
                </a:cubicBezTo>
                <a:cubicBezTo>
                  <a:pt x="2410350" y="1664908"/>
                  <a:pt x="2427856" y="1617541"/>
                  <a:pt x="2434034" y="1567084"/>
                </a:cubicBezTo>
                <a:cubicBezTo>
                  <a:pt x="2440212" y="1516627"/>
                  <a:pt x="2460807" y="1454843"/>
                  <a:pt x="2452569" y="1412624"/>
                </a:cubicBezTo>
                <a:cubicBezTo>
                  <a:pt x="2444331" y="1370405"/>
                  <a:pt x="2407261" y="1325097"/>
                  <a:pt x="2384607" y="1313770"/>
                </a:cubicBezTo>
                <a:cubicBezTo>
                  <a:pt x="2361953" y="1302443"/>
                  <a:pt x="2333121" y="1320978"/>
                  <a:pt x="2316645" y="1344662"/>
                </a:cubicBezTo>
                <a:cubicBezTo>
                  <a:pt x="2300169" y="1368346"/>
                  <a:pt x="2287812" y="1424981"/>
                  <a:pt x="2285753" y="1455873"/>
                </a:cubicBezTo>
                <a:cubicBezTo>
                  <a:pt x="2283694" y="1486765"/>
                  <a:pt x="2313556" y="1511479"/>
                  <a:pt x="2304288" y="1530014"/>
                </a:cubicBezTo>
                <a:cubicBezTo>
                  <a:pt x="2295020" y="1548549"/>
                  <a:pt x="2247652" y="1567084"/>
                  <a:pt x="2230147" y="1567084"/>
                </a:cubicBezTo>
                <a:cubicBezTo>
                  <a:pt x="2212642" y="1567084"/>
                  <a:pt x="2220880" y="1555757"/>
                  <a:pt x="2199256" y="1530014"/>
                </a:cubicBezTo>
                <a:cubicBezTo>
                  <a:pt x="2199178" y="1529946"/>
                  <a:pt x="2125103" y="1465113"/>
                  <a:pt x="2100402" y="1412624"/>
                </a:cubicBezTo>
                <a:cubicBezTo>
                  <a:pt x="2075688" y="1360108"/>
                  <a:pt x="2072598" y="1246837"/>
                  <a:pt x="2050974" y="1214916"/>
                </a:cubicBezTo>
                <a:cubicBezTo>
                  <a:pt x="2029350" y="1182994"/>
                  <a:pt x="2008756" y="1226244"/>
                  <a:pt x="1970656" y="1221095"/>
                </a:cubicBezTo>
                <a:cubicBezTo>
                  <a:pt x="1932556" y="1215946"/>
                  <a:pt x="1845028" y="1181965"/>
                  <a:pt x="1822374" y="1184024"/>
                </a:cubicBezTo>
                <a:cubicBezTo>
                  <a:pt x="1799720" y="1186083"/>
                  <a:pt x="1812077" y="1220064"/>
                  <a:pt x="1834731" y="1233451"/>
                </a:cubicBezTo>
                <a:cubicBezTo>
                  <a:pt x="1857385" y="1246837"/>
                  <a:pt x="1937704" y="1248897"/>
                  <a:pt x="1958299" y="1264343"/>
                </a:cubicBezTo>
                <a:cubicBezTo>
                  <a:pt x="1978894" y="1279789"/>
                  <a:pt x="1971685" y="1297295"/>
                  <a:pt x="1958299" y="1326127"/>
                </a:cubicBezTo>
                <a:cubicBezTo>
                  <a:pt x="1944913" y="1354959"/>
                  <a:pt x="1911961" y="1412625"/>
                  <a:pt x="1877980" y="1437338"/>
                </a:cubicBezTo>
                <a:cubicBezTo>
                  <a:pt x="1843999" y="1462052"/>
                  <a:pt x="1777066" y="1468230"/>
                  <a:pt x="1754412" y="1474408"/>
                </a:cubicBezTo>
                <a:cubicBezTo>
                  <a:pt x="1751938" y="1475083"/>
                  <a:pt x="1750164" y="1475672"/>
                  <a:pt x="1749125" y="1476646"/>
                </a:cubicBezTo>
                <a:lnTo>
                  <a:pt x="1742056" y="1474408"/>
                </a:lnTo>
                <a:cubicBezTo>
                  <a:pt x="1716313" y="1469259"/>
                  <a:pt x="1625696" y="1455873"/>
                  <a:pt x="1599953" y="1443516"/>
                </a:cubicBezTo>
                <a:cubicBezTo>
                  <a:pt x="1574210" y="1431159"/>
                  <a:pt x="1593774" y="1404387"/>
                  <a:pt x="1587596" y="1400268"/>
                </a:cubicBezTo>
                <a:cubicBezTo>
                  <a:pt x="1581418" y="1396149"/>
                  <a:pt x="1574210" y="1418803"/>
                  <a:pt x="1562883" y="1418803"/>
                </a:cubicBezTo>
                <a:cubicBezTo>
                  <a:pt x="1551556" y="1418803"/>
                  <a:pt x="1538169" y="1419833"/>
                  <a:pt x="1519634" y="1400268"/>
                </a:cubicBezTo>
                <a:cubicBezTo>
                  <a:pt x="1501099" y="1380703"/>
                  <a:pt x="1459910" y="1309652"/>
                  <a:pt x="1451672" y="1301414"/>
                </a:cubicBezTo>
                <a:cubicBezTo>
                  <a:pt x="1450046" y="1307939"/>
                  <a:pt x="1462060" y="1334547"/>
                  <a:pt x="1470207" y="1350841"/>
                </a:cubicBezTo>
                <a:cubicBezTo>
                  <a:pt x="1480504" y="1371436"/>
                  <a:pt x="1487713" y="1392030"/>
                  <a:pt x="1513456" y="1424981"/>
                </a:cubicBezTo>
                <a:cubicBezTo>
                  <a:pt x="1539199" y="1457932"/>
                  <a:pt x="1575239" y="1531044"/>
                  <a:pt x="1624666" y="1548549"/>
                </a:cubicBezTo>
                <a:cubicBezTo>
                  <a:pt x="1674093" y="1566054"/>
                  <a:pt x="1785305" y="1516628"/>
                  <a:pt x="1810018" y="1530014"/>
                </a:cubicBezTo>
                <a:cubicBezTo>
                  <a:pt x="1834731" y="1543400"/>
                  <a:pt x="1803839" y="1572233"/>
                  <a:pt x="1772947" y="1628868"/>
                </a:cubicBezTo>
                <a:cubicBezTo>
                  <a:pt x="1742055" y="1685503"/>
                  <a:pt x="1645260" y="1796713"/>
                  <a:pt x="1624666" y="1869824"/>
                </a:cubicBezTo>
                <a:cubicBezTo>
                  <a:pt x="1604072" y="1942935"/>
                  <a:pt x="1656588" y="2024284"/>
                  <a:pt x="1649380" y="2067533"/>
                </a:cubicBezTo>
                <a:cubicBezTo>
                  <a:pt x="1642172" y="2110782"/>
                  <a:pt x="1592745" y="2093276"/>
                  <a:pt x="1581418" y="2129316"/>
                </a:cubicBezTo>
                <a:cubicBezTo>
                  <a:pt x="1570091" y="2165356"/>
                  <a:pt x="1594804" y="2238468"/>
                  <a:pt x="1581418" y="2283776"/>
                </a:cubicBezTo>
                <a:cubicBezTo>
                  <a:pt x="1568032" y="2329084"/>
                  <a:pt x="1523753" y="2370273"/>
                  <a:pt x="1501099" y="2401165"/>
                </a:cubicBezTo>
                <a:cubicBezTo>
                  <a:pt x="1478445" y="2432057"/>
                  <a:pt x="1486682" y="2457800"/>
                  <a:pt x="1445493" y="2469127"/>
                </a:cubicBezTo>
                <a:cubicBezTo>
                  <a:pt x="1404304" y="2480454"/>
                  <a:pt x="1294123" y="2483543"/>
                  <a:pt x="1253964" y="2469127"/>
                </a:cubicBezTo>
                <a:cubicBezTo>
                  <a:pt x="1213805" y="2454711"/>
                  <a:pt x="1217923" y="2421760"/>
                  <a:pt x="1204537" y="2382630"/>
                </a:cubicBezTo>
                <a:cubicBezTo>
                  <a:pt x="1191151" y="2343500"/>
                  <a:pt x="1186002" y="2277598"/>
                  <a:pt x="1173645" y="2234349"/>
                </a:cubicBezTo>
                <a:cubicBezTo>
                  <a:pt x="1161288" y="2191100"/>
                  <a:pt x="1137604" y="2173595"/>
                  <a:pt x="1130396" y="2123138"/>
                </a:cubicBezTo>
                <a:cubicBezTo>
                  <a:pt x="1123188" y="2072681"/>
                  <a:pt x="1127307" y="1975886"/>
                  <a:pt x="1130396" y="1931608"/>
                </a:cubicBezTo>
                <a:cubicBezTo>
                  <a:pt x="1133485" y="1887330"/>
                  <a:pt x="1148931" y="1880122"/>
                  <a:pt x="1148931" y="1857468"/>
                </a:cubicBezTo>
                <a:cubicBezTo>
                  <a:pt x="1148931" y="1834814"/>
                  <a:pt x="1144812" y="1802892"/>
                  <a:pt x="1130396" y="1795684"/>
                </a:cubicBezTo>
                <a:cubicBezTo>
                  <a:pt x="1115980" y="1788476"/>
                  <a:pt x="1098474" y="1821427"/>
                  <a:pt x="1062434" y="1814219"/>
                </a:cubicBezTo>
                <a:cubicBezTo>
                  <a:pt x="1026394" y="1807011"/>
                  <a:pt x="955342" y="1767881"/>
                  <a:pt x="914153" y="1752435"/>
                </a:cubicBezTo>
                <a:cubicBezTo>
                  <a:pt x="872964" y="1736989"/>
                  <a:pt x="852369" y="1741108"/>
                  <a:pt x="815299" y="1721543"/>
                </a:cubicBezTo>
                <a:cubicBezTo>
                  <a:pt x="778229" y="1701978"/>
                  <a:pt x="713355" y="1662849"/>
                  <a:pt x="691731" y="1635046"/>
                </a:cubicBezTo>
                <a:cubicBezTo>
                  <a:pt x="670107" y="1607243"/>
                  <a:pt x="693791" y="1578411"/>
                  <a:pt x="685553" y="1554727"/>
                </a:cubicBezTo>
                <a:cubicBezTo>
                  <a:pt x="677315" y="1531043"/>
                  <a:pt x="649512" y="1517657"/>
                  <a:pt x="642304" y="1492943"/>
                </a:cubicBezTo>
                <a:cubicBezTo>
                  <a:pt x="635096" y="1468230"/>
                  <a:pt x="635096" y="1429100"/>
                  <a:pt x="642304" y="1406446"/>
                </a:cubicBezTo>
                <a:cubicBezTo>
                  <a:pt x="649512" y="1383792"/>
                  <a:pt x="672167" y="1383792"/>
                  <a:pt x="685553" y="1357019"/>
                </a:cubicBezTo>
                <a:cubicBezTo>
                  <a:pt x="698939" y="1330246"/>
                  <a:pt x="710266" y="1273611"/>
                  <a:pt x="722623" y="1245808"/>
                </a:cubicBezTo>
                <a:cubicBezTo>
                  <a:pt x="734980" y="1218005"/>
                  <a:pt x="748367" y="1212857"/>
                  <a:pt x="765872" y="1196381"/>
                </a:cubicBezTo>
                <a:cubicBezTo>
                  <a:pt x="783377" y="1179905"/>
                  <a:pt x="803972" y="1159311"/>
                  <a:pt x="827656" y="1146954"/>
                </a:cubicBezTo>
                <a:cubicBezTo>
                  <a:pt x="851340" y="1134597"/>
                  <a:pt x="889439" y="1134598"/>
                  <a:pt x="907974" y="1122241"/>
                </a:cubicBezTo>
                <a:cubicBezTo>
                  <a:pt x="926509" y="1109884"/>
                  <a:pt x="925480" y="1087230"/>
                  <a:pt x="938866" y="1072814"/>
                </a:cubicBezTo>
                <a:cubicBezTo>
                  <a:pt x="952252" y="1058398"/>
                  <a:pt x="968728" y="1045011"/>
                  <a:pt x="988293" y="1035743"/>
                </a:cubicBezTo>
                <a:cubicBezTo>
                  <a:pt x="1007858" y="1026475"/>
                  <a:pt x="1051107" y="1032654"/>
                  <a:pt x="1056256" y="1017208"/>
                </a:cubicBezTo>
                <a:cubicBezTo>
                  <a:pt x="1061405" y="1001762"/>
                  <a:pt x="1017126" y="974990"/>
                  <a:pt x="1019185" y="943068"/>
                </a:cubicBezTo>
                <a:cubicBezTo>
                  <a:pt x="1021244" y="911146"/>
                  <a:pt x="1041839" y="840094"/>
                  <a:pt x="1068612" y="825678"/>
                </a:cubicBezTo>
                <a:cubicBezTo>
                  <a:pt x="1095385" y="811262"/>
                  <a:pt x="1160258" y="864808"/>
                  <a:pt x="1179823" y="856570"/>
                </a:cubicBezTo>
                <a:cubicBezTo>
                  <a:pt x="1199388" y="848332"/>
                  <a:pt x="1179824" y="787578"/>
                  <a:pt x="1186002" y="776251"/>
                </a:cubicBezTo>
                <a:cubicBezTo>
                  <a:pt x="1192180" y="764924"/>
                  <a:pt x="1200418" y="789638"/>
                  <a:pt x="1216893" y="788608"/>
                </a:cubicBezTo>
                <a:cubicBezTo>
                  <a:pt x="1233368" y="787578"/>
                  <a:pt x="1271470" y="787578"/>
                  <a:pt x="1284856" y="770073"/>
                </a:cubicBezTo>
                <a:cubicBezTo>
                  <a:pt x="1298242" y="752568"/>
                  <a:pt x="1287945" y="702111"/>
                  <a:pt x="1297212" y="683576"/>
                </a:cubicBezTo>
                <a:cubicBezTo>
                  <a:pt x="1306479" y="665041"/>
                  <a:pt x="1313688" y="670189"/>
                  <a:pt x="1340461" y="658862"/>
                </a:cubicBezTo>
                <a:cubicBezTo>
                  <a:pt x="1367234" y="647535"/>
                  <a:pt x="1450642" y="627971"/>
                  <a:pt x="1457850" y="615614"/>
                </a:cubicBezTo>
                <a:cubicBezTo>
                  <a:pt x="1465058" y="603257"/>
                  <a:pt x="1392978" y="602228"/>
                  <a:pt x="1383710" y="584722"/>
                </a:cubicBezTo>
                <a:cubicBezTo>
                  <a:pt x="1374442" y="567216"/>
                  <a:pt x="1391948" y="527057"/>
                  <a:pt x="1402245" y="510581"/>
                </a:cubicBezTo>
                <a:cubicBezTo>
                  <a:pt x="1412542" y="494105"/>
                  <a:pt x="1434166" y="497195"/>
                  <a:pt x="1445493" y="485868"/>
                </a:cubicBezTo>
                <a:cubicBezTo>
                  <a:pt x="1456820" y="474541"/>
                  <a:pt x="1458880" y="458065"/>
                  <a:pt x="1470207" y="442619"/>
                </a:cubicBezTo>
                <a:cubicBezTo>
                  <a:pt x="1481534" y="427173"/>
                  <a:pt x="1487713" y="396281"/>
                  <a:pt x="1513456" y="393192"/>
                </a:cubicBezTo>
                <a:cubicBezTo>
                  <a:pt x="1539199" y="390103"/>
                  <a:pt x="1604071" y="407608"/>
                  <a:pt x="1624666" y="424084"/>
                </a:cubicBezTo>
                <a:cubicBezTo>
                  <a:pt x="1645261" y="440560"/>
                  <a:pt x="1633934" y="484838"/>
                  <a:pt x="1637023" y="492046"/>
                </a:cubicBezTo>
                <a:cubicBezTo>
                  <a:pt x="1637989" y="488764"/>
                  <a:pt x="1636251" y="474283"/>
                  <a:pt x="1643202" y="467333"/>
                </a:cubicBezTo>
                <a:cubicBezTo>
                  <a:pt x="1652470" y="458066"/>
                  <a:pt x="1677183" y="453946"/>
                  <a:pt x="1692629" y="436441"/>
                </a:cubicBezTo>
                <a:cubicBezTo>
                  <a:pt x="1708075" y="418935"/>
                  <a:pt x="1727639" y="372597"/>
                  <a:pt x="1735877" y="362300"/>
                </a:cubicBezTo>
                <a:cubicBezTo>
                  <a:pt x="1741670" y="362686"/>
                  <a:pt x="1738967" y="376201"/>
                  <a:pt x="1742056" y="374657"/>
                </a:cubicBezTo>
                <a:cubicBezTo>
                  <a:pt x="1746175" y="372598"/>
                  <a:pt x="1764710" y="368478"/>
                  <a:pt x="1760591" y="349943"/>
                </a:cubicBezTo>
                <a:cubicBezTo>
                  <a:pt x="1756472" y="331408"/>
                  <a:pt x="1712193" y="276832"/>
                  <a:pt x="1717342" y="263446"/>
                </a:cubicBezTo>
                <a:cubicBezTo>
                  <a:pt x="1722491" y="250060"/>
                  <a:pt x="1771918" y="271684"/>
                  <a:pt x="1791483" y="269624"/>
                </a:cubicBezTo>
                <a:cubicBezTo>
                  <a:pt x="1811048" y="267564"/>
                  <a:pt x="1825464" y="259327"/>
                  <a:pt x="1834731" y="251089"/>
                </a:cubicBezTo>
                <a:cubicBezTo>
                  <a:pt x="1843998" y="242851"/>
                  <a:pt x="1852237" y="235643"/>
                  <a:pt x="1847088" y="220197"/>
                </a:cubicBezTo>
                <a:cubicBezTo>
                  <a:pt x="1841939" y="204751"/>
                  <a:pt x="1822374" y="182098"/>
                  <a:pt x="1803839" y="158414"/>
                </a:cubicBezTo>
                <a:cubicBezTo>
                  <a:pt x="1785304" y="134730"/>
                  <a:pt x="1758531" y="104868"/>
                  <a:pt x="1735877" y="78095"/>
                </a:cubicBezTo>
                <a:close/>
                <a:moveTo>
                  <a:pt x="1239012" y="0"/>
                </a:moveTo>
                <a:cubicBezTo>
                  <a:pt x="1231011" y="15621"/>
                  <a:pt x="1223010" y="31242"/>
                  <a:pt x="1202436" y="41148"/>
                </a:cubicBezTo>
                <a:cubicBezTo>
                  <a:pt x="1181862" y="51054"/>
                  <a:pt x="1137666" y="48006"/>
                  <a:pt x="1115568" y="59436"/>
                </a:cubicBezTo>
                <a:cubicBezTo>
                  <a:pt x="1093470" y="70866"/>
                  <a:pt x="1075182" y="101346"/>
                  <a:pt x="1069848" y="109728"/>
                </a:cubicBezTo>
                <a:lnTo>
                  <a:pt x="1083564" y="109728"/>
                </a:lnTo>
                <a:cubicBezTo>
                  <a:pt x="1097280" y="108966"/>
                  <a:pt x="1152906" y="99822"/>
                  <a:pt x="1152144" y="105156"/>
                </a:cubicBezTo>
                <a:cubicBezTo>
                  <a:pt x="1151382" y="110490"/>
                  <a:pt x="1084326" y="135636"/>
                  <a:pt x="1078992" y="141732"/>
                </a:cubicBezTo>
                <a:cubicBezTo>
                  <a:pt x="1073658" y="147828"/>
                  <a:pt x="1110234" y="135636"/>
                  <a:pt x="1120140" y="141732"/>
                </a:cubicBezTo>
                <a:cubicBezTo>
                  <a:pt x="1130046" y="147828"/>
                  <a:pt x="1144524" y="163068"/>
                  <a:pt x="1138428" y="178308"/>
                </a:cubicBezTo>
                <a:cubicBezTo>
                  <a:pt x="1132332" y="193548"/>
                  <a:pt x="1102614" y="216408"/>
                  <a:pt x="1083564" y="233172"/>
                </a:cubicBezTo>
                <a:cubicBezTo>
                  <a:pt x="1064514" y="249936"/>
                  <a:pt x="1049274" y="271272"/>
                  <a:pt x="1024128" y="278892"/>
                </a:cubicBezTo>
                <a:cubicBezTo>
                  <a:pt x="998982" y="286512"/>
                  <a:pt x="938784" y="284226"/>
                  <a:pt x="932688" y="278892"/>
                </a:cubicBezTo>
                <a:cubicBezTo>
                  <a:pt x="926592" y="273558"/>
                  <a:pt x="965454" y="258318"/>
                  <a:pt x="987552" y="246888"/>
                </a:cubicBezTo>
                <a:cubicBezTo>
                  <a:pt x="1009650" y="235458"/>
                  <a:pt x="1062990" y="214884"/>
                  <a:pt x="1065276" y="210312"/>
                </a:cubicBezTo>
                <a:cubicBezTo>
                  <a:pt x="1067562" y="205740"/>
                  <a:pt x="1021842" y="220980"/>
                  <a:pt x="1001268" y="219456"/>
                </a:cubicBezTo>
                <a:cubicBezTo>
                  <a:pt x="980694" y="217932"/>
                  <a:pt x="967740" y="209550"/>
                  <a:pt x="941832" y="201168"/>
                </a:cubicBezTo>
                <a:cubicBezTo>
                  <a:pt x="915924" y="192786"/>
                  <a:pt x="872490" y="167640"/>
                  <a:pt x="845820" y="169164"/>
                </a:cubicBezTo>
                <a:cubicBezTo>
                  <a:pt x="819150" y="170688"/>
                  <a:pt x="807720" y="195834"/>
                  <a:pt x="781812" y="210312"/>
                </a:cubicBezTo>
                <a:cubicBezTo>
                  <a:pt x="755904" y="224790"/>
                  <a:pt x="688086" y="247650"/>
                  <a:pt x="690372" y="256032"/>
                </a:cubicBezTo>
                <a:cubicBezTo>
                  <a:pt x="692658" y="264414"/>
                  <a:pt x="758190" y="263652"/>
                  <a:pt x="795528" y="260604"/>
                </a:cubicBezTo>
                <a:cubicBezTo>
                  <a:pt x="832866" y="257556"/>
                  <a:pt x="904494" y="232410"/>
                  <a:pt x="914400" y="237744"/>
                </a:cubicBezTo>
                <a:cubicBezTo>
                  <a:pt x="924306" y="243078"/>
                  <a:pt x="858012" y="281940"/>
                  <a:pt x="854964" y="292608"/>
                </a:cubicBezTo>
                <a:cubicBezTo>
                  <a:pt x="851916" y="303276"/>
                  <a:pt x="902970" y="291846"/>
                  <a:pt x="896112" y="301752"/>
                </a:cubicBezTo>
                <a:cubicBezTo>
                  <a:pt x="889254" y="311658"/>
                  <a:pt x="831342" y="335280"/>
                  <a:pt x="813816" y="352044"/>
                </a:cubicBezTo>
                <a:cubicBezTo>
                  <a:pt x="796290" y="368808"/>
                  <a:pt x="806196" y="390144"/>
                  <a:pt x="790956" y="402336"/>
                </a:cubicBezTo>
                <a:cubicBezTo>
                  <a:pt x="775716" y="414528"/>
                  <a:pt x="735330" y="410718"/>
                  <a:pt x="722376" y="425196"/>
                </a:cubicBezTo>
                <a:cubicBezTo>
                  <a:pt x="709422" y="439674"/>
                  <a:pt x="725424" y="486156"/>
                  <a:pt x="713232" y="489204"/>
                </a:cubicBezTo>
                <a:cubicBezTo>
                  <a:pt x="701040" y="492252"/>
                  <a:pt x="654558" y="452628"/>
                  <a:pt x="649224" y="443484"/>
                </a:cubicBezTo>
                <a:cubicBezTo>
                  <a:pt x="643890" y="434340"/>
                  <a:pt x="677418" y="442722"/>
                  <a:pt x="681228" y="434340"/>
                </a:cubicBezTo>
                <a:cubicBezTo>
                  <a:pt x="685038" y="425958"/>
                  <a:pt x="680466" y="398526"/>
                  <a:pt x="672084" y="393192"/>
                </a:cubicBezTo>
                <a:cubicBezTo>
                  <a:pt x="663702" y="387858"/>
                  <a:pt x="643128" y="391668"/>
                  <a:pt x="630936" y="402336"/>
                </a:cubicBezTo>
                <a:cubicBezTo>
                  <a:pt x="618744" y="413004"/>
                  <a:pt x="614172" y="448056"/>
                  <a:pt x="598932" y="457200"/>
                </a:cubicBezTo>
                <a:cubicBezTo>
                  <a:pt x="583692" y="466344"/>
                  <a:pt x="550164" y="465582"/>
                  <a:pt x="539496" y="457200"/>
                </a:cubicBezTo>
                <a:cubicBezTo>
                  <a:pt x="528828" y="448818"/>
                  <a:pt x="544830" y="413004"/>
                  <a:pt x="534924" y="406908"/>
                </a:cubicBezTo>
                <a:cubicBezTo>
                  <a:pt x="525018" y="400812"/>
                  <a:pt x="498348" y="419862"/>
                  <a:pt x="480060" y="420624"/>
                </a:cubicBezTo>
                <a:cubicBezTo>
                  <a:pt x="461772" y="421386"/>
                  <a:pt x="445770" y="406146"/>
                  <a:pt x="425196" y="411480"/>
                </a:cubicBezTo>
                <a:cubicBezTo>
                  <a:pt x="404622" y="416814"/>
                  <a:pt x="378714" y="440436"/>
                  <a:pt x="356616" y="452628"/>
                </a:cubicBezTo>
                <a:cubicBezTo>
                  <a:pt x="334518" y="464820"/>
                  <a:pt x="319278" y="457200"/>
                  <a:pt x="292608" y="484632"/>
                </a:cubicBezTo>
                <a:cubicBezTo>
                  <a:pt x="265938" y="512064"/>
                  <a:pt x="220218" y="573024"/>
                  <a:pt x="196596" y="617220"/>
                </a:cubicBezTo>
                <a:cubicBezTo>
                  <a:pt x="172974" y="661416"/>
                  <a:pt x="161544" y="701802"/>
                  <a:pt x="150876" y="749808"/>
                </a:cubicBezTo>
                <a:cubicBezTo>
                  <a:pt x="140208" y="797814"/>
                  <a:pt x="142494" y="868680"/>
                  <a:pt x="132588" y="905256"/>
                </a:cubicBezTo>
                <a:cubicBezTo>
                  <a:pt x="122682" y="941832"/>
                  <a:pt x="105156" y="947928"/>
                  <a:pt x="91440" y="969264"/>
                </a:cubicBezTo>
                <a:cubicBezTo>
                  <a:pt x="90678" y="954786"/>
                  <a:pt x="110490" y="882396"/>
                  <a:pt x="118872" y="836676"/>
                </a:cubicBezTo>
                <a:cubicBezTo>
                  <a:pt x="127254" y="790956"/>
                  <a:pt x="116586" y="753618"/>
                  <a:pt x="141732" y="694944"/>
                </a:cubicBezTo>
                <a:cubicBezTo>
                  <a:pt x="166878" y="636270"/>
                  <a:pt x="215646" y="552450"/>
                  <a:pt x="269748" y="484632"/>
                </a:cubicBezTo>
                <a:cubicBezTo>
                  <a:pt x="323850" y="416814"/>
                  <a:pt x="410718" y="337566"/>
                  <a:pt x="466344" y="288036"/>
                </a:cubicBezTo>
                <a:cubicBezTo>
                  <a:pt x="521970" y="238506"/>
                  <a:pt x="549402" y="220218"/>
                  <a:pt x="603504" y="187452"/>
                </a:cubicBezTo>
                <a:cubicBezTo>
                  <a:pt x="657606" y="154686"/>
                  <a:pt x="726948" y="117348"/>
                  <a:pt x="790956" y="91440"/>
                </a:cubicBezTo>
                <a:cubicBezTo>
                  <a:pt x="854964" y="65532"/>
                  <a:pt x="928116" y="46482"/>
                  <a:pt x="987552" y="32004"/>
                </a:cubicBezTo>
                <a:cubicBezTo>
                  <a:pt x="1046988" y="17526"/>
                  <a:pt x="1105662" y="9906"/>
                  <a:pt x="1147572" y="4572"/>
                </a:cubicBezTo>
                <a:cubicBezTo>
                  <a:pt x="1189482" y="-762"/>
                  <a:pt x="1208532" y="1524"/>
                  <a:pt x="1239012" y="0"/>
                </a:cubicBezTo>
                <a:close/>
              </a:path>
            </a:pathLst>
          </a:custGeom>
          <a:gradFill flip="none" rotWithShape="1">
            <a:gsLst>
              <a:gs pos="34000">
                <a:sysClr val="window" lastClr="FFFFFF">
                  <a:lumMod val="85000"/>
                </a:sysClr>
              </a:gs>
              <a:gs pos="92000">
                <a:srgbClr val="15C2FF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303713" y="2044817"/>
            <a:ext cx="128587" cy="128587"/>
          </a:xfrm>
          <a:prstGeom prst="ellipse">
            <a:avLst/>
          </a:prstGeom>
          <a:solidFill>
            <a:srgbClr val="FFC00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4378325" y="1743192"/>
            <a:ext cx="1612900" cy="366712"/>
          </a:xfrm>
          <a:custGeom>
            <a:avLst/>
            <a:gdLst>
              <a:gd name="connsiteX0" fmla="*/ 0 w 1796527"/>
              <a:gd name="connsiteY0" fmla="*/ 365760 h 365760"/>
              <a:gd name="connsiteX1" fmla="*/ 806824 w 1796527"/>
              <a:gd name="connsiteY1" fmla="*/ 0 h 365760"/>
              <a:gd name="connsiteX2" fmla="*/ 1796527 w 1796527"/>
              <a:gd name="connsiteY2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6527" h="365760">
                <a:moveTo>
                  <a:pt x="0" y="365760"/>
                </a:moveTo>
                <a:lnTo>
                  <a:pt x="806824" y="0"/>
                </a:lnTo>
                <a:lnTo>
                  <a:pt x="1796527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625850" y="2990967"/>
            <a:ext cx="128588" cy="130175"/>
          </a:xfrm>
          <a:prstGeom prst="ellipse">
            <a:avLst/>
          </a:prstGeom>
          <a:solidFill>
            <a:srgbClr val="00B05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367213" y="4199054"/>
            <a:ext cx="173037" cy="173038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8" name="TextBox 23"/>
          <p:cNvSpPr txBox="1">
            <a:spLocks noChangeArrowheads="1"/>
          </p:cNvSpPr>
          <p:nvPr/>
        </p:nvSpPr>
        <p:spPr bwMode="auto">
          <a:xfrm>
            <a:off x="5184775" y="1435217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2660650" y="1844792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2801938" y="2154354"/>
            <a:ext cx="884237" cy="884238"/>
          </a:xfrm>
          <a:custGeom>
            <a:avLst/>
            <a:gdLst>
              <a:gd name="connsiteX0" fmla="*/ 885372 w 885372"/>
              <a:gd name="connsiteY0" fmla="*/ 885371 h 885371"/>
              <a:gd name="connsiteX1" fmla="*/ 566057 w 885372"/>
              <a:gd name="connsiteY1" fmla="*/ 0 h 885371"/>
              <a:gd name="connsiteX2" fmla="*/ 0 w 885372"/>
              <a:gd name="connsiteY2" fmla="*/ 0 h 88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5372" h="885371">
                <a:moveTo>
                  <a:pt x="885372" y="885371"/>
                </a:moveTo>
                <a:lnTo>
                  <a:pt x="566057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2627313" y="4287954"/>
            <a:ext cx="1828800" cy="477838"/>
          </a:xfrm>
          <a:custGeom>
            <a:avLst/>
            <a:gdLst>
              <a:gd name="connsiteX0" fmla="*/ 1828800 w 1828800"/>
              <a:gd name="connsiteY0" fmla="*/ 0 h 478971"/>
              <a:gd name="connsiteX1" fmla="*/ 1030514 w 1828800"/>
              <a:gd name="connsiteY1" fmla="*/ 478971 h 478971"/>
              <a:gd name="connsiteX2" fmla="*/ 0 w 1828800"/>
              <a:gd name="connsiteY2" fmla="*/ 478971 h 4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478971">
                <a:moveTo>
                  <a:pt x="1828800" y="0"/>
                </a:moveTo>
                <a:lnTo>
                  <a:pt x="1030514" y="478971"/>
                </a:lnTo>
                <a:lnTo>
                  <a:pt x="0" y="478971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2" name="TextBox 27"/>
          <p:cNvSpPr txBox="1">
            <a:spLocks noChangeArrowheads="1"/>
          </p:cNvSpPr>
          <p:nvPr/>
        </p:nvSpPr>
        <p:spPr bwMode="auto">
          <a:xfrm>
            <a:off x="2576513" y="4468929"/>
            <a:ext cx="903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732588" y="1733667"/>
            <a:ext cx="935037" cy="84137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32588" y="1879717"/>
            <a:ext cx="935037" cy="82550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5" name="TextBox 30"/>
          <p:cNvSpPr txBox="1">
            <a:spLocks noChangeArrowheads="1"/>
          </p:cNvSpPr>
          <p:nvPr/>
        </p:nvSpPr>
        <p:spPr bwMode="auto">
          <a:xfrm>
            <a:off x="7667625" y="1570154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6" name="TextBox 31"/>
          <p:cNvSpPr txBox="1">
            <a:spLocks noChangeArrowheads="1"/>
          </p:cNvSpPr>
          <p:nvPr/>
        </p:nvSpPr>
        <p:spPr bwMode="auto">
          <a:xfrm>
            <a:off x="7667625" y="1747954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7" name="TextBox 32"/>
          <p:cNvSpPr txBox="1">
            <a:spLocks noChangeArrowheads="1"/>
          </p:cNvSpPr>
          <p:nvPr/>
        </p:nvSpPr>
        <p:spPr bwMode="auto">
          <a:xfrm>
            <a:off x="6659563" y="2021004"/>
            <a:ext cx="1628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48" name="TextBox 33"/>
          <p:cNvSpPr txBox="1">
            <a:spLocks noChangeArrowheads="1"/>
          </p:cNvSpPr>
          <p:nvPr/>
        </p:nvSpPr>
        <p:spPr bwMode="auto">
          <a:xfrm>
            <a:off x="6659563" y="2354379"/>
            <a:ext cx="1628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49" name="椭圆 48"/>
          <p:cNvSpPr/>
          <p:nvPr/>
        </p:nvSpPr>
        <p:spPr>
          <a:xfrm>
            <a:off x="3203575" y="5224579"/>
            <a:ext cx="173038" cy="173038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64013" y="5224579"/>
            <a:ext cx="173037" cy="173038"/>
          </a:xfrm>
          <a:prstGeom prst="ellipse">
            <a:avLst/>
          </a:prstGeom>
          <a:solidFill>
            <a:srgbClr val="FFC00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9688" y="5224579"/>
            <a:ext cx="173037" cy="173038"/>
          </a:xfrm>
          <a:prstGeom prst="ellipse">
            <a:avLst/>
          </a:prstGeom>
          <a:solidFill>
            <a:srgbClr val="00B05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2" name="TextBox 38"/>
          <p:cNvSpPr txBox="1">
            <a:spLocks noChangeArrowheads="1"/>
          </p:cNvSpPr>
          <p:nvPr/>
        </p:nvSpPr>
        <p:spPr bwMode="auto">
          <a:xfrm>
            <a:off x="3400425" y="5157904"/>
            <a:ext cx="5429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3" name="TextBox 39"/>
          <p:cNvSpPr txBox="1">
            <a:spLocks noChangeArrowheads="1"/>
          </p:cNvSpPr>
          <p:nvPr/>
        </p:nvSpPr>
        <p:spPr bwMode="auto">
          <a:xfrm>
            <a:off x="4346575" y="5157904"/>
            <a:ext cx="5445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4" name="TextBox 40"/>
          <p:cNvSpPr txBox="1">
            <a:spLocks noChangeArrowheads="1"/>
          </p:cNvSpPr>
          <p:nvPr/>
        </p:nvSpPr>
        <p:spPr bwMode="auto">
          <a:xfrm>
            <a:off x="5292725" y="5157904"/>
            <a:ext cx="5445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5" name="任意多边形 54"/>
          <p:cNvSpPr/>
          <p:nvPr/>
        </p:nvSpPr>
        <p:spPr>
          <a:xfrm>
            <a:off x="2843213" y="5491279"/>
            <a:ext cx="3411537" cy="0"/>
          </a:xfrm>
          <a:custGeom>
            <a:avLst/>
            <a:gdLst>
              <a:gd name="connsiteX0" fmla="*/ 0 w 3410857"/>
              <a:gd name="connsiteY0" fmla="*/ 0 h 0"/>
              <a:gd name="connsiteX1" fmla="*/ 3410857 w 341085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10857">
                <a:moveTo>
                  <a:pt x="0" y="0"/>
                </a:moveTo>
                <a:lnTo>
                  <a:pt x="3410857" y="0"/>
                </a:lnTo>
              </a:path>
            </a:pathLst>
          </a:cu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6" name="TextBox 42"/>
          <p:cNvSpPr txBox="1">
            <a:spLocks noChangeArrowheads="1"/>
          </p:cNvSpPr>
          <p:nvPr/>
        </p:nvSpPr>
        <p:spPr bwMode="auto">
          <a:xfrm>
            <a:off x="3113088" y="5500804"/>
            <a:ext cx="1627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57" name="TextBox 43"/>
          <p:cNvSpPr txBox="1">
            <a:spLocks noChangeArrowheads="1"/>
          </p:cNvSpPr>
          <p:nvPr/>
        </p:nvSpPr>
        <p:spPr bwMode="auto">
          <a:xfrm>
            <a:off x="4625975" y="5500804"/>
            <a:ext cx="1628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20102</TotalTime>
  <Words>305</Words>
  <Application>Microsoft Office PowerPoint</Application>
  <PresentationFormat>全屏显示(4:3)</PresentationFormat>
  <Paragraphs>98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1020</cp:revision>
  <dcterms:created xsi:type="dcterms:W3CDTF">2009-02-11T05:37:22Z</dcterms:created>
  <dcterms:modified xsi:type="dcterms:W3CDTF">2014-07-26T06:38:20Z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