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360" r:id="rId3"/>
    <p:sldId id="358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8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椭圆 10"/>
          <p:cNvSpPr>
            <a:spLocks noChangeArrowheads="1"/>
          </p:cNvSpPr>
          <p:nvPr/>
        </p:nvSpPr>
        <p:spPr bwMode="auto">
          <a:xfrm rot="20806245">
            <a:off x="513965" y="4326870"/>
            <a:ext cx="7792265" cy="876075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宋体" pitchFamily="2" charset="-122"/>
            </a:endParaRPr>
          </a:p>
        </p:txBody>
      </p:sp>
      <p:grpSp>
        <p:nvGrpSpPr>
          <p:cNvPr id="57" name="组合 1047"/>
          <p:cNvGrpSpPr>
            <a:grpSpLocks/>
          </p:cNvGrpSpPr>
          <p:nvPr/>
        </p:nvGrpSpPr>
        <p:grpSpPr bwMode="auto">
          <a:xfrm>
            <a:off x="5349875" y="2963639"/>
            <a:ext cx="623888" cy="1901825"/>
            <a:chOff x="5435227" y="3004683"/>
            <a:chExt cx="623814" cy="1901389"/>
          </a:xfrm>
        </p:grpSpPr>
        <p:grpSp>
          <p:nvGrpSpPr>
            <p:cNvPr id="58" name="组合 1029"/>
            <p:cNvGrpSpPr>
              <a:grpSpLocks/>
            </p:cNvGrpSpPr>
            <p:nvPr/>
          </p:nvGrpSpPr>
          <p:grpSpPr bwMode="auto">
            <a:xfrm>
              <a:off x="5435227" y="3004683"/>
              <a:ext cx="623814" cy="1901389"/>
              <a:chOff x="5891126" y="3650762"/>
              <a:chExt cx="515415" cy="1570988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5891126" y="3650762"/>
                <a:ext cx="503485" cy="209845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  <a:gd name="connsiteX0" fmla="*/ 0 w 601974"/>
                  <a:gd name="connsiteY0" fmla="*/ 65314 h 261257"/>
                  <a:gd name="connsiteX1" fmla="*/ 225632 w 601974"/>
                  <a:gd name="connsiteY1" fmla="*/ 261257 h 261257"/>
                  <a:gd name="connsiteX2" fmla="*/ 601974 w 601974"/>
                  <a:gd name="connsiteY2" fmla="*/ 193774 h 261257"/>
                  <a:gd name="connsiteX3" fmla="*/ 391886 w 601974"/>
                  <a:gd name="connsiteY3" fmla="*/ 0 h 261257"/>
                  <a:gd name="connsiteX4" fmla="*/ 0 w 601974"/>
                  <a:gd name="connsiteY4" fmla="*/ 65314 h 261257"/>
                  <a:gd name="connsiteX0" fmla="*/ 0 w 601974"/>
                  <a:gd name="connsiteY0" fmla="*/ 54522 h 250465"/>
                  <a:gd name="connsiteX1" fmla="*/ 225632 w 601974"/>
                  <a:gd name="connsiteY1" fmla="*/ 250465 h 250465"/>
                  <a:gd name="connsiteX2" fmla="*/ 601974 w 601974"/>
                  <a:gd name="connsiteY2" fmla="*/ 182982 h 250465"/>
                  <a:gd name="connsiteX3" fmla="*/ 365980 w 601974"/>
                  <a:gd name="connsiteY3" fmla="*/ 0 h 250465"/>
                  <a:gd name="connsiteX4" fmla="*/ 0 w 601974"/>
                  <a:gd name="connsiteY4" fmla="*/ 54522 h 250465"/>
                  <a:gd name="connsiteX0" fmla="*/ 0 w 601974"/>
                  <a:gd name="connsiteY0" fmla="*/ 54522 h 261257"/>
                  <a:gd name="connsiteX1" fmla="*/ 241176 w 601974"/>
                  <a:gd name="connsiteY1" fmla="*/ 261257 h 261257"/>
                  <a:gd name="connsiteX2" fmla="*/ 601974 w 601974"/>
                  <a:gd name="connsiteY2" fmla="*/ 182982 h 261257"/>
                  <a:gd name="connsiteX3" fmla="*/ 365980 w 601974"/>
                  <a:gd name="connsiteY3" fmla="*/ 0 h 261257"/>
                  <a:gd name="connsiteX4" fmla="*/ 0 w 601974"/>
                  <a:gd name="connsiteY4" fmla="*/ 5452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974" h="261257">
                    <a:moveTo>
                      <a:pt x="0" y="54522"/>
                    </a:moveTo>
                    <a:lnTo>
                      <a:pt x="241176" y="261257"/>
                    </a:lnTo>
                    <a:lnTo>
                      <a:pt x="601974" y="182982"/>
                    </a:lnTo>
                    <a:lnTo>
                      <a:pt x="365980" y="0"/>
                    </a:lnTo>
                    <a:lnTo>
                      <a:pt x="0" y="54522"/>
                    </a:lnTo>
                    <a:close/>
                  </a:path>
                </a:pathLst>
              </a:custGeom>
              <a:gradFill flip="none" rotWithShape="1">
                <a:gsLst>
                  <a:gs pos="67000">
                    <a:sysClr val="window" lastClr="FFFFFF">
                      <a:lumMod val="95000"/>
                    </a:sysClr>
                  </a:gs>
                  <a:gs pos="7000">
                    <a:sysClr val="window" lastClr="FFFFFF">
                      <a:lumMod val="7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5900307" y="3690102"/>
                <a:ext cx="192788" cy="1531648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  <a:gd name="connsiteX0" fmla="*/ 225632 w 237507"/>
                  <a:gd name="connsiteY0" fmla="*/ 236171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236171 h 1221823"/>
                  <a:gd name="connsiteX0" fmla="*/ 225632 w 237507"/>
                  <a:gd name="connsiteY0" fmla="*/ 157028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157028 h 1221823"/>
                  <a:gd name="connsiteX0" fmla="*/ 218925 w 230800"/>
                  <a:gd name="connsiteY0" fmla="*/ 636818 h 1701613"/>
                  <a:gd name="connsiteX1" fmla="*/ 230800 w 230800"/>
                  <a:gd name="connsiteY1" fmla="*/ 1701613 h 1701613"/>
                  <a:gd name="connsiteX2" fmla="*/ 5169 w 230800"/>
                  <a:gd name="connsiteY2" fmla="*/ 1458169 h 1701613"/>
                  <a:gd name="connsiteX3" fmla="*/ 0 w 230800"/>
                  <a:gd name="connsiteY3" fmla="*/ 0 h 1701613"/>
                  <a:gd name="connsiteX4" fmla="*/ 218925 w 230800"/>
                  <a:gd name="connsiteY4" fmla="*/ 636818 h 1701613"/>
                  <a:gd name="connsiteX0" fmla="*/ 225633 w 230800"/>
                  <a:gd name="connsiteY0" fmla="*/ 181952 h 1701613"/>
                  <a:gd name="connsiteX1" fmla="*/ 230800 w 230800"/>
                  <a:gd name="connsiteY1" fmla="*/ 1701613 h 1701613"/>
                  <a:gd name="connsiteX2" fmla="*/ 5169 w 230800"/>
                  <a:gd name="connsiteY2" fmla="*/ 1458169 h 1701613"/>
                  <a:gd name="connsiteX3" fmla="*/ 0 w 230800"/>
                  <a:gd name="connsiteY3" fmla="*/ 0 h 1701613"/>
                  <a:gd name="connsiteX4" fmla="*/ 225633 w 230800"/>
                  <a:gd name="connsiteY4" fmla="*/ 181952 h 170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800" h="1701613">
                    <a:moveTo>
                      <a:pt x="225633" y="181952"/>
                    </a:moveTo>
                    <a:cubicBezTo>
                      <a:pt x="227355" y="688506"/>
                      <a:pt x="229078" y="1195059"/>
                      <a:pt x="230800" y="1701613"/>
                    </a:cubicBezTo>
                    <a:lnTo>
                      <a:pt x="5169" y="1458169"/>
                    </a:lnTo>
                    <a:lnTo>
                      <a:pt x="0" y="0"/>
                    </a:lnTo>
                    <a:lnTo>
                      <a:pt x="225633" y="181952"/>
                    </a:lnTo>
                    <a:close/>
                  </a:path>
                </a:pathLst>
              </a:custGeom>
              <a:gradFill flip="none" rotWithShape="1">
                <a:gsLst>
                  <a:gs pos="32000">
                    <a:sysClr val="window" lastClr="FFFFFF">
                      <a:lumMod val="95000"/>
                    </a:sysClr>
                  </a:gs>
                  <a:gs pos="7000">
                    <a:sysClr val="window" lastClr="FFFFFF">
                      <a:lumMod val="95000"/>
                    </a:sysClr>
                  </a:gs>
                  <a:gs pos="74000">
                    <a:sysClr val="window" lastClr="FFFFFF">
                      <a:lumMod val="75000"/>
                    </a:sysClr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6089161" y="3793699"/>
                <a:ext cx="317380" cy="1422806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  <a:gd name="connsiteX0" fmla="*/ 385948 w 391885"/>
                  <a:gd name="connsiteY0" fmla="*/ 125314 h 1194093"/>
                  <a:gd name="connsiteX1" fmla="*/ 391885 w 391885"/>
                  <a:gd name="connsiteY1" fmla="*/ 1110966 h 1194093"/>
                  <a:gd name="connsiteX2" fmla="*/ 11875 w 391885"/>
                  <a:gd name="connsiteY2" fmla="*/ 1194093 h 1194093"/>
                  <a:gd name="connsiteX3" fmla="*/ 0 w 391885"/>
                  <a:gd name="connsiteY3" fmla="*/ 0 h 1194093"/>
                  <a:gd name="connsiteX4" fmla="*/ 385948 w 391885"/>
                  <a:gd name="connsiteY4" fmla="*/ 125314 h 1194093"/>
                  <a:gd name="connsiteX0" fmla="*/ 378848 w 391885"/>
                  <a:gd name="connsiteY0" fmla="*/ 0 h 1268373"/>
                  <a:gd name="connsiteX1" fmla="*/ 391885 w 391885"/>
                  <a:gd name="connsiteY1" fmla="*/ 1185246 h 1268373"/>
                  <a:gd name="connsiteX2" fmla="*/ 11875 w 391885"/>
                  <a:gd name="connsiteY2" fmla="*/ 1268373 h 1268373"/>
                  <a:gd name="connsiteX3" fmla="*/ 0 w 391885"/>
                  <a:gd name="connsiteY3" fmla="*/ 74280 h 1268373"/>
                  <a:gd name="connsiteX4" fmla="*/ 378848 w 391885"/>
                  <a:gd name="connsiteY4" fmla="*/ 0 h 1268373"/>
                  <a:gd name="connsiteX0" fmla="*/ 414345 w 414345"/>
                  <a:gd name="connsiteY0" fmla="*/ 36606 h 1194093"/>
                  <a:gd name="connsiteX1" fmla="*/ 391885 w 414345"/>
                  <a:gd name="connsiteY1" fmla="*/ 1110966 h 1194093"/>
                  <a:gd name="connsiteX2" fmla="*/ 11875 w 414345"/>
                  <a:gd name="connsiteY2" fmla="*/ 1194093 h 1194093"/>
                  <a:gd name="connsiteX3" fmla="*/ 0 w 414345"/>
                  <a:gd name="connsiteY3" fmla="*/ 0 h 1194093"/>
                  <a:gd name="connsiteX4" fmla="*/ 414345 w 414345"/>
                  <a:gd name="connsiteY4" fmla="*/ 36606 h 1194093"/>
                  <a:gd name="connsiteX0" fmla="*/ 385948 w 391885"/>
                  <a:gd name="connsiteY0" fmla="*/ 0 h 1275765"/>
                  <a:gd name="connsiteX1" fmla="*/ 391885 w 391885"/>
                  <a:gd name="connsiteY1" fmla="*/ 1192638 h 1275765"/>
                  <a:gd name="connsiteX2" fmla="*/ 11875 w 391885"/>
                  <a:gd name="connsiteY2" fmla="*/ 1275765 h 1275765"/>
                  <a:gd name="connsiteX3" fmla="*/ 0 w 391885"/>
                  <a:gd name="connsiteY3" fmla="*/ 81672 h 1275765"/>
                  <a:gd name="connsiteX4" fmla="*/ 385948 w 391885"/>
                  <a:gd name="connsiteY4" fmla="*/ 0 h 1275765"/>
                  <a:gd name="connsiteX0" fmla="*/ 374073 w 380010"/>
                  <a:gd name="connsiteY0" fmla="*/ 421192 h 1696957"/>
                  <a:gd name="connsiteX1" fmla="*/ 380010 w 380010"/>
                  <a:gd name="connsiteY1" fmla="*/ 1613830 h 1696957"/>
                  <a:gd name="connsiteX2" fmla="*/ 0 w 380010"/>
                  <a:gd name="connsiteY2" fmla="*/ 1696957 h 1696957"/>
                  <a:gd name="connsiteX3" fmla="*/ 1539 w 380010"/>
                  <a:gd name="connsiteY3" fmla="*/ 0 h 1696957"/>
                  <a:gd name="connsiteX4" fmla="*/ 374073 w 380010"/>
                  <a:gd name="connsiteY4" fmla="*/ 421192 h 1696957"/>
                  <a:gd name="connsiteX0" fmla="*/ 367365 w 380010"/>
                  <a:gd name="connsiteY0" fmla="*/ 0 h 1771645"/>
                  <a:gd name="connsiteX1" fmla="*/ 380010 w 380010"/>
                  <a:gd name="connsiteY1" fmla="*/ 1688518 h 1771645"/>
                  <a:gd name="connsiteX2" fmla="*/ 0 w 380010"/>
                  <a:gd name="connsiteY2" fmla="*/ 1771645 h 1771645"/>
                  <a:gd name="connsiteX3" fmla="*/ 1539 w 380010"/>
                  <a:gd name="connsiteY3" fmla="*/ 74688 h 1771645"/>
                  <a:gd name="connsiteX4" fmla="*/ 367365 w 380010"/>
                  <a:gd name="connsiteY4" fmla="*/ 0 h 177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010" h="1771645">
                    <a:moveTo>
                      <a:pt x="367365" y="0"/>
                    </a:moveTo>
                    <a:lnTo>
                      <a:pt x="380010" y="1688518"/>
                    </a:lnTo>
                    <a:lnTo>
                      <a:pt x="0" y="1771645"/>
                    </a:lnTo>
                    <a:lnTo>
                      <a:pt x="1539" y="74688"/>
                    </a:lnTo>
                    <a:lnTo>
                      <a:pt x="367365" y="0"/>
                    </a:lnTo>
                    <a:close/>
                  </a:path>
                </a:pathLst>
              </a:custGeom>
              <a:gradFill flip="none" rotWithShape="1">
                <a:gsLst>
                  <a:gs pos="47000">
                    <a:sysClr val="window" lastClr="FFFFFF">
                      <a:lumMod val="85000"/>
                    </a:sysClr>
                  </a:gs>
                  <a:gs pos="0">
                    <a:sysClr val="window" lastClr="FFFFFF">
                      <a:lumMod val="65000"/>
                    </a:sysClr>
                  </a:gs>
                  <a:gs pos="82000">
                    <a:sysClr val="window" lastClr="FFFFFF">
                      <a:lumMod val="65000"/>
                    </a:sysClr>
                  </a:gs>
                </a:gsLst>
                <a:lin ang="42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9" name="任意多边形 58"/>
            <p:cNvSpPr/>
            <p:nvPr/>
          </p:nvSpPr>
          <p:spPr>
            <a:xfrm>
              <a:off x="5620498" y="3255264"/>
              <a:ext cx="0" cy="1487424"/>
            </a:xfrm>
            <a:custGeom>
              <a:avLst/>
              <a:gdLst>
                <a:gd name="connsiteX0" fmla="*/ 0 w 0"/>
                <a:gd name="connsiteY0" fmla="*/ 0 h 1487424"/>
                <a:gd name="connsiteX1" fmla="*/ 0 w 0"/>
                <a:gd name="connsiteY1" fmla="*/ 1487424 h 148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87424">
                  <a:moveTo>
                    <a:pt x="0" y="0"/>
                  </a:moveTo>
                  <a:lnTo>
                    <a:pt x="0" y="1487424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3" name="组合 1046"/>
          <p:cNvGrpSpPr>
            <a:grpSpLocks/>
          </p:cNvGrpSpPr>
          <p:nvPr/>
        </p:nvGrpSpPr>
        <p:grpSpPr bwMode="auto">
          <a:xfrm>
            <a:off x="4795838" y="2671539"/>
            <a:ext cx="625475" cy="2319338"/>
            <a:chOff x="4880711" y="2713041"/>
            <a:chExt cx="625527" cy="2318797"/>
          </a:xfrm>
        </p:grpSpPr>
        <p:grpSp>
          <p:nvGrpSpPr>
            <p:cNvPr id="64" name="组合 1028"/>
            <p:cNvGrpSpPr>
              <a:grpSpLocks/>
            </p:cNvGrpSpPr>
            <p:nvPr/>
          </p:nvGrpSpPr>
          <p:grpSpPr bwMode="auto">
            <a:xfrm>
              <a:off x="4880711" y="2713041"/>
              <a:ext cx="625527" cy="2318797"/>
              <a:chOff x="5392411" y="3385543"/>
              <a:chExt cx="516830" cy="1915864"/>
            </a:xfrm>
          </p:grpSpPr>
          <p:sp>
            <p:nvSpPr>
              <p:cNvPr id="66" name="任意多边形 65"/>
              <p:cNvSpPr/>
              <p:nvPr/>
            </p:nvSpPr>
            <p:spPr>
              <a:xfrm>
                <a:off x="5401423" y="3385543"/>
                <a:ext cx="507818" cy="227180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  <a:gd name="connsiteX0" fmla="*/ 0 w 617517"/>
                  <a:gd name="connsiteY0" fmla="*/ 65314 h 277443"/>
                  <a:gd name="connsiteX1" fmla="*/ 241176 w 617517"/>
                  <a:gd name="connsiteY1" fmla="*/ 277443 h 277443"/>
                  <a:gd name="connsiteX2" fmla="*/ 617517 w 617517"/>
                  <a:gd name="connsiteY2" fmla="*/ 172192 h 277443"/>
                  <a:gd name="connsiteX3" fmla="*/ 391886 w 617517"/>
                  <a:gd name="connsiteY3" fmla="*/ 0 h 277443"/>
                  <a:gd name="connsiteX4" fmla="*/ 0 w 617517"/>
                  <a:gd name="connsiteY4" fmla="*/ 65314 h 277443"/>
                  <a:gd name="connsiteX0" fmla="*/ 0 w 617517"/>
                  <a:gd name="connsiteY0" fmla="*/ 65314 h 277443"/>
                  <a:gd name="connsiteX1" fmla="*/ 241176 w 617517"/>
                  <a:gd name="connsiteY1" fmla="*/ 277443 h 277443"/>
                  <a:gd name="connsiteX2" fmla="*/ 617517 w 617517"/>
                  <a:gd name="connsiteY2" fmla="*/ 204563 h 277443"/>
                  <a:gd name="connsiteX3" fmla="*/ 391886 w 617517"/>
                  <a:gd name="connsiteY3" fmla="*/ 0 h 277443"/>
                  <a:gd name="connsiteX4" fmla="*/ 0 w 617517"/>
                  <a:gd name="connsiteY4" fmla="*/ 65314 h 277443"/>
                  <a:gd name="connsiteX0" fmla="*/ 0 w 607155"/>
                  <a:gd name="connsiteY0" fmla="*/ 59918 h 277443"/>
                  <a:gd name="connsiteX1" fmla="*/ 230814 w 607155"/>
                  <a:gd name="connsiteY1" fmla="*/ 277443 h 277443"/>
                  <a:gd name="connsiteX2" fmla="*/ 607155 w 607155"/>
                  <a:gd name="connsiteY2" fmla="*/ 204563 h 277443"/>
                  <a:gd name="connsiteX3" fmla="*/ 381524 w 607155"/>
                  <a:gd name="connsiteY3" fmla="*/ 0 h 277443"/>
                  <a:gd name="connsiteX4" fmla="*/ 0 w 607155"/>
                  <a:gd name="connsiteY4" fmla="*/ 59918 h 277443"/>
                  <a:gd name="connsiteX0" fmla="*/ 0 w 607155"/>
                  <a:gd name="connsiteY0" fmla="*/ 59918 h 282839"/>
                  <a:gd name="connsiteX1" fmla="*/ 246358 w 607155"/>
                  <a:gd name="connsiteY1" fmla="*/ 282839 h 282839"/>
                  <a:gd name="connsiteX2" fmla="*/ 607155 w 607155"/>
                  <a:gd name="connsiteY2" fmla="*/ 204563 h 282839"/>
                  <a:gd name="connsiteX3" fmla="*/ 381524 w 607155"/>
                  <a:gd name="connsiteY3" fmla="*/ 0 h 282839"/>
                  <a:gd name="connsiteX4" fmla="*/ 0 w 607155"/>
                  <a:gd name="connsiteY4" fmla="*/ 59918 h 282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155" h="282839">
                    <a:moveTo>
                      <a:pt x="0" y="59918"/>
                    </a:moveTo>
                    <a:lnTo>
                      <a:pt x="246358" y="282839"/>
                    </a:lnTo>
                    <a:lnTo>
                      <a:pt x="607155" y="204563"/>
                    </a:lnTo>
                    <a:lnTo>
                      <a:pt x="381524" y="0"/>
                    </a:lnTo>
                    <a:lnTo>
                      <a:pt x="0" y="59918"/>
                    </a:lnTo>
                    <a:close/>
                  </a:path>
                </a:pathLst>
              </a:custGeom>
              <a:gradFill flip="none" rotWithShape="1">
                <a:gsLst>
                  <a:gs pos="72000">
                    <a:srgbClr val="FF66FF"/>
                  </a:gs>
                  <a:gs pos="0">
                    <a:srgbClr val="FF0066"/>
                  </a:gs>
                  <a:gs pos="100000">
                    <a:srgbClr val="D60093"/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5392411" y="3434063"/>
                <a:ext cx="212504" cy="1867344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  <a:gd name="connsiteX0" fmla="*/ 225632 w 237507"/>
                  <a:gd name="connsiteY0" fmla="*/ 236171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236171 h 1221823"/>
                  <a:gd name="connsiteX0" fmla="*/ 225632 w 237507"/>
                  <a:gd name="connsiteY0" fmla="*/ 157028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157028 h 1221823"/>
                  <a:gd name="connsiteX0" fmla="*/ 213756 w 225631"/>
                  <a:gd name="connsiteY0" fmla="*/ 1023142 h 2087937"/>
                  <a:gd name="connsiteX1" fmla="*/ 225631 w 225631"/>
                  <a:gd name="connsiteY1" fmla="*/ 2087937 h 2087937"/>
                  <a:gd name="connsiteX2" fmla="*/ 0 w 225631"/>
                  <a:gd name="connsiteY2" fmla="*/ 1844493 h 2087937"/>
                  <a:gd name="connsiteX3" fmla="*/ 28367 w 225631"/>
                  <a:gd name="connsiteY3" fmla="*/ 0 h 2087937"/>
                  <a:gd name="connsiteX4" fmla="*/ 213756 w 225631"/>
                  <a:gd name="connsiteY4" fmla="*/ 1023142 h 2087937"/>
                  <a:gd name="connsiteX0" fmla="*/ 253999 w 253999"/>
                  <a:gd name="connsiteY0" fmla="*/ 206876 h 2087937"/>
                  <a:gd name="connsiteX1" fmla="*/ 225631 w 253999"/>
                  <a:gd name="connsiteY1" fmla="*/ 2087937 h 2087937"/>
                  <a:gd name="connsiteX2" fmla="*/ 0 w 253999"/>
                  <a:gd name="connsiteY2" fmla="*/ 1844493 h 2087937"/>
                  <a:gd name="connsiteX3" fmla="*/ 28367 w 253999"/>
                  <a:gd name="connsiteY3" fmla="*/ 0 h 2087937"/>
                  <a:gd name="connsiteX4" fmla="*/ 253999 w 253999"/>
                  <a:gd name="connsiteY4" fmla="*/ 206876 h 2087937"/>
                  <a:gd name="connsiteX0" fmla="*/ 253999 w 253999"/>
                  <a:gd name="connsiteY0" fmla="*/ 206876 h 2048108"/>
                  <a:gd name="connsiteX1" fmla="*/ 225631 w 253999"/>
                  <a:gd name="connsiteY1" fmla="*/ 2048108 h 2048108"/>
                  <a:gd name="connsiteX2" fmla="*/ 0 w 253999"/>
                  <a:gd name="connsiteY2" fmla="*/ 1844493 h 2048108"/>
                  <a:gd name="connsiteX3" fmla="*/ 28367 w 253999"/>
                  <a:gd name="connsiteY3" fmla="*/ 0 h 2048108"/>
                  <a:gd name="connsiteX4" fmla="*/ 253999 w 253999"/>
                  <a:gd name="connsiteY4" fmla="*/ 206876 h 2048108"/>
                  <a:gd name="connsiteX0" fmla="*/ 253999 w 253999"/>
                  <a:gd name="connsiteY0" fmla="*/ 206876 h 2077980"/>
                  <a:gd name="connsiteX1" fmla="*/ 225631 w 253999"/>
                  <a:gd name="connsiteY1" fmla="*/ 2077980 h 2077980"/>
                  <a:gd name="connsiteX2" fmla="*/ 0 w 253999"/>
                  <a:gd name="connsiteY2" fmla="*/ 1844493 h 2077980"/>
                  <a:gd name="connsiteX3" fmla="*/ 28367 w 253999"/>
                  <a:gd name="connsiteY3" fmla="*/ 0 h 2077980"/>
                  <a:gd name="connsiteX4" fmla="*/ 253999 w 253999"/>
                  <a:gd name="connsiteY4" fmla="*/ 206876 h 2077980"/>
                  <a:gd name="connsiteX0" fmla="*/ 253999 w 253999"/>
                  <a:gd name="connsiteY0" fmla="*/ 194489 h 2077980"/>
                  <a:gd name="connsiteX1" fmla="*/ 225631 w 253999"/>
                  <a:gd name="connsiteY1" fmla="*/ 2077980 h 2077980"/>
                  <a:gd name="connsiteX2" fmla="*/ 0 w 253999"/>
                  <a:gd name="connsiteY2" fmla="*/ 1844493 h 2077980"/>
                  <a:gd name="connsiteX3" fmla="*/ 28367 w 253999"/>
                  <a:gd name="connsiteY3" fmla="*/ 0 h 2077980"/>
                  <a:gd name="connsiteX4" fmla="*/ 253999 w 253999"/>
                  <a:gd name="connsiteY4" fmla="*/ 194489 h 2077980"/>
                  <a:gd name="connsiteX0" fmla="*/ 253999 w 253999"/>
                  <a:gd name="connsiteY0" fmla="*/ 194489 h 2069723"/>
                  <a:gd name="connsiteX1" fmla="*/ 225631 w 253999"/>
                  <a:gd name="connsiteY1" fmla="*/ 2069723 h 2069723"/>
                  <a:gd name="connsiteX2" fmla="*/ 0 w 253999"/>
                  <a:gd name="connsiteY2" fmla="*/ 1844493 h 2069723"/>
                  <a:gd name="connsiteX3" fmla="*/ 28367 w 253999"/>
                  <a:gd name="connsiteY3" fmla="*/ 0 h 2069723"/>
                  <a:gd name="connsiteX4" fmla="*/ 253999 w 253999"/>
                  <a:gd name="connsiteY4" fmla="*/ 194489 h 2069723"/>
                  <a:gd name="connsiteX0" fmla="*/ 253999 w 253999"/>
                  <a:gd name="connsiteY0" fmla="*/ 194489 h 2073852"/>
                  <a:gd name="connsiteX1" fmla="*/ 221187 w 253999"/>
                  <a:gd name="connsiteY1" fmla="*/ 2073852 h 2073852"/>
                  <a:gd name="connsiteX2" fmla="*/ 0 w 253999"/>
                  <a:gd name="connsiteY2" fmla="*/ 1844493 h 2073852"/>
                  <a:gd name="connsiteX3" fmla="*/ 28367 w 253999"/>
                  <a:gd name="connsiteY3" fmla="*/ 0 h 2073852"/>
                  <a:gd name="connsiteX4" fmla="*/ 253999 w 253999"/>
                  <a:gd name="connsiteY4" fmla="*/ 194489 h 2073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999" h="2073852">
                    <a:moveTo>
                      <a:pt x="253999" y="194489"/>
                    </a:moveTo>
                    <a:lnTo>
                      <a:pt x="221187" y="2073852"/>
                    </a:lnTo>
                    <a:lnTo>
                      <a:pt x="0" y="1844493"/>
                    </a:lnTo>
                    <a:lnTo>
                      <a:pt x="28367" y="0"/>
                    </a:lnTo>
                    <a:lnTo>
                      <a:pt x="253999" y="194489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66FF"/>
                  </a:gs>
                  <a:gs pos="7000">
                    <a:srgbClr val="FF0066"/>
                  </a:gs>
                  <a:gs pos="100000">
                    <a:srgbClr val="D60093"/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5568186" y="3546838"/>
                <a:ext cx="335808" cy="1753257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  <a:gd name="connsiteX0" fmla="*/ 385948 w 391885"/>
                  <a:gd name="connsiteY0" fmla="*/ 125314 h 1194093"/>
                  <a:gd name="connsiteX1" fmla="*/ 391885 w 391885"/>
                  <a:gd name="connsiteY1" fmla="*/ 1110966 h 1194093"/>
                  <a:gd name="connsiteX2" fmla="*/ 11875 w 391885"/>
                  <a:gd name="connsiteY2" fmla="*/ 1194093 h 1194093"/>
                  <a:gd name="connsiteX3" fmla="*/ 0 w 391885"/>
                  <a:gd name="connsiteY3" fmla="*/ 0 h 1194093"/>
                  <a:gd name="connsiteX4" fmla="*/ 385948 w 391885"/>
                  <a:gd name="connsiteY4" fmla="*/ 125314 h 1194093"/>
                  <a:gd name="connsiteX0" fmla="*/ 378848 w 391885"/>
                  <a:gd name="connsiteY0" fmla="*/ 0 h 1268373"/>
                  <a:gd name="connsiteX1" fmla="*/ 391885 w 391885"/>
                  <a:gd name="connsiteY1" fmla="*/ 1185246 h 1268373"/>
                  <a:gd name="connsiteX2" fmla="*/ 11875 w 391885"/>
                  <a:gd name="connsiteY2" fmla="*/ 1268373 h 1268373"/>
                  <a:gd name="connsiteX3" fmla="*/ 0 w 391885"/>
                  <a:gd name="connsiteY3" fmla="*/ 74280 h 1268373"/>
                  <a:gd name="connsiteX4" fmla="*/ 378848 w 391885"/>
                  <a:gd name="connsiteY4" fmla="*/ 0 h 1268373"/>
                  <a:gd name="connsiteX0" fmla="*/ 414345 w 414345"/>
                  <a:gd name="connsiteY0" fmla="*/ 36606 h 1194093"/>
                  <a:gd name="connsiteX1" fmla="*/ 391885 w 414345"/>
                  <a:gd name="connsiteY1" fmla="*/ 1110966 h 1194093"/>
                  <a:gd name="connsiteX2" fmla="*/ 11875 w 414345"/>
                  <a:gd name="connsiteY2" fmla="*/ 1194093 h 1194093"/>
                  <a:gd name="connsiteX3" fmla="*/ 0 w 414345"/>
                  <a:gd name="connsiteY3" fmla="*/ 0 h 1194093"/>
                  <a:gd name="connsiteX4" fmla="*/ 414345 w 414345"/>
                  <a:gd name="connsiteY4" fmla="*/ 36606 h 1194093"/>
                  <a:gd name="connsiteX0" fmla="*/ 385948 w 391885"/>
                  <a:gd name="connsiteY0" fmla="*/ 0 h 1275765"/>
                  <a:gd name="connsiteX1" fmla="*/ 391885 w 391885"/>
                  <a:gd name="connsiteY1" fmla="*/ 1192638 h 1275765"/>
                  <a:gd name="connsiteX2" fmla="*/ 11875 w 391885"/>
                  <a:gd name="connsiteY2" fmla="*/ 1275765 h 1275765"/>
                  <a:gd name="connsiteX3" fmla="*/ 0 w 391885"/>
                  <a:gd name="connsiteY3" fmla="*/ 81672 h 1275765"/>
                  <a:gd name="connsiteX4" fmla="*/ 385948 w 391885"/>
                  <a:gd name="connsiteY4" fmla="*/ 0 h 1275765"/>
                  <a:gd name="connsiteX0" fmla="*/ 374073 w 380010"/>
                  <a:gd name="connsiteY0" fmla="*/ 826276 h 2102041"/>
                  <a:gd name="connsiteX1" fmla="*/ 380010 w 380010"/>
                  <a:gd name="connsiteY1" fmla="*/ 2018914 h 2102041"/>
                  <a:gd name="connsiteX2" fmla="*/ 0 w 380010"/>
                  <a:gd name="connsiteY2" fmla="*/ 2102041 h 2102041"/>
                  <a:gd name="connsiteX3" fmla="*/ 41782 w 380010"/>
                  <a:gd name="connsiteY3" fmla="*/ 0 h 2102041"/>
                  <a:gd name="connsiteX4" fmla="*/ 374073 w 380010"/>
                  <a:gd name="connsiteY4" fmla="*/ 826276 h 2102041"/>
                  <a:gd name="connsiteX0" fmla="*/ 394194 w 394194"/>
                  <a:gd name="connsiteY0" fmla="*/ 0 h 2183713"/>
                  <a:gd name="connsiteX1" fmla="*/ 380010 w 394194"/>
                  <a:gd name="connsiteY1" fmla="*/ 2100586 h 2183713"/>
                  <a:gd name="connsiteX2" fmla="*/ 0 w 394194"/>
                  <a:gd name="connsiteY2" fmla="*/ 2183713 h 2183713"/>
                  <a:gd name="connsiteX3" fmla="*/ 41782 w 394194"/>
                  <a:gd name="connsiteY3" fmla="*/ 81672 h 2183713"/>
                  <a:gd name="connsiteX4" fmla="*/ 394194 w 394194"/>
                  <a:gd name="connsiteY4" fmla="*/ 0 h 2183713"/>
                  <a:gd name="connsiteX0" fmla="*/ 367366 w 380010"/>
                  <a:gd name="connsiteY0" fmla="*/ 2138 h 2102041"/>
                  <a:gd name="connsiteX1" fmla="*/ 380010 w 380010"/>
                  <a:gd name="connsiteY1" fmla="*/ 2018914 h 2102041"/>
                  <a:gd name="connsiteX2" fmla="*/ 0 w 380010"/>
                  <a:gd name="connsiteY2" fmla="*/ 2102041 h 2102041"/>
                  <a:gd name="connsiteX3" fmla="*/ 41782 w 380010"/>
                  <a:gd name="connsiteY3" fmla="*/ 0 h 2102041"/>
                  <a:gd name="connsiteX4" fmla="*/ 367366 w 380010"/>
                  <a:gd name="connsiteY4" fmla="*/ 2138 h 2102041"/>
                  <a:gd name="connsiteX0" fmla="*/ 400902 w 401317"/>
                  <a:gd name="connsiteY0" fmla="*/ 0 h 2183713"/>
                  <a:gd name="connsiteX1" fmla="*/ 380010 w 401317"/>
                  <a:gd name="connsiteY1" fmla="*/ 2100586 h 2183713"/>
                  <a:gd name="connsiteX2" fmla="*/ 0 w 401317"/>
                  <a:gd name="connsiteY2" fmla="*/ 2183713 h 2183713"/>
                  <a:gd name="connsiteX3" fmla="*/ 41782 w 401317"/>
                  <a:gd name="connsiteY3" fmla="*/ 81672 h 2183713"/>
                  <a:gd name="connsiteX4" fmla="*/ 400902 w 401317"/>
                  <a:gd name="connsiteY4" fmla="*/ 0 h 2183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317" h="2183713">
                    <a:moveTo>
                      <a:pt x="400902" y="0"/>
                    </a:moveTo>
                    <a:cubicBezTo>
                      <a:pt x="405117" y="672259"/>
                      <a:pt x="375795" y="1428327"/>
                      <a:pt x="380010" y="2100586"/>
                    </a:cubicBezTo>
                    <a:lnTo>
                      <a:pt x="0" y="2183713"/>
                    </a:lnTo>
                    <a:lnTo>
                      <a:pt x="41782" y="81672"/>
                    </a:lnTo>
                    <a:lnTo>
                      <a:pt x="400902" y="0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0066"/>
                  </a:gs>
                  <a:gs pos="7000">
                    <a:srgbClr val="CC0000"/>
                  </a:gs>
                  <a:gs pos="100000">
                    <a:srgbClr val="D60093"/>
                  </a:gs>
                </a:gsLst>
                <a:lin ang="54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65" name="任意多边形 64"/>
            <p:cNvSpPr/>
            <p:nvPr/>
          </p:nvSpPr>
          <p:spPr>
            <a:xfrm>
              <a:off x="5071417" y="3067032"/>
              <a:ext cx="0" cy="1658112"/>
            </a:xfrm>
            <a:custGeom>
              <a:avLst/>
              <a:gdLst>
                <a:gd name="connsiteX0" fmla="*/ 0 w 0"/>
                <a:gd name="connsiteY0" fmla="*/ 0 h 1658112"/>
                <a:gd name="connsiteX1" fmla="*/ 0 w 0"/>
                <a:gd name="connsiteY1" fmla="*/ 1658112 h 165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658112">
                  <a:moveTo>
                    <a:pt x="0" y="0"/>
                  </a:moveTo>
                  <a:lnTo>
                    <a:pt x="0" y="1658112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9" name="组合 1045"/>
          <p:cNvGrpSpPr>
            <a:grpSpLocks/>
          </p:cNvGrpSpPr>
          <p:nvPr/>
        </p:nvGrpSpPr>
        <p:grpSpPr bwMode="auto">
          <a:xfrm>
            <a:off x="4181475" y="2420714"/>
            <a:ext cx="674688" cy="2697163"/>
            <a:chOff x="4266052" y="2461676"/>
            <a:chExt cx="674973" cy="2696475"/>
          </a:xfrm>
        </p:grpSpPr>
        <p:grpSp>
          <p:nvGrpSpPr>
            <p:cNvPr id="70" name="组合 1027"/>
            <p:cNvGrpSpPr>
              <a:grpSpLocks/>
            </p:cNvGrpSpPr>
            <p:nvPr/>
          </p:nvGrpSpPr>
          <p:grpSpPr bwMode="auto">
            <a:xfrm>
              <a:off x="4266052" y="2461676"/>
              <a:ext cx="674973" cy="2696475"/>
              <a:chOff x="4897896" y="3137852"/>
              <a:chExt cx="557684" cy="2227914"/>
            </a:xfrm>
          </p:grpSpPr>
          <p:sp>
            <p:nvSpPr>
              <p:cNvPr id="72" name="任意多边形 71"/>
              <p:cNvSpPr/>
              <p:nvPr/>
            </p:nvSpPr>
            <p:spPr>
              <a:xfrm>
                <a:off x="4938745" y="3137852"/>
                <a:ext cx="516485" cy="209845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517" h="261257">
                    <a:moveTo>
                      <a:pt x="0" y="65314"/>
                    </a:moveTo>
                    <a:lnTo>
                      <a:pt x="225632" y="261257"/>
                    </a:lnTo>
                    <a:lnTo>
                      <a:pt x="617517" y="172192"/>
                    </a:lnTo>
                    <a:lnTo>
                      <a:pt x="391886" y="0"/>
                    </a:lnTo>
                    <a:lnTo>
                      <a:pt x="0" y="65314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6600"/>
                  </a:gs>
                  <a:gs pos="7000">
                    <a:srgbClr val="C00000"/>
                  </a:gs>
                  <a:gs pos="100000">
                    <a:srgbClr val="993300"/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4897896" y="3188993"/>
                <a:ext cx="238820" cy="2176773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  <a:gd name="connsiteX0" fmla="*/ 225632 w 237507"/>
                  <a:gd name="connsiteY0" fmla="*/ 236171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236171 h 1221823"/>
                  <a:gd name="connsiteX0" fmla="*/ 225632 w 237507"/>
                  <a:gd name="connsiteY0" fmla="*/ 157028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157028 h 1221823"/>
                  <a:gd name="connsiteX0" fmla="*/ 213756 w 225631"/>
                  <a:gd name="connsiteY0" fmla="*/ 1353386 h 2418181"/>
                  <a:gd name="connsiteX1" fmla="*/ 225631 w 225631"/>
                  <a:gd name="connsiteY1" fmla="*/ 2418181 h 2418181"/>
                  <a:gd name="connsiteX2" fmla="*/ 0 w 225631"/>
                  <a:gd name="connsiteY2" fmla="*/ 2174737 h 2418181"/>
                  <a:gd name="connsiteX3" fmla="*/ 61903 w 225631"/>
                  <a:gd name="connsiteY3" fmla="*/ 0 h 2418181"/>
                  <a:gd name="connsiteX4" fmla="*/ 213756 w 225631"/>
                  <a:gd name="connsiteY4" fmla="*/ 1353386 h 2418181"/>
                  <a:gd name="connsiteX0" fmla="*/ 274120 w 274120"/>
                  <a:gd name="connsiteY0" fmla="*/ 175721 h 2418181"/>
                  <a:gd name="connsiteX1" fmla="*/ 225631 w 274120"/>
                  <a:gd name="connsiteY1" fmla="*/ 2418181 h 2418181"/>
                  <a:gd name="connsiteX2" fmla="*/ 0 w 274120"/>
                  <a:gd name="connsiteY2" fmla="*/ 2174737 h 2418181"/>
                  <a:gd name="connsiteX3" fmla="*/ 61903 w 274120"/>
                  <a:gd name="connsiteY3" fmla="*/ 0 h 2418181"/>
                  <a:gd name="connsiteX4" fmla="*/ 274120 w 274120"/>
                  <a:gd name="connsiteY4" fmla="*/ 175721 h 2418181"/>
                  <a:gd name="connsiteX0" fmla="*/ 285053 w 285053"/>
                  <a:gd name="connsiteY0" fmla="*/ 175721 h 2418181"/>
                  <a:gd name="connsiteX1" fmla="*/ 225631 w 285053"/>
                  <a:gd name="connsiteY1" fmla="*/ 2418181 h 2418181"/>
                  <a:gd name="connsiteX2" fmla="*/ 0 w 285053"/>
                  <a:gd name="connsiteY2" fmla="*/ 2174737 h 2418181"/>
                  <a:gd name="connsiteX3" fmla="*/ 61903 w 285053"/>
                  <a:gd name="connsiteY3" fmla="*/ 0 h 2418181"/>
                  <a:gd name="connsiteX4" fmla="*/ 285053 w 285053"/>
                  <a:gd name="connsiteY4" fmla="*/ 175721 h 2418181"/>
                  <a:gd name="connsiteX0" fmla="*/ 285053 w 285053"/>
                  <a:gd name="connsiteY0" fmla="*/ 175721 h 2418181"/>
                  <a:gd name="connsiteX1" fmla="*/ 236564 w 285053"/>
                  <a:gd name="connsiteY1" fmla="*/ 2418181 h 2418181"/>
                  <a:gd name="connsiteX2" fmla="*/ 0 w 285053"/>
                  <a:gd name="connsiteY2" fmla="*/ 2174737 h 2418181"/>
                  <a:gd name="connsiteX3" fmla="*/ 61903 w 285053"/>
                  <a:gd name="connsiteY3" fmla="*/ 0 h 2418181"/>
                  <a:gd name="connsiteX4" fmla="*/ 285053 w 285053"/>
                  <a:gd name="connsiteY4" fmla="*/ 175721 h 241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053" h="2418181">
                    <a:moveTo>
                      <a:pt x="285053" y="175721"/>
                    </a:moveTo>
                    <a:lnTo>
                      <a:pt x="236564" y="2418181"/>
                    </a:lnTo>
                    <a:lnTo>
                      <a:pt x="0" y="2174737"/>
                    </a:lnTo>
                    <a:lnTo>
                      <a:pt x="61903" y="0"/>
                    </a:lnTo>
                    <a:lnTo>
                      <a:pt x="285053" y="175721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6600"/>
                  </a:gs>
                  <a:gs pos="7000">
                    <a:srgbClr val="C00000"/>
                  </a:gs>
                  <a:gs pos="100000">
                    <a:srgbClr val="993300"/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5086852" y="3275540"/>
                <a:ext cx="368728" cy="2084981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  <a:gd name="connsiteX0" fmla="*/ 385948 w 391885"/>
                  <a:gd name="connsiteY0" fmla="*/ 125314 h 1194093"/>
                  <a:gd name="connsiteX1" fmla="*/ 391885 w 391885"/>
                  <a:gd name="connsiteY1" fmla="*/ 1110966 h 1194093"/>
                  <a:gd name="connsiteX2" fmla="*/ 11875 w 391885"/>
                  <a:gd name="connsiteY2" fmla="*/ 1194093 h 1194093"/>
                  <a:gd name="connsiteX3" fmla="*/ 0 w 391885"/>
                  <a:gd name="connsiteY3" fmla="*/ 0 h 1194093"/>
                  <a:gd name="connsiteX4" fmla="*/ 385948 w 391885"/>
                  <a:gd name="connsiteY4" fmla="*/ 125314 h 1194093"/>
                  <a:gd name="connsiteX0" fmla="*/ 378848 w 391885"/>
                  <a:gd name="connsiteY0" fmla="*/ 0 h 1268373"/>
                  <a:gd name="connsiteX1" fmla="*/ 391885 w 391885"/>
                  <a:gd name="connsiteY1" fmla="*/ 1185246 h 1268373"/>
                  <a:gd name="connsiteX2" fmla="*/ 11875 w 391885"/>
                  <a:gd name="connsiteY2" fmla="*/ 1268373 h 1268373"/>
                  <a:gd name="connsiteX3" fmla="*/ 0 w 391885"/>
                  <a:gd name="connsiteY3" fmla="*/ 74280 h 1268373"/>
                  <a:gd name="connsiteX4" fmla="*/ 378848 w 391885"/>
                  <a:gd name="connsiteY4" fmla="*/ 0 h 1268373"/>
                  <a:gd name="connsiteX0" fmla="*/ 414345 w 414345"/>
                  <a:gd name="connsiteY0" fmla="*/ 36606 h 1194093"/>
                  <a:gd name="connsiteX1" fmla="*/ 391885 w 414345"/>
                  <a:gd name="connsiteY1" fmla="*/ 1110966 h 1194093"/>
                  <a:gd name="connsiteX2" fmla="*/ 11875 w 414345"/>
                  <a:gd name="connsiteY2" fmla="*/ 1194093 h 1194093"/>
                  <a:gd name="connsiteX3" fmla="*/ 0 w 414345"/>
                  <a:gd name="connsiteY3" fmla="*/ 0 h 1194093"/>
                  <a:gd name="connsiteX4" fmla="*/ 414345 w 414345"/>
                  <a:gd name="connsiteY4" fmla="*/ 36606 h 1194093"/>
                  <a:gd name="connsiteX0" fmla="*/ 385948 w 391885"/>
                  <a:gd name="connsiteY0" fmla="*/ 0 h 1275765"/>
                  <a:gd name="connsiteX1" fmla="*/ 391885 w 391885"/>
                  <a:gd name="connsiteY1" fmla="*/ 1192638 h 1275765"/>
                  <a:gd name="connsiteX2" fmla="*/ 11875 w 391885"/>
                  <a:gd name="connsiteY2" fmla="*/ 1275765 h 1275765"/>
                  <a:gd name="connsiteX3" fmla="*/ 0 w 391885"/>
                  <a:gd name="connsiteY3" fmla="*/ 81672 h 1275765"/>
                  <a:gd name="connsiteX4" fmla="*/ 385948 w 391885"/>
                  <a:gd name="connsiteY4" fmla="*/ 0 h 1275765"/>
                  <a:gd name="connsiteX0" fmla="*/ 374073 w 380010"/>
                  <a:gd name="connsiteY0" fmla="*/ 1238345 h 2514110"/>
                  <a:gd name="connsiteX1" fmla="*/ 380010 w 380010"/>
                  <a:gd name="connsiteY1" fmla="*/ 2430983 h 2514110"/>
                  <a:gd name="connsiteX2" fmla="*/ 0 w 380010"/>
                  <a:gd name="connsiteY2" fmla="*/ 2514110 h 2514110"/>
                  <a:gd name="connsiteX3" fmla="*/ 55197 w 380010"/>
                  <a:gd name="connsiteY3" fmla="*/ 0 h 2514110"/>
                  <a:gd name="connsiteX4" fmla="*/ 374073 w 380010"/>
                  <a:gd name="connsiteY4" fmla="*/ 1238345 h 2514110"/>
                  <a:gd name="connsiteX0" fmla="*/ 441144 w 441144"/>
                  <a:gd name="connsiteY0" fmla="*/ 0 h 2595782"/>
                  <a:gd name="connsiteX1" fmla="*/ 380010 w 441144"/>
                  <a:gd name="connsiteY1" fmla="*/ 2512655 h 2595782"/>
                  <a:gd name="connsiteX2" fmla="*/ 0 w 441144"/>
                  <a:gd name="connsiteY2" fmla="*/ 2595782 h 2595782"/>
                  <a:gd name="connsiteX3" fmla="*/ 55197 w 441144"/>
                  <a:gd name="connsiteY3" fmla="*/ 81672 h 2595782"/>
                  <a:gd name="connsiteX4" fmla="*/ 441144 w 441144"/>
                  <a:gd name="connsiteY4" fmla="*/ 0 h 2595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144" h="2595782">
                    <a:moveTo>
                      <a:pt x="441144" y="0"/>
                    </a:moveTo>
                    <a:lnTo>
                      <a:pt x="380010" y="2512655"/>
                    </a:lnTo>
                    <a:lnTo>
                      <a:pt x="0" y="2595782"/>
                    </a:lnTo>
                    <a:lnTo>
                      <a:pt x="55197" y="81672"/>
                    </a:lnTo>
                    <a:lnTo>
                      <a:pt x="441144" y="0"/>
                    </a:lnTo>
                    <a:close/>
                  </a:path>
                </a:pathLst>
              </a:custGeom>
              <a:gradFill flip="none" rotWithShape="1">
                <a:gsLst>
                  <a:gs pos="53000">
                    <a:srgbClr val="C00000"/>
                  </a:gs>
                  <a:gs pos="100000">
                    <a:srgbClr val="C0504D">
                      <a:lumMod val="75000"/>
                    </a:srgbClr>
                  </a:gs>
                  <a:gs pos="0">
                    <a:srgbClr val="CC0000"/>
                  </a:gs>
                </a:gsLst>
                <a:lin ang="42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71" name="任意多边形 70"/>
            <p:cNvSpPr/>
            <p:nvPr/>
          </p:nvSpPr>
          <p:spPr>
            <a:xfrm>
              <a:off x="4523232" y="2694432"/>
              <a:ext cx="12192" cy="2292096"/>
            </a:xfrm>
            <a:custGeom>
              <a:avLst/>
              <a:gdLst>
                <a:gd name="connsiteX0" fmla="*/ 12192 w 12192"/>
                <a:gd name="connsiteY0" fmla="*/ 0 h 2292096"/>
                <a:gd name="connsiteX1" fmla="*/ 0 w 12192"/>
                <a:gd name="connsiteY1" fmla="*/ 2292096 h 2292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92" h="2292096">
                  <a:moveTo>
                    <a:pt x="12192" y="0"/>
                  </a:moveTo>
                  <a:lnTo>
                    <a:pt x="0" y="2292096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5" name="组合 1044"/>
          <p:cNvGrpSpPr>
            <a:grpSpLocks/>
          </p:cNvGrpSpPr>
          <p:nvPr/>
        </p:nvGrpSpPr>
        <p:grpSpPr bwMode="auto">
          <a:xfrm>
            <a:off x="3595688" y="3408139"/>
            <a:ext cx="635000" cy="1809750"/>
            <a:chOff x="3681612" y="3448816"/>
            <a:chExt cx="634620" cy="1810092"/>
          </a:xfrm>
        </p:grpSpPr>
        <p:grpSp>
          <p:nvGrpSpPr>
            <p:cNvPr id="76" name="组合 1030"/>
            <p:cNvGrpSpPr>
              <a:grpSpLocks/>
            </p:cNvGrpSpPr>
            <p:nvPr/>
          </p:nvGrpSpPr>
          <p:grpSpPr bwMode="auto">
            <a:xfrm>
              <a:off x="3681612" y="3448816"/>
              <a:ext cx="634620" cy="1810092"/>
              <a:chOff x="4415013" y="3953459"/>
              <a:chExt cx="524343" cy="1495556"/>
            </a:xfrm>
          </p:grpSpPr>
          <p:sp>
            <p:nvSpPr>
              <p:cNvPr id="78" name="任意多边形 77"/>
              <p:cNvSpPr/>
              <p:nvPr/>
            </p:nvSpPr>
            <p:spPr>
              <a:xfrm>
                <a:off x="4417351" y="3953459"/>
                <a:ext cx="516485" cy="218512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  <a:gd name="connsiteX0" fmla="*/ 0 w 617517"/>
                  <a:gd name="connsiteY0" fmla="*/ 65314 h 266653"/>
                  <a:gd name="connsiteX1" fmla="*/ 241176 w 617517"/>
                  <a:gd name="connsiteY1" fmla="*/ 266653 h 266653"/>
                  <a:gd name="connsiteX2" fmla="*/ 617517 w 617517"/>
                  <a:gd name="connsiteY2" fmla="*/ 172192 h 266653"/>
                  <a:gd name="connsiteX3" fmla="*/ 391886 w 617517"/>
                  <a:gd name="connsiteY3" fmla="*/ 0 h 266653"/>
                  <a:gd name="connsiteX4" fmla="*/ 0 w 617517"/>
                  <a:gd name="connsiteY4" fmla="*/ 65314 h 266653"/>
                  <a:gd name="connsiteX0" fmla="*/ 0 w 617517"/>
                  <a:gd name="connsiteY0" fmla="*/ 65314 h 266653"/>
                  <a:gd name="connsiteX1" fmla="*/ 241176 w 617517"/>
                  <a:gd name="connsiteY1" fmla="*/ 266653 h 266653"/>
                  <a:gd name="connsiteX2" fmla="*/ 617517 w 617517"/>
                  <a:gd name="connsiteY2" fmla="*/ 182984 h 266653"/>
                  <a:gd name="connsiteX3" fmla="*/ 391886 w 617517"/>
                  <a:gd name="connsiteY3" fmla="*/ 0 h 266653"/>
                  <a:gd name="connsiteX4" fmla="*/ 0 w 617517"/>
                  <a:gd name="connsiteY4" fmla="*/ 65314 h 266653"/>
                  <a:gd name="connsiteX0" fmla="*/ 0 w 617517"/>
                  <a:gd name="connsiteY0" fmla="*/ 70709 h 272048"/>
                  <a:gd name="connsiteX1" fmla="*/ 241176 w 617517"/>
                  <a:gd name="connsiteY1" fmla="*/ 272048 h 272048"/>
                  <a:gd name="connsiteX2" fmla="*/ 617517 w 617517"/>
                  <a:gd name="connsiteY2" fmla="*/ 188379 h 272048"/>
                  <a:gd name="connsiteX3" fmla="*/ 365980 w 617517"/>
                  <a:gd name="connsiteY3" fmla="*/ 0 h 272048"/>
                  <a:gd name="connsiteX4" fmla="*/ 0 w 617517"/>
                  <a:gd name="connsiteY4" fmla="*/ 70709 h 272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517" h="272048">
                    <a:moveTo>
                      <a:pt x="0" y="70709"/>
                    </a:moveTo>
                    <a:lnTo>
                      <a:pt x="241176" y="272048"/>
                    </a:lnTo>
                    <a:lnTo>
                      <a:pt x="617517" y="188379"/>
                    </a:lnTo>
                    <a:lnTo>
                      <a:pt x="365980" y="0"/>
                    </a:lnTo>
                    <a:lnTo>
                      <a:pt x="0" y="70709"/>
                    </a:lnTo>
                    <a:close/>
                  </a:path>
                </a:pathLst>
              </a:custGeom>
              <a:gradFill flip="none" rotWithShape="1">
                <a:gsLst>
                  <a:gs pos="76000">
                    <a:srgbClr val="FFFF00">
                      <a:alpha val="39000"/>
                    </a:srgbClr>
                  </a:gs>
                  <a:gs pos="0">
                    <a:srgbClr val="99CC00"/>
                  </a:gs>
                  <a:gs pos="94000">
                    <a:srgbClr val="D7EB00"/>
                  </a:gs>
                  <a:gs pos="100000">
                    <a:srgbClr val="99CC00"/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4415013" y="4004623"/>
                <a:ext cx="204494" cy="1444392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  <a:gd name="connsiteX0" fmla="*/ 225632 w 237507"/>
                  <a:gd name="connsiteY0" fmla="*/ 236171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236171 h 1221823"/>
                  <a:gd name="connsiteX0" fmla="*/ 225632 w 237507"/>
                  <a:gd name="connsiteY0" fmla="*/ 157028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157028 h 1221823"/>
                  <a:gd name="connsiteX0" fmla="*/ 232730 w 244605"/>
                  <a:gd name="connsiteY0" fmla="*/ 539548 h 1604343"/>
                  <a:gd name="connsiteX1" fmla="*/ 244605 w 244605"/>
                  <a:gd name="connsiteY1" fmla="*/ 1604343 h 1604343"/>
                  <a:gd name="connsiteX2" fmla="*/ 18974 w 244605"/>
                  <a:gd name="connsiteY2" fmla="*/ 1360899 h 1604343"/>
                  <a:gd name="connsiteX3" fmla="*/ 0 w 244605"/>
                  <a:gd name="connsiteY3" fmla="*/ 0 h 1604343"/>
                  <a:gd name="connsiteX4" fmla="*/ 232730 w 244605"/>
                  <a:gd name="connsiteY4" fmla="*/ 539548 h 1604343"/>
                  <a:gd name="connsiteX0" fmla="*/ 239830 w 244605"/>
                  <a:gd name="connsiteY0" fmla="*/ 176813 h 1604343"/>
                  <a:gd name="connsiteX1" fmla="*/ 244605 w 244605"/>
                  <a:gd name="connsiteY1" fmla="*/ 1604343 h 1604343"/>
                  <a:gd name="connsiteX2" fmla="*/ 18974 w 244605"/>
                  <a:gd name="connsiteY2" fmla="*/ 1360899 h 1604343"/>
                  <a:gd name="connsiteX3" fmla="*/ 0 w 244605"/>
                  <a:gd name="connsiteY3" fmla="*/ 0 h 1604343"/>
                  <a:gd name="connsiteX4" fmla="*/ 239830 w 244605"/>
                  <a:gd name="connsiteY4" fmla="*/ 176813 h 160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605" h="1604343">
                    <a:moveTo>
                      <a:pt x="239830" y="176813"/>
                    </a:moveTo>
                    <a:cubicBezTo>
                      <a:pt x="241422" y="652656"/>
                      <a:pt x="243013" y="1128500"/>
                      <a:pt x="244605" y="1604343"/>
                    </a:cubicBezTo>
                    <a:lnTo>
                      <a:pt x="18974" y="1360899"/>
                    </a:lnTo>
                    <a:lnTo>
                      <a:pt x="0" y="0"/>
                    </a:lnTo>
                    <a:lnTo>
                      <a:pt x="239830" y="176813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FF00"/>
                  </a:gs>
                  <a:gs pos="7000">
                    <a:srgbClr val="99CC00"/>
                  </a:gs>
                  <a:gs pos="86000">
                    <a:srgbClr val="D7EB00"/>
                  </a:gs>
                  <a:gs pos="100000">
                    <a:srgbClr val="99CC00"/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4615574" y="4099079"/>
                <a:ext cx="323782" cy="1344688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  <a:gd name="connsiteX0" fmla="*/ 385948 w 391885"/>
                  <a:gd name="connsiteY0" fmla="*/ 125314 h 1194093"/>
                  <a:gd name="connsiteX1" fmla="*/ 391885 w 391885"/>
                  <a:gd name="connsiteY1" fmla="*/ 1110966 h 1194093"/>
                  <a:gd name="connsiteX2" fmla="*/ 11875 w 391885"/>
                  <a:gd name="connsiteY2" fmla="*/ 1194093 h 1194093"/>
                  <a:gd name="connsiteX3" fmla="*/ 0 w 391885"/>
                  <a:gd name="connsiteY3" fmla="*/ 0 h 1194093"/>
                  <a:gd name="connsiteX4" fmla="*/ 385948 w 391885"/>
                  <a:gd name="connsiteY4" fmla="*/ 125314 h 1194093"/>
                  <a:gd name="connsiteX0" fmla="*/ 378848 w 391885"/>
                  <a:gd name="connsiteY0" fmla="*/ 0 h 1268373"/>
                  <a:gd name="connsiteX1" fmla="*/ 391885 w 391885"/>
                  <a:gd name="connsiteY1" fmla="*/ 1185246 h 1268373"/>
                  <a:gd name="connsiteX2" fmla="*/ 11875 w 391885"/>
                  <a:gd name="connsiteY2" fmla="*/ 1268373 h 1268373"/>
                  <a:gd name="connsiteX3" fmla="*/ 0 w 391885"/>
                  <a:gd name="connsiteY3" fmla="*/ 74280 h 1268373"/>
                  <a:gd name="connsiteX4" fmla="*/ 378848 w 391885"/>
                  <a:gd name="connsiteY4" fmla="*/ 0 h 1268373"/>
                  <a:gd name="connsiteX0" fmla="*/ 414345 w 414345"/>
                  <a:gd name="connsiteY0" fmla="*/ 36606 h 1194093"/>
                  <a:gd name="connsiteX1" fmla="*/ 391885 w 414345"/>
                  <a:gd name="connsiteY1" fmla="*/ 1110966 h 1194093"/>
                  <a:gd name="connsiteX2" fmla="*/ 11875 w 414345"/>
                  <a:gd name="connsiteY2" fmla="*/ 1194093 h 1194093"/>
                  <a:gd name="connsiteX3" fmla="*/ 0 w 414345"/>
                  <a:gd name="connsiteY3" fmla="*/ 0 h 1194093"/>
                  <a:gd name="connsiteX4" fmla="*/ 414345 w 414345"/>
                  <a:gd name="connsiteY4" fmla="*/ 36606 h 1194093"/>
                  <a:gd name="connsiteX0" fmla="*/ 385948 w 391885"/>
                  <a:gd name="connsiteY0" fmla="*/ 0 h 1275765"/>
                  <a:gd name="connsiteX1" fmla="*/ 391885 w 391885"/>
                  <a:gd name="connsiteY1" fmla="*/ 1192638 h 1275765"/>
                  <a:gd name="connsiteX2" fmla="*/ 11875 w 391885"/>
                  <a:gd name="connsiteY2" fmla="*/ 1275765 h 1275765"/>
                  <a:gd name="connsiteX3" fmla="*/ 0 w 391885"/>
                  <a:gd name="connsiteY3" fmla="*/ 81672 h 1275765"/>
                  <a:gd name="connsiteX4" fmla="*/ 385948 w 391885"/>
                  <a:gd name="connsiteY4" fmla="*/ 0 h 1275765"/>
                  <a:gd name="connsiteX0" fmla="*/ 374073 w 380010"/>
                  <a:gd name="connsiteY0" fmla="*/ 302732 h 1578497"/>
                  <a:gd name="connsiteX1" fmla="*/ 380010 w 380010"/>
                  <a:gd name="connsiteY1" fmla="*/ 1495370 h 1578497"/>
                  <a:gd name="connsiteX2" fmla="*/ 0 w 380010"/>
                  <a:gd name="connsiteY2" fmla="*/ 1578497 h 1578497"/>
                  <a:gd name="connsiteX3" fmla="*/ 2323 w 380010"/>
                  <a:gd name="connsiteY3" fmla="*/ 0 h 1578497"/>
                  <a:gd name="connsiteX4" fmla="*/ 374073 w 380010"/>
                  <a:gd name="connsiteY4" fmla="*/ 302732 h 1578497"/>
                  <a:gd name="connsiteX0" fmla="*/ 374073 w 380010"/>
                  <a:gd name="connsiteY0" fmla="*/ 0 h 1674955"/>
                  <a:gd name="connsiteX1" fmla="*/ 380010 w 380010"/>
                  <a:gd name="connsiteY1" fmla="*/ 1591828 h 1674955"/>
                  <a:gd name="connsiteX2" fmla="*/ 0 w 380010"/>
                  <a:gd name="connsiteY2" fmla="*/ 1674955 h 1674955"/>
                  <a:gd name="connsiteX3" fmla="*/ 2323 w 380010"/>
                  <a:gd name="connsiteY3" fmla="*/ 96458 h 1674955"/>
                  <a:gd name="connsiteX4" fmla="*/ 374073 w 380010"/>
                  <a:gd name="connsiteY4" fmla="*/ 0 h 1674955"/>
                  <a:gd name="connsiteX0" fmla="*/ 333829 w 380010"/>
                  <a:gd name="connsiteY0" fmla="*/ 15289 h 1578497"/>
                  <a:gd name="connsiteX1" fmla="*/ 380010 w 380010"/>
                  <a:gd name="connsiteY1" fmla="*/ 1495370 h 1578497"/>
                  <a:gd name="connsiteX2" fmla="*/ 0 w 380010"/>
                  <a:gd name="connsiteY2" fmla="*/ 1578497 h 1578497"/>
                  <a:gd name="connsiteX3" fmla="*/ 2323 w 380010"/>
                  <a:gd name="connsiteY3" fmla="*/ 0 h 1578497"/>
                  <a:gd name="connsiteX4" fmla="*/ 333829 w 380010"/>
                  <a:gd name="connsiteY4" fmla="*/ 15289 h 1578497"/>
                  <a:gd name="connsiteX0" fmla="*/ 387487 w 387487"/>
                  <a:gd name="connsiteY0" fmla="*/ 0 h 1674956"/>
                  <a:gd name="connsiteX1" fmla="*/ 380010 w 387487"/>
                  <a:gd name="connsiteY1" fmla="*/ 1591829 h 1674956"/>
                  <a:gd name="connsiteX2" fmla="*/ 0 w 387487"/>
                  <a:gd name="connsiteY2" fmla="*/ 1674956 h 1674956"/>
                  <a:gd name="connsiteX3" fmla="*/ 2323 w 387487"/>
                  <a:gd name="connsiteY3" fmla="*/ 96459 h 1674956"/>
                  <a:gd name="connsiteX4" fmla="*/ 387487 w 387487"/>
                  <a:gd name="connsiteY4" fmla="*/ 0 h 1674956"/>
                  <a:gd name="connsiteX0" fmla="*/ 387487 w 387487"/>
                  <a:gd name="connsiteY0" fmla="*/ 0 h 1674956"/>
                  <a:gd name="connsiteX1" fmla="*/ 380010 w 387487"/>
                  <a:gd name="connsiteY1" fmla="*/ 1591829 h 1674956"/>
                  <a:gd name="connsiteX2" fmla="*/ 0 w 387487"/>
                  <a:gd name="connsiteY2" fmla="*/ 1674956 h 1674956"/>
                  <a:gd name="connsiteX3" fmla="*/ 2323 w 387487"/>
                  <a:gd name="connsiteY3" fmla="*/ 85668 h 1674956"/>
                  <a:gd name="connsiteX4" fmla="*/ 387487 w 387487"/>
                  <a:gd name="connsiteY4" fmla="*/ 0 h 167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487" h="1674956">
                    <a:moveTo>
                      <a:pt x="387487" y="0"/>
                    </a:moveTo>
                    <a:cubicBezTo>
                      <a:pt x="384995" y="530610"/>
                      <a:pt x="382502" y="1061219"/>
                      <a:pt x="380010" y="1591829"/>
                    </a:cubicBezTo>
                    <a:lnTo>
                      <a:pt x="0" y="1674956"/>
                    </a:lnTo>
                    <a:cubicBezTo>
                      <a:pt x="774" y="1148790"/>
                      <a:pt x="1549" y="611834"/>
                      <a:pt x="2323" y="85668"/>
                    </a:cubicBezTo>
                    <a:lnTo>
                      <a:pt x="387487" y="0"/>
                    </a:lnTo>
                    <a:close/>
                  </a:path>
                </a:pathLst>
              </a:custGeom>
              <a:gradFill flip="none" rotWithShape="1">
                <a:gsLst>
                  <a:gs pos="47000">
                    <a:srgbClr val="CCCC00"/>
                  </a:gs>
                  <a:gs pos="7000">
                    <a:srgbClr val="669900"/>
                  </a:gs>
                  <a:gs pos="68000">
                    <a:srgbClr val="D7EB00"/>
                  </a:gs>
                  <a:gs pos="89000">
                    <a:srgbClr val="99CC00"/>
                  </a:gs>
                </a:gsLst>
                <a:lin ang="42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77" name="任意多边形 76"/>
            <p:cNvSpPr/>
            <p:nvPr/>
          </p:nvSpPr>
          <p:spPr>
            <a:xfrm>
              <a:off x="3889703" y="3694176"/>
              <a:ext cx="0" cy="1450848"/>
            </a:xfrm>
            <a:custGeom>
              <a:avLst/>
              <a:gdLst>
                <a:gd name="connsiteX0" fmla="*/ 0 w 0"/>
                <a:gd name="connsiteY0" fmla="*/ 0 h 1450848"/>
                <a:gd name="connsiteX1" fmla="*/ 0 w 0"/>
                <a:gd name="connsiteY1" fmla="*/ 1450848 h 1450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0848">
                  <a:moveTo>
                    <a:pt x="0" y="0"/>
                  </a:moveTo>
                  <a:lnTo>
                    <a:pt x="0" y="1450848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81" name="组合 1043"/>
          <p:cNvGrpSpPr>
            <a:grpSpLocks/>
          </p:cNvGrpSpPr>
          <p:nvPr/>
        </p:nvGrpSpPr>
        <p:grpSpPr bwMode="auto">
          <a:xfrm>
            <a:off x="2984500" y="3943127"/>
            <a:ext cx="633413" cy="1408112"/>
            <a:chOff x="3069824" y="3983321"/>
            <a:chExt cx="634017" cy="1408042"/>
          </a:xfrm>
        </p:grpSpPr>
        <p:grpSp>
          <p:nvGrpSpPr>
            <p:cNvPr id="82" name="组合 1031"/>
            <p:cNvGrpSpPr>
              <a:grpSpLocks/>
            </p:cNvGrpSpPr>
            <p:nvPr/>
          </p:nvGrpSpPr>
          <p:grpSpPr bwMode="auto">
            <a:xfrm>
              <a:off x="3069824" y="3983321"/>
              <a:ext cx="634017" cy="1408042"/>
              <a:chOff x="3909534" y="4395084"/>
              <a:chExt cx="523845" cy="1163369"/>
            </a:xfrm>
          </p:grpSpPr>
          <p:sp>
            <p:nvSpPr>
              <p:cNvPr id="84" name="任意多边形 83"/>
              <p:cNvSpPr/>
              <p:nvPr/>
            </p:nvSpPr>
            <p:spPr>
              <a:xfrm>
                <a:off x="3909534" y="4395084"/>
                <a:ext cx="515968" cy="209852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  <a:gd name="connsiteX0" fmla="*/ 0 w 617517"/>
                  <a:gd name="connsiteY0" fmla="*/ 81500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81500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517" h="261257">
                    <a:moveTo>
                      <a:pt x="0" y="81500"/>
                    </a:moveTo>
                    <a:lnTo>
                      <a:pt x="225632" y="261257"/>
                    </a:lnTo>
                    <a:lnTo>
                      <a:pt x="617517" y="172192"/>
                    </a:lnTo>
                    <a:lnTo>
                      <a:pt x="391886" y="0"/>
                    </a:lnTo>
                    <a:lnTo>
                      <a:pt x="0" y="81500"/>
                    </a:lnTo>
                    <a:close/>
                  </a:path>
                </a:pathLst>
              </a:custGeom>
              <a:solidFill>
                <a:srgbClr val="FFCF1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>
                <a:off x="3917411" y="4458040"/>
                <a:ext cx="198247" cy="1100413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  <a:gd name="connsiteX0" fmla="*/ 225632 w 237507"/>
                  <a:gd name="connsiteY0" fmla="*/ 236171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236171 h 1221823"/>
                  <a:gd name="connsiteX0" fmla="*/ 225632 w 237507"/>
                  <a:gd name="connsiteY0" fmla="*/ 157028 h 1221823"/>
                  <a:gd name="connsiteX1" fmla="*/ 237507 w 237507"/>
                  <a:gd name="connsiteY1" fmla="*/ 1221823 h 1221823"/>
                  <a:gd name="connsiteX2" fmla="*/ 11876 w 237507"/>
                  <a:gd name="connsiteY2" fmla="*/ 978379 h 1221823"/>
                  <a:gd name="connsiteX3" fmla="*/ 0 w 237507"/>
                  <a:gd name="connsiteY3" fmla="*/ 0 h 1221823"/>
                  <a:gd name="connsiteX4" fmla="*/ 225632 w 237507"/>
                  <a:gd name="connsiteY4" fmla="*/ 157028 h 1221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507" h="1221823">
                    <a:moveTo>
                      <a:pt x="225632" y="157028"/>
                    </a:moveTo>
                    <a:lnTo>
                      <a:pt x="237507" y="1221823"/>
                    </a:lnTo>
                    <a:lnTo>
                      <a:pt x="11876" y="978379"/>
                    </a:lnTo>
                    <a:lnTo>
                      <a:pt x="0" y="0"/>
                    </a:lnTo>
                    <a:lnTo>
                      <a:pt x="225632" y="157028"/>
                    </a:lnTo>
                    <a:close/>
                  </a:path>
                </a:pathLst>
              </a:custGeom>
              <a:solidFill>
                <a:srgbClr val="E4930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4105156" y="4528865"/>
                <a:ext cx="328223" cy="1024342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  <a:gd name="connsiteX0" fmla="*/ 385948 w 391885"/>
                  <a:gd name="connsiteY0" fmla="*/ 125314 h 1194093"/>
                  <a:gd name="connsiteX1" fmla="*/ 391885 w 391885"/>
                  <a:gd name="connsiteY1" fmla="*/ 1110966 h 1194093"/>
                  <a:gd name="connsiteX2" fmla="*/ 11875 w 391885"/>
                  <a:gd name="connsiteY2" fmla="*/ 1194093 h 1194093"/>
                  <a:gd name="connsiteX3" fmla="*/ 0 w 391885"/>
                  <a:gd name="connsiteY3" fmla="*/ 0 h 1194093"/>
                  <a:gd name="connsiteX4" fmla="*/ 385948 w 391885"/>
                  <a:gd name="connsiteY4" fmla="*/ 125314 h 1194093"/>
                  <a:gd name="connsiteX0" fmla="*/ 378848 w 391885"/>
                  <a:gd name="connsiteY0" fmla="*/ 0 h 1268373"/>
                  <a:gd name="connsiteX1" fmla="*/ 391885 w 391885"/>
                  <a:gd name="connsiteY1" fmla="*/ 1185246 h 1268373"/>
                  <a:gd name="connsiteX2" fmla="*/ 11875 w 391885"/>
                  <a:gd name="connsiteY2" fmla="*/ 1268373 h 1268373"/>
                  <a:gd name="connsiteX3" fmla="*/ 0 w 391885"/>
                  <a:gd name="connsiteY3" fmla="*/ 74280 h 1268373"/>
                  <a:gd name="connsiteX4" fmla="*/ 378848 w 391885"/>
                  <a:gd name="connsiteY4" fmla="*/ 0 h 1268373"/>
                  <a:gd name="connsiteX0" fmla="*/ 414345 w 414345"/>
                  <a:gd name="connsiteY0" fmla="*/ 36606 h 1194093"/>
                  <a:gd name="connsiteX1" fmla="*/ 391885 w 414345"/>
                  <a:gd name="connsiteY1" fmla="*/ 1110966 h 1194093"/>
                  <a:gd name="connsiteX2" fmla="*/ 11875 w 414345"/>
                  <a:gd name="connsiteY2" fmla="*/ 1194093 h 1194093"/>
                  <a:gd name="connsiteX3" fmla="*/ 0 w 414345"/>
                  <a:gd name="connsiteY3" fmla="*/ 0 h 1194093"/>
                  <a:gd name="connsiteX4" fmla="*/ 414345 w 414345"/>
                  <a:gd name="connsiteY4" fmla="*/ 36606 h 1194093"/>
                  <a:gd name="connsiteX0" fmla="*/ 385948 w 391885"/>
                  <a:gd name="connsiteY0" fmla="*/ 0 h 1275765"/>
                  <a:gd name="connsiteX1" fmla="*/ 391885 w 391885"/>
                  <a:gd name="connsiteY1" fmla="*/ 1192638 h 1275765"/>
                  <a:gd name="connsiteX2" fmla="*/ 11875 w 391885"/>
                  <a:gd name="connsiteY2" fmla="*/ 1275765 h 1275765"/>
                  <a:gd name="connsiteX3" fmla="*/ 0 w 391885"/>
                  <a:gd name="connsiteY3" fmla="*/ 81672 h 1275765"/>
                  <a:gd name="connsiteX4" fmla="*/ 385948 w 391885"/>
                  <a:gd name="connsiteY4" fmla="*/ 0 h 1275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885" h="1275765">
                    <a:moveTo>
                      <a:pt x="385948" y="0"/>
                    </a:moveTo>
                    <a:lnTo>
                      <a:pt x="391885" y="1192638"/>
                    </a:lnTo>
                    <a:lnTo>
                      <a:pt x="11875" y="1275765"/>
                    </a:lnTo>
                    <a:lnTo>
                      <a:pt x="0" y="81672"/>
                    </a:lnTo>
                    <a:lnTo>
                      <a:pt x="385948" y="0"/>
                    </a:lnTo>
                    <a:close/>
                  </a:path>
                </a:pathLst>
              </a:custGeom>
              <a:solidFill>
                <a:srgbClr val="F69E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83" name="任意多边形 82"/>
            <p:cNvSpPr/>
            <p:nvPr/>
          </p:nvSpPr>
          <p:spPr>
            <a:xfrm>
              <a:off x="3267624" y="4230624"/>
              <a:ext cx="0" cy="1036320"/>
            </a:xfrm>
            <a:custGeom>
              <a:avLst/>
              <a:gdLst>
                <a:gd name="connsiteX0" fmla="*/ 0 w 0"/>
                <a:gd name="connsiteY0" fmla="*/ 0 h 1036320"/>
                <a:gd name="connsiteX1" fmla="*/ 0 w 0"/>
                <a:gd name="connsiteY1" fmla="*/ 1036320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036320">
                  <a:moveTo>
                    <a:pt x="0" y="0"/>
                  </a:moveTo>
                  <a:lnTo>
                    <a:pt x="0" y="1036320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87" name="组合 1042"/>
          <p:cNvGrpSpPr>
            <a:grpSpLocks/>
          </p:cNvGrpSpPr>
          <p:nvPr/>
        </p:nvGrpSpPr>
        <p:grpSpPr bwMode="auto">
          <a:xfrm>
            <a:off x="2400300" y="4270152"/>
            <a:ext cx="608013" cy="1212850"/>
            <a:chOff x="2485374" y="4311466"/>
            <a:chExt cx="608402" cy="1212169"/>
          </a:xfrm>
        </p:grpSpPr>
        <p:grpSp>
          <p:nvGrpSpPr>
            <p:cNvPr id="88" name="组合 1032"/>
            <p:cNvGrpSpPr>
              <a:grpSpLocks/>
            </p:cNvGrpSpPr>
            <p:nvPr/>
          </p:nvGrpSpPr>
          <p:grpSpPr bwMode="auto">
            <a:xfrm>
              <a:off x="2485374" y="4311466"/>
              <a:ext cx="608402" cy="1212169"/>
              <a:chOff x="3426643" y="4666208"/>
              <a:chExt cx="502681" cy="1001533"/>
            </a:xfrm>
          </p:grpSpPr>
          <p:sp>
            <p:nvSpPr>
              <p:cNvPr id="90" name="任意多边形 89"/>
              <p:cNvSpPr/>
              <p:nvPr/>
            </p:nvSpPr>
            <p:spPr>
              <a:xfrm>
                <a:off x="3426643" y="4666208"/>
                <a:ext cx="490868" cy="209745"/>
              </a:xfrm>
              <a:custGeom>
                <a:avLst/>
                <a:gdLst>
                  <a:gd name="connsiteX0" fmla="*/ 0 w 617517"/>
                  <a:gd name="connsiteY0" fmla="*/ 65314 h 261257"/>
                  <a:gd name="connsiteX1" fmla="*/ 225632 w 617517"/>
                  <a:gd name="connsiteY1" fmla="*/ 261257 h 261257"/>
                  <a:gd name="connsiteX2" fmla="*/ 617517 w 617517"/>
                  <a:gd name="connsiteY2" fmla="*/ 172192 h 261257"/>
                  <a:gd name="connsiteX3" fmla="*/ 391886 w 617517"/>
                  <a:gd name="connsiteY3" fmla="*/ 0 h 261257"/>
                  <a:gd name="connsiteX4" fmla="*/ 0 w 617517"/>
                  <a:gd name="connsiteY4" fmla="*/ 65314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517" h="261257">
                    <a:moveTo>
                      <a:pt x="0" y="65314"/>
                    </a:moveTo>
                    <a:lnTo>
                      <a:pt x="225632" y="261257"/>
                    </a:lnTo>
                    <a:lnTo>
                      <a:pt x="617517" y="172192"/>
                    </a:lnTo>
                    <a:lnTo>
                      <a:pt x="391886" y="0"/>
                    </a:lnTo>
                    <a:lnTo>
                      <a:pt x="0" y="65314"/>
                    </a:lnTo>
                    <a:close/>
                  </a:path>
                </a:pathLst>
              </a:custGeom>
              <a:solidFill>
                <a:srgbClr val="FFF30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3438456" y="4723888"/>
                <a:ext cx="188997" cy="943853"/>
              </a:xfrm>
              <a:custGeom>
                <a:avLst/>
                <a:gdLst>
                  <a:gd name="connsiteX0" fmla="*/ 225632 w 237507"/>
                  <a:gd name="connsiteY0" fmla="*/ 190005 h 1175657"/>
                  <a:gd name="connsiteX1" fmla="*/ 237507 w 237507"/>
                  <a:gd name="connsiteY1" fmla="*/ 1175657 h 1175657"/>
                  <a:gd name="connsiteX2" fmla="*/ 11876 w 237507"/>
                  <a:gd name="connsiteY2" fmla="*/ 932213 h 1175657"/>
                  <a:gd name="connsiteX3" fmla="*/ 0 w 237507"/>
                  <a:gd name="connsiteY3" fmla="*/ 0 h 1175657"/>
                  <a:gd name="connsiteX4" fmla="*/ 225632 w 237507"/>
                  <a:gd name="connsiteY4" fmla="*/ 190005 h 1175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507" h="1175657">
                    <a:moveTo>
                      <a:pt x="225632" y="190005"/>
                    </a:moveTo>
                    <a:lnTo>
                      <a:pt x="237507" y="1175657"/>
                    </a:lnTo>
                    <a:lnTo>
                      <a:pt x="11876" y="932213"/>
                    </a:lnTo>
                    <a:lnTo>
                      <a:pt x="0" y="0"/>
                    </a:lnTo>
                    <a:lnTo>
                      <a:pt x="225632" y="1900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39803"/>
                  </a:gs>
                  <a:gs pos="50000">
                    <a:srgbClr val="FFC000"/>
                  </a:gs>
                  <a:gs pos="100000">
                    <a:srgbClr val="FDA403"/>
                  </a:gs>
                </a:gsLst>
                <a:path path="rect">
                  <a:fillToRect l="100000" t="100000"/>
                </a:path>
                <a:tileRect r="-100000" b="-10000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3618265" y="4805164"/>
                <a:ext cx="311059" cy="857333"/>
              </a:xfrm>
              <a:custGeom>
                <a:avLst/>
                <a:gdLst>
                  <a:gd name="connsiteX0" fmla="*/ 385948 w 391885"/>
                  <a:gd name="connsiteY0" fmla="*/ 0 h 1068779"/>
                  <a:gd name="connsiteX1" fmla="*/ 391885 w 391885"/>
                  <a:gd name="connsiteY1" fmla="*/ 985652 h 1068779"/>
                  <a:gd name="connsiteX2" fmla="*/ 11875 w 391885"/>
                  <a:gd name="connsiteY2" fmla="*/ 1068779 h 1068779"/>
                  <a:gd name="connsiteX3" fmla="*/ 0 w 391885"/>
                  <a:gd name="connsiteY3" fmla="*/ 89065 h 1068779"/>
                  <a:gd name="connsiteX4" fmla="*/ 385948 w 391885"/>
                  <a:gd name="connsiteY4" fmla="*/ 0 h 1068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885" h="1068779">
                    <a:moveTo>
                      <a:pt x="385948" y="0"/>
                    </a:moveTo>
                    <a:lnTo>
                      <a:pt x="391885" y="985652"/>
                    </a:lnTo>
                    <a:lnTo>
                      <a:pt x="11875" y="1068779"/>
                    </a:lnTo>
                    <a:lnTo>
                      <a:pt x="0" y="89065"/>
                    </a:lnTo>
                    <a:lnTo>
                      <a:pt x="385948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C301"/>
                  </a:gs>
                  <a:gs pos="50000">
                    <a:srgbClr val="FFC000"/>
                  </a:gs>
                  <a:gs pos="100000">
                    <a:srgbClr val="FFC000"/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89" name="任意多边形 88"/>
            <p:cNvSpPr/>
            <p:nvPr/>
          </p:nvSpPr>
          <p:spPr>
            <a:xfrm>
              <a:off x="2669896" y="4559808"/>
              <a:ext cx="0" cy="877824"/>
            </a:xfrm>
            <a:custGeom>
              <a:avLst/>
              <a:gdLst>
                <a:gd name="connsiteX0" fmla="*/ 0 w 0"/>
                <a:gd name="connsiteY0" fmla="*/ 0 h 877824"/>
                <a:gd name="connsiteX1" fmla="*/ 0 w 0"/>
                <a:gd name="connsiteY1" fmla="*/ 877824 h 877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77824">
                  <a:moveTo>
                    <a:pt x="0" y="0"/>
                  </a:moveTo>
                  <a:lnTo>
                    <a:pt x="0" y="877824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93" name="组合 1033"/>
          <p:cNvGrpSpPr>
            <a:grpSpLocks/>
          </p:cNvGrpSpPr>
          <p:nvPr/>
        </p:nvGrpSpPr>
        <p:grpSpPr bwMode="auto">
          <a:xfrm>
            <a:off x="2643188" y="2420714"/>
            <a:ext cx="4370387" cy="3100388"/>
            <a:chOff x="1959886" y="2302445"/>
            <a:chExt cx="3611637" cy="2562129"/>
          </a:xfrm>
        </p:grpSpPr>
        <p:sp>
          <p:nvSpPr>
            <p:cNvPr id="94" name="任意多边形 93"/>
            <p:cNvSpPr/>
            <p:nvPr/>
          </p:nvSpPr>
          <p:spPr>
            <a:xfrm>
              <a:off x="1959886" y="2302445"/>
              <a:ext cx="3595894" cy="2538515"/>
            </a:xfrm>
            <a:custGeom>
              <a:avLst/>
              <a:gdLst>
                <a:gd name="connsiteX0" fmla="*/ 84690 w 3595986"/>
                <a:gd name="connsiteY0" fmla="*/ 2538374 h 2538374"/>
                <a:gd name="connsiteX1" fmla="*/ 121266 w 3595986"/>
                <a:gd name="connsiteY1" fmla="*/ 2209190 h 2538374"/>
                <a:gd name="connsiteX2" fmla="*/ 252939 w 3595986"/>
                <a:gd name="connsiteY2" fmla="*/ 1938528 h 2538374"/>
                <a:gd name="connsiteX3" fmla="*/ 450450 w 3595986"/>
                <a:gd name="connsiteY3" fmla="*/ 1733702 h 2538374"/>
                <a:gd name="connsiteX4" fmla="*/ 706482 w 3595986"/>
                <a:gd name="connsiteY4" fmla="*/ 1565453 h 2538374"/>
                <a:gd name="connsiteX5" fmla="*/ 1021035 w 3595986"/>
                <a:gd name="connsiteY5" fmla="*/ 1477670 h 2538374"/>
                <a:gd name="connsiteX6" fmla="*/ 1320959 w 3595986"/>
                <a:gd name="connsiteY6" fmla="*/ 1514246 h 2538374"/>
                <a:gd name="connsiteX7" fmla="*/ 1657458 w 3595986"/>
                <a:gd name="connsiteY7" fmla="*/ 1631290 h 2538374"/>
                <a:gd name="connsiteX8" fmla="*/ 2015903 w 3595986"/>
                <a:gd name="connsiteY8" fmla="*/ 1770278 h 2538374"/>
                <a:gd name="connsiteX9" fmla="*/ 2315826 w 3595986"/>
                <a:gd name="connsiteY9" fmla="*/ 1843430 h 2538374"/>
                <a:gd name="connsiteX10" fmla="*/ 2674271 w 3595986"/>
                <a:gd name="connsiteY10" fmla="*/ 1777594 h 2538374"/>
                <a:gd name="connsiteX11" fmla="*/ 3003455 w 3595986"/>
                <a:gd name="connsiteY11" fmla="*/ 1506931 h 2538374"/>
                <a:gd name="connsiteX12" fmla="*/ 3200965 w 3595986"/>
                <a:gd name="connsiteY12" fmla="*/ 1192378 h 2538374"/>
                <a:gd name="connsiteX13" fmla="*/ 3325323 w 3595986"/>
                <a:gd name="connsiteY13" fmla="*/ 885139 h 2538374"/>
                <a:gd name="connsiteX14" fmla="*/ 3435051 w 3595986"/>
                <a:gd name="connsiteY14" fmla="*/ 599846 h 2538374"/>
                <a:gd name="connsiteX15" fmla="*/ 3595986 w 3595986"/>
                <a:gd name="connsiteY15" fmla="*/ 687629 h 2538374"/>
                <a:gd name="connsiteX16" fmla="*/ 3559410 w 3595986"/>
                <a:gd name="connsiteY16" fmla="*/ 0 h 2538374"/>
                <a:gd name="connsiteX17" fmla="*/ 3208280 w 3595986"/>
                <a:gd name="connsiteY17" fmla="*/ 490118 h 2538374"/>
                <a:gd name="connsiteX18" fmla="*/ 3354584 w 3595986"/>
                <a:gd name="connsiteY18" fmla="*/ 563270 h 2538374"/>
                <a:gd name="connsiteX19" fmla="*/ 3332639 w 3595986"/>
                <a:gd name="connsiteY19" fmla="*/ 636422 h 2538374"/>
                <a:gd name="connsiteX20" fmla="*/ 3288747 w 3595986"/>
                <a:gd name="connsiteY20" fmla="*/ 775411 h 2538374"/>
                <a:gd name="connsiteX21" fmla="*/ 3186335 w 3595986"/>
                <a:gd name="connsiteY21" fmla="*/ 1053389 h 2538374"/>
                <a:gd name="connsiteX22" fmla="*/ 3061976 w 3595986"/>
                <a:gd name="connsiteY22" fmla="*/ 1287475 h 2538374"/>
                <a:gd name="connsiteX23" fmla="*/ 2893727 w 3595986"/>
                <a:gd name="connsiteY23" fmla="*/ 1499616 h 2538374"/>
                <a:gd name="connsiteX24" fmla="*/ 2725477 w 3595986"/>
                <a:gd name="connsiteY24" fmla="*/ 1631290 h 2538374"/>
                <a:gd name="connsiteX25" fmla="*/ 2484075 w 3595986"/>
                <a:gd name="connsiteY25" fmla="*/ 1726387 h 2538374"/>
                <a:gd name="connsiteX26" fmla="*/ 2198783 w 3595986"/>
                <a:gd name="connsiteY26" fmla="*/ 1719072 h 2538374"/>
                <a:gd name="connsiteX27" fmla="*/ 1928120 w 3595986"/>
                <a:gd name="connsiteY27" fmla="*/ 1638605 h 2538374"/>
                <a:gd name="connsiteX28" fmla="*/ 1547730 w 3595986"/>
                <a:gd name="connsiteY28" fmla="*/ 1477670 h 2538374"/>
                <a:gd name="connsiteX29" fmla="*/ 1233176 w 3595986"/>
                <a:gd name="connsiteY29" fmla="*/ 1397203 h 2538374"/>
                <a:gd name="connsiteX30" fmla="*/ 1021035 w 3595986"/>
                <a:gd name="connsiteY30" fmla="*/ 1382573 h 2538374"/>
                <a:gd name="connsiteX31" fmla="*/ 801579 w 3595986"/>
                <a:gd name="connsiteY31" fmla="*/ 1426464 h 2538374"/>
                <a:gd name="connsiteX32" fmla="*/ 582123 w 3595986"/>
                <a:gd name="connsiteY32" fmla="*/ 1521562 h 2538374"/>
                <a:gd name="connsiteX33" fmla="*/ 377298 w 3595986"/>
                <a:gd name="connsiteY33" fmla="*/ 1675181 h 2538374"/>
                <a:gd name="connsiteX34" fmla="*/ 187103 w 3595986"/>
                <a:gd name="connsiteY34" fmla="*/ 1887322 h 2538374"/>
                <a:gd name="connsiteX35" fmla="*/ 48114 w 3595986"/>
                <a:gd name="connsiteY35" fmla="*/ 2187245 h 2538374"/>
                <a:gd name="connsiteX36" fmla="*/ 4223 w 3595986"/>
                <a:gd name="connsiteY36" fmla="*/ 2435962 h 2538374"/>
                <a:gd name="connsiteX37" fmla="*/ 4223 w 3595986"/>
                <a:gd name="connsiteY37" fmla="*/ 2531059 h 2538374"/>
                <a:gd name="connsiteX38" fmla="*/ 84690 w 3595986"/>
                <a:gd name="connsiteY38" fmla="*/ 2538374 h 25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595986" h="2538374">
                  <a:moveTo>
                    <a:pt x="84690" y="2538374"/>
                  </a:moveTo>
                  <a:cubicBezTo>
                    <a:pt x="88957" y="2423769"/>
                    <a:pt x="93224" y="2309164"/>
                    <a:pt x="121266" y="2209190"/>
                  </a:cubicBezTo>
                  <a:cubicBezTo>
                    <a:pt x="149308" y="2109216"/>
                    <a:pt x="198075" y="2017776"/>
                    <a:pt x="252939" y="1938528"/>
                  </a:cubicBezTo>
                  <a:cubicBezTo>
                    <a:pt x="307803" y="1859280"/>
                    <a:pt x="374859" y="1795881"/>
                    <a:pt x="450450" y="1733702"/>
                  </a:cubicBezTo>
                  <a:cubicBezTo>
                    <a:pt x="526041" y="1671523"/>
                    <a:pt x="611385" y="1608125"/>
                    <a:pt x="706482" y="1565453"/>
                  </a:cubicBezTo>
                  <a:cubicBezTo>
                    <a:pt x="801579" y="1522781"/>
                    <a:pt x="918622" y="1486204"/>
                    <a:pt x="1021035" y="1477670"/>
                  </a:cubicBezTo>
                  <a:cubicBezTo>
                    <a:pt x="1123448" y="1469136"/>
                    <a:pt x="1214889" y="1488643"/>
                    <a:pt x="1320959" y="1514246"/>
                  </a:cubicBezTo>
                  <a:cubicBezTo>
                    <a:pt x="1427029" y="1539849"/>
                    <a:pt x="1541634" y="1588618"/>
                    <a:pt x="1657458" y="1631290"/>
                  </a:cubicBezTo>
                  <a:cubicBezTo>
                    <a:pt x="1773282" y="1673962"/>
                    <a:pt x="1906175" y="1734921"/>
                    <a:pt x="2015903" y="1770278"/>
                  </a:cubicBezTo>
                  <a:cubicBezTo>
                    <a:pt x="2125631" y="1805635"/>
                    <a:pt x="2206098" y="1842211"/>
                    <a:pt x="2315826" y="1843430"/>
                  </a:cubicBezTo>
                  <a:cubicBezTo>
                    <a:pt x="2425554" y="1844649"/>
                    <a:pt x="2559666" y="1833677"/>
                    <a:pt x="2674271" y="1777594"/>
                  </a:cubicBezTo>
                  <a:cubicBezTo>
                    <a:pt x="2788876" y="1721511"/>
                    <a:pt x="2915673" y="1604467"/>
                    <a:pt x="3003455" y="1506931"/>
                  </a:cubicBezTo>
                  <a:cubicBezTo>
                    <a:pt x="3091237" y="1409395"/>
                    <a:pt x="3147320" y="1296010"/>
                    <a:pt x="3200965" y="1192378"/>
                  </a:cubicBezTo>
                  <a:cubicBezTo>
                    <a:pt x="3254610" y="1088746"/>
                    <a:pt x="3286309" y="983894"/>
                    <a:pt x="3325323" y="885139"/>
                  </a:cubicBezTo>
                  <a:cubicBezTo>
                    <a:pt x="3364337" y="786384"/>
                    <a:pt x="3399694" y="693115"/>
                    <a:pt x="3435051" y="599846"/>
                  </a:cubicBezTo>
                  <a:lnTo>
                    <a:pt x="3595986" y="687629"/>
                  </a:lnTo>
                  <a:lnTo>
                    <a:pt x="3559410" y="0"/>
                  </a:lnTo>
                  <a:lnTo>
                    <a:pt x="3208280" y="490118"/>
                  </a:lnTo>
                  <a:lnTo>
                    <a:pt x="3354584" y="563270"/>
                  </a:lnTo>
                  <a:cubicBezTo>
                    <a:pt x="3347269" y="587654"/>
                    <a:pt x="3343612" y="601065"/>
                    <a:pt x="3332639" y="636422"/>
                  </a:cubicBezTo>
                  <a:cubicBezTo>
                    <a:pt x="3321666" y="671779"/>
                    <a:pt x="3313131" y="705917"/>
                    <a:pt x="3288747" y="775411"/>
                  </a:cubicBezTo>
                  <a:cubicBezTo>
                    <a:pt x="3264363" y="844905"/>
                    <a:pt x="3224130" y="968045"/>
                    <a:pt x="3186335" y="1053389"/>
                  </a:cubicBezTo>
                  <a:cubicBezTo>
                    <a:pt x="3148540" y="1138733"/>
                    <a:pt x="3110744" y="1213104"/>
                    <a:pt x="3061976" y="1287475"/>
                  </a:cubicBezTo>
                  <a:cubicBezTo>
                    <a:pt x="3013208" y="1361846"/>
                    <a:pt x="2949810" y="1442314"/>
                    <a:pt x="2893727" y="1499616"/>
                  </a:cubicBezTo>
                  <a:cubicBezTo>
                    <a:pt x="2837644" y="1556918"/>
                    <a:pt x="2793752" y="1593495"/>
                    <a:pt x="2725477" y="1631290"/>
                  </a:cubicBezTo>
                  <a:cubicBezTo>
                    <a:pt x="2657202" y="1669085"/>
                    <a:pt x="2571857" y="1711757"/>
                    <a:pt x="2484075" y="1726387"/>
                  </a:cubicBezTo>
                  <a:cubicBezTo>
                    <a:pt x="2396293" y="1741017"/>
                    <a:pt x="2291442" y="1733702"/>
                    <a:pt x="2198783" y="1719072"/>
                  </a:cubicBezTo>
                  <a:cubicBezTo>
                    <a:pt x="2106124" y="1704442"/>
                    <a:pt x="2036629" y="1678839"/>
                    <a:pt x="1928120" y="1638605"/>
                  </a:cubicBezTo>
                  <a:cubicBezTo>
                    <a:pt x="1819611" y="1598371"/>
                    <a:pt x="1663554" y="1517904"/>
                    <a:pt x="1547730" y="1477670"/>
                  </a:cubicBezTo>
                  <a:cubicBezTo>
                    <a:pt x="1431906" y="1437436"/>
                    <a:pt x="1320958" y="1413052"/>
                    <a:pt x="1233176" y="1397203"/>
                  </a:cubicBezTo>
                  <a:cubicBezTo>
                    <a:pt x="1145394" y="1381354"/>
                    <a:pt x="1092968" y="1377696"/>
                    <a:pt x="1021035" y="1382573"/>
                  </a:cubicBezTo>
                  <a:cubicBezTo>
                    <a:pt x="949102" y="1387450"/>
                    <a:pt x="874731" y="1403299"/>
                    <a:pt x="801579" y="1426464"/>
                  </a:cubicBezTo>
                  <a:cubicBezTo>
                    <a:pt x="728427" y="1449629"/>
                    <a:pt x="652836" y="1480109"/>
                    <a:pt x="582123" y="1521562"/>
                  </a:cubicBezTo>
                  <a:cubicBezTo>
                    <a:pt x="511410" y="1563015"/>
                    <a:pt x="443135" y="1614221"/>
                    <a:pt x="377298" y="1675181"/>
                  </a:cubicBezTo>
                  <a:cubicBezTo>
                    <a:pt x="311461" y="1736141"/>
                    <a:pt x="241967" y="1801978"/>
                    <a:pt x="187103" y="1887322"/>
                  </a:cubicBezTo>
                  <a:cubicBezTo>
                    <a:pt x="132239" y="1972666"/>
                    <a:pt x="78594" y="2095805"/>
                    <a:pt x="48114" y="2187245"/>
                  </a:cubicBezTo>
                  <a:cubicBezTo>
                    <a:pt x="17634" y="2278685"/>
                    <a:pt x="11538" y="2378660"/>
                    <a:pt x="4223" y="2435962"/>
                  </a:cubicBezTo>
                  <a:cubicBezTo>
                    <a:pt x="-3092" y="2493264"/>
                    <a:pt x="565" y="2512161"/>
                    <a:pt x="4223" y="2531059"/>
                  </a:cubicBezTo>
                  <a:lnTo>
                    <a:pt x="84690" y="2538374"/>
                  </a:lnTo>
                  <a:close/>
                </a:path>
              </a:pathLst>
            </a:custGeom>
            <a:gradFill>
              <a:gsLst>
                <a:gs pos="75000">
                  <a:srgbClr val="0070C0"/>
                </a:gs>
                <a:gs pos="100000">
                  <a:srgbClr val="002060"/>
                </a:gs>
              </a:gsLst>
              <a:lin ang="66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1975629" y="2326059"/>
              <a:ext cx="3595894" cy="2538515"/>
            </a:xfrm>
            <a:custGeom>
              <a:avLst/>
              <a:gdLst>
                <a:gd name="connsiteX0" fmla="*/ 84690 w 3595986"/>
                <a:gd name="connsiteY0" fmla="*/ 2538374 h 2538374"/>
                <a:gd name="connsiteX1" fmla="*/ 121266 w 3595986"/>
                <a:gd name="connsiteY1" fmla="*/ 2209190 h 2538374"/>
                <a:gd name="connsiteX2" fmla="*/ 252939 w 3595986"/>
                <a:gd name="connsiteY2" fmla="*/ 1938528 h 2538374"/>
                <a:gd name="connsiteX3" fmla="*/ 450450 w 3595986"/>
                <a:gd name="connsiteY3" fmla="*/ 1733702 h 2538374"/>
                <a:gd name="connsiteX4" fmla="*/ 706482 w 3595986"/>
                <a:gd name="connsiteY4" fmla="*/ 1565453 h 2538374"/>
                <a:gd name="connsiteX5" fmla="*/ 1021035 w 3595986"/>
                <a:gd name="connsiteY5" fmla="*/ 1477670 h 2538374"/>
                <a:gd name="connsiteX6" fmla="*/ 1320959 w 3595986"/>
                <a:gd name="connsiteY6" fmla="*/ 1514246 h 2538374"/>
                <a:gd name="connsiteX7" fmla="*/ 1657458 w 3595986"/>
                <a:gd name="connsiteY7" fmla="*/ 1631290 h 2538374"/>
                <a:gd name="connsiteX8" fmla="*/ 2015903 w 3595986"/>
                <a:gd name="connsiteY8" fmla="*/ 1770278 h 2538374"/>
                <a:gd name="connsiteX9" fmla="*/ 2315826 w 3595986"/>
                <a:gd name="connsiteY9" fmla="*/ 1843430 h 2538374"/>
                <a:gd name="connsiteX10" fmla="*/ 2674271 w 3595986"/>
                <a:gd name="connsiteY10" fmla="*/ 1777594 h 2538374"/>
                <a:gd name="connsiteX11" fmla="*/ 3003455 w 3595986"/>
                <a:gd name="connsiteY11" fmla="*/ 1506931 h 2538374"/>
                <a:gd name="connsiteX12" fmla="*/ 3200965 w 3595986"/>
                <a:gd name="connsiteY12" fmla="*/ 1192378 h 2538374"/>
                <a:gd name="connsiteX13" fmla="*/ 3325323 w 3595986"/>
                <a:gd name="connsiteY13" fmla="*/ 885139 h 2538374"/>
                <a:gd name="connsiteX14" fmla="*/ 3435051 w 3595986"/>
                <a:gd name="connsiteY14" fmla="*/ 599846 h 2538374"/>
                <a:gd name="connsiteX15" fmla="*/ 3595986 w 3595986"/>
                <a:gd name="connsiteY15" fmla="*/ 687629 h 2538374"/>
                <a:gd name="connsiteX16" fmla="*/ 3559410 w 3595986"/>
                <a:gd name="connsiteY16" fmla="*/ 0 h 2538374"/>
                <a:gd name="connsiteX17" fmla="*/ 3208280 w 3595986"/>
                <a:gd name="connsiteY17" fmla="*/ 490118 h 2538374"/>
                <a:gd name="connsiteX18" fmla="*/ 3354584 w 3595986"/>
                <a:gd name="connsiteY18" fmla="*/ 563270 h 2538374"/>
                <a:gd name="connsiteX19" fmla="*/ 3332639 w 3595986"/>
                <a:gd name="connsiteY19" fmla="*/ 636422 h 2538374"/>
                <a:gd name="connsiteX20" fmla="*/ 3288747 w 3595986"/>
                <a:gd name="connsiteY20" fmla="*/ 775411 h 2538374"/>
                <a:gd name="connsiteX21" fmla="*/ 3186335 w 3595986"/>
                <a:gd name="connsiteY21" fmla="*/ 1053389 h 2538374"/>
                <a:gd name="connsiteX22" fmla="*/ 3061976 w 3595986"/>
                <a:gd name="connsiteY22" fmla="*/ 1287475 h 2538374"/>
                <a:gd name="connsiteX23" fmla="*/ 2893727 w 3595986"/>
                <a:gd name="connsiteY23" fmla="*/ 1499616 h 2538374"/>
                <a:gd name="connsiteX24" fmla="*/ 2725477 w 3595986"/>
                <a:gd name="connsiteY24" fmla="*/ 1631290 h 2538374"/>
                <a:gd name="connsiteX25" fmla="*/ 2484075 w 3595986"/>
                <a:gd name="connsiteY25" fmla="*/ 1726387 h 2538374"/>
                <a:gd name="connsiteX26" fmla="*/ 2198783 w 3595986"/>
                <a:gd name="connsiteY26" fmla="*/ 1719072 h 2538374"/>
                <a:gd name="connsiteX27" fmla="*/ 1928120 w 3595986"/>
                <a:gd name="connsiteY27" fmla="*/ 1638605 h 2538374"/>
                <a:gd name="connsiteX28" fmla="*/ 1547730 w 3595986"/>
                <a:gd name="connsiteY28" fmla="*/ 1477670 h 2538374"/>
                <a:gd name="connsiteX29" fmla="*/ 1233176 w 3595986"/>
                <a:gd name="connsiteY29" fmla="*/ 1397203 h 2538374"/>
                <a:gd name="connsiteX30" fmla="*/ 1021035 w 3595986"/>
                <a:gd name="connsiteY30" fmla="*/ 1382573 h 2538374"/>
                <a:gd name="connsiteX31" fmla="*/ 801579 w 3595986"/>
                <a:gd name="connsiteY31" fmla="*/ 1426464 h 2538374"/>
                <a:gd name="connsiteX32" fmla="*/ 582123 w 3595986"/>
                <a:gd name="connsiteY32" fmla="*/ 1521562 h 2538374"/>
                <a:gd name="connsiteX33" fmla="*/ 377298 w 3595986"/>
                <a:gd name="connsiteY33" fmla="*/ 1675181 h 2538374"/>
                <a:gd name="connsiteX34" fmla="*/ 187103 w 3595986"/>
                <a:gd name="connsiteY34" fmla="*/ 1887322 h 2538374"/>
                <a:gd name="connsiteX35" fmla="*/ 48114 w 3595986"/>
                <a:gd name="connsiteY35" fmla="*/ 2187245 h 2538374"/>
                <a:gd name="connsiteX36" fmla="*/ 4223 w 3595986"/>
                <a:gd name="connsiteY36" fmla="*/ 2435962 h 2538374"/>
                <a:gd name="connsiteX37" fmla="*/ 4223 w 3595986"/>
                <a:gd name="connsiteY37" fmla="*/ 2531059 h 2538374"/>
                <a:gd name="connsiteX38" fmla="*/ 84690 w 3595986"/>
                <a:gd name="connsiteY38" fmla="*/ 2538374 h 25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595986" h="2538374">
                  <a:moveTo>
                    <a:pt x="84690" y="2538374"/>
                  </a:moveTo>
                  <a:cubicBezTo>
                    <a:pt x="88957" y="2423769"/>
                    <a:pt x="93224" y="2309164"/>
                    <a:pt x="121266" y="2209190"/>
                  </a:cubicBezTo>
                  <a:cubicBezTo>
                    <a:pt x="149308" y="2109216"/>
                    <a:pt x="198075" y="2017776"/>
                    <a:pt x="252939" y="1938528"/>
                  </a:cubicBezTo>
                  <a:cubicBezTo>
                    <a:pt x="307803" y="1859280"/>
                    <a:pt x="374859" y="1795881"/>
                    <a:pt x="450450" y="1733702"/>
                  </a:cubicBezTo>
                  <a:cubicBezTo>
                    <a:pt x="526041" y="1671523"/>
                    <a:pt x="611385" y="1608125"/>
                    <a:pt x="706482" y="1565453"/>
                  </a:cubicBezTo>
                  <a:cubicBezTo>
                    <a:pt x="801579" y="1522781"/>
                    <a:pt x="918622" y="1486204"/>
                    <a:pt x="1021035" y="1477670"/>
                  </a:cubicBezTo>
                  <a:cubicBezTo>
                    <a:pt x="1123448" y="1469136"/>
                    <a:pt x="1214889" y="1488643"/>
                    <a:pt x="1320959" y="1514246"/>
                  </a:cubicBezTo>
                  <a:cubicBezTo>
                    <a:pt x="1427029" y="1539849"/>
                    <a:pt x="1541634" y="1588618"/>
                    <a:pt x="1657458" y="1631290"/>
                  </a:cubicBezTo>
                  <a:cubicBezTo>
                    <a:pt x="1773282" y="1673962"/>
                    <a:pt x="1906175" y="1734921"/>
                    <a:pt x="2015903" y="1770278"/>
                  </a:cubicBezTo>
                  <a:cubicBezTo>
                    <a:pt x="2125631" y="1805635"/>
                    <a:pt x="2206098" y="1842211"/>
                    <a:pt x="2315826" y="1843430"/>
                  </a:cubicBezTo>
                  <a:cubicBezTo>
                    <a:pt x="2425554" y="1844649"/>
                    <a:pt x="2559666" y="1833677"/>
                    <a:pt x="2674271" y="1777594"/>
                  </a:cubicBezTo>
                  <a:cubicBezTo>
                    <a:pt x="2788876" y="1721511"/>
                    <a:pt x="2915673" y="1604467"/>
                    <a:pt x="3003455" y="1506931"/>
                  </a:cubicBezTo>
                  <a:cubicBezTo>
                    <a:pt x="3091237" y="1409395"/>
                    <a:pt x="3147320" y="1296010"/>
                    <a:pt x="3200965" y="1192378"/>
                  </a:cubicBezTo>
                  <a:cubicBezTo>
                    <a:pt x="3254610" y="1088746"/>
                    <a:pt x="3286309" y="983894"/>
                    <a:pt x="3325323" y="885139"/>
                  </a:cubicBezTo>
                  <a:cubicBezTo>
                    <a:pt x="3364337" y="786384"/>
                    <a:pt x="3399694" y="693115"/>
                    <a:pt x="3435051" y="599846"/>
                  </a:cubicBezTo>
                  <a:lnTo>
                    <a:pt x="3595986" y="687629"/>
                  </a:lnTo>
                  <a:lnTo>
                    <a:pt x="3559410" y="0"/>
                  </a:lnTo>
                  <a:lnTo>
                    <a:pt x="3208280" y="490118"/>
                  </a:lnTo>
                  <a:lnTo>
                    <a:pt x="3354584" y="563270"/>
                  </a:lnTo>
                  <a:cubicBezTo>
                    <a:pt x="3347269" y="587654"/>
                    <a:pt x="3343612" y="601065"/>
                    <a:pt x="3332639" y="636422"/>
                  </a:cubicBezTo>
                  <a:cubicBezTo>
                    <a:pt x="3321666" y="671779"/>
                    <a:pt x="3313131" y="705917"/>
                    <a:pt x="3288747" y="775411"/>
                  </a:cubicBezTo>
                  <a:cubicBezTo>
                    <a:pt x="3264363" y="844905"/>
                    <a:pt x="3224130" y="968045"/>
                    <a:pt x="3186335" y="1053389"/>
                  </a:cubicBezTo>
                  <a:cubicBezTo>
                    <a:pt x="3148540" y="1138733"/>
                    <a:pt x="3110744" y="1213104"/>
                    <a:pt x="3061976" y="1287475"/>
                  </a:cubicBezTo>
                  <a:cubicBezTo>
                    <a:pt x="3013208" y="1361846"/>
                    <a:pt x="2949810" y="1442314"/>
                    <a:pt x="2893727" y="1499616"/>
                  </a:cubicBezTo>
                  <a:cubicBezTo>
                    <a:pt x="2837644" y="1556918"/>
                    <a:pt x="2793752" y="1593495"/>
                    <a:pt x="2725477" y="1631290"/>
                  </a:cubicBezTo>
                  <a:cubicBezTo>
                    <a:pt x="2657202" y="1669085"/>
                    <a:pt x="2571857" y="1711757"/>
                    <a:pt x="2484075" y="1726387"/>
                  </a:cubicBezTo>
                  <a:cubicBezTo>
                    <a:pt x="2396293" y="1741017"/>
                    <a:pt x="2291442" y="1733702"/>
                    <a:pt x="2198783" y="1719072"/>
                  </a:cubicBezTo>
                  <a:cubicBezTo>
                    <a:pt x="2106124" y="1704442"/>
                    <a:pt x="2036629" y="1678839"/>
                    <a:pt x="1928120" y="1638605"/>
                  </a:cubicBezTo>
                  <a:cubicBezTo>
                    <a:pt x="1819611" y="1598371"/>
                    <a:pt x="1663554" y="1517904"/>
                    <a:pt x="1547730" y="1477670"/>
                  </a:cubicBezTo>
                  <a:cubicBezTo>
                    <a:pt x="1431906" y="1437436"/>
                    <a:pt x="1320958" y="1413052"/>
                    <a:pt x="1233176" y="1397203"/>
                  </a:cubicBezTo>
                  <a:cubicBezTo>
                    <a:pt x="1145394" y="1381354"/>
                    <a:pt x="1092968" y="1377696"/>
                    <a:pt x="1021035" y="1382573"/>
                  </a:cubicBezTo>
                  <a:cubicBezTo>
                    <a:pt x="949102" y="1387450"/>
                    <a:pt x="874731" y="1403299"/>
                    <a:pt x="801579" y="1426464"/>
                  </a:cubicBezTo>
                  <a:cubicBezTo>
                    <a:pt x="728427" y="1449629"/>
                    <a:pt x="652836" y="1480109"/>
                    <a:pt x="582123" y="1521562"/>
                  </a:cubicBezTo>
                  <a:cubicBezTo>
                    <a:pt x="511410" y="1563015"/>
                    <a:pt x="443135" y="1614221"/>
                    <a:pt x="377298" y="1675181"/>
                  </a:cubicBezTo>
                  <a:cubicBezTo>
                    <a:pt x="311461" y="1736141"/>
                    <a:pt x="241967" y="1801978"/>
                    <a:pt x="187103" y="1887322"/>
                  </a:cubicBezTo>
                  <a:cubicBezTo>
                    <a:pt x="132239" y="1972666"/>
                    <a:pt x="78594" y="2095805"/>
                    <a:pt x="48114" y="2187245"/>
                  </a:cubicBezTo>
                  <a:cubicBezTo>
                    <a:pt x="17634" y="2278685"/>
                    <a:pt x="11538" y="2378660"/>
                    <a:pt x="4223" y="2435962"/>
                  </a:cubicBezTo>
                  <a:cubicBezTo>
                    <a:pt x="-3092" y="2493264"/>
                    <a:pt x="565" y="2512161"/>
                    <a:pt x="4223" y="2531059"/>
                  </a:cubicBezTo>
                  <a:lnTo>
                    <a:pt x="84690" y="253837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5C2FF"/>
                </a:gs>
                <a:gs pos="76000">
                  <a:srgbClr val="0070C0"/>
                </a:gs>
              </a:gsLst>
              <a:lin ang="660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96" name="组合 1034"/>
          <p:cNvGrpSpPr>
            <a:grpSpLocks/>
          </p:cNvGrpSpPr>
          <p:nvPr/>
        </p:nvGrpSpPr>
        <p:grpSpPr bwMode="auto">
          <a:xfrm>
            <a:off x="4408488" y="1566639"/>
            <a:ext cx="1638300" cy="2659063"/>
            <a:chOff x="3572864" y="1550071"/>
            <a:chExt cx="1352882" cy="2197284"/>
          </a:xfrm>
        </p:grpSpPr>
        <p:sp>
          <p:nvSpPr>
            <p:cNvPr id="97" name="任意多边形 96"/>
            <p:cNvSpPr/>
            <p:nvPr/>
          </p:nvSpPr>
          <p:spPr>
            <a:xfrm>
              <a:off x="4440701" y="1578931"/>
              <a:ext cx="167799" cy="672960"/>
            </a:xfrm>
            <a:custGeom>
              <a:avLst/>
              <a:gdLst>
                <a:gd name="connsiteX0" fmla="*/ 47064 w 168088"/>
                <a:gd name="connsiteY0" fmla="*/ 0 h 692523"/>
                <a:gd name="connsiteX1" fmla="*/ 0 w 168088"/>
                <a:gd name="connsiteY1" fmla="*/ 20170 h 692523"/>
                <a:gd name="connsiteX2" fmla="*/ 53788 w 168088"/>
                <a:gd name="connsiteY2" fmla="*/ 692523 h 692523"/>
                <a:gd name="connsiteX3" fmla="*/ 107576 w 168088"/>
                <a:gd name="connsiteY3" fmla="*/ 679076 h 692523"/>
                <a:gd name="connsiteX4" fmla="*/ 168088 w 168088"/>
                <a:gd name="connsiteY4" fmla="*/ 369794 h 692523"/>
                <a:gd name="connsiteX5" fmla="*/ 47064 w 168088"/>
                <a:gd name="connsiteY5" fmla="*/ 0 h 692523"/>
                <a:gd name="connsiteX0" fmla="*/ 47064 w 168088"/>
                <a:gd name="connsiteY0" fmla="*/ 0 h 692523"/>
                <a:gd name="connsiteX1" fmla="*/ 0 w 168088"/>
                <a:gd name="connsiteY1" fmla="*/ 20170 h 692523"/>
                <a:gd name="connsiteX2" fmla="*/ 53788 w 168088"/>
                <a:gd name="connsiteY2" fmla="*/ 692523 h 692523"/>
                <a:gd name="connsiteX3" fmla="*/ 159092 w 168088"/>
                <a:gd name="connsiteY3" fmla="*/ 608243 h 692523"/>
                <a:gd name="connsiteX4" fmla="*/ 168088 w 168088"/>
                <a:gd name="connsiteY4" fmla="*/ 369794 h 692523"/>
                <a:gd name="connsiteX5" fmla="*/ 47064 w 168088"/>
                <a:gd name="connsiteY5" fmla="*/ 0 h 692523"/>
                <a:gd name="connsiteX0" fmla="*/ 59943 w 168088"/>
                <a:gd name="connsiteY0" fmla="*/ 0 h 673205"/>
                <a:gd name="connsiteX1" fmla="*/ 0 w 168088"/>
                <a:gd name="connsiteY1" fmla="*/ 852 h 673205"/>
                <a:gd name="connsiteX2" fmla="*/ 53788 w 168088"/>
                <a:gd name="connsiteY2" fmla="*/ 673205 h 673205"/>
                <a:gd name="connsiteX3" fmla="*/ 159092 w 168088"/>
                <a:gd name="connsiteY3" fmla="*/ 588925 h 673205"/>
                <a:gd name="connsiteX4" fmla="*/ 168088 w 168088"/>
                <a:gd name="connsiteY4" fmla="*/ 350476 h 673205"/>
                <a:gd name="connsiteX5" fmla="*/ 59943 w 168088"/>
                <a:gd name="connsiteY5" fmla="*/ 0 h 673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088" h="673205">
                  <a:moveTo>
                    <a:pt x="59943" y="0"/>
                  </a:moveTo>
                  <a:lnTo>
                    <a:pt x="0" y="852"/>
                  </a:lnTo>
                  <a:lnTo>
                    <a:pt x="53788" y="673205"/>
                  </a:lnTo>
                  <a:lnTo>
                    <a:pt x="159092" y="588925"/>
                  </a:lnTo>
                  <a:lnTo>
                    <a:pt x="168088" y="350476"/>
                  </a:lnTo>
                  <a:lnTo>
                    <a:pt x="59943" y="0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3593839" y="2043312"/>
              <a:ext cx="1229654" cy="1620087"/>
            </a:xfrm>
            <a:custGeom>
              <a:avLst/>
              <a:gdLst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22829 w 1230406"/>
                <a:gd name="connsiteY3" fmla="*/ 786653 h 1620371"/>
                <a:gd name="connsiteX4" fmla="*/ 1035424 w 1230406"/>
                <a:gd name="connsiteY4" fmla="*/ 1116106 h 1620371"/>
                <a:gd name="connsiteX5" fmla="*/ 840441 w 1230406"/>
                <a:gd name="connsiteY5" fmla="*/ 1364877 h 1620371"/>
                <a:gd name="connsiteX6" fmla="*/ 537882 w 1230406"/>
                <a:gd name="connsiteY6" fmla="*/ 1546412 h 1620371"/>
                <a:gd name="connsiteX7" fmla="*/ 295835 w 1230406"/>
                <a:gd name="connsiteY7" fmla="*/ 1566582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22829 w 1230406"/>
                <a:gd name="connsiteY3" fmla="*/ 786653 h 1620371"/>
                <a:gd name="connsiteX4" fmla="*/ 1035424 w 1230406"/>
                <a:gd name="connsiteY4" fmla="*/ 1116106 h 1620371"/>
                <a:gd name="connsiteX5" fmla="*/ 840441 w 1230406"/>
                <a:gd name="connsiteY5" fmla="*/ 1364877 h 1620371"/>
                <a:gd name="connsiteX6" fmla="*/ 595836 w 1230406"/>
                <a:gd name="connsiteY6" fmla="*/ 1539972 h 1620371"/>
                <a:gd name="connsiteX7" fmla="*/ 295835 w 1230406"/>
                <a:gd name="connsiteY7" fmla="*/ 1566582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22829 w 1230406"/>
                <a:gd name="connsiteY3" fmla="*/ 786653 h 1620371"/>
                <a:gd name="connsiteX4" fmla="*/ 1035424 w 1230406"/>
                <a:gd name="connsiteY4" fmla="*/ 1116106 h 1620371"/>
                <a:gd name="connsiteX5" fmla="*/ 859760 w 1230406"/>
                <a:gd name="connsiteY5" fmla="*/ 1384195 h 1620371"/>
                <a:gd name="connsiteX6" fmla="*/ 595836 w 1230406"/>
                <a:gd name="connsiteY6" fmla="*/ 1539972 h 1620371"/>
                <a:gd name="connsiteX7" fmla="*/ 295835 w 1230406"/>
                <a:gd name="connsiteY7" fmla="*/ 1566582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22829 w 1230406"/>
                <a:gd name="connsiteY3" fmla="*/ 786653 h 1620371"/>
                <a:gd name="connsiteX4" fmla="*/ 1035424 w 1230406"/>
                <a:gd name="connsiteY4" fmla="*/ 1116106 h 1620371"/>
                <a:gd name="connsiteX5" fmla="*/ 859760 w 1230406"/>
                <a:gd name="connsiteY5" fmla="*/ 1384195 h 1620371"/>
                <a:gd name="connsiteX6" fmla="*/ 595836 w 1230406"/>
                <a:gd name="connsiteY6" fmla="*/ 1539972 h 1620371"/>
                <a:gd name="connsiteX7" fmla="*/ 295835 w 1230406"/>
                <a:gd name="connsiteY7" fmla="*/ 1566582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22829 w 1230406"/>
                <a:gd name="connsiteY3" fmla="*/ 786653 h 1620371"/>
                <a:gd name="connsiteX4" fmla="*/ 1035424 w 1230406"/>
                <a:gd name="connsiteY4" fmla="*/ 1116106 h 1620371"/>
                <a:gd name="connsiteX5" fmla="*/ 859760 w 1230406"/>
                <a:gd name="connsiteY5" fmla="*/ 1384195 h 1620371"/>
                <a:gd name="connsiteX6" fmla="*/ 595836 w 1230406"/>
                <a:gd name="connsiteY6" fmla="*/ 1539972 h 1620371"/>
                <a:gd name="connsiteX7" fmla="*/ 321593 w 1230406"/>
                <a:gd name="connsiteY7" fmla="*/ 1585901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  <a:gd name="connsiteX0" fmla="*/ 1048871 w 1230406"/>
                <a:gd name="connsiteY0" fmla="*/ 94130 h 1620371"/>
                <a:gd name="connsiteX1" fmla="*/ 1109382 w 1230406"/>
                <a:gd name="connsiteY1" fmla="*/ 248771 h 1620371"/>
                <a:gd name="connsiteX2" fmla="*/ 1149724 w 1230406"/>
                <a:gd name="connsiteY2" fmla="*/ 463924 h 1620371"/>
                <a:gd name="connsiteX3" fmla="*/ 1142148 w 1230406"/>
                <a:gd name="connsiteY3" fmla="*/ 754455 h 1620371"/>
                <a:gd name="connsiteX4" fmla="*/ 1035424 w 1230406"/>
                <a:gd name="connsiteY4" fmla="*/ 1116106 h 1620371"/>
                <a:gd name="connsiteX5" fmla="*/ 859760 w 1230406"/>
                <a:gd name="connsiteY5" fmla="*/ 1384195 h 1620371"/>
                <a:gd name="connsiteX6" fmla="*/ 595836 w 1230406"/>
                <a:gd name="connsiteY6" fmla="*/ 1539972 h 1620371"/>
                <a:gd name="connsiteX7" fmla="*/ 321593 w 1230406"/>
                <a:gd name="connsiteY7" fmla="*/ 1585901 h 1620371"/>
                <a:gd name="connsiteX8" fmla="*/ 60512 w 1230406"/>
                <a:gd name="connsiteY8" fmla="*/ 1553135 h 1620371"/>
                <a:gd name="connsiteX9" fmla="*/ 0 w 1230406"/>
                <a:gd name="connsiteY9" fmla="*/ 1539688 h 1620371"/>
                <a:gd name="connsiteX10" fmla="*/ 0 w 1230406"/>
                <a:gd name="connsiteY10" fmla="*/ 1580030 h 1620371"/>
                <a:gd name="connsiteX11" fmla="*/ 107576 w 1230406"/>
                <a:gd name="connsiteY11" fmla="*/ 1620371 h 1620371"/>
                <a:gd name="connsiteX12" fmla="*/ 531159 w 1230406"/>
                <a:gd name="connsiteY12" fmla="*/ 1606924 h 1620371"/>
                <a:gd name="connsiteX13" fmla="*/ 705971 w 1230406"/>
                <a:gd name="connsiteY13" fmla="*/ 1559859 h 1620371"/>
                <a:gd name="connsiteX14" fmla="*/ 941294 w 1230406"/>
                <a:gd name="connsiteY14" fmla="*/ 1371600 h 1620371"/>
                <a:gd name="connsiteX15" fmla="*/ 1109382 w 1230406"/>
                <a:gd name="connsiteY15" fmla="*/ 1163171 h 1620371"/>
                <a:gd name="connsiteX16" fmla="*/ 1203512 w 1230406"/>
                <a:gd name="connsiteY16" fmla="*/ 813547 h 1620371"/>
                <a:gd name="connsiteX17" fmla="*/ 1230406 w 1230406"/>
                <a:gd name="connsiteY17" fmla="*/ 396688 h 1620371"/>
                <a:gd name="connsiteX18" fmla="*/ 1176618 w 1230406"/>
                <a:gd name="connsiteY18" fmla="*/ 127747 h 1620371"/>
                <a:gd name="connsiteX19" fmla="*/ 1116106 w 1230406"/>
                <a:gd name="connsiteY19" fmla="*/ 0 h 1620371"/>
                <a:gd name="connsiteX20" fmla="*/ 1048871 w 1230406"/>
                <a:gd name="connsiteY20" fmla="*/ 94130 h 1620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30406" h="1620371">
                  <a:moveTo>
                    <a:pt x="1048871" y="94130"/>
                  </a:moveTo>
                  <a:cubicBezTo>
                    <a:pt x="1070722" y="140634"/>
                    <a:pt x="1092573" y="187139"/>
                    <a:pt x="1109382" y="248771"/>
                  </a:cubicBezTo>
                  <a:cubicBezTo>
                    <a:pt x="1126191" y="310403"/>
                    <a:pt x="1144263" y="379643"/>
                    <a:pt x="1149724" y="463924"/>
                  </a:cubicBezTo>
                  <a:cubicBezTo>
                    <a:pt x="1155185" y="548205"/>
                    <a:pt x="1161198" y="645758"/>
                    <a:pt x="1142148" y="754455"/>
                  </a:cubicBezTo>
                  <a:cubicBezTo>
                    <a:pt x="1123098" y="863152"/>
                    <a:pt x="1082489" y="1011149"/>
                    <a:pt x="1035424" y="1116106"/>
                  </a:cubicBezTo>
                  <a:cubicBezTo>
                    <a:pt x="988359" y="1221063"/>
                    <a:pt x="933025" y="1313551"/>
                    <a:pt x="859760" y="1384195"/>
                  </a:cubicBezTo>
                  <a:cubicBezTo>
                    <a:pt x="786495" y="1454839"/>
                    <a:pt x="685530" y="1506354"/>
                    <a:pt x="595836" y="1539972"/>
                  </a:cubicBezTo>
                  <a:cubicBezTo>
                    <a:pt x="506142" y="1573590"/>
                    <a:pt x="410814" y="1583707"/>
                    <a:pt x="321593" y="1585901"/>
                  </a:cubicBezTo>
                  <a:cubicBezTo>
                    <a:pt x="232372" y="1588095"/>
                    <a:pt x="114111" y="1560837"/>
                    <a:pt x="60512" y="1553135"/>
                  </a:cubicBezTo>
                  <a:cubicBezTo>
                    <a:pt x="6913" y="1545433"/>
                    <a:pt x="8965" y="1540808"/>
                    <a:pt x="0" y="1539688"/>
                  </a:cubicBezTo>
                  <a:lnTo>
                    <a:pt x="0" y="1580030"/>
                  </a:lnTo>
                  <a:lnTo>
                    <a:pt x="107576" y="1620371"/>
                  </a:lnTo>
                  <a:lnTo>
                    <a:pt x="531159" y="1606924"/>
                  </a:lnTo>
                  <a:lnTo>
                    <a:pt x="705971" y="1559859"/>
                  </a:lnTo>
                  <a:lnTo>
                    <a:pt x="941294" y="1371600"/>
                  </a:lnTo>
                  <a:lnTo>
                    <a:pt x="1109382" y="1163171"/>
                  </a:lnTo>
                  <a:lnTo>
                    <a:pt x="1203512" y="813547"/>
                  </a:lnTo>
                  <a:lnTo>
                    <a:pt x="1230406" y="396688"/>
                  </a:lnTo>
                  <a:lnTo>
                    <a:pt x="1176618" y="127747"/>
                  </a:lnTo>
                  <a:lnTo>
                    <a:pt x="1116106" y="0"/>
                  </a:lnTo>
                  <a:lnTo>
                    <a:pt x="1048871" y="94130"/>
                  </a:lnTo>
                  <a:close/>
                </a:path>
              </a:pathLst>
            </a:custGeom>
            <a:solidFill>
              <a:srgbClr val="C0504D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3572864" y="1550071"/>
              <a:ext cx="1352882" cy="2197284"/>
            </a:xfrm>
            <a:custGeom>
              <a:avLst/>
              <a:gdLst>
                <a:gd name="connsiteX0" fmla="*/ 65837 w 3101645"/>
                <a:gd name="connsiteY0" fmla="*/ 3087014 h 3094329"/>
                <a:gd name="connsiteX1" fmla="*/ 95098 w 3101645"/>
                <a:gd name="connsiteY1" fmla="*/ 2794406 h 3094329"/>
                <a:gd name="connsiteX2" fmla="*/ 234087 w 3101645"/>
                <a:gd name="connsiteY2" fmla="*/ 2487168 h 3094329"/>
                <a:gd name="connsiteX3" fmla="*/ 409652 w 3101645"/>
                <a:gd name="connsiteY3" fmla="*/ 2311603 h 3094329"/>
                <a:gd name="connsiteX4" fmla="*/ 651053 w 3101645"/>
                <a:gd name="connsiteY4" fmla="*/ 2136038 h 3094329"/>
                <a:gd name="connsiteX5" fmla="*/ 943661 w 3101645"/>
                <a:gd name="connsiteY5" fmla="*/ 2040940 h 3094329"/>
                <a:gd name="connsiteX6" fmla="*/ 1236269 w 3101645"/>
                <a:gd name="connsiteY6" fmla="*/ 2055571 h 3094329"/>
                <a:gd name="connsiteX7" fmla="*/ 1587399 w 3101645"/>
                <a:gd name="connsiteY7" fmla="*/ 2121408 h 3094329"/>
                <a:gd name="connsiteX8" fmla="*/ 1872692 w 3101645"/>
                <a:gd name="connsiteY8" fmla="*/ 2172614 h 3094329"/>
                <a:gd name="connsiteX9" fmla="*/ 2209191 w 3101645"/>
                <a:gd name="connsiteY9" fmla="*/ 2194560 h 3094329"/>
                <a:gd name="connsiteX10" fmla="*/ 2501799 w 3101645"/>
                <a:gd name="connsiteY10" fmla="*/ 2106777 h 3094329"/>
                <a:gd name="connsiteX11" fmla="*/ 2772461 w 3101645"/>
                <a:gd name="connsiteY11" fmla="*/ 1901952 h 3094329"/>
                <a:gd name="connsiteX12" fmla="*/ 2948026 w 3101645"/>
                <a:gd name="connsiteY12" fmla="*/ 1623974 h 3094329"/>
                <a:gd name="connsiteX13" fmla="*/ 3028493 w 3101645"/>
                <a:gd name="connsiteY13" fmla="*/ 1345996 h 3094329"/>
                <a:gd name="connsiteX14" fmla="*/ 3050439 w 3101645"/>
                <a:gd name="connsiteY14" fmla="*/ 1038758 h 3094329"/>
                <a:gd name="connsiteX15" fmla="*/ 3006548 w 3101645"/>
                <a:gd name="connsiteY15" fmla="*/ 709574 h 3094329"/>
                <a:gd name="connsiteX16" fmla="*/ 2948026 w 3101645"/>
                <a:gd name="connsiteY16" fmla="*/ 534009 h 3094329"/>
                <a:gd name="connsiteX17" fmla="*/ 3101645 w 3101645"/>
                <a:gd name="connsiteY17" fmla="*/ 395020 h 3094329"/>
                <a:gd name="connsiteX18" fmla="*/ 2648103 w 3101645"/>
                <a:gd name="connsiteY18" fmla="*/ 0 h 3094329"/>
                <a:gd name="connsiteX19" fmla="*/ 2648103 w 3101645"/>
                <a:gd name="connsiteY19" fmla="*/ 7315 h 3094329"/>
                <a:gd name="connsiteX20" fmla="*/ 2706624 w 3101645"/>
                <a:gd name="connsiteY20" fmla="*/ 694944 h 3094329"/>
                <a:gd name="connsiteX21" fmla="*/ 2860244 w 3101645"/>
                <a:gd name="connsiteY21" fmla="*/ 577900 h 3094329"/>
                <a:gd name="connsiteX22" fmla="*/ 2889504 w 3101645"/>
                <a:gd name="connsiteY22" fmla="*/ 636422 h 3094329"/>
                <a:gd name="connsiteX23" fmla="*/ 2933396 w 3101645"/>
                <a:gd name="connsiteY23" fmla="*/ 804672 h 3094329"/>
                <a:gd name="connsiteX24" fmla="*/ 2948026 w 3101645"/>
                <a:gd name="connsiteY24" fmla="*/ 1046073 h 3094329"/>
                <a:gd name="connsiteX25" fmla="*/ 2911450 w 3101645"/>
                <a:gd name="connsiteY25" fmla="*/ 1367942 h 3094329"/>
                <a:gd name="connsiteX26" fmla="*/ 2787092 w 3101645"/>
                <a:gd name="connsiteY26" fmla="*/ 1711756 h 3094329"/>
                <a:gd name="connsiteX27" fmla="*/ 2589581 w 3101645"/>
                <a:gd name="connsiteY27" fmla="*/ 1938528 h 3094329"/>
                <a:gd name="connsiteX28" fmla="*/ 2318919 w 3101645"/>
                <a:gd name="connsiteY28" fmla="*/ 2077516 h 3094329"/>
                <a:gd name="connsiteX29" fmla="*/ 2048256 w 3101645"/>
                <a:gd name="connsiteY29" fmla="*/ 2092147 h 3094329"/>
                <a:gd name="connsiteX30" fmla="*/ 1762964 w 3101645"/>
                <a:gd name="connsiteY30" fmla="*/ 2055571 h 3094329"/>
                <a:gd name="connsiteX31" fmla="*/ 1484986 w 3101645"/>
                <a:gd name="connsiteY31" fmla="*/ 1997049 h 3094329"/>
                <a:gd name="connsiteX32" fmla="*/ 1243584 w 3101645"/>
                <a:gd name="connsiteY32" fmla="*/ 1945843 h 3094329"/>
                <a:gd name="connsiteX33" fmla="*/ 1031444 w 3101645"/>
                <a:gd name="connsiteY33" fmla="*/ 1931212 h 3094329"/>
                <a:gd name="connsiteX34" fmla="*/ 804672 w 3101645"/>
                <a:gd name="connsiteY34" fmla="*/ 1967788 h 3094329"/>
                <a:gd name="connsiteX35" fmla="*/ 555956 w 3101645"/>
                <a:gd name="connsiteY35" fmla="*/ 2070201 h 3094329"/>
                <a:gd name="connsiteX36" fmla="*/ 409652 w 3101645"/>
                <a:gd name="connsiteY36" fmla="*/ 2187244 h 3094329"/>
                <a:gd name="connsiteX37" fmla="*/ 248717 w 3101645"/>
                <a:gd name="connsiteY37" fmla="*/ 2340864 h 3094329"/>
                <a:gd name="connsiteX38" fmla="*/ 131674 w 3101645"/>
                <a:gd name="connsiteY38" fmla="*/ 2516428 h 3094329"/>
                <a:gd name="connsiteX39" fmla="*/ 21946 w 3101645"/>
                <a:gd name="connsiteY39" fmla="*/ 2816352 h 3094329"/>
                <a:gd name="connsiteX40" fmla="*/ 0 w 3101645"/>
                <a:gd name="connsiteY40" fmla="*/ 3094329 h 3094329"/>
                <a:gd name="connsiteX41" fmla="*/ 0 w 3101645"/>
                <a:gd name="connsiteY41" fmla="*/ 3094329 h 3094329"/>
                <a:gd name="connsiteX0" fmla="*/ 68580 w 3104388"/>
                <a:gd name="connsiteY0" fmla="*/ 3087014 h 3111476"/>
                <a:gd name="connsiteX1" fmla="*/ 97841 w 3104388"/>
                <a:gd name="connsiteY1" fmla="*/ 2794406 h 3111476"/>
                <a:gd name="connsiteX2" fmla="*/ 236830 w 3104388"/>
                <a:gd name="connsiteY2" fmla="*/ 2487168 h 3111476"/>
                <a:gd name="connsiteX3" fmla="*/ 412395 w 3104388"/>
                <a:gd name="connsiteY3" fmla="*/ 2311603 h 3111476"/>
                <a:gd name="connsiteX4" fmla="*/ 653796 w 3104388"/>
                <a:gd name="connsiteY4" fmla="*/ 2136038 h 3111476"/>
                <a:gd name="connsiteX5" fmla="*/ 946404 w 3104388"/>
                <a:gd name="connsiteY5" fmla="*/ 2040940 h 3111476"/>
                <a:gd name="connsiteX6" fmla="*/ 1239012 w 3104388"/>
                <a:gd name="connsiteY6" fmla="*/ 2055571 h 3111476"/>
                <a:gd name="connsiteX7" fmla="*/ 1590142 w 3104388"/>
                <a:gd name="connsiteY7" fmla="*/ 2121408 h 3111476"/>
                <a:gd name="connsiteX8" fmla="*/ 1875435 w 3104388"/>
                <a:gd name="connsiteY8" fmla="*/ 2172614 h 3111476"/>
                <a:gd name="connsiteX9" fmla="*/ 2211934 w 3104388"/>
                <a:gd name="connsiteY9" fmla="*/ 2194560 h 3111476"/>
                <a:gd name="connsiteX10" fmla="*/ 2504542 w 3104388"/>
                <a:gd name="connsiteY10" fmla="*/ 2106777 h 3111476"/>
                <a:gd name="connsiteX11" fmla="*/ 2775204 w 3104388"/>
                <a:gd name="connsiteY11" fmla="*/ 1901952 h 3111476"/>
                <a:gd name="connsiteX12" fmla="*/ 2950769 w 3104388"/>
                <a:gd name="connsiteY12" fmla="*/ 1623974 h 3111476"/>
                <a:gd name="connsiteX13" fmla="*/ 3031236 w 3104388"/>
                <a:gd name="connsiteY13" fmla="*/ 1345996 h 3111476"/>
                <a:gd name="connsiteX14" fmla="*/ 3053182 w 3104388"/>
                <a:gd name="connsiteY14" fmla="*/ 1038758 h 3111476"/>
                <a:gd name="connsiteX15" fmla="*/ 3009291 w 3104388"/>
                <a:gd name="connsiteY15" fmla="*/ 709574 h 3111476"/>
                <a:gd name="connsiteX16" fmla="*/ 2950769 w 3104388"/>
                <a:gd name="connsiteY16" fmla="*/ 534009 h 3111476"/>
                <a:gd name="connsiteX17" fmla="*/ 3104388 w 3104388"/>
                <a:gd name="connsiteY17" fmla="*/ 395020 h 3111476"/>
                <a:gd name="connsiteX18" fmla="*/ 2650846 w 3104388"/>
                <a:gd name="connsiteY18" fmla="*/ 0 h 3111476"/>
                <a:gd name="connsiteX19" fmla="*/ 2650846 w 3104388"/>
                <a:gd name="connsiteY19" fmla="*/ 7315 h 3111476"/>
                <a:gd name="connsiteX20" fmla="*/ 2709367 w 3104388"/>
                <a:gd name="connsiteY20" fmla="*/ 694944 h 3111476"/>
                <a:gd name="connsiteX21" fmla="*/ 2862987 w 3104388"/>
                <a:gd name="connsiteY21" fmla="*/ 577900 h 3111476"/>
                <a:gd name="connsiteX22" fmla="*/ 2892247 w 3104388"/>
                <a:gd name="connsiteY22" fmla="*/ 636422 h 3111476"/>
                <a:gd name="connsiteX23" fmla="*/ 2936139 w 3104388"/>
                <a:gd name="connsiteY23" fmla="*/ 804672 h 3111476"/>
                <a:gd name="connsiteX24" fmla="*/ 2950769 w 3104388"/>
                <a:gd name="connsiteY24" fmla="*/ 1046073 h 3111476"/>
                <a:gd name="connsiteX25" fmla="*/ 2914193 w 3104388"/>
                <a:gd name="connsiteY25" fmla="*/ 1367942 h 3111476"/>
                <a:gd name="connsiteX26" fmla="*/ 2789835 w 3104388"/>
                <a:gd name="connsiteY26" fmla="*/ 1711756 h 3111476"/>
                <a:gd name="connsiteX27" fmla="*/ 2592324 w 3104388"/>
                <a:gd name="connsiteY27" fmla="*/ 1938528 h 3111476"/>
                <a:gd name="connsiteX28" fmla="*/ 2321662 w 3104388"/>
                <a:gd name="connsiteY28" fmla="*/ 2077516 h 3111476"/>
                <a:gd name="connsiteX29" fmla="*/ 2050999 w 3104388"/>
                <a:gd name="connsiteY29" fmla="*/ 2092147 h 3111476"/>
                <a:gd name="connsiteX30" fmla="*/ 1765707 w 3104388"/>
                <a:gd name="connsiteY30" fmla="*/ 2055571 h 3111476"/>
                <a:gd name="connsiteX31" fmla="*/ 1487729 w 3104388"/>
                <a:gd name="connsiteY31" fmla="*/ 1997049 h 3111476"/>
                <a:gd name="connsiteX32" fmla="*/ 1246327 w 3104388"/>
                <a:gd name="connsiteY32" fmla="*/ 1945843 h 3111476"/>
                <a:gd name="connsiteX33" fmla="*/ 1034187 w 3104388"/>
                <a:gd name="connsiteY33" fmla="*/ 1931212 h 3111476"/>
                <a:gd name="connsiteX34" fmla="*/ 807415 w 3104388"/>
                <a:gd name="connsiteY34" fmla="*/ 1967788 h 3111476"/>
                <a:gd name="connsiteX35" fmla="*/ 558699 w 3104388"/>
                <a:gd name="connsiteY35" fmla="*/ 2070201 h 3111476"/>
                <a:gd name="connsiteX36" fmla="*/ 412395 w 3104388"/>
                <a:gd name="connsiteY36" fmla="*/ 2187244 h 3111476"/>
                <a:gd name="connsiteX37" fmla="*/ 251460 w 3104388"/>
                <a:gd name="connsiteY37" fmla="*/ 2340864 h 3111476"/>
                <a:gd name="connsiteX38" fmla="*/ 134417 w 3104388"/>
                <a:gd name="connsiteY38" fmla="*/ 2516428 h 3111476"/>
                <a:gd name="connsiteX39" fmla="*/ 24689 w 3104388"/>
                <a:gd name="connsiteY39" fmla="*/ 2816352 h 3111476"/>
                <a:gd name="connsiteX40" fmla="*/ 2743 w 3104388"/>
                <a:gd name="connsiteY40" fmla="*/ 3094329 h 3111476"/>
                <a:gd name="connsiteX41" fmla="*/ 68580 w 3104388"/>
                <a:gd name="connsiteY41" fmla="*/ 3079699 h 3111476"/>
                <a:gd name="connsiteX0" fmla="*/ 58629 w 3094437"/>
                <a:gd name="connsiteY0" fmla="*/ 3087014 h 3087014"/>
                <a:gd name="connsiteX1" fmla="*/ 87890 w 3094437"/>
                <a:gd name="connsiteY1" fmla="*/ 2794406 h 3087014"/>
                <a:gd name="connsiteX2" fmla="*/ 226879 w 3094437"/>
                <a:gd name="connsiteY2" fmla="*/ 2487168 h 3087014"/>
                <a:gd name="connsiteX3" fmla="*/ 402444 w 3094437"/>
                <a:gd name="connsiteY3" fmla="*/ 2311603 h 3087014"/>
                <a:gd name="connsiteX4" fmla="*/ 643845 w 3094437"/>
                <a:gd name="connsiteY4" fmla="*/ 2136038 h 3087014"/>
                <a:gd name="connsiteX5" fmla="*/ 936453 w 3094437"/>
                <a:gd name="connsiteY5" fmla="*/ 2040940 h 3087014"/>
                <a:gd name="connsiteX6" fmla="*/ 1229061 w 3094437"/>
                <a:gd name="connsiteY6" fmla="*/ 2055571 h 3087014"/>
                <a:gd name="connsiteX7" fmla="*/ 1580191 w 3094437"/>
                <a:gd name="connsiteY7" fmla="*/ 2121408 h 3087014"/>
                <a:gd name="connsiteX8" fmla="*/ 1865484 w 3094437"/>
                <a:gd name="connsiteY8" fmla="*/ 2172614 h 3087014"/>
                <a:gd name="connsiteX9" fmla="*/ 2201983 w 3094437"/>
                <a:gd name="connsiteY9" fmla="*/ 2194560 h 3087014"/>
                <a:gd name="connsiteX10" fmla="*/ 2494591 w 3094437"/>
                <a:gd name="connsiteY10" fmla="*/ 2106777 h 3087014"/>
                <a:gd name="connsiteX11" fmla="*/ 2765253 w 3094437"/>
                <a:gd name="connsiteY11" fmla="*/ 1901952 h 3087014"/>
                <a:gd name="connsiteX12" fmla="*/ 2940818 w 3094437"/>
                <a:gd name="connsiteY12" fmla="*/ 1623974 h 3087014"/>
                <a:gd name="connsiteX13" fmla="*/ 3021285 w 3094437"/>
                <a:gd name="connsiteY13" fmla="*/ 1345996 h 3087014"/>
                <a:gd name="connsiteX14" fmla="*/ 3043231 w 3094437"/>
                <a:gd name="connsiteY14" fmla="*/ 1038758 h 3087014"/>
                <a:gd name="connsiteX15" fmla="*/ 2999340 w 3094437"/>
                <a:gd name="connsiteY15" fmla="*/ 709574 h 3087014"/>
                <a:gd name="connsiteX16" fmla="*/ 2940818 w 3094437"/>
                <a:gd name="connsiteY16" fmla="*/ 534009 h 3087014"/>
                <a:gd name="connsiteX17" fmla="*/ 3094437 w 3094437"/>
                <a:gd name="connsiteY17" fmla="*/ 395020 h 3087014"/>
                <a:gd name="connsiteX18" fmla="*/ 2640895 w 3094437"/>
                <a:gd name="connsiteY18" fmla="*/ 0 h 3087014"/>
                <a:gd name="connsiteX19" fmla="*/ 2640895 w 3094437"/>
                <a:gd name="connsiteY19" fmla="*/ 7315 h 3087014"/>
                <a:gd name="connsiteX20" fmla="*/ 2699416 w 3094437"/>
                <a:gd name="connsiteY20" fmla="*/ 694944 h 3087014"/>
                <a:gd name="connsiteX21" fmla="*/ 2853036 w 3094437"/>
                <a:gd name="connsiteY21" fmla="*/ 577900 h 3087014"/>
                <a:gd name="connsiteX22" fmla="*/ 2882296 w 3094437"/>
                <a:gd name="connsiteY22" fmla="*/ 636422 h 3087014"/>
                <a:gd name="connsiteX23" fmla="*/ 2926188 w 3094437"/>
                <a:gd name="connsiteY23" fmla="*/ 804672 h 3087014"/>
                <a:gd name="connsiteX24" fmla="*/ 2940818 w 3094437"/>
                <a:gd name="connsiteY24" fmla="*/ 1046073 h 3087014"/>
                <a:gd name="connsiteX25" fmla="*/ 2904242 w 3094437"/>
                <a:gd name="connsiteY25" fmla="*/ 1367942 h 3087014"/>
                <a:gd name="connsiteX26" fmla="*/ 2779884 w 3094437"/>
                <a:gd name="connsiteY26" fmla="*/ 1711756 h 3087014"/>
                <a:gd name="connsiteX27" fmla="*/ 2582373 w 3094437"/>
                <a:gd name="connsiteY27" fmla="*/ 1938528 h 3087014"/>
                <a:gd name="connsiteX28" fmla="*/ 2311711 w 3094437"/>
                <a:gd name="connsiteY28" fmla="*/ 2077516 h 3087014"/>
                <a:gd name="connsiteX29" fmla="*/ 2041048 w 3094437"/>
                <a:gd name="connsiteY29" fmla="*/ 2092147 h 3087014"/>
                <a:gd name="connsiteX30" fmla="*/ 1755756 w 3094437"/>
                <a:gd name="connsiteY30" fmla="*/ 2055571 h 3087014"/>
                <a:gd name="connsiteX31" fmla="*/ 1477778 w 3094437"/>
                <a:gd name="connsiteY31" fmla="*/ 1997049 h 3087014"/>
                <a:gd name="connsiteX32" fmla="*/ 1236376 w 3094437"/>
                <a:gd name="connsiteY32" fmla="*/ 1945843 h 3087014"/>
                <a:gd name="connsiteX33" fmla="*/ 1024236 w 3094437"/>
                <a:gd name="connsiteY33" fmla="*/ 1931212 h 3087014"/>
                <a:gd name="connsiteX34" fmla="*/ 797464 w 3094437"/>
                <a:gd name="connsiteY34" fmla="*/ 1967788 h 3087014"/>
                <a:gd name="connsiteX35" fmla="*/ 548748 w 3094437"/>
                <a:gd name="connsiteY35" fmla="*/ 2070201 h 3087014"/>
                <a:gd name="connsiteX36" fmla="*/ 402444 w 3094437"/>
                <a:gd name="connsiteY36" fmla="*/ 2187244 h 3087014"/>
                <a:gd name="connsiteX37" fmla="*/ 241509 w 3094437"/>
                <a:gd name="connsiteY37" fmla="*/ 2340864 h 3087014"/>
                <a:gd name="connsiteX38" fmla="*/ 124466 w 3094437"/>
                <a:gd name="connsiteY38" fmla="*/ 2516428 h 3087014"/>
                <a:gd name="connsiteX39" fmla="*/ 14738 w 3094437"/>
                <a:gd name="connsiteY39" fmla="*/ 2816352 h 3087014"/>
                <a:gd name="connsiteX40" fmla="*/ 5793 w 3094437"/>
                <a:gd name="connsiteY40" fmla="*/ 3042325 h 3087014"/>
                <a:gd name="connsiteX41" fmla="*/ 58629 w 3094437"/>
                <a:gd name="connsiteY41" fmla="*/ 3079699 h 3087014"/>
                <a:gd name="connsiteX0" fmla="*/ 45581 w 3081389"/>
                <a:gd name="connsiteY0" fmla="*/ 3087014 h 3087014"/>
                <a:gd name="connsiteX1" fmla="*/ 74842 w 3081389"/>
                <a:gd name="connsiteY1" fmla="*/ 2794406 h 3087014"/>
                <a:gd name="connsiteX2" fmla="*/ 213831 w 3081389"/>
                <a:gd name="connsiteY2" fmla="*/ 2487168 h 3087014"/>
                <a:gd name="connsiteX3" fmla="*/ 389396 w 3081389"/>
                <a:gd name="connsiteY3" fmla="*/ 2311603 h 3087014"/>
                <a:gd name="connsiteX4" fmla="*/ 630797 w 3081389"/>
                <a:gd name="connsiteY4" fmla="*/ 2136038 h 3087014"/>
                <a:gd name="connsiteX5" fmla="*/ 923405 w 3081389"/>
                <a:gd name="connsiteY5" fmla="*/ 2040940 h 3087014"/>
                <a:gd name="connsiteX6" fmla="*/ 1216013 w 3081389"/>
                <a:gd name="connsiteY6" fmla="*/ 2055571 h 3087014"/>
                <a:gd name="connsiteX7" fmla="*/ 1567143 w 3081389"/>
                <a:gd name="connsiteY7" fmla="*/ 2121408 h 3087014"/>
                <a:gd name="connsiteX8" fmla="*/ 1852436 w 3081389"/>
                <a:gd name="connsiteY8" fmla="*/ 2172614 h 3087014"/>
                <a:gd name="connsiteX9" fmla="*/ 2188935 w 3081389"/>
                <a:gd name="connsiteY9" fmla="*/ 2194560 h 3087014"/>
                <a:gd name="connsiteX10" fmla="*/ 2481543 w 3081389"/>
                <a:gd name="connsiteY10" fmla="*/ 2106777 h 3087014"/>
                <a:gd name="connsiteX11" fmla="*/ 2752205 w 3081389"/>
                <a:gd name="connsiteY11" fmla="*/ 1901952 h 3087014"/>
                <a:gd name="connsiteX12" fmla="*/ 2927770 w 3081389"/>
                <a:gd name="connsiteY12" fmla="*/ 1623974 h 3087014"/>
                <a:gd name="connsiteX13" fmla="*/ 3008237 w 3081389"/>
                <a:gd name="connsiteY13" fmla="*/ 1345996 h 3087014"/>
                <a:gd name="connsiteX14" fmla="*/ 3030183 w 3081389"/>
                <a:gd name="connsiteY14" fmla="*/ 1038758 h 3087014"/>
                <a:gd name="connsiteX15" fmla="*/ 2986292 w 3081389"/>
                <a:gd name="connsiteY15" fmla="*/ 709574 h 3087014"/>
                <a:gd name="connsiteX16" fmla="*/ 2927770 w 3081389"/>
                <a:gd name="connsiteY16" fmla="*/ 534009 h 3087014"/>
                <a:gd name="connsiteX17" fmla="*/ 3081389 w 3081389"/>
                <a:gd name="connsiteY17" fmla="*/ 395020 h 3087014"/>
                <a:gd name="connsiteX18" fmla="*/ 2627847 w 3081389"/>
                <a:gd name="connsiteY18" fmla="*/ 0 h 3087014"/>
                <a:gd name="connsiteX19" fmla="*/ 2627847 w 3081389"/>
                <a:gd name="connsiteY19" fmla="*/ 7315 h 3087014"/>
                <a:gd name="connsiteX20" fmla="*/ 2686368 w 3081389"/>
                <a:gd name="connsiteY20" fmla="*/ 694944 h 3087014"/>
                <a:gd name="connsiteX21" fmla="*/ 2839988 w 3081389"/>
                <a:gd name="connsiteY21" fmla="*/ 577900 h 3087014"/>
                <a:gd name="connsiteX22" fmla="*/ 2869248 w 3081389"/>
                <a:gd name="connsiteY22" fmla="*/ 636422 h 3087014"/>
                <a:gd name="connsiteX23" fmla="*/ 2913140 w 3081389"/>
                <a:gd name="connsiteY23" fmla="*/ 804672 h 3087014"/>
                <a:gd name="connsiteX24" fmla="*/ 2927770 w 3081389"/>
                <a:gd name="connsiteY24" fmla="*/ 1046073 h 3087014"/>
                <a:gd name="connsiteX25" fmla="*/ 2891194 w 3081389"/>
                <a:gd name="connsiteY25" fmla="*/ 1367942 h 3087014"/>
                <a:gd name="connsiteX26" fmla="*/ 2766836 w 3081389"/>
                <a:gd name="connsiteY26" fmla="*/ 1711756 h 3087014"/>
                <a:gd name="connsiteX27" fmla="*/ 2569325 w 3081389"/>
                <a:gd name="connsiteY27" fmla="*/ 1938528 h 3087014"/>
                <a:gd name="connsiteX28" fmla="*/ 2298663 w 3081389"/>
                <a:gd name="connsiteY28" fmla="*/ 2077516 h 3087014"/>
                <a:gd name="connsiteX29" fmla="*/ 2028000 w 3081389"/>
                <a:gd name="connsiteY29" fmla="*/ 2092147 h 3087014"/>
                <a:gd name="connsiteX30" fmla="*/ 1742708 w 3081389"/>
                <a:gd name="connsiteY30" fmla="*/ 2055571 h 3087014"/>
                <a:gd name="connsiteX31" fmla="*/ 1464730 w 3081389"/>
                <a:gd name="connsiteY31" fmla="*/ 1997049 h 3087014"/>
                <a:gd name="connsiteX32" fmla="*/ 1223328 w 3081389"/>
                <a:gd name="connsiteY32" fmla="*/ 1945843 h 3087014"/>
                <a:gd name="connsiteX33" fmla="*/ 1011188 w 3081389"/>
                <a:gd name="connsiteY33" fmla="*/ 1931212 h 3087014"/>
                <a:gd name="connsiteX34" fmla="*/ 784416 w 3081389"/>
                <a:gd name="connsiteY34" fmla="*/ 1967788 h 3087014"/>
                <a:gd name="connsiteX35" fmla="*/ 535700 w 3081389"/>
                <a:gd name="connsiteY35" fmla="*/ 2070201 h 3087014"/>
                <a:gd name="connsiteX36" fmla="*/ 389396 w 3081389"/>
                <a:gd name="connsiteY36" fmla="*/ 2187244 h 3087014"/>
                <a:gd name="connsiteX37" fmla="*/ 228461 w 3081389"/>
                <a:gd name="connsiteY37" fmla="*/ 2340864 h 3087014"/>
                <a:gd name="connsiteX38" fmla="*/ 111418 w 3081389"/>
                <a:gd name="connsiteY38" fmla="*/ 2516428 h 3087014"/>
                <a:gd name="connsiteX39" fmla="*/ 1690 w 3081389"/>
                <a:gd name="connsiteY39" fmla="*/ 2816352 h 3087014"/>
                <a:gd name="connsiteX40" fmla="*/ 45581 w 3081389"/>
                <a:gd name="connsiteY40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738835 w 3035808"/>
                <a:gd name="connsiteY34" fmla="*/ 1967788 h 3087014"/>
                <a:gd name="connsiteX35" fmla="*/ 490119 w 3035808"/>
                <a:gd name="connsiteY35" fmla="*/ 2070201 h 3087014"/>
                <a:gd name="connsiteX36" fmla="*/ 343815 w 3035808"/>
                <a:gd name="connsiteY36" fmla="*/ 2187244 h 3087014"/>
                <a:gd name="connsiteX37" fmla="*/ 182880 w 3035808"/>
                <a:gd name="connsiteY37" fmla="*/ 2340864 h 3087014"/>
                <a:gd name="connsiteX38" fmla="*/ 65837 w 3035808"/>
                <a:gd name="connsiteY38" fmla="*/ 2516428 h 3087014"/>
                <a:gd name="connsiteX39" fmla="*/ 0 w 3035808"/>
                <a:gd name="connsiteY39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738835 w 3035808"/>
                <a:gd name="connsiteY34" fmla="*/ 1967788 h 3087014"/>
                <a:gd name="connsiteX35" fmla="*/ 490119 w 3035808"/>
                <a:gd name="connsiteY35" fmla="*/ 2070201 h 3087014"/>
                <a:gd name="connsiteX36" fmla="*/ 343815 w 3035808"/>
                <a:gd name="connsiteY36" fmla="*/ 2187244 h 3087014"/>
                <a:gd name="connsiteX37" fmla="*/ 182880 w 3035808"/>
                <a:gd name="connsiteY37" fmla="*/ 2340864 h 3087014"/>
                <a:gd name="connsiteX38" fmla="*/ 0 w 3035808"/>
                <a:gd name="connsiteY38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738835 w 3035808"/>
                <a:gd name="connsiteY34" fmla="*/ 1967788 h 3087014"/>
                <a:gd name="connsiteX35" fmla="*/ 490119 w 3035808"/>
                <a:gd name="connsiteY35" fmla="*/ 2070201 h 3087014"/>
                <a:gd name="connsiteX36" fmla="*/ 343815 w 3035808"/>
                <a:gd name="connsiteY36" fmla="*/ 2187244 h 3087014"/>
                <a:gd name="connsiteX37" fmla="*/ 0 w 3035808"/>
                <a:gd name="connsiteY37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738835 w 3035808"/>
                <a:gd name="connsiteY34" fmla="*/ 1967788 h 3087014"/>
                <a:gd name="connsiteX35" fmla="*/ 490119 w 3035808"/>
                <a:gd name="connsiteY35" fmla="*/ 2070201 h 3087014"/>
                <a:gd name="connsiteX36" fmla="*/ 0 w 3035808"/>
                <a:gd name="connsiteY36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738835 w 3035808"/>
                <a:gd name="connsiteY34" fmla="*/ 1967788 h 3087014"/>
                <a:gd name="connsiteX35" fmla="*/ 0 w 3035808"/>
                <a:gd name="connsiteY35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965607 w 3035808"/>
                <a:gd name="connsiteY33" fmla="*/ 1931212 h 3087014"/>
                <a:gd name="connsiteX34" fmla="*/ 0 w 3035808"/>
                <a:gd name="connsiteY34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1177747 w 3035808"/>
                <a:gd name="connsiteY32" fmla="*/ 1945843 h 3087014"/>
                <a:gd name="connsiteX33" fmla="*/ 0 w 3035808"/>
                <a:gd name="connsiteY33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32" fmla="*/ 0 w 3035808"/>
                <a:gd name="connsiteY32" fmla="*/ 3079699 h 3087014"/>
                <a:gd name="connsiteX0" fmla="*/ 0 w 3035808"/>
                <a:gd name="connsiteY0" fmla="*/ 3087014 h 3087014"/>
                <a:gd name="connsiteX1" fmla="*/ 29261 w 3035808"/>
                <a:gd name="connsiteY1" fmla="*/ 2794406 h 3087014"/>
                <a:gd name="connsiteX2" fmla="*/ 168250 w 3035808"/>
                <a:gd name="connsiteY2" fmla="*/ 2487168 h 3087014"/>
                <a:gd name="connsiteX3" fmla="*/ 343815 w 3035808"/>
                <a:gd name="connsiteY3" fmla="*/ 2311603 h 3087014"/>
                <a:gd name="connsiteX4" fmla="*/ 585216 w 3035808"/>
                <a:gd name="connsiteY4" fmla="*/ 2136038 h 3087014"/>
                <a:gd name="connsiteX5" fmla="*/ 877824 w 3035808"/>
                <a:gd name="connsiteY5" fmla="*/ 2040940 h 3087014"/>
                <a:gd name="connsiteX6" fmla="*/ 1170432 w 3035808"/>
                <a:gd name="connsiteY6" fmla="*/ 2055571 h 3087014"/>
                <a:gd name="connsiteX7" fmla="*/ 1521562 w 3035808"/>
                <a:gd name="connsiteY7" fmla="*/ 2121408 h 3087014"/>
                <a:gd name="connsiteX8" fmla="*/ 1806855 w 3035808"/>
                <a:gd name="connsiteY8" fmla="*/ 2172614 h 3087014"/>
                <a:gd name="connsiteX9" fmla="*/ 2143354 w 3035808"/>
                <a:gd name="connsiteY9" fmla="*/ 2194560 h 3087014"/>
                <a:gd name="connsiteX10" fmla="*/ 2435962 w 3035808"/>
                <a:gd name="connsiteY10" fmla="*/ 2106777 h 3087014"/>
                <a:gd name="connsiteX11" fmla="*/ 2706624 w 3035808"/>
                <a:gd name="connsiteY11" fmla="*/ 1901952 h 3087014"/>
                <a:gd name="connsiteX12" fmla="*/ 2882189 w 3035808"/>
                <a:gd name="connsiteY12" fmla="*/ 1623974 h 3087014"/>
                <a:gd name="connsiteX13" fmla="*/ 2962656 w 3035808"/>
                <a:gd name="connsiteY13" fmla="*/ 1345996 h 3087014"/>
                <a:gd name="connsiteX14" fmla="*/ 2984602 w 3035808"/>
                <a:gd name="connsiteY14" fmla="*/ 1038758 h 3087014"/>
                <a:gd name="connsiteX15" fmla="*/ 2940711 w 3035808"/>
                <a:gd name="connsiteY15" fmla="*/ 709574 h 3087014"/>
                <a:gd name="connsiteX16" fmla="*/ 2882189 w 3035808"/>
                <a:gd name="connsiteY16" fmla="*/ 534009 h 3087014"/>
                <a:gd name="connsiteX17" fmla="*/ 3035808 w 3035808"/>
                <a:gd name="connsiteY17" fmla="*/ 395020 h 3087014"/>
                <a:gd name="connsiteX18" fmla="*/ 2582266 w 3035808"/>
                <a:gd name="connsiteY18" fmla="*/ 0 h 3087014"/>
                <a:gd name="connsiteX19" fmla="*/ 2582266 w 3035808"/>
                <a:gd name="connsiteY19" fmla="*/ 7315 h 3087014"/>
                <a:gd name="connsiteX20" fmla="*/ 2640787 w 3035808"/>
                <a:gd name="connsiteY20" fmla="*/ 694944 h 3087014"/>
                <a:gd name="connsiteX21" fmla="*/ 2794407 w 3035808"/>
                <a:gd name="connsiteY21" fmla="*/ 577900 h 3087014"/>
                <a:gd name="connsiteX22" fmla="*/ 2823667 w 3035808"/>
                <a:gd name="connsiteY22" fmla="*/ 636422 h 3087014"/>
                <a:gd name="connsiteX23" fmla="*/ 2867559 w 3035808"/>
                <a:gd name="connsiteY23" fmla="*/ 804672 h 3087014"/>
                <a:gd name="connsiteX24" fmla="*/ 2882189 w 3035808"/>
                <a:gd name="connsiteY24" fmla="*/ 1046073 h 3087014"/>
                <a:gd name="connsiteX25" fmla="*/ 2845613 w 3035808"/>
                <a:gd name="connsiteY25" fmla="*/ 1367942 h 3087014"/>
                <a:gd name="connsiteX26" fmla="*/ 2721255 w 3035808"/>
                <a:gd name="connsiteY26" fmla="*/ 1711756 h 3087014"/>
                <a:gd name="connsiteX27" fmla="*/ 2523744 w 3035808"/>
                <a:gd name="connsiteY27" fmla="*/ 1938528 h 3087014"/>
                <a:gd name="connsiteX28" fmla="*/ 2253082 w 3035808"/>
                <a:gd name="connsiteY28" fmla="*/ 2077516 h 3087014"/>
                <a:gd name="connsiteX29" fmla="*/ 1982419 w 3035808"/>
                <a:gd name="connsiteY29" fmla="*/ 2092147 h 3087014"/>
                <a:gd name="connsiteX30" fmla="*/ 1697127 w 3035808"/>
                <a:gd name="connsiteY30" fmla="*/ 2055571 h 3087014"/>
                <a:gd name="connsiteX31" fmla="*/ 1419149 w 3035808"/>
                <a:gd name="connsiteY31" fmla="*/ 1997049 h 3087014"/>
                <a:gd name="connsiteX0" fmla="*/ 0 w 3035808"/>
                <a:gd name="connsiteY0" fmla="*/ 3087014 h 3087014"/>
                <a:gd name="connsiteX1" fmla="*/ 168250 w 3035808"/>
                <a:gd name="connsiteY1" fmla="*/ 2487168 h 3087014"/>
                <a:gd name="connsiteX2" fmla="*/ 343815 w 3035808"/>
                <a:gd name="connsiteY2" fmla="*/ 2311603 h 3087014"/>
                <a:gd name="connsiteX3" fmla="*/ 585216 w 3035808"/>
                <a:gd name="connsiteY3" fmla="*/ 2136038 h 3087014"/>
                <a:gd name="connsiteX4" fmla="*/ 877824 w 3035808"/>
                <a:gd name="connsiteY4" fmla="*/ 2040940 h 3087014"/>
                <a:gd name="connsiteX5" fmla="*/ 1170432 w 3035808"/>
                <a:gd name="connsiteY5" fmla="*/ 2055571 h 3087014"/>
                <a:gd name="connsiteX6" fmla="*/ 1521562 w 3035808"/>
                <a:gd name="connsiteY6" fmla="*/ 2121408 h 3087014"/>
                <a:gd name="connsiteX7" fmla="*/ 1806855 w 3035808"/>
                <a:gd name="connsiteY7" fmla="*/ 2172614 h 3087014"/>
                <a:gd name="connsiteX8" fmla="*/ 2143354 w 3035808"/>
                <a:gd name="connsiteY8" fmla="*/ 2194560 h 3087014"/>
                <a:gd name="connsiteX9" fmla="*/ 2435962 w 3035808"/>
                <a:gd name="connsiteY9" fmla="*/ 2106777 h 3087014"/>
                <a:gd name="connsiteX10" fmla="*/ 2706624 w 3035808"/>
                <a:gd name="connsiteY10" fmla="*/ 1901952 h 3087014"/>
                <a:gd name="connsiteX11" fmla="*/ 2882189 w 3035808"/>
                <a:gd name="connsiteY11" fmla="*/ 1623974 h 3087014"/>
                <a:gd name="connsiteX12" fmla="*/ 2962656 w 3035808"/>
                <a:gd name="connsiteY12" fmla="*/ 1345996 h 3087014"/>
                <a:gd name="connsiteX13" fmla="*/ 2984602 w 3035808"/>
                <a:gd name="connsiteY13" fmla="*/ 1038758 h 3087014"/>
                <a:gd name="connsiteX14" fmla="*/ 2940711 w 3035808"/>
                <a:gd name="connsiteY14" fmla="*/ 709574 h 3087014"/>
                <a:gd name="connsiteX15" fmla="*/ 2882189 w 3035808"/>
                <a:gd name="connsiteY15" fmla="*/ 534009 h 3087014"/>
                <a:gd name="connsiteX16" fmla="*/ 3035808 w 3035808"/>
                <a:gd name="connsiteY16" fmla="*/ 395020 h 3087014"/>
                <a:gd name="connsiteX17" fmla="*/ 2582266 w 3035808"/>
                <a:gd name="connsiteY17" fmla="*/ 0 h 3087014"/>
                <a:gd name="connsiteX18" fmla="*/ 2582266 w 3035808"/>
                <a:gd name="connsiteY18" fmla="*/ 7315 h 3087014"/>
                <a:gd name="connsiteX19" fmla="*/ 2640787 w 3035808"/>
                <a:gd name="connsiteY19" fmla="*/ 694944 h 3087014"/>
                <a:gd name="connsiteX20" fmla="*/ 2794407 w 3035808"/>
                <a:gd name="connsiteY20" fmla="*/ 577900 h 3087014"/>
                <a:gd name="connsiteX21" fmla="*/ 2823667 w 3035808"/>
                <a:gd name="connsiteY21" fmla="*/ 636422 h 3087014"/>
                <a:gd name="connsiteX22" fmla="*/ 2867559 w 3035808"/>
                <a:gd name="connsiteY22" fmla="*/ 804672 h 3087014"/>
                <a:gd name="connsiteX23" fmla="*/ 2882189 w 3035808"/>
                <a:gd name="connsiteY23" fmla="*/ 1046073 h 3087014"/>
                <a:gd name="connsiteX24" fmla="*/ 2845613 w 3035808"/>
                <a:gd name="connsiteY24" fmla="*/ 1367942 h 3087014"/>
                <a:gd name="connsiteX25" fmla="*/ 2721255 w 3035808"/>
                <a:gd name="connsiteY25" fmla="*/ 1711756 h 3087014"/>
                <a:gd name="connsiteX26" fmla="*/ 2523744 w 3035808"/>
                <a:gd name="connsiteY26" fmla="*/ 1938528 h 3087014"/>
                <a:gd name="connsiteX27" fmla="*/ 2253082 w 3035808"/>
                <a:gd name="connsiteY27" fmla="*/ 2077516 h 3087014"/>
                <a:gd name="connsiteX28" fmla="*/ 1982419 w 3035808"/>
                <a:gd name="connsiteY28" fmla="*/ 2092147 h 3087014"/>
                <a:gd name="connsiteX29" fmla="*/ 1697127 w 3035808"/>
                <a:gd name="connsiteY29" fmla="*/ 2055571 h 3087014"/>
                <a:gd name="connsiteX30" fmla="*/ 1419149 w 3035808"/>
                <a:gd name="connsiteY30" fmla="*/ 1997049 h 3087014"/>
                <a:gd name="connsiteX0" fmla="*/ 0 w 3035808"/>
                <a:gd name="connsiteY0" fmla="*/ 3087014 h 3087014"/>
                <a:gd name="connsiteX1" fmla="*/ 343815 w 3035808"/>
                <a:gd name="connsiteY1" fmla="*/ 2311603 h 3087014"/>
                <a:gd name="connsiteX2" fmla="*/ 585216 w 3035808"/>
                <a:gd name="connsiteY2" fmla="*/ 2136038 h 3087014"/>
                <a:gd name="connsiteX3" fmla="*/ 877824 w 3035808"/>
                <a:gd name="connsiteY3" fmla="*/ 2040940 h 3087014"/>
                <a:gd name="connsiteX4" fmla="*/ 1170432 w 3035808"/>
                <a:gd name="connsiteY4" fmla="*/ 2055571 h 3087014"/>
                <a:gd name="connsiteX5" fmla="*/ 1521562 w 3035808"/>
                <a:gd name="connsiteY5" fmla="*/ 2121408 h 3087014"/>
                <a:gd name="connsiteX6" fmla="*/ 1806855 w 3035808"/>
                <a:gd name="connsiteY6" fmla="*/ 2172614 h 3087014"/>
                <a:gd name="connsiteX7" fmla="*/ 2143354 w 3035808"/>
                <a:gd name="connsiteY7" fmla="*/ 2194560 h 3087014"/>
                <a:gd name="connsiteX8" fmla="*/ 2435962 w 3035808"/>
                <a:gd name="connsiteY8" fmla="*/ 2106777 h 3087014"/>
                <a:gd name="connsiteX9" fmla="*/ 2706624 w 3035808"/>
                <a:gd name="connsiteY9" fmla="*/ 1901952 h 3087014"/>
                <a:gd name="connsiteX10" fmla="*/ 2882189 w 3035808"/>
                <a:gd name="connsiteY10" fmla="*/ 1623974 h 3087014"/>
                <a:gd name="connsiteX11" fmla="*/ 2962656 w 3035808"/>
                <a:gd name="connsiteY11" fmla="*/ 1345996 h 3087014"/>
                <a:gd name="connsiteX12" fmla="*/ 2984602 w 3035808"/>
                <a:gd name="connsiteY12" fmla="*/ 1038758 h 3087014"/>
                <a:gd name="connsiteX13" fmla="*/ 2940711 w 3035808"/>
                <a:gd name="connsiteY13" fmla="*/ 709574 h 3087014"/>
                <a:gd name="connsiteX14" fmla="*/ 2882189 w 3035808"/>
                <a:gd name="connsiteY14" fmla="*/ 534009 h 3087014"/>
                <a:gd name="connsiteX15" fmla="*/ 3035808 w 3035808"/>
                <a:gd name="connsiteY15" fmla="*/ 395020 h 3087014"/>
                <a:gd name="connsiteX16" fmla="*/ 2582266 w 3035808"/>
                <a:gd name="connsiteY16" fmla="*/ 0 h 3087014"/>
                <a:gd name="connsiteX17" fmla="*/ 2582266 w 3035808"/>
                <a:gd name="connsiteY17" fmla="*/ 7315 h 3087014"/>
                <a:gd name="connsiteX18" fmla="*/ 2640787 w 3035808"/>
                <a:gd name="connsiteY18" fmla="*/ 694944 h 3087014"/>
                <a:gd name="connsiteX19" fmla="*/ 2794407 w 3035808"/>
                <a:gd name="connsiteY19" fmla="*/ 577900 h 3087014"/>
                <a:gd name="connsiteX20" fmla="*/ 2823667 w 3035808"/>
                <a:gd name="connsiteY20" fmla="*/ 636422 h 3087014"/>
                <a:gd name="connsiteX21" fmla="*/ 2867559 w 3035808"/>
                <a:gd name="connsiteY21" fmla="*/ 804672 h 3087014"/>
                <a:gd name="connsiteX22" fmla="*/ 2882189 w 3035808"/>
                <a:gd name="connsiteY22" fmla="*/ 1046073 h 3087014"/>
                <a:gd name="connsiteX23" fmla="*/ 2845613 w 3035808"/>
                <a:gd name="connsiteY23" fmla="*/ 1367942 h 3087014"/>
                <a:gd name="connsiteX24" fmla="*/ 2721255 w 3035808"/>
                <a:gd name="connsiteY24" fmla="*/ 1711756 h 3087014"/>
                <a:gd name="connsiteX25" fmla="*/ 2523744 w 3035808"/>
                <a:gd name="connsiteY25" fmla="*/ 1938528 h 3087014"/>
                <a:gd name="connsiteX26" fmla="*/ 2253082 w 3035808"/>
                <a:gd name="connsiteY26" fmla="*/ 2077516 h 3087014"/>
                <a:gd name="connsiteX27" fmla="*/ 1982419 w 3035808"/>
                <a:gd name="connsiteY27" fmla="*/ 2092147 h 3087014"/>
                <a:gd name="connsiteX28" fmla="*/ 1697127 w 3035808"/>
                <a:gd name="connsiteY28" fmla="*/ 2055571 h 3087014"/>
                <a:gd name="connsiteX29" fmla="*/ 1419149 w 3035808"/>
                <a:gd name="connsiteY29" fmla="*/ 1997049 h 3087014"/>
                <a:gd name="connsiteX0" fmla="*/ 0 w 2691993"/>
                <a:gd name="connsiteY0" fmla="*/ 2311603 h 2311603"/>
                <a:gd name="connsiteX1" fmla="*/ 241401 w 2691993"/>
                <a:gd name="connsiteY1" fmla="*/ 2136038 h 2311603"/>
                <a:gd name="connsiteX2" fmla="*/ 534009 w 2691993"/>
                <a:gd name="connsiteY2" fmla="*/ 2040940 h 2311603"/>
                <a:gd name="connsiteX3" fmla="*/ 826617 w 2691993"/>
                <a:gd name="connsiteY3" fmla="*/ 2055571 h 2311603"/>
                <a:gd name="connsiteX4" fmla="*/ 1177747 w 2691993"/>
                <a:gd name="connsiteY4" fmla="*/ 2121408 h 2311603"/>
                <a:gd name="connsiteX5" fmla="*/ 1463040 w 2691993"/>
                <a:gd name="connsiteY5" fmla="*/ 2172614 h 2311603"/>
                <a:gd name="connsiteX6" fmla="*/ 1799539 w 2691993"/>
                <a:gd name="connsiteY6" fmla="*/ 2194560 h 2311603"/>
                <a:gd name="connsiteX7" fmla="*/ 2092147 w 2691993"/>
                <a:gd name="connsiteY7" fmla="*/ 2106777 h 2311603"/>
                <a:gd name="connsiteX8" fmla="*/ 2362809 w 2691993"/>
                <a:gd name="connsiteY8" fmla="*/ 1901952 h 2311603"/>
                <a:gd name="connsiteX9" fmla="*/ 2538374 w 2691993"/>
                <a:gd name="connsiteY9" fmla="*/ 1623974 h 2311603"/>
                <a:gd name="connsiteX10" fmla="*/ 2618841 w 2691993"/>
                <a:gd name="connsiteY10" fmla="*/ 1345996 h 2311603"/>
                <a:gd name="connsiteX11" fmla="*/ 2640787 w 2691993"/>
                <a:gd name="connsiteY11" fmla="*/ 1038758 h 2311603"/>
                <a:gd name="connsiteX12" fmla="*/ 2596896 w 2691993"/>
                <a:gd name="connsiteY12" fmla="*/ 709574 h 2311603"/>
                <a:gd name="connsiteX13" fmla="*/ 2538374 w 2691993"/>
                <a:gd name="connsiteY13" fmla="*/ 534009 h 2311603"/>
                <a:gd name="connsiteX14" fmla="*/ 2691993 w 2691993"/>
                <a:gd name="connsiteY14" fmla="*/ 395020 h 2311603"/>
                <a:gd name="connsiteX15" fmla="*/ 2238451 w 2691993"/>
                <a:gd name="connsiteY15" fmla="*/ 0 h 2311603"/>
                <a:gd name="connsiteX16" fmla="*/ 2238451 w 2691993"/>
                <a:gd name="connsiteY16" fmla="*/ 7315 h 2311603"/>
                <a:gd name="connsiteX17" fmla="*/ 2296972 w 2691993"/>
                <a:gd name="connsiteY17" fmla="*/ 694944 h 2311603"/>
                <a:gd name="connsiteX18" fmla="*/ 2450592 w 2691993"/>
                <a:gd name="connsiteY18" fmla="*/ 577900 h 2311603"/>
                <a:gd name="connsiteX19" fmla="*/ 2479852 w 2691993"/>
                <a:gd name="connsiteY19" fmla="*/ 636422 h 2311603"/>
                <a:gd name="connsiteX20" fmla="*/ 2523744 w 2691993"/>
                <a:gd name="connsiteY20" fmla="*/ 804672 h 2311603"/>
                <a:gd name="connsiteX21" fmla="*/ 2538374 w 2691993"/>
                <a:gd name="connsiteY21" fmla="*/ 1046073 h 2311603"/>
                <a:gd name="connsiteX22" fmla="*/ 2501798 w 2691993"/>
                <a:gd name="connsiteY22" fmla="*/ 1367942 h 2311603"/>
                <a:gd name="connsiteX23" fmla="*/ 2377440 w 2691993"/>
                <a:gd name="connsiteY23" fmla="*/ 1711756 h 2311603"/>
                <a:gd name="connsiteX24" fmla="*/ 2179929 w 2691993"/>
                <a:gd name="connsiteY24" fmla="*/ 1938528 h 2311603"/>
                <a:gd name="connsiteX25" fmla="*/ 1909267 w 2691993"/>
                <a:gd name="connsiteY25" fmla="*/ 2077516 h 2311603"/>
                <a:gd name="connsiteX26" fmla="*/ 1638604 w 2691993"/>
                <a:gd name="connsiteY26" fmla="*/ 2092147 h 2311603"/>
                <a:gd name="connsiteX27" fmla="*/ 1353312 w 2691993"/>
                <a:gd name="connsiteY27" fmla="*/ 2055571 h 2311603"/>
                <a:gd name="connsiteX28" fmla="*/ 1075334 w 2691993"/>
                <a:gd name="connsiteY28" fmla="*/ 1997049 h 2311603"/>
                <a:gd name="connsiteX0" fmla="*/ 0 w 2450592"/>
                <a:gd name="connsiteY0" fmla="*/ 2136038 h 2197661"/>
                <a:gd name="connsiteX1" fmla="*/ 292608 w 2450592"/>
                <a:gd name="connsiteY1" fmla="*/ 2040940 h 2197661"/>
                <a:gd name="connsiteX2" fmla="*/ 585216 w 2450592"/>
                <a:gd name="connsiteY2" fmla="*/ 2055571 h 2197661"/>
                <a:gd name="connsiteX3" fmla="*/ 936346 w 2450592"/>
                <a:gd name="connsiteY3" fmla="*/ 2121408 h 2197661"/>
                <a:gd name="connsiteX4" fmla="*/ 1221639 w 2450592"/>
                <a:gd name="connsiteY4" fmla="*/ 2172614 h 2197661"/>
                <a:gd name="connsiteX5" fmla="*/ 1558138 w 2450592"/>
                <a:gd name="connsiteY5" fmla="*/ 2194560 h 2197661"/>
                <a:gd name="connsiteX6" fmla="*/ 1850746 w 2450592"/>
                <a:gd name="connsiteY6" fmla="*/ 2106777 h 2197661"/>
                <a:gd name="connsiteX7" fmla="*/ 2121408 w 2450592"/>
                <a:gd name="connsiteY7" fmla="*/ 1901952 h 2197661"/>
                <a:gd name="connsiteX8" fmla="*/ 2296973 w 2450592"/>
                <a:gd name="connsiteY8" fmla="*/ 1623974 h 2197661"/>
                <a:gd name="connsiteX9" fmla="*/ 2377440 w 2450592"/>
                <a:gd name="connsiteY9" fmla="*/ 1345996 h 2197661"/>
                <a:gd name="connsiteX10" fmla="*/ 2399386 w 2450592"/>
                <a:gd name="connsiteY10" fmla="*/ 1038758 h 2197661"/>
                <a:gd name="connsiteX11" fmla="*/ 2355495 w 2450592"/>
                <a:gd name="connsiteY11" fmla="*/ 709574 h 2197661"/>
                <a:gd name="connsiteX12" fmla="*/ 2296973 w 2450592"/>
                <a:gd name="connsiteY12" fmla="*/ 534009 h 2197661"/>
                <a:gd name="connsiteX13" fmla="*/ 2450592 w 2450592"/>
                <a:gd name="connsiteY13" fmla="*/ 395020 h 2197661"/>
                <a:gd name="connsiteX14" fmla="*/ 1997050 w 2450592"/>
                <a:gd name="connsiteY14" fmla="*/ 0 h 2197661"/>
                <a:gd name="connsiteX15" fmla="*/ 1997050 w 2450592"/>
                <a:gd name="connsiteY15" fmla="*/ 7315 h 2197661"/>
                <a:gd name="connsiteX16" fmla="*/ 2055571 w 2450592"/>
                <a:gd name="connsiteY16" fmla="*/ 694944 h 2197661"/>
                <a:gd name="connsiteX17" fmla="*/ 2209191 w 2450592"/>
                <a:gd name="connsiteY17" fmla="*/ 577900 h 2197661"/>
                <a:gd name="connsiteX18" fmla="*/ 2238451 w 2450592"/>
                <a:gd name="connsiteY18" fmla="*/ 636422 h 2197661"/>
                <a:gd name="connsiteX19" fmla="*/ 2282343 w 2450592"/>
                <a:gd name="connsiteY19" fmla="*/ 804672 h 2197661"/>
                <a:gd name="connsiteX20" fmla="*/ 2296973 w 2450592"/>
                <a:gd name="connsiteY20" fmla="*/ 1046073 h 2197661"/>
                <a:gd name="connsiteX21" fmla="*/ 2260397 w 2450592"/>
                <a:gd name="connsiteY21" fmla="*/ 1367942 h 2197661"/>
                <a:gd name="connsiteX22" fmla="*/ 2136039 w 2450592"/>
                <a:gd name="connsiteY22" fmla="*/ 1711756 h 2197661"/>
                <a:gd name="connsiteX23" fmla="*/ 1938528 w 2450592"/>
                <a:gd name="connsiteY23" fmla="*/ 1938528 h 2197661"/>
                <a:gd name="connsiteX24" fmla="*/ 1667866 w 2450592"/>
                <a:gd name="connsiteY24" fmla="*/ 2077516 h 2197661"/>
                <a:gd name="connsiteX25" fmla="*/ 1397203 w 2450592"/>
                <a:gd name="connsiteY25" fmla="*/ 2092147 h 2197661"/>
                <a:gd name="connsiteX26" fmla="*/ 1111911 w 2450592"/>
                <a:gd name="connsiteY26" fmla="*/ 2055571 h 2197661"/>
                <a:gd name="connsiteX27" fmla="*/ 833933 w 2450592"/>
                <a:gd name="connsiteY27" fmla="*/ 1997049 h 2197661"/>
                <a:gd name="connsiteX0" fmla="*/ 0 w 2157984"/>
                <a:gd name="connsiteY0" fmla="*/ 2040940 h 2197661"/>
                <a:gd name="connsiteX1" fmla="*/ 292608 w 2157984"/>
                <a:gd name="connsiteY1" fmla="*/ 2055571 h 2197661"/>
                <a:gd name="connsiteX2" fmla="*/ 643738 w 2157984"/>
                <a:gd name="connsiteY2" fmla="*/ 2121408 h 2197661"/>
                <a:gd name="connsiteX3" fmla="*/ 929031 w 2157984"/>
                <a:gd name="connsiteY3" fmla="*/ 2172614 h 2197661"/>
                <a:gd name="connsiteX4" fmla="*/ 1265530 w 2157984"/>
                <a:gd name="connsiteY4" fmla="*/ 2194560 h 2197661"/>
                <a:gd name="connsiteX5" fmla="*/ 1558138 w 2157984"/>
                <a:gd name="connsiteY5" fmla="*/ 2106777 h 2197661"/>
                <a:gd name="connsiteX6" fmla="*/ 1828800 w 2157984"/>
                <a:gd name="connsiteY6" fmla="*/ 1901952 h 2197661"/>
                <a:gd name="connsiteX7" fmla="*/ 2004365 w 2157984"/>
                <a:gd name="connsiteY7" fmla="*/ 1623974 h 2197661"/>
                <a:gd name="connsiteX8" fmla="*/ 2084832 w 2157984"/>
                <a:gd name="connsiteY8" fmla="*/ 1345996 h 2197661"/>
                <a:gd name="connsiteX9" fmla="*/ 2106778 w 2157984"/>
                <a:gd name="connsiteY9" fmla="*/ 1038758 h 2197661"/>
                <a:gd name="connsiteX10" fmla="*/ 2062887 w 2157984"/>
                <a:gd name="connsiteY10" fmla="*/ 709574 h 2197661"/>
                <a:gd name="connsiteX11" fmla="*/ 2004365 w 2157984"/>
                <a:gd name="connsiteY11" fmla="*/ 534009 h 2197661"/>
                <a:gd name="connsiteX12" fmla="*/ 2157984 w 2157984"/>
                <a:gd name="connsiteY12" fmla="*/ 395020 h 2197661"/>
                <a:gd name="connsiteX13" fmla="*/ 1704442 w 2157984"/>
                <a:gd name="connsiteY13" fmla="*/ 0 h 2197661"/>
                <a:gd name="connsiteX14" fmla="*/ 1704442 w 2157984"/>
                <a:gd name="connsiteY14" fmla="*/ 7315 h 2197661"/>
                <a:gd name="connsiteX15" fmla="*/ 1762963 w 2157984"/>
                <a:gd name="connsiteY15" fmla="*/ 694944 h 2197661"/>
                <a:gd name="connsiteX16" fmla="*/ 1916583 w 2157984"/>
                <a:gd name="connsiteY16" fmla="*/ 577900 h 2197661"/>
                <a:gd name="connsiteX17" fmla="*/ 1945843 w 2157984"/>
                <a:gd name="connsiteY17" fmla="*/ 636422 h 2197661"/>
                <a:gd name="connsiteX18" fmla="*/ 1989735 w 2157984"/>
                <a:gd name="connsiteY18" fmla="*/ 804672 h 2197661"/>
                <a:gd name="connsiteX19" fmla="*/ 2004365 w 2157984"/>
                <a:gd name="connsiteY19" fmla="*/ 1046073 h 2197661"/>
                <a:gd name="connsiteX20" fmla="*/ 1967789 w 2157984"/>
                <a:gd name="connsiteY20" fmla="*/ 1367942 h 2197661"/>
                <a:gd name="connsiteX21" fmla="*/ 1843431 w 2157984"/>
                <a:gd name="connsiteY21" fmla="*/ 1711756 h 2197661"/>
                <a:gd name="connsiteX22" fmla="*/ 1645920 w 2157984"/>
                <a:gd name="connsiteY22" fmla="*/ 1938528 h 2197661"/>
                <a:gd name="connsiteX23" fmla="*/ 1375258 w 2157984"/>
                <a:gd name="connsiteY23" fmla="*/ 2077516 h 2197661"/>
                <a:gd name="connsiteX24" fmla="*/ 1104595 w 2157984"/>
                <a:gd name="connsiteY24" fmla="*/ 2092147 h 2197661"/>
                <a:gd name="connsiteX25" fmla="*/ 819303 w 2157984"/>
                <a:gd name="connsiteY25" fmla="*/ 2055571 h 2197661"/>
                <a:gd name="connsiteX26" fmla="*/ 541325 w 2157984"/>
                <a:gd name="connsiteY26" fmla="*/ 1997049 h 2197661"/>
                <a:gd name="connsiteX0" fmla="*/ 0 w 1865376"/>
                <a:gd name="connsiteY0" fmla="*/ 2055571 h 2197661"/>
                <a:gd name="connsiteX1" fmla="*/ 351130 w 1865376"/>
                <a:gd name="connsiteY1" fmla="*/ 2121408 h 2197661"/>
                <a:gd name="connsiteX2" fmla="*/ 636423 w 1865376"/>
                <a:gd name="connsiteY2" fmla="*/ 2172614 h 2197661"/>
                <a:gd name="connsiteX3" fmla="*/ 972922 w 1865376"/>
                <a:gd name="connsiteY3" fmla="*/ 2194560 h 2197661"/>
                <a:gd name="connsiteX4" fmla="*/ 1265530 w 1865376"/>
                <a:gd name="connsiteY4" fmla="*/ 2106777 h 2197661"/>
                <a:gd name="connsiteX5" fmla="*/ 1536192 w 1865376"/>
                <a:gd name="connsiteY5" fmla="*/ 1901952 h 2197661"/>
                <a:gd name="connsiteX6" fmla="*/ 1711757 w 1865376"/>
                <a:gd name="connsiteY6" fmla="*/ 1623974 h 2197661"/>
                <a:gd name="connsiteX7" fmla="*/ 1792224 w 1865376"/>
                <a:gd name="connsiteY7" fmla="*/ 1345996 h 2197661"/>
                <a:gd name="connsiteX8" fmla="*/ 1814170 w 1865376"/>
                <a:gd name="connsiteY8" fmla="*/ 1038758 h 2197661"/>
                <a:gd name="connsiteX9" fmla="*/ 1770279 w 1865376"/>
                <a:gd name="connsiteY9" fmla="*/ 709574 h 2197661"/>
                <a:gd name="connsiteX10" fmla="*/ 1711757 w 1865376"/>
                <a:gd name="connsiteY10" fmla="*/ 534009 h 2197661"/>
                <a:gd name="connsiteX11" fmla="*/ 1865376 w 1865376"/>
                <a:gd name="connsiteY11" fmla="*/ 395020 h 2197661"/>
                <a:gd name="connsiteX12" fmla="*/ 1411834 w 1865376"/>
                <a:gd name="connsiteY12" fmla="*/ 0 h 2197661"/>
                <a:gd name="connsiteX13" fmla="*/ 1411834 w 1865376"/>
                <a:gd name="connsiteY13" fmla="*/ 7315 h 2197661"/>
                <a:gd name="connsiteX14" fmla="*/ 1470355 w 1865376"/>
                <a:gd name="connsiteY14" fmla="*/ 694944 h 2197661"/>
                <a:gd name="connsiteX15" fmla="*/ 1623975 w 1865376"/>
                <a:gd name="connsiteY15" fmla="*/ 577900 h 2197661"/>
                <a:gd name="connsiteX16" fmla="*/ 1653235 w 1865376"/>
                <a:gd name="connsiteY16" fmla="*/ 636422 h 2197661"/>
                <a:gd name="connsiteX17" fmla="*/ 1697127 w 1865376"/>
                <a:gd name="connsiteY17" fmla="*/ 804672 h 2197661"/>
                <a:gd name="connsiteX18" fmla="*/ 1711757 w 1865376"/>
                <a:gd name="connsiteY18" fmla="*/ 1046073 h 2197661"/>
                <a:gd name="connsiteX19" fmla="*/ 1675181 w 1865376"/>
                <a:gd name="connsiteY19" fmla="*/ 1367942 h 2197661"/>
                <a:gd name="connsiteX20" fmla="*/ 1550823 w 1865376"/>
                <a:gd name="connsiteY20" fmla="*/ 1711756 h 2197661"/>
                <a:gd name="connsiteX21" fmla="*/ 1353312 w 1865376"/>
                <a:gd name="connsiteY21" fmla="*/ 1938528 h 2197661"/>
                <a:gd name="connsiteX22" fmla="*/ 1082650 w 1865376"/>
                <a:gd name="connsiteY22" fmla="*/ 2077516 h 2197661"/>
                <a:gd name="connsiteX23" fmla="*/ 811987 w 1865376"/>
                <a:gd name="connsiteY23" fmla="*/ 2092147 h 2197661"/>
                <a:gd name="connsiteX24" fmla="*/ 526695 w 1865376"/>
                <a:gd name="connsiteY24" fmla="*/ 2055571 h 2197661"/>
                <a:gd name="connsiteX25" fmla="*/ 248717 w 1865376"/>
                <a:gd name="connsiteY25" fmla="*/ 1997049 h 2197661"/>
                <a:gd name="connsiteX0" fmla="*/ 102413 w 1616659"/>
                <a:gd name="connsiteY0" fmla="*/ 2121408 h 2197661"/>
                <a:gd name="connsiteX1" fmla="*/ 387706 w 1616659"/>
                <a:gd name="connsiteY1" fmla="*/ 2172614 h 2197661"/>
                <a:gd name="connsiteX2" fmla="*/ 724205 w 1616659"/>
                <a:gd name="connsiteY2" fmla="*/ 2194560 h 2197661"/>
                <a:gd name="connsiteX3" fmla="*/ 1016813 w 1616659"/>
                <a:gd name="connsiteY3" fmla="*/ 2106777 h 2197661"/>
                <a:gd name="connsiteX4" fmla="*/ 1287475 w 1616659"/>
                <a:gd name="connsiteY4" fmla="*/ 1901952 h 2197661"/>
                <a:gd name="connsiteX5" fmla="*/ 1463040 w 1616659"/>
                <a:gd name="connsiteY5" fmla="*/ 1623974 h 2197661"/>
                <a:gd name="connsiteX6" fmla="*/ 1543507 w 1616659"/>
                <a:gd name="connsiteY6" fmla="*/ 1345996 h 2197661"/>
                <a:gd name="connsiteX7" fmla="*/ 1565453 w 1616659"/>
                <a:gd name="connsiteY7" fmla="*/ 1038758 h 2197661"/>
                <a:gd name="connsiteX8" fmla="*/ 1521562 w 1616659"/>
                <a:gd name="connsiteY8" fmla="*/ 709574 h 2197661"/>
                <a:gd name="connsiteX9" fmla="*/ 1463040 w 1616659"/>
                <a:gd name="connsiteY9" fmla="*/ 534009 h 2197661"/>
                <a:gd name="connsiteX10" fmla="*/ 1616659 w 1616659"/>
                <a:gd name="connsiteY10" fmla="*/ 395020 h 2197661"/>
                <a:gd name="connsiteX11" fmla="*/ 1163117 w 1616659"/>
                <a:gd name="connsiteY11" fmla="*/ 0 h 2197661"/>
                <a:gd name="connsiteX12" fmla="*/ 1163117 w 1616659"/>
                <a:gd name="connsiteY12" fmla="*/ 7315 h 2197661"/>
                <a:gd name="connsiteX13" fmla="*/ 1221638 w 1616659"/>
                <a:gd name="connsiteY13" fmla="*/ 694944 h 2197661"/>
                <a:gd name="connsiteX14" fmla="*/ 1375258 w 1616659"/>
                <a:gd name="connsiteY14" fmla="*/ 577900 h 2197661"/>
                <a:gd name="connsiteX15" fmla="*/ 1404518 w 1616659"/>
                <a:gd name="connsiteY15" fmla="*/ 636422 h 2197661"/>
                <a:gd name="connsiteX16" fmla="*/ 1448410 w 1616659"/>
                <a:gd name="connsiteY16" fmla="*/ 804672 h 2197661"/>
                <a:gd name="connsiteX17" fmla="*/ 1463040 w 1616659"/>
                <a:gd name="connsiteY17" fmla="*/ 1046073 h 2197661"/>
                <a:gd name="connsiteX18" fmla="*/ 1426464 w 1616659"/>
                <a:gd name="connsiteY18" fmla="*/ 1367942 h 2197661"/>
                <a:gd name="connsiteX19" fmla="*/ 1302106 w 1616659"/>
                <a:gd name="connsiteY19" fmla="*/ 1711756 h 2197661"/>
                <a:gd name="connsiteX20" fmla="*/ 1104595 w 1616659"/>
                <a:gd name="connsiteY20" fmla="*/ 1938528 h 2197661"/>
                <a:gd name="connsiteX21" fmla="*/ 833933 w 1616659"/>
                <a:gd name="connsiteY21" fmla="*/ 2077516 h 2197661"/>
                <a:gd name="connsiteX22" fmla="*/ 563270 w 1616659"/>
                <a:gd name="connsiteY22" fmla="*/ 2092147 h 2197661"/>
                <a:gd name="connsiteX23" fmla="*/ 277978 w 1616659"/>
                <a:gd name="connsiteY23" fmla="*/ 2055571 h 2197661"/>
                <a:gd name="connsiteX24" fmla="*/ 0 w 1616659"/>
                <a:gd name="connsiteY24" fmla="*/ 1997049 h 2197661"/>
                <a:gd name="connsiteX0" fmla="*/ 0 w 1514246"/>
                <a:gd name="connsiteY0" fmla="*/ 2121408 h 2197661"/>
                <a:gd name="connsiteX1" fmla="*/ 285293 w 1514246"/>
                <a:gd name="connsiteY1" fmla="*/ 2172614 h 2197661"/>
                <a:gd name="connsiteX2" fmla="*/ 621792 w 1514246"/>
                <a:gd name="connsiteY2" fmla="*/ 2194560 h 2197661"/>
                <a:gd name="connsiteX3" fmla="*/ 914400 w 1514246"/>
                <a:gd name="connsiteY3" fmla="*/ 2106777 h 2197661"/>
                <a:gd name="connsiteX4" fmla="*/ 1185062 w 1514246"/>
                <a:gd name="connsiteY4" fmla="*/ 1901952 h 2197661"/>
                <a:gd name="connsiteX5" fmla="*/ 1360627 w 1514246"/>
                <a:gd name="connsiteY5" fmla="*/ 1623974 h 2197661"/>
                <a:gd name="connsiteX6" fmla="*/ 1441094 w 1514246"/>
                <a:gd name="connsiteY6" fmla="*/ 1345996 h 2197661"/>
                <a:gd name="connsiteX7" fmla="*/ 1463040 w 1514246"/>
                <a:gd name="connsiteY7" fmla="*/ 1038758 h 2197661"/>
                <a:gd name="connsiteX8" fmla="*/ 1419149 w 1514246"/>
                <a:gd name="connsiteY8" fmla="*/ 709574 h 2197661"/>
                <a:gd name="connsiteX9" fmla="*/ 1360627 w 1514246"/>
                <a:gd name="connsiteY9" fmla="*/ 534009 h 2197661"/>
                <a:gd name="connsiteX10" fmla="*/ 1514246 w 1514246"/>
                <a:gd name="connsiteY10" fmla="*/ 395020 h 2197661"/>
                <a:gd name="connsiteX11" fmla="*/ 1060704 w 1514246"/>
                <a:gd name="connsiteY11" fmla="*/ 0 h 2197661"/>
                <a:gd name="connsiteX12" fmla="*/ 1060704 w 1514246"/>
                <a:gd name="connsiteY12" fmla="*/ 7315 h 2197661"/>
                <a:gd name="connsiteX13" fmla="*/ 1119225 w 1514246"/>
                <a:gd name="connsiteY13" fmla="*/ 694944 h 2197661"/>
                <a:gd name="connsiteX14" fmla="*/ 1272845 w 1514246"/>
                <a:gd name="connsiteY14" fmla="*/ 577900 h 2197661"/>
                <a:gd name="connsiteX15" fmla="*/ 1302105 w 1514246"/>
                <a:gd name="connsiteY15" fmla="*/ 636422 h 2197661"/>
                <a:gd name="connsiteX16" fmla="*/ 1345997 w 1514246"/>
                <a:gd name="connsiteY16" fmla="*/ 804672 h 2197661"/>
                <a:gd name="connsiteX17" fmla="*/ 1360627 w 1514246"/>
                <a:gd name="connsiteY17" fmla="*/ 1046073 h 2197661"/>
                <a:gd name="connsiteX18" fmla="*/ 1324051 w 1514246"/>
                <a:gd name="connsiteY18" fmla="*/ 1367942 h 2197661"/>
                <a:gd name="connsiteX19" fmla="*/ 1199693 w 1514246"/>
                <a:gd name="connsiteY19" fmla="*/ 1711756 h 2197661"/>
                <a:gd name="connsiteX20" fmla="*/ 1002182 w 1514246"/>
                <a:gd name="connsiteY20" fmla="*/ 1938528 h 2197661"/>
                <a:gd name="connsiteX21" fmla="*/ 731520 w 1514246"/>
                <a:gd name="connsiteY21" fmla="*/ 2077516 h 2197661"/>
                <a:gd name="connsiteX22" fmla="*/ 460857 w 1514246"/>
                <a:gd name="connsiteY22" fmla="*/ 2092147 h 2197661"/>
                <a:gd name="connsiteX23" fmla="*/ 175565 w 1514246"/>
                <a:gd name="connsiteY23" fmla="*/ 2055571 h 2197661"/>
                <a:gd name="connsiteX0" fmla="*/ 0 w 1352882"/>
                <a:gd name="connsiteY0" fmla="*/ 2148303 h 2197284"/>
                <a:gd name="connsiteX1" fmla="*/ 123929 w 1352882"/>
                <a:gd name="connsiteY1" fmla="*/ 2172614 h 2197284"/>
                <a:gd name="connsiteX2" fmla="*/ 460428 w 1352882"/>
                <a:gd name="connsiteY2" fmla="*/ 2194560 h 2197284"/>
                <a:gd name="connsiteX3" fmla="*/ 753036 w 1352882"/>
                <a:gd name="connsiteY3" fmla="*/ 2106777 h 2197284"/>
                <a:gd name="connsiteX4" fmla="*/ 1023698 w 1352882"/>
                <a:gd name="connsiteY4" fmla="*/ 1901952 h 2197284"/>
                <a:gd name="connsiteX5" fmla="*/ 1199263 w 1352882"/>
                <a:gd name="connsiteY5" fmla="*/ 1623974 h 2197284"/>
                <a:gd name="connsiteX6" fmla="*/ 1279730 w 1352882"/>
                <a:gd name="connsiteY6" fmla="*/ 1345996 h 2197284"/>
                <a:gd name="connsiteX7" fmla="*/ 1301676 w 1352882"/>
                <a:gd name="connsiteY7" fmla="*/ 1038758 h 2197284"/>
                <a:gd name="connsiteX8" fmla="*/ 1257785 w 1352882"/>
                <a:gd name="connsiteY8" fmla="*/ 709574 h 2197284"/>
                <a:gd name="connsiteX9" fmla="*/ 1199263 w 1352882"/>
                <a:gd name="connsiteY9" fmla="*/ 534009 h 2197284"/>
                <a:gd name="connsiteX10" fmla="*/ 1352882 w 1352882"/>
                <a:gd name="connsiteY10" fmla="*/ 395020 h 2197284"/>
                <a:gd name="connsiteX11" fmla="*/ 899340 w 1352882"/>
                <a:gd name="connsiteY11" fmla="*/ 0 h 2197284"/>
                <a:gd name="connsiteX12" fmla="*/ 899340 w 1352882"/>
                <a:gd name="connsiteY12" fmla="*/ 7315 h 2197284"/>
                <a:gd name="connsiteX13" fmla="*/ 957861 w 1352882"/>
                <a:gd name="connsiteY13" fmla="*/ 694944 h 2197284"/>
                <a:gd name="connsiteX14" fmla="*/ 1111481 w 1352882"/>
                <a:gd name="connsiteY14" fmla="*/ 577900 h 2197284"/>
                <a:gd name="connsiteX15" fmla="*/ 1140741 w 1352882"/>
                <a:gd name="connsiteY15" fmla="*/ 636422 h 2197284"/>
                <a:gd name="connsiteX16" fmla="*/ 1184633 w 1352882"/>
                <a:gd name="connsiteY16" fmla="*/ 804672 h 2197284"/>
                <a:gd name="connsiteX17" fmla="*/ 1199263 w 1352882"/>
                <a:gd name="connsiteY17" fmla="*/ 1046073 h 2197284"/>
                <a:gd name="connsiteX18" fmla="*/ 1162687 w 1352882"/>
                <a:gd name="connsiteY18" fmla="*/ 1367942 h 2197284"/>
                <a:gd name="connsiteX19" fmla="*/ 1038329 w 1352882"/>
                <a:gd name="connsiteY19" fmla="*/ 1711756 h 2197284"/>
                <a:gd name="connsiteX20" fmla="*/ 840818 w 1352882"/>
                <a:gd name="connsiteY20" fmla="*/ 1938528 h 2197284"/>
                <a:gd name="connsiteX21" fmla="*/ 570156 w 1352882"/>
                <a:gd name="connsiteY21" fmla="*/ 2077516 h 2197284"/>
                <a:gd name="connsiteX22" fmla="*/ 299493 w 1352882"/>
                <a:gd name="connsiteY22" fmla="*/ 2092147 h 2197284"/>
                <a:gd name="connsiteX23" fmla="*/ 14201 w 1352882"/>
                <a:gd name="connsiteY23" fmla="*/ 2055571 h 219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52882" h="2197284">
                  <a:moveTo>
                    <a:pt x="0" y="2148303"/>
                  </a:moveTo>
                  <a:cubicBezTo>
                    <a:pt x="106070" y="2167810"/>
                    <a:pt x="47191" y="2164905"/>
                    <a:pt x="123929" y="2172614"/>
                  </a:cubicBezTo>
                  <a:cubicBezTo>
                    <a:pt x="200667" y="2180323"/>
                    <a:pt x="355577" y="2205533"/>
                    <a:pt x="460428" y="2194560"/>
                  </a:cubicBezTo>
                  <a:cubicBezTo>
                    <a:pt x="565279" y="2183587"/>
                    <a:pt x="659158" y="2155545"/>
                    <a:pt x="753036" y="2106777"/>
                  </a:cubicBezTo>
                  <a:cubicBezTo>
                    <a:pt x="846914" y="2058009"/>
                    <a:pt x="949327" y="1982419"/>
                    <a:pt x="1023698" y="1901952"/>
                  </a:cubicBezTo>
                  <a:cubicBezTo>
                    <a:pt x="1098069" y="1821485"/>
                    <a:pt x="1156591" y="1716633"/>
                    <a:pt x="1199263" y="1623974"/>
                  </a:cubicBezTo>
                  <a:cubicBezTo>
                    <a:pt x="1241935" y="1531315"/>
                    <a:pt x="1262661" y="1443532"/>
                    <a:pt x="1279730" y="1345996"/>
                  </a:cubicBezTo>
                  <a:cubicBezTo>
                    <a:pt x="1296799" y="1248460"/>
                    <a:pt x="1305334" y="1144828"/>
                    <a:pt x="1301676" y="1038758"/>
                  </a:cubicBezTo>
                  <a:cubicBezTo>
                    <a:pt x="1298019" y="932688"/>
                    <a:pt x="1274854" y="793699"/>
                    <a:pt x="1257785" y="709574"/>
                  </a:cubicBezTo>
                  <a:cubicBezTo>
                    <a:pt x="1240716" y="625449"/>
                    <a:pt x="1219989" y="579729"/>
                    <a:pt x="1199263" y="534009"/>
                  </a:cubicBezTo>
                  <a:lnTo>
                    <a:pt x="1352882" y="395020"/>
                  </a:lnTo>
                  <a:lnTo>
                    <a:pt x="899340" y="0"/>
                  </a:lnTo>
                  <a:lnTo>
                    <a:pt x="899340" y="7315"/>
                  </a:lnTo>
                  <a:lnTo>
                    <a:pt x="957861" y="694944"/>
                  </a:lnTo>
                  <a:lnTo>
                    <a:pt x="1111481" y="577900"/>
                  </a:lnTo>
                  <a:cubicBezTo>
                    <a:pt x="1121234" y="597407"/>
                    <a:pt x="1128549" y="598627"/>
                    <a:pt x="1140741" y="636422"/>
                  </a:cubicBezTo>
                  <a:cubicBezTo>
                    <a:pt x="1152933" y="674217"/>
                    <a:pt x="1174879" y="736397"/>
                    <a:pt x="1184633" y="804672"/>
                  </a:cubicBezTo>
                  <a:cubicBezTo>
                    <a:pt x="1194387" y="872947"/>
                    <a:pt x="1202921" y="952195"/>
                    <a:pt x="1199263" y="1046073"/>
                  </a:cubicBezTo>
                  <a:cubicBezTo>
                    <a:pt x="1195605" y="1139951"/>
                    <a:pt x="1189509" y="1256995"/>
                    <a:pt x="1162687" y="1367942"/>
                  </a:cubicBezTo>
                  <a:cubicBezTo>
                    <a:pt x="1135865" y="1478889"/>
                    <a:pt x="1091974" y="1616658"/>
                    <a:pt x="1038329" y="1711756"/>
                  </a:cubicBezTo>
                  <a:cubicBezTo>
                    <a:pt x="984684" y="1806854"/>
                    <a:pt x="918847" y="1877568"/>
                    <a:pt x="840818" y="1938528"/>
                  </a:cubicBezTo>
                  <a:cubicBezTo>
                    <a:pt x="762789" y="1999488"/>
                    <a:pt x="660377" y="2051913"/>
                    <a:pt x="570156" y="2077516"/>
                  </a:cubicBezTo>
                  <a:cubicBezTo>
                    <a:pt x="479935" y="2103119"/>
                    <a:pt x="392152" y="2095804"/>
                    <a:pt x="299493" y="2092147"/>
                  </a:cubicBezTo>
                  <a:cubicBezTo>
                    <a:pt x="206834" y="2088490"/>
                    <a:pt x="108079" y="2071421"/>
                    <a:pt x="14201" y="2055571"/>
                  </a:cubicBezTo>
                </a:path>
              </a:pathLst>
            </a:custGeom>
            <a:gradFill flip="none" rotWithShape="1">
              <a:gsLst>
                <a:gs pos="0">
                  <a:srgbClr val="FF0066">
                    <a:shade val="30000"/>
                    <a:satMod val="115000"/>
                  </a:srgbClr>
                </a:gs>
                <a:gs pos="50000">
                  <a:srgbClr val="FF0066">
                    <a:shade val="67500"/>
                    <a:satMod val="115000"/>
                  </a:srgbClr>
                </a:gs>
                <a:gs pos="100000">
                  <a:srgbClr val="FF0066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00" name="TextBox 89"/>
          <p:cNvSpPr txBox="1">
            <a:spLocks noChangeArrowheads="1"/>
          </p:cNvSpPr>
          <p:nvPr/>
        </p:nvSpPr>
        <p:spPr bwMode="auto">
          <a:xfrm>
            <a:off x="2630488" y="5397277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1" name="TextBox 90"/>
          <p:cNvSpPr txBox="1">
            <a:spLocks noChangeArrowheads="1"/>
          </p:cNvSpPr>
          <p:nvPr/>
        </p:nvSpPr>
        <p:spPr bwMode="auto">
          <a:xfrm>
            <a:off x="3268663" y="5279802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2" name="TextBox 91"/>
          <p:cNvSpPr txBox="1">
            <a:spLocks noChangeArrowheads="1"/>
          </p:cNvSpPr>
          <p:nvPr/>
        </p:nvSpPr>
        <p:spPr bwMode="auto">
          <a:xfrm>
            <a:off x="3878263" y="5155977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3" name="TextBox 92"/>
          <p:cNvSpPr txBox="1">
            <a:spLocks noChangeArrowheads="1"/>
          </p:cNvSpPr>
          <p:nvPr/>
        </p:nvSpPr>
        <p:spPr bwMode="auto">
          <a:xfrm>
            <a:off x="4432300" y="5049614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4" name="TextBox 93"/>
          <p:cNvSpPr txBox="1">
            <a:spLocks noChangeArrowheads="1"/>
          </p:cNvSpPr>
          <p:nvPr/>
        </p:nvSpPr>
        <p:spPr bwMode="auto">
          <a:xfrm>
            <a:off x="5021263" y="4935314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5" name="TextBox 94"/>
          <p:cNvSpPr txBox="1">
            <a:spLocks noChangeArrowheads="1"/>
          </p:cNvSpPr>
          <p:nvPr/>
        </p:nvSpPr>
        <p:spPr bwMode="auto">
          <a:xfrm>
            <a:off x="5651500" y="4790852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6" name="TextBox 95"/>
          <p:cNvSpPr txBox="1">
            <a:spLocks noChangeArrowheads="1"/>
          </p:cNvSpPr>
          <p:nvPr/>
        </p:nvSpPr>
        <p:spPr bwMode="auto">
          <a:xfrm>
            <a:off x="4024313" y="1196752"/>
            <a:ext cx="162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 添加文本</a:t>
            </a:r>
          </a:p>
        </p:txBody>
      </p:sp>
      <p:sp>
        <p:nvSpPr>
          <p:cNvPr id="107" name="TextBox 96"/>
          <p:cNvSpPr txBox="1">
            <a:spLocks noChangeArrowheads="1"/>
          </p:cNvSpPr>
          <p:nvPr/>
        </p:nvSpPr>
        <p:spPr bwMode="auto">
          <a:xfrm>
            <a:off x="6791325" y="1982564"/>
            <a:ext cx="1627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添加文本 添加文本</a:t>
            </a:r>
          </a:p>
        </p:txBody>
      </p:sp>
      <p:sp>
        <p:nvSpPr>
          <p:cNvPr id="108" name="TextBox 97"/>
          <p:cNvSpPr txBox="1">
            <a:spLocks noChangeArrowheads="1"/>
          </p:cNvSpPr>
          <p:nvPr/>
        </p:nvSpPr>
        <p:spPr bwMode="auto">
          <a:xfrm>
            <a:off x="5495925" y="1922239"/>
            <a:ext cx="492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09" name="TextBox 98"/>
          <p:cNvSpPr txBox="1">
            <a:spLocks noChangeArrowheads="1"/>
          </p:cNvSpPr>
          <p:nvPr/>
        </p:nvSpPr>
        <p:spPr bwMode="auto">
          <a:xfrm>
            <a:off x="6543675" y="2836639"/>
            <a:ext cx="492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141453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0" name="椭圆 10"/>
          <p:cNvSpPr>
            <a:spLocks noChangeArrowheads="1"/>
          </p:cNvSpPr>
          <p:nvPr/>
        </p:nvSpPr>
        <p:spPr bwMode="auto">
          <a:xfrm rot="20090290">
            <a:off x="1924788" y="4089832"/>
            <a:ext cx="5710773" cy="10161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2860675" y="3654772"/>
            <a:ext cx="3751263" cy="1828800"/>
          </a:xfrm>
          <a:custGeom>
            <a:avLst/>
            <a:gdLst>
              <a:gd name="connsiteX0" fmla="*/ 0 w 3750198"/>
              <a:gd name="connsiteY0" fmla="*/ 1446836 h 1828800"/>
              <a:gd name="connsiteX1" fmla="*/ 3217762 w 3750198"/>
              <a:gd name="connsiteY1" fmla="*/ 0 h 1828800"/>
              <a:gd name="connsiteX2" fmla="*/ 3750198 w 3750198"/>
              <a:gd name="connsiteY2" fmla="*/ 277793 h 1828800"/>
              <a:gd name="connsiteX3" fmla="*/ 567160 w 3750198"/>
              <a:gd name="connsiteY3" fmla="*/ 1828800 h 1828800"/>
              <a:gd name="connsiteX4" fmla="*/ 0 w 3750198"/>
              <a:gd name="connsiteY4" fmla="*/ 1446836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0198" h="1828800">
                <a:moveTo>
                  <a:pt x="0" y="1446836"/>
                </a:moveTo>
                <a:lnTo>
                  <a:pt x="3217762" y="0"/>
                </a:lnTo>
                <a:lnTo>
                  <a:pt x="3750198" y="277793"/>
                </a:lnTo>
                <a:lnTo>
                  <a:pt x="567160" y="1828800"/>
                </a:lnTo>
                <a:lnTo>
                  <a:pt x="0" y="1446836"/>
                </a:lnTo>
                <a:close/>
              </a:path>
            </a:pathLst>
          </a:custGeom>
          <a:gradFill>
            <a:gsLst>
              <a:gs pos="0">
                <a:sysClr val="window" lastClr="FFFFFF">
                  <a:lumMod val="85000"/>
                  <a:alpha val="77000"/>
                </a:sysClr>
              </a:gs>
              <a:gs pos="50000">
                <a:sysClr val="window" lastClr="FFFFFF">
                  <a:alpha val="60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6600000" scaled="0"/>
          </a:gradFill>
          <a:ln w="127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92" name="组合 1029"/>
          <p:cNvGrpSpPr>
            <a:grpSpLocks/>
          </p:cNvGrpSpPr>
          <p:nvPr/>
        </p:nvGrpSpPr>
        <p:grpSpPr bwMode="auto">
          <a:xfrm>
            <a:off x="5637213" y="2565747"/>
            <a:ext cx="595312" cy="1690688"/>
            <a:chOff x="5198185" y="2794430"/>
            <a:chExt cx="594324" cy="1691017"/>
          </a:xfrm>
        </p:grpSpPr>
        <p:grpSp>
          <p:nvGrpSpPr>
            <p:cNvPr id="93" name="组合 414"/>
            <p:cNvGrpSpPr>
              <a:grpSpLocks/>
            </p:cNvGrpSpPr>
            <p:nvPr/>
          </p:nvGrpSpPr>
          <p:grpSpPr bwMode="auto">
            <a:xfrm>
              <a:off x="5198185" y="2794430"/>
              <a:ext cx="594324" cy="1691017"/>
              <a:chOff x="2662280" y="2323539"/>
              <a:chExt cx="995320" cy="2831966"/>
            </a:xfrm>
          </p:grpSpPr>
          <p:sp>
            <p:nvSpPr>
              <p:cNvPr id="95" name="矩形 1023"/>
              <p:cNvSpPr/>
              <p:nvPr/>
            </p:nvSpPr>
            <p:spPr>
              <a:xfrm>
                <a:off x="2664933" y="2440540"/>
                <a:ext cx="501643" cy="2714965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503094"/>
                  <a:gd name="connsiteY0" fmla="*/ 0 h 2716286"/>
                  <a:gd name="connsiteX1" fmla="*/ 503094 w 503094"/>
                  <a:gd name="connsiteY1" fmla="*/ 219754 h 2716286"/>
                  <a:gd name="connsiteX2" fmla="*/ 488290 w 503094"/>
                  <a:gd name="connsiteY2" fmla="*/ 2716286 h 2716286"/>
                  <a:gd name="connsiteX3" fmla="*/ 0 w 503094"/>
                  <a:gd name="connsiteY3" fmla="*/ 2448272 h 2716286"/>
                  <a:gd name="connsiteX4" fmla="*/ 0 w 503094"/>
                  <a:gd name="connsiteY4" fmla="*/ 0 h 271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094" h="2716286">
                    <a:moveTo>
                      <a:pt x="0" y="0"/>
                    </a:moveTo>
                    <a:lnTo>
                      <a:pt x="503094" y="219754"/>
                    </a:lnTo>
                    <a:cubicBezTo>
                      <a:pt x="503094" y="1056866"/>
                      <a:pt x="488290" y="1879174"/>
                      <a:pt x="488290" y="2716286"/>
                    </a:cubicBezTo>
                    <a:lnTo>
                      <a:pt x="0" y="244827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32000">
                    <a:sysClr val="window" lastClr="FFFFFF">
                      <a:lumMod val="95000"/>
                    </a:sysClr>
                  </a:gs>
                  <a:gs pos="7000">
                    <a:sysClr val="window" lastClr="FFFFFF">
                      <a:lumMod val="95000"/>
                    </a:sysClr>
                  </a:gs>
                  <a:gs pos="74000">
                    <a:sysClr val="window" lastClr="FFFFFF">
                      <a:lumMod val="75000"/>
                    </a:sysClr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96" name="矩形 1023"/>
              <p:cNvSpPr/>
              <p:nvPr/>
            </p:nvSpPr>
            <p:spPr>
              <a:xfrm>
                <a:off x="3145342" y="2517656"/>
                <a:ext cx="504296" cy="2629871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488291"/>
                  <a:gd name="connsiteY0" fmla="*/ 157656 h 2873942"/>
                  <a:gd name="connsiteX1" fmla="*/ 488291 w 488291"/>
                  <a:gd name="connsiteY1" fmla="*/ 0 h 2873942"/>
                  <a:gd name="connsiteX2" fmla="*/ 488290 w 488291"/>
                  <a:gd name="connsiteY2" fmla="*/ 2873942 h 2873942"/>
                  <a:gd name="connsiteX3" fmla="*/ 0 w 488291"/>
                  <a:gd name="connsiteY3" fmla="*/ 2605928 h 2873942"/>
                  <a:gd name="connsiteX4" fmla="*/ 0 w 488291"/>
                  <a:gd name="connsiteY4" fmla="*/ 157656 h 2873942"/>
                  <a:gd name="connsiteX0" fmla="*/ 0 w 488291"/>
                  <a:gd name="connsiteY0" fmla="*/ 157656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0 w 488291"/>
                  <a:gd name="connsiteY4" fmla="*/ 157656 h 2605928"/>
                  <a:gd name="connsiteX0" fmla="*/ 8092 w 488291"/>
                  <a:gd name="connsiteY0" fmla="*/ 125288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8092 w 488291"/>
                  <a:gd name="connsiteY4" fmla="*/ 125288 h 2605928"/>
                  <a:gd name="connsiteX0" fmla="*/ 358 w 496741"/>
                  <a:gd name="connsiteY0" fmla="*/ 141472 h 2605928"/>
                  <a:gd name="connsiteX1" fmla="*/ 496741 w 496741"/>
                  <a:gd name="connsiteY1" fmla="*/ 0 h 2605928"/>
                  <a:gd name="connsiteX2" fmla="*/ 480975 w 496741"/>
                  <a:gd name="connsiteY2" fmla="*/ 2369445 h 2605928"/>
                  <a:gd name="connsiteX3" fmla="*/ 8450 w 496741"/>
                  <a:gd name="connsiteY3" fmla="*/ 2605928 h 2605928"/>
                  <a:gd name="connsiteX4" fmla="*/ 358 w 496741"/>
                  <a:gd name="connsiteY4" fmla="*/ 141472 h 2605928"/>
                  <a:gd name="connsiteX0" fmla="*/ 8092 w 504475"/>
                  <a:gd name="connsiteY0" fmla="*/ 141472 h 2630205"/>
                  <a:gd name="connsiteX1" fmla="*/ 504475 w 504475"/>
                  <a:gd name="connsiteY1" fmla="*/ 0 h 2630205"/>
                  <a:gd name="connsiteX2" fmla="*/ 488709 w 504475"/>
                  <a:gd name="connsiteY2" fmla="*/ 2369445 h 2630205"/>
                  <a:gd name="connsiteX3" fmla="*/ 0 w 504475"/>
                  <a:gd name="connsiteY3" fmla="*/ 2630205 h 2630205"/>
                  <a:gd name="connsiteX4" fmla="*/ 8092 w 504475"/>
                  <a:gd name="connsiteY4" fmla="*/ 141472 h 263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475" h="2630205">
                    <a:moveTo>
                      <a:pt x="8092" y="141472"/>
                    </a:moveTo>
                    <a:lnTo>
                      <a:pt x="504475" y="0"/>
                    </a:lnTo>
                    <a:cubicBezTo>
                      <a:pt x="504475" y="837112"/>
                      <a:pt x="488709" y="1532333"/>
                      <a:pt x="488709" y="2369445"/>
                    </a:cubicBezTo>
                    <a:lnTo>
                      <a:pt x="0" y="2630205"/>
                    </a:lnTo>
                    <a:cubicBezTo>
                      <a:pt x="2697" y="1803325"/>
                      <a:pt x="5395" y="968352"/>
                      <a:pt x="8092" y="141472"/>
                    </a:cubicBezTo>
                    <a:close/>
                  </a:path>
                </a:pathLst>
              </a:custGeom>
              <a:gradFill flip="none" rotWithShape="1">
                <a:gsLst>
                  <a:gs pos="47000">
                    <a:sysClr val="window" lastClr="FFFFFF">
                      <a:lumMod val="85000"/>
                    </a:sysClr>
                  </a:gs>
                  <a:gs pos="0">
                    <a:sysClr val="window" lastClr="FFFFFF">
                      <a:lumMod val="65000"/>
                    </a:sysClr>
                  </a:gs>
                  <a:gs pos="82000">
                    <a:sysClr val="window" lastClr="FFFFFF">
                      <a:lumMod val="65000"/>
                    </a:sysClr>
                  </a:gs>
                </a:gsLst>
                <a:lin ang="42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2662280" y="2323539"/>
                <a:ext cx="995320" cy="338740"/>
              </a:xfrm>
              <a:custGeom>
                <a:avLst/>
                <a:gdLst>
                  <a:gd name="connsiteX0" fmla="*/ 0 w 995320"/>
                  <a:gd name="connsiteY0" fmla="*/ 137565 h 356050"/>
                  <a:gd name="connsiteX1" fmla="*/ 534074 w 995320"/>
                  <a:gd name="connsiteY1" fmla="*/ 0 h 356050"/>
                  <a:gd name="connsiteX2" fmla="*/ 995320 w 995320"/>
                  <a:gd name="connsiteY2" fmla="*/ 210393 h 356050"/>
                  <a:gd name="connsiteX3" fmla="*/ 493614 w 995320"/>
                  <a:gd name="connsiteY3" fmla="*/ 356050 h 356050"/>
                  <a:gd name="connsiteX4" fmla="*/ 0 w 995320"/>
                  <a:gd name="connsiteY4" fmla="*/ 137565 h 356050"/>
                  <a:gd name="connsiteX0" fmla="*/ 0 w 995320"/>
                  <a:gd name="connsiteY0" fmla="*/ 153749 h 372234"/>
                  <a:gd name="connsiteX1" fmla="*/ 501706 w 995320"/>
                  <a:gd name="connsiteY1" fmla="*/ 0 h 372234"/>
                  <a:gd name="connsiteX2" fmla="*/ 995320 w 995320"/>
                  <a:gd name="connsiteY2" fmla="*/ 226577 h 372234"/>
                  <a:gd name="connsiteX3" fmla="*/ 493614 w 995320"/>
                  <a:gd name="connsiteY3" fmla="*/ 372234 h 372234"/>
                  <a:gd name="connsiteX4" fmla="*/ 0 w 995320"/>
                  <a:gd name="connsiteY4" fmla="*/ 153749 h 372234"/>
                  <a:gd name="connsiteX0" fmla="*/ 0 w 995320"/>
                  <a:gd name="connsiteY0" fmla="*/ 103509 h 321994"/>
                  <a:gd name="connsiteX1" fmla="*/ 535199 w 995320"/>
                  <a:gd name="connsiteY1" fmla="*/ 0 h 321994"/>
                  <a:gd name="connsiteX2" fmla="*/ 995320 w 995320"/>
                  <a:gd name="connsiteY2" fmla="*/ 176337 h 321994"/>
                  <a:gd name="connsiteX3" fmla="*/ 493614 w 995320"/>
                  <a:gd name="connsiteY3" fmla="*/ 321994 h 321994"/>
                  <a:gd name="connsiteX4" fmla="*/ 0 w 995320"/>
                  <a:gd name="connsiteY4" fmla="*/ 103509 h 321994"/>
                  <a:gd name="connsiteX0" fmla="*/ 0 w 995320"/>
                  <a:gd name="connsiteY0" fmla="*/ 120256 h 338741"/>
                  <a:gd name="connsiteX1" fmla="*/ 535199 w 995320"/>
                  <a:gd name="connsiteY1" fmla="*/ 0 h 338741"/>
                  <a:gd name="connsiteX2" fmla="*/ 995320 w 995320"/>
                  <a:gd name="connsiteY2" fmla="*/ 193084 h 338741"/>
                  <a:gd name="connsiteX3" fmla="*/ 493614 w 995320"/>
                  <a:gd name="connsiteY3" fmla="*/ 338741 h 338741"/>
                  <a:gd name="connsiteX4" fmla="*/ 0 w 995320"/>
                  <a:gd name="connsiteY4" fmla="*/ 120256 h 338741"/>
                  <a:gd name="connsiteX0" fmla="*/ 0 w 995320"/>
                  <a:gd name="connsiteY0" fmla="*/ 120256 h 338741"/>
                  <a:gd name="connsiteX1" fmla="*/ 484959 w 995320"/>
                  <a:gd name="connsiteY1" fmla="*/ 0 h 338741"/>
                  <a:gd name="connsiteX2" fmla="*/ 995320 w 995320"/>
                  <a:gd name="connsiteY2" fmla="*/ 193084 h 338741"/>
                  <a:gd name="connsiteX3" fmla="*/ 493614 w 995320"/>
                  <a:gd name="connsiteY3" fmla="*/ 338741 h 338741"/>
                  <a:gd name="connsiteX4" fmla="*/ 0 w 995320"/>
                  <a:gd name="connsiteY4" fmla="*/ 120256 h 338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5320" h="338741">
                    <a:moveTo>
                      <a:pt x="0" y="120256"/>
                    </a:moveTo>
                    <a:lnTo>
                      <a:pt x="484959" y="0"/>
                    </a:lnTo>
                    <a:lnTo>
                      <a:pt x="995320" y="193084"/>
                    </a:lnTo>
                    <a:lnTo>
                      <a:pt x="493614" y="338741"/>
                    </a:lnTo>
                    <a:lnTo>
                      <a:pt x="0" y="120256"/>
                    </a:lnTo>
                    <a:close/>
                  </a:path>
                </a:pathLst>
              </a:custGeom>
              <a:gradFill flip="none" rotWithShape="1">
                <a:gsLst>
                  <a:gs pos="67000">
                    <a:sysClr val="window" lastClr="FFFFFF">
                      <a:lumMod val="95000"/>
                    </a:sysClr>
                  </a:gs>
                  <a:gs pos="7000">
                    <a:sysClr val="window" lastClr="FFFFFF">
                      <a:lumMod val="7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94" name="任意多边形 93"/>
            <p:cNvSpPr/>
            <p:nvPr/>
          </p:nvSpPr>
          <p:spPr>
            <a:xfrm>
              <a:off x="5437119" y="2990903"/>
              <a:ext cx="0" cy="1458413"/>
            </a:xfrm>
            <a:custGeom>
              <a:avLst/>
              <a:gdLst>
                <a:gd name="connsiteX0" fmla="*/ 0 w 0"/>
                <a:gd name="connsiteY0" fmla="*/ 0 h 2048719"/>
                <a:gd name="connsiteX1" fmla="*/ 0 w 0"/>
                <a:gd name="connsiteY1" fmla="*/ 2048719 h 2048719"/>
                <a:gd name="connsiteX0" fmla="*/ 23149 w 0"/>
                <a:gd name="connsiteY0" fmla="*/ 0 h 7797"/>
                <a:gd name="connsiteX1" fmla="*/ 0 w 0"/>
                <a:gd name="connsiteY1" fmla="*/ 7797 h 7797"/>
                <a:gd name="connsiteX0" fmla="*/ 11575 w 0"/>
                <a:gd name="connsiteY0" fmla="*/ 0 h 9130"/>
                <a:gd name="connsiteX1" fmla="*/ 0 w 0"/>
                <a:gd name="connsiteY1" fmla="*/ 9130 h 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9130">
                  <a:moveTo>
                    <a:pt x="11575" y="0"/>
                  </a:moveTo>
                  <a:lnTo>
                    <a:pt x="0" y="9130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98" name="组合 1030"/>
          <p:cNvGrpSpPr>
            <a:grpSpLocks/>
          </p:cNvGrpSpPr>
          <p:nvPr/>
        </p:nvGrpSpPr>
        <p:grpSpPr bwMode="auto">
          <a:xfrm>
            <a:off x="5033963" y="2660997"/>
            <a:ext cx="649287" cy="1847850"/>
            <a:chOff x="4691039" y="2872063"/>
            <a:chExt cx="648987" cy="1848389"/>
          </a:xfrm>
        </p:grpSpPr>
        <p:grpSp>
          <p:nvGrpSpPr>
            <p:cNvPr id="99" name="组合 406"/>
            <p:cNvGrpSpPr>
              <a:grpSpLocks/>
            </p:cNvGrpSpPr>
            <p:nvPr/>
          </p:nvGrpSpPr>
          <p:grpSpPr bwMode="auto">
            <a:xfrm>
              <a:off x="4691039" y="2872063"/>
              <a:ext cx="648987" cy="1848389"/>
              <a:chOff x="2662280" y="2320718"/>
              <a:chExt cx="995320" cy="2834787"/>
            </a:xfrm>
          </p:grpSpPr>
          <p:sp>
            <p:nvSpPr>
              <p:cNvPr id="101" name="矩形 1023"/>
              <p:cNvSpPr/>
              <p:nvPr/>
            </p:nvSpPr>
            <p:spPr>
              <a:xfrm>
                <a:off x="2664713" y="2440053"/>
                <a:ext cx="486709" cy="2715452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8291" h="2716286">
                    <a:moveTo>
                      <a:pt x="0" y="0"/>
                    </a:moveTo>
                    <a:lnTo>
                      <a:pt x="488291" y="204951"/>
                    </a:lnTo>
                    <a:cubicBezTo>
                      <a:pt x="488291" y="1042063"/>
                      <a:pt x="488290" y="1879174"/>
                      <a:pt x="488290" y="2716286"/>
                    </a:cubicBezTo>
                    <a:lnTo>
                      <a:pt x="0" y="244827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FF00"/>
                  </a:gs>
                  <a:gs pos="7000">
                    <a:srgbClr val="99CC00"/>
                  </a:gs>
                  <a:gs pos="86000">
                    <a:srgbClr val="D7EB00"/>
                  </a:gs>
                  <a:gs pos="100000">
                    <a:srgbClr val="99CC00"/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02" name="矩形 1023"/>
              <p:cNvSpPr/>
              <p:nvPr/>
            </p:nvSpPr>
            <p:spPr>
              <a:xfrm>
                <a:off x="3144122" y="2517985"/>
                <a:ext cx="506178" cy="2630215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488291"/>
                  <a:gd name="connsiteY0" fmla="*/ 157656 h 2873942"/>
                  <a:gd name="connsiteX1" fmla="*/ 488291 w 488291"/>
                  <a:gd name="connsiteY1" fmla="*/ 0 h 2873942"/>
                  <a:gd name="connsiteX2" fmla="*/ 488290 w 488291"/>
                  <a:gd name="connsiteY2" fmla="*/ 2873942 h 2873942"/>
                  <a:gd name="connsiteX3" fmla="*/ 0 w 488291"/>
                  <a:gd name="connsiteY3" fmla="*/ 2605928 h 2873942"/>
                  <a:gd name="connsiteX4" fmla="*/ 0 w 488291"/>
                  <a:gd name="connsiteY4" fmla="*/ 157656 h 2873942"/>
                  <a:gd name="connsiteX0" fmla="*/ 0 w 488291"/>
                  <a:gd name="connsiteY0" fmla="*/ 157656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0 w 488291"/>
                  <a:gd name="connsiteY4" fmla="*/ 157656 h 2605928"/>
                  <a:gd name="connsiteX0" fmla="*/ 8092 w 488291"/>
                  <a:gd name="connsiteY0" fmla="*/ 125288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8092 w 488291"/>
                  <a:gd name="connsiteY4" fmla="*/ 125288 h 2605928"/>
                  <a:gd name="connsiteX0" fmla="*/ 358 w 496741"/>
                  <a:gd name="connsiteY0" fmla="*/ 141472 h 2605928"/>
                  <a:gd name="connsiteX1" fmla="*/ 496741 w 496741"/>
                  <a:gd name="connsiteY1" fmla="*/ 0 h 2605928"/>
                  <a:gd name="connsiteX2" fmla="*/ 480975 w 496741"/>
                  <a:gd name="connsiteY2" fmla="*/ 2369445 h 2605928"/>
                  <a:gd name="connsiteX3" fmla="*/ 8450 w 496741"/>
                  <a:gd name="connsiteY3" fmla="*/ 2605928 h 2605928"/>
                  <a:gd name="connsiteX4" fmla="*/ 358 w 496741"/>
                  <a:gd name="connsiteY4" fmla="*/ 141472 h 2605928"/>
                  <a:gd name="connsiteX0" fmla="*/ 8092 w 504475"/>
                  <a:gd name="connsiteY0" fmla="*/ 141472 h 2630205"/>
                  <a:gd name="connsiteX1" fmla="*/ 504475 w 504475"/>
                  <a:gd name="connsiteY1" fmla="*/ 0 h 2630205"/>
                  <a:gd name="connsiteX2" fmla="*/ 488709 w 504475"/>
                  <a:gd name="connsiteY2" fmla="*/ 2369445 h 2630205"/>
                  <a:gd name="connsiteX3" fmla="*/ 0 w 504475"/>
                  <a:gd name="connsiteY3" fmla="*/ 2630205 h 2630205"/>
                  <a:gd name="connsiteX4" fmla="*/ 8092 w 504475"/>
                  <a:gd name="connsiteY4" fmla="*/ 141472 h 263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475" h="2630205">
                    <a:moveTo>
                      <a:pt x="8092" y="141472"/>
                    </a:moveTo>
                    <a:lnTo>
                      <a:pt x="504475" y="0"/>
                    </a:lnTo>
                    <a:cubicBezTo>
                      <a:pt x="504475" y="837112"/>
                      <a:pt x="488709" y="1532333"/>
                      <a:pt x="488709" y="2369445"/>
                    </a:cubicBezTo>
                    <a:lnTo>
                      <a:pt x="0" y="2630205"/>
                    </a:lnTo>
                    <a:cubicBezTo>
                      <a:pt x="2697" y="1803325"/>
                      <a:pt x="5395" y="968352"/>
                      <a:pt x="8092" y="141472"/>
                    </a:cubicBezTo>
                    <a:close/>
                  </a:path>
                </a:pathLst>
              </a:custGeom>
              <a:gradFill flip="none" rotWithShape="1">
                <a:gsLst>
                  <a:gs pos="47000">
                    <a:srgbClr val="CCCC00"/>
                  </a:gs>
                  <a:gs pos="7000">
                    <a:srgbClr val="669900"/>
                  </a:gs>
                  <a:gs pos="68000">
                    <a:srgbClr val="D7EB00"/>
                  </a:gs>
                  <a:gs pos="89000">
                    <a:srgbClr val="99CC00"/>
                  </a:gs>
                </a:gsLst>
                <a:lin ang="42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24" name="任意多边形 123"/>
              <p:cNvSpPr/>
              <p:nvPr/>
            </p:nvSpPr>
            <p:spPr>
              <a:xfrm>
                <a:off x="2662280" y="2320718"/>
                <a:ext cx="995320" cy="341561"/>
              </a:xfrm>
              <a:custGeom>
                <a:avLst/>
                <a:gdLst>
                  <a:gd name="connsiteX0" fmla="*/ 0 w 995320"/>
                  <a:gd name="connsiteY0" fmla="*/ 137565 h 356050"/>
                  <a:gd name="connsiteX1" fmla="*/ 534074 w 995320"/>
                  <a:gd name="connsiteY1" fmla="*/ 0 h 356050"/>
                  <a:gd name="connsiteX2" fmla="*/ 995320 w 995320"/>
                  <a:gd name="connsiteY2" fmla="*/ 210393 h 356050"/>
                  <a:gd name="connsiteX3" fmla="*/ 493614 w 995320"/>
                  <a:gd name="connsiteY3" fmla="*/ 356050 h 356050"/>
                  <a:gd name="connsiteX4" fmla="*/ 0 w 995320"/>
                  <a:gd name="connsiteY4" fmla="*/ 137565 h 356050"/>
                  <a:gd name="connsiteX0" fmla="*/ 0 w 995320"/>
                  <a:gd name="connsiteY0" fmla="*/ 153749 h 372234"/>
                  <a:gd name="connsiteX1" fmla="*/ 501706 w 995320"/>
                  <a:gd name="connsiteY1" fmla="*/ 0 h 372234"/>
                  <a:gd name="connsiteX2" fmla="*/ 995320 w 995320"/>
                  <a:gd name="connsiteY2" fmla="*/ 226577 h 372234"/>
                  <a:gd name="connsiteX3" fmla="*/ 493614 w 995320"/>
                  <a:gd name="connsiteY3" fmla="*/ 372234 h 372234"/>
                  <a:gd name="connsiteX4" fmla="*/ 0 w 995320"/>
                  <a:gd name="connsiteY4" fmla="*/ 153749 h 372234"/>
                  <a:gd name="connsiteX0" fmla="*/ 0 w 995320"/>
                  <a:gd name="connsiteY0" fmla="*/ 123077 h 341562"/>
                  <a:gd name="connsiteX1" fmla="*/ 532379 w 995320"/>
                  <a:gd name="connsiteY1" fmla="*/ 0 h 341562"/>
                  <a:gd name="connsiteX2" fmla="*/ 995320 w 995320"/>
                  <a:gd name="connsiteY2" fmla="*/ 195905 h 341562"/>
                  <a:gd name="connsiteX3" fmla="*/ 493614 w 995320"/>
                  <a:gd name="connsiteY3" fmla="*/ 341562 h 341562"/>
                  <a:gd name="connsiteX4" fmla="*/ 0 w 995320"/>
                  <a:gd name="connsiteY4" fmla="*/ 123077 h 34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5320" h="341562">
                    <a:moveTo>
                      <a:pt x="0" y="123077"/>
                    </a:moveTo>
                    <a:lnTo>
                      <a:pt x="532379" y="0"/>
                    </a:lnTo>
                    <a:lnTo>
                      <a:pt x="995320" y="195905"/>
                    </a:lnTo>
                    <a:lnTo>
                      <a:pt x="493614" y="341562"/>
                    </a:lnTo>
                    <a:lnTo>
                      <a:pt x="0" y="123077"/>
                    </a:lnTo>
                    <a:close/>
                  </a:path>
                </a:pathLst>
              </a:custGeom>
              <a:gradFill flip="none" rotWithShape="1">
                <a:gsLst>
                  <a:gs pos="76000">
                    <a:srgbClr val="FFFF00">
                      <a:alpha val="39000"/>
                    </a:srgbClr>
                  </a:gs>
                  <a:gs pos="0">
                    <a:srgbClr val="99CC00"/>
                  </a:gs>
                  <a:gs pos="94000">
                    <a:srgbClr val="D7EB00"/>
                  </a:gs>
                  <a:gs pos="100000">
                    <a:srgbClr val="99CC00"/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100" name="任意多边形 99"/>
            <p:cNvSpPr/>
            <p:nvPr/>
          </p:nvSpPr>
          <p:spPr>
            <a:xfrm>
              <a:off x="4936099" y="3088246"/>
              <a:ext cx="0" cy="1597386"/>
            </a:xfrm>
            <a:custGeom>
              <a:avLst/>
              <a:gdLst>
                <a:gd name="connsiteX0" fmla="*/ 0 w 0"/>
                <a:gd name="connsiteY0" fmla="*/ 0 h 2048719"/>
                <a:gd name="connsiteX1" fmla="*/ 0 w 0"/>
                <a:gd name="connsiteY1" fmla="*/ 2048719 h 2048719"/>
                <a:gd name="connsiteX0" fmla="*/ 23149 w 0"/>
                <a:gd name="connsiteY0" fmla="*/ 0 h 7797"/>
                <a:gd name="connsiteX1" fmla="*/ 0 w 0"/>
                <a:gd name="connsiteY1" fmla="*/ 7797 h 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7797">
                  <a:moveTo>
                    <a:pt x="23149" y="0"/>
                  </a:moveTo>
                  <a:lnTo>
                    <a:pt x="0" y="7797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25" name="组合 1031"/>
          <p:cNvGrpSpPr>
            <a:grpSpLocks/>
          </p:cNvGrpSpPr>
          <p:nvPr/>
        </p:nvGrpSpPr>
        <p:grpSpPr bwMode="auto">
          <a:xfrm>
            <a:off x="4329113" y="2748310"/>
            <a:ext cx="725487" cy="2070100"/>
            <a:chOff x="4158112" y="2907709"/>
            <a:chExt cx="726052" cy="2070253"/>
          </a:xfrm>
        </p:grpSpPr>
        <p:grpSp>
          <p:nvGrpSpPr>
            <p:cNvPr id="126" name="组合 402"/>
            <p:cNvGrpSpPr>
              <a:grpSpLocks/>
            </p:cNvGrpSpPr>
            <p:nvPr/>
          </p:nvGrpSpPr>
          <p:grpSpPr bwMode="auto">
            <a:xfrm>
              <a:off x="4158112" y="2907709"/>
              <a:ext cx="726052" cy="2070253"/>
              <a:chOff x="2662280" y="2317463"/>
              <a:chExt cx="995320" cy="2838042"/>
            </a:xfrm>
          </p:grpSpPr>
          <p:sp>
            <p:nvSpPr>
              <p:cNvPr id="128" name="矩形 1023"/>
              <p:cNvSpPr/>
              <p:nvPr/>
            </p:nvSpPr>
            <p:spPr>
              <a:xfrm>
                <a:off x="2664457" y="2439342"/>
                <a:ext cx="487860" cy="2716163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8291" h="2716286">
                    <a:moveTo>
                      <a:pt x="0" y="0"/>
                    </a:moveTo>
                    <a:lnTo>
                      <a:pt x="488291" y="204951"/>
                    </a:lnTo>
                    <a:cubicBezTo>
                      <a:pt x="488291" y="1042063"/>
                      <a:pt x="488290" y="1879174"/>
                      <a:pt x="488290" y="2716286"/>
                    </a:cubicBezTo>
                    <a:lnTo>
                      <a:pt x="0" y="244827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48000">
                    <a:srgbClr val="FFCC00"/>
                  </a:gs>
                  <a:gs pos="0">
                    <a:srgbClr val="FFFF00"/>
                  </a:gs>
                  <a:gs pos="100000">
                    <a:srgbClr val="CC6600"/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29" name="矩形 1023"/>
              <p:cNvSpPr/>
              <p:nvPr/>
            </p:nvSpPr>
            <p:spPr>
              <a:xfrm>
                <a:off x="3143605" y="2517693"/>
                <a:ext cx="505283" cy="2631282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488291"/>
                  <a:gd name="connsiteY0" fmla="*/ 157656 h 2873942"/>
                  <a:gd name="connsiteX1" fmla="*/ 488291 w 488291"/>
                  <a:gd name="connsiteY1" fmla="*/ 0 h 2873942"/>
                  <a:gd name="connsiteX2" fmla="*/ 488290 w 488291"/>
                  <a:gd name="connsiteY2" fmla="*/ 2873942 h 2873942"/>
                  <a:gd name="connsiteX3" fmla="*/ 0 w 488291"/>
                  <a:gd name="connsiteY3" fmla="*/ 2605928 h 2873942"/>
                  <a:gd name="connsiteX4" fmla="*/ 0 w 488291"/>
                  <a:gd name="connsiteY4" fmla="*/ 157656 h 2873942"/>
                  <a:gd name="connsiteX0" fmla="*/ 0 w 488291"/>
                  <a:gd name="connsiteY0" fmla="*/ 157656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0 w 488291"/>
                  <a:gd name="connsiteY4" fmla="*/ 157656 h 2605928"/>
                  <a:gd name="connsiteX0" fmla="*/ 8092 w 488291"/>
                  <a:gd name="connsiteY0" fmla="*/ 125288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8092 w 488291"/>
                  <a:gd name="connsiteY4" fmla="*/ 125288 h 2605928"/>
                  <a:gd name="connsiteX0" fmla="*/ 358 w 496741"/>
                  <a:gd name="connsiteY0" fmla="*/ 141472 h 2605928"/>
                  <a:gd name="connsiteX1" fmla="*/ 496741 w 496741"/>
                  <a:gd name="connsiteY1" fmla="*/ 0 h 2605928"/>
                  <a:gd name="connsiteX2" fmla="*/ 480975 w 496741"/>
                  <a:gd name="connsiteY2" fmla="*/ 2369445 h 2605928"/>
                  <a:gd name="connsiteX3" fmla="*/ 8450 w 496741"/>
                  <a:gd name="connsiteY3" fmla="*/ 2605928 h 2605928"/>
                  <a:gd name="connsiteX4" fmla="*/ 358 w 496741"/>
                  <a:gd name="connsiteY4" fmla="*/ 141472 h 2605928"/>
                  <a:gd name="connsiteX0" fmla="*/ 8092 w 504475"/>
                  <a:gd name="connsiteY0" fmla="*/ 141472 h 2630205"/>
                  <a:gd name="connsiteX1" fmla="*/ 504475 w 504475"/>
                  <a:gd name="connsiteY1" fmla="*/ 0 h 2630205"/>
                  <a:gd name="connsiteX2" fmla="*/ 488709 w 504475"/>
                  <a:gd name="connsiteY2" fmla="*/ 2369445 h 2630205"/>
                  <a:gd name="connsiteX3" fmla="*/ 0 w 504475"/>
                  <a:gd name="connsiteY3" fmla="*/ 2630205 h 2630205"/>
                  <a:gd name="connsiteX4" fmla="*/ 8092 w 504475"/>
                  <a:gd name="connsiteY4" fmla="*/ 141472 h 263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475" h="2630205">
                    <a:moveTo>
                      <a:pt x="8092" y="141472"/>
                    </a:moveTo>
                    <a:lnTo>
                      <a:pt x="504475" y="0"/>
                    </a:lnTo>
                    <a:cubicBezTo>
                      <a:pt x="504475" y="837112"/>
                      <a:pt x="488709" y="1532333"/>
                      <a:pt x="488709" y="2369445"/>
                    </a:cubicBezTo>
                    <a:lnTo>
                      <a:pt x="0" y="2630205"/>
                    </a:lnTo>
                    <a:cubicBezTo>
                      <a:pt x="2697" y="1803325"/>
                      <a:pt x="5395" y="968352"/>
                      <a:pt x="8092" y="14147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9933"/>
                  </a:gs>
                  <a:gs pos="47000">
                    <a:srgbClr val="FFCC00"/>
                  </a:gs>
                  <a:gs pos="100000">
                    <a:srgbClr val="CC3300"/>
                  </a:gs>
                </a:gsLst>
                <a:lin ang="42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30" name="任意多边形 129"/>
              <p:cNvSpPr/>
              <p:nvPr/>
            </p:nvSpPr>
            <p:spPr>
              <a:xfrm>
                <a:off x="2662280" y="2317463"/>
                <a:ext cx="995320" cy="343873"/>
              </a:xfrm>
              <a:custGeom>
                <a:avLst/>
                <a:gdLst>
                  <a:gd name="connsiteX0" fmla="*/ 0 w 995320"/>
                  <a:gd name="connsiteY0" fmla="*/ 137565 h 356050"/>
                  <a:gd name="connsiteX1" fmla="*/ 534074 w 995320"/>
                  <a:gd name="connsiteY1" fmla="*/ 0 h 356050"/>
                  <a:gd name="connsiteX2" fmla="*/ 995320 w 995320"/>
                  <a:gd name="connsiteY2" fmla="*/ 210393 h 356050"/>
                  <a:gd name="connsiteX3" fmla="*/ 493614 w 995320"/>
                  <a:gd name="connsiteY3" fmla="*/ 356050 h 356050"/>
                  <a:gd name="connsiteX4" fmla="*/ 0 w 995320"/>
                  <a:gd name="connsiteY4" fmla="*/ 137565 h 356050"/>
                  <a:gd name="connsiteX0" fmla="*/ 0 w 995320"/>
                  <a:gd name="connsiteY0" fmla="*/ 153749 h 372234"/>
                  <a:gd name="connsiteX1" fmla="*/ 501706 w 995320"/>
                  <a:gd name="connsiteY1" fmla="*/ 0 h 372234"/>
                  <a:gd name="connsiteX2" fmla="*/ 995320 w 995320"/>
                  <a:gd name="connsiteY2" fmla="*/ 226577 h 372234"/>
                  <a:gd name="connsiteX3" fmla="*/ 493614 w 995320"/>
                  <a:gd name="connsiteY3" fmla="*/ 372234 h 372234"/>
                  <a:gd name="connsiteX4" fmla="*/ 0 w 995320"/>
                  <a:gd name="connsiteY4" fmla="*/ 153749 h 372234"/>
                  <a:gd name="connsiteX0" fmla="*/ 0 w 995320"/>
                  <a:gd name="connsiteY0" fmla="*/ 126332 h 344817"/>
                  <a:gd name="connsiteX1" fmla="*/ 529123 w 995320"/>
                  <a:gd name="connsiteY1" fmla="*/ 0 h 344817"/>
                  <a:gd name="connsiteX2" fmla="*/ 995320 w 995320"/>
                  <a:gd name="connsiteY2" fmla="*/ 199160 h 344817"/>
                  <a:gd name="connsiteX3" fmla="*/ 493614 w 995320"/>
                  <a:gd name="connsiteY3" fmla="*/ 344817 h 344817"/>
                  <a:gd name="connsiteX4" fmla="*/ 0 w 995320"/>
                  <a:gd name="connsiteY4" fmla="*/ 126332 h 344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5320" h="344817">
                    <a:moveTo>
                      <a:pt x="0" y="126332"/>
                    </a:moveTo>
                    <a:lnTo>
                      <a:pt x="529123" y="0"/>
                    </a:lnTo>
                    <a:lnTo>
                      <a:pt x="995320" y="199160"/>
                    </a:lnTo>
                    <a:lnTo>
                      <a:pt x="493614" y="344817"/>
                    </a:lnTo>
                    <a:lnTo>
                      <a:pt x="0" y="126332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00"/>
                  </a:gs>
                  <a:gs pos="53000">
                    <a:srgbClr val="FFCC00"/>
                  </a:gs>
                  <a:gs pos="100000">
                    <a:srgbClr val="CC6600"/>
                  </a:gs>
                </a:gsLst>
                <a:lin ang="18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127" name="任意多边形 126"/>
            <p:cNvSpPr/>
            <p:nvPr/>
          </p:nvSpPr>
          <p:spPr>
            <a:xfrm>
              <a:off x="4541505" y="3164668"/>
              <a:ext cx="0" cy="1770987"/>
            </a:xfrm>
            <a:custGeom>
              <a:avLst/>
              <a:gdLst>
                <a:gd name="connsiteX0" fmla="*/ 0 w 0"/>
                <a:gd name="connsiteY0" fmla="*/ 0 h 2048719"/>
                <a:gd name="connsiteX1" fmla="*/ 0 w 0"/>
                <a:gd name="connsiteY1" fmla="*/ 2048719 h 2048719"/>
                <a:gd name="connsiteX0" fmla="*/ 11574 w 0"/>
                <a:gd name="connsiteY0" fmla="*/ 0 h 9492"/>
                <a:gd name="connsiteX1" fmla="*/ 0 w 0"/>
                <a:gd name="connsiteY1" fmla="*/ 9492 h 9492"/>
                <a:gd name="connsiteX0" fmla="*/ 115740000 w 0"/>
                <a:gd name="connsiteY0" fmla="*/ 0 h 9107"/>
                <a:gd name="connsiteX1" fmla="*/ 11575 w 0"/>
                <a:gd name="connsiteY1" fmla="*/ 9107 h 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9107">
                  <a:moveTo>
                    <a:pt x="115740000" y="0"/>
                  </a:moveTo>
                  <a:lnTo>
                    <a:pt x="11575" y="9107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31" name="组合 1032"/>
          <p:cNvGrpSpPr>
            <a:grpSpLocks/>
          </p:cNvGrpSpPr>
          <p:nvPr/>
        </p:nvGrpSpPr>
        <p:grpSpPr bwMode="auto">
          <a:xfrm>
            <a:off x="3581400" y="2783235"/>
            <a:ext cx="825500" cy="2366962"/>
            <a:chOff x="3532851" y="2902431"/>
            <a:chExt cx="825185" cy="2365648"/>
          </a:xfrm>
        </p:grpSpPr>
        <p:grpSp>
          <p:nvGrpSpPr>
            <p:cNvPr id="132" name="组合 1026"/>
            <p:cNvGrpSpPr>
              <a:grpSpLocks/>
            </p:cNvGrpSpPr>
            <p:nvPr/>
          </p:nvGrpSpPr>
          <p:grpSpPr bwMode="auto">
            <a:xfrm>
              <a:off x="3532851" y="2902431"/>
              <a:ext cx="825185" cy="2365648"/>
              <a:chOff x="2662280" y="2302108"/>
              <a:chExt cx="995320" cy="2853397"/>
            </a:xfrm>
          </p:grpSpPr>
          <p:sp>
            <p:nvSpPr>
              <p:cNvPr id="134" name="矩形 1023"/>
              <p:cNvSpPr/>
              <p:nvPr/>
            </p:nvSpPr>
            <p:spPr>
              <a:xfrm>
                <a:off x="2664195" y="2439898"/>
                <a:ext cx="503402" cy="2715607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503094"/>
                  <a:gd name="connsiteY0" fmla="*/ 0 h 2716286"/>
                  <a:gd name="connsiteX1" fmla="*/ 503094 w 503094"/>
                  <a:gd name="connsiteY1" fmla="*/ 219754 h 2716286"/>
                  <a:gd name="connsiteX2" fmla="*/ 488290 w 503094"/>
                  <a:gd name="connsiteY2" fmla="*/ 2716286 h 2716286"/>
                  <a:gd name="connsiteX3" fmla="*/ 0 w 503094"/>
                  <a:gd name="connsiteY3" fmla="*/ 2448272 h 2716286"/>
                  <a:gd name="connsiteX4" fmla="*/ 0 w 503094"/>
                  <a:gd name="connsiteY4" fmla="*/ 0 h 271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094" h="2716286">
                    <a:moveTo>
                      <a:pt x="0" y="0"/>
                    </a:moveTo>
                    <a:lnTo>
                      <a:pt x="503094" y="219754"/>
                    </a:lnTo>
                    <a:cubicBezTo>
                      <a:pt x="503094" y="1056866"/>
                      <a:pt x="488290" y="1879174"/>
                      <a:pt x="488290" y="2716286"/>
                    </a:cubicBezTo>
                    <a:lnTo>
                      <a:pt x="0" y="244827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6600"/>
                  </a:gs>
                  <a:gs pos="7000">
                    <a:srgbClr val="C00000"/>
                  </a:gs>
                  <a:gs pos="100000">
                    <a:srgbClr val="993300"/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35" name="矩形 1023"/>
              <p:cNvSpPr/>
              <p:nvPr/>
            </p:nvSpPr>
            <p:spPr>
              <a:xfrm>
                <a:off x="3144627" y="2518361"/>
                <a:ext cx="505316" cy="2629489"/>
              </a:xfrm>
              <a:custGeom>
                <a:avLst/>
                <a:gdLst>
                  <a:gd name="connsiteX0" fmla="*/ 0 w 504056"/>
                  <a:gd name="connsiteY0" fmla="*/ 0 h 2448272"/>
                  <a:gd name="connsiteX1" fmla="*/ 504056 w 504056"/>
                  <a:gd name="connsiteY1" fmla="*/ 0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504056"/>
                  <a:gd name="connsiteY0" fmla="*/ 0 h 2448272"/>
                  <a:gd name="connsiteX1" fmla="*/ 488291 w 504056"/>
                  <a:gd name="connsiteY1" fmla="*/ 204951 h 2448272"/>
                  <a:gd name="connsiteX2" fmla="*/ 504056 w 504056"/>
                  <a:gd name="connsiteY2" fmla="*/ 2448272 h 2448272"/>
                  <a:gd name="connsiteX3" fmla="*/ 0 w 504056"/>
                  <a:gd name="connsiteY3" fmla="*/ 2448272 h 2448272"/>
                  <a:gd name="connsiteX4" fmla="*/ 0 w 504056"/>
                  <a:gd name="connsiteY4" fmla="*/ 0 h 2448272"/>
                  <a:gd name="connsiteX0" fmla="*/ 0 w 488291"/>
                  <a:gd name="connsiteY0" fmla="*/ 0 h 2716286"/>
                  <a:gd name="connsiteX1" fmla="*/ 488291 w 488291"/>
                  <a:gd name="connsiteY1" fmla="*/ 204951 h 2716286"/>
                  <a:gd name="connsiteX2" fmla="*/ 488290 w 488291"/>
                  <a:gd name="connsiteY2" fmla="*/ 2716286 h 2716286"/>
                  <a:gd name="connsiteX3" fmla="*/ 0 w 488291"/>
                  <a:gd name="connsiteY3" fmla="*/ 2448272 h 2716286"/>
                  <a:gd name="connsiteX4" fmla="*/ 0 w 488291"/>
                  <a:gd name="connsiteY4" fmla="*/ 0 h 2716286"/>
                  <a:gd name="connsiteX0" fmla="*/ 0 w 488291"/>
                  <a:gd name="connsiteY0" fmla="*/ 157656 h 2873942"/>
                  <a:gd name="connsiteX1" fmla="*/ 488291 w 488291"/>
                  <a:gd name="connsiteY1" fmla="*/ 0 h 2873942"/>
                  <a:gd name="connsiteX2" fmla="*/ 488290 w 488291"/>
                  <a:gd name="connsiteY2" fmla="*/ 2873942 h 2873942"/>
                  <a:gd name="connsiteX3" fmla="*/ 0 w 488291"/>
                  <a:gd name="connsiteY3" fmla="*/ 2605928 h 2873942"/>
                  <a:gd name="connsiteX4" fmla="*/ 0 w 488291"/>
                  <a:gd name="connsiteY4" fmla="*/ 157656 h 2873942"/>
                  <a:gd name="connsiteX0" fmla="*/ 0 w 488291"/>
                  <a:gd name="connsiteY0" fmla="*/ 157656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0 w 488291"/>
                  <a:gd name="connsiteY4" fmla="*/ 157656 h 2605928"/>
                  <a:gd name="connsiteX0" fmla="*/ 8092 w 488291"/>
                  <a:gd name="connsiteY0" fmla="*/ 125288 h 2605928"/>
                  <a:gd name="connsiteX1" fmla="*/ 488291 w 488291"/>
                  <a:gd name="connsiteY1" fmla="*/ 0 h 2605928"/>
                  <a:gd name="connsiteX2" fmla="*/ 472525 w 488291"/>
                  <a:gd name="connsiteY2" fmla="*/ 2369445 h 2605928"/>
                  <a:gd name="connsiteX3" fmla="*/ 0 w 488291"/>
                  <a:gd name="connsiteY3" fmla="*/ 2605928 h 2605928"/>
                  <a:gd name="connsiteX4" fmla="*/ 8092 w 488291"/>
                  <a:gd name="connsiteY4" fmla="*/ 125288 h 2605928"/>
                  <a:gd name="connsiteX0" fmla="*/ 358 w 496741"/>
                  <a:gd name="connsiteY0" fmla="*/ 141472 h 2605928"/>
                  <a:gd name="connsiteX1" fmla="*/ 496741 w 496741"/>
                  <a:gd name="connsiteY1" fmla="*/ 0 h 2605928"/>
                  <a:gd name="connsiteX2" fmla="*/ 480975 w 496741"/>
                  <a:gd name="connsiteY2" fmla="*/ 2369445 h 2605928"/>
                  <a:gd name="connsiteX3" fmla="*/ 8450 w 496741"/>
                  <a:gd name="connsiteY3" fmla="*/ 2605928 h 2605928"/>
                  <a:gd name="connsiteX4" fmla="*/ 358 w 496741"/>
                  <a:gd name="connsiteY4" fmla="*/ 141472 h 2605928"/>
                  <a:gd name="connsiteX0" fmla="*/ 8092 w 504475"/>
                  <a:gd name="connsiteY0" fmla="*/ 141472 h 2630205"/>
                  <a:gd name="connsiteX1" fmla="*/ 504475 w 504475"/>
                  <a:gd name="connsiteY1" fmla="*/ 0 h 2630205"/>
                  <a:gd name="connsiteX2" fmla="*/ 488709 w 504475"/>
                  <a:gd name="connsiteY2" fmla="*/ 2369445 h 2630205"/>
                  <a:gd name="connsiteX3" fmla="*/ 0 w 504475"/>
                  <a:gd name="connsiteY3" fmla="*/ 2630205 h 2630205"/>
                  <a:gd name="connsiteX4" fmla="*/ 8092 w 504475"/>
                  <a:gd name="connsiteY4" fmla="*/ 141472 h 263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475" h="2630205">
                    <a:moveTo>
                      <a:pt x="8092" y="141472"/>
                    </a:moveTo>
                    <a:lnTo>
                      <a:pt x="504475" y="0"/>
                    </a:lnTo>
                    <a:cubicBezTo>
                      <a:pt x="504475" y="837112"/>
                      <a:pt x="488709" y="1532333"/>
                      <a:pt x="488709" y="2369445"/>
                    </a:cubicBezTo>
                    <a:lnTo>
                      <a:pt x="0" y="2630205"/>
                    </a:lnTo>
                    <a:cubicBezTo>
                      <a:pt x="2697" y="1803325"/>
                      <a:pt x="5395" y="968352"/>
                      <a:pt x="8092" y="141472"/>
                    </a:cubicBezTo>
                    <a:close/>
                  </a:path>
                </a:pathLst>
              </a:custGeom>
              <a:gradFill flip="none" rotWithShape="1">
                <a:gsLst>
                  <a:gs pos="53000">
                    <a:srgbClr val="C00000"/>
                  </a:gs>
                  <a:gs pos="100000">
                    <a:srgbClr val="C0504D">
                      <a:lumMod val="75000"/>
                    </a:srgbClr>
                  </a:gs>
                  <a:gs pos="0">
                    <a:srgbClr val="CC0000"/>
                  </a:gs>
                </a:gsLst>
                <a:lin ang="42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36" name="任意多边形 135"/>
              <p:cNvSpPr/>
              <p:nvPr/>
            </p:nvSpPr>
            <p:spPr>
              <a:xfrm>
                <a:off x="2662280" y="2302108"/>
                <a:ext cx="995320" cy="360172"/>
              </a:xfrm>
              <a:custGeom>
                <a:avLst/>
                <a:gdLst>
                  <a:gd name="connsiteX0" fmla="*/ 0 w 995320"/>
                  <a:gd name="connsiteY0" fmla="*/ 137565 h 356050"/>
                  <a:gd name="connsiteX1" fmla="*/ 534074 w 995320"/>
                  <a:gd name="connsiteY1" fmla="*/ 0 h 356050"/>
                  <a:gd name="connsiteX2" fmla="*/ 995320 w 995320"/>
                  <a:gd name="connsiteY2" fmla="*/ 210393 h 356050"/>
                  <a:gd name="connsiteX3" fmla="*/ 493614 w 995320"/>
                  <a:gd name="connsiteY3" fmla="*/ 356050 h 356050"/>
                  <a:gd name="connsiteX4" fmla="*/ 0 w 995320"/>
                  <a:gd name="connsiteY4" fmla="*/ 137565 h 356050"/>
                  <a:gd name="connsiteX0" fmla="*/ 0 w 995320"/>
                  <a:gd name="connsiteY0" fmla="*/ 153749 h 372234"/>
                  <a:gd name="connsiteX1" fmla="*/ 501706 w 995320"/>
                  <a:gd name="connsiteY1" fmla="*/ 0 h 372234"/>
                  <a:gd name="connsiteX2" fmla="*/ 995320 w 995320"/>
                  <a:gd name="connsiteY2" fmla="*/ 226577 h 372234"/>
                  <a:gd name="connsiteX3" fmla="*/ 493614 w 995320"/>
                  <a:gd name="connsiteY3" fmla="*/ 372234 h 372234"/>
                  <a:gd name="connsiteX4" fmla="*/ 0 w 995320"/>
                  <a:gd name="connsiteY4" fmla="*/ 153749 h 372234"/>
                  <a:gd name="connsiteX0" fmla="*/ 0 w 995320"/>
                  <a:gd name="connsiteY0" fmla="*/ 141687 h 360172"/>
                  <a:gd name="connsiteX1" fmla="*/ 525829 w 995320"/>
                  <a:gd name="connsiteY1" fmla="*/ 0 h 360172"/>
                  <a:gd name="connsiteX2" fmla="*/ 995320 w 995320"/>
                  <a:gd name="connsiteY2" fmla="*/ 214515 h 360172"/>
                  <a:gd name="connsiteX3" fmla="*/ 493614 w 995320"/>
                  <a:gd name="connsiteY3" fmla="*/ 360172 h 360172"/>
                  <a:gd name="connsiteX4" fmla="*/ 0 w 995320"/>
                  <a:gd name="connsiteY4" fmla="*/ 141687 h 360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5320" h="360172">
                    <a:moveTo>
                      <a:pt x="0" y="141687"/>
                    </a:moveTo>
                    <a:lnTo>
                      <a:pt x="525829" y="0"/>
                    </a:lnTo>
                    <a:lnTo>
                      <a:pt x="995320" y="214515"/>
                    </a:lnTo>
                    <a:lnTo>
                      <a:pt x="493614" y="360172"/>
                    </a:lnTo>
                    <a:lnTo>
                      <a:pt x="0" y="141687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6600"/>
                  </a:gs>
                  <a:gs pos="7000">
                    <a:srgbClr val="C00000"/>
                  </a:gs>
                  <a:gs pos="100000">
                    <a:srgbClr val="993300"/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133" name="任意多边形 132"/>
            <p:cNvSpPr/>
            <p:nvPr/>
          </p:nvSpPr>
          <p:spPr>
            <a:xfrm>
              <a:off x="3889331" y="3194613"/>
              <a:ext cx="0" cy="2048719"/>
            </a:xfrm>
            <a:custGeom>
              <a:avLst/>
              <a:gdLst>
                <a:gd name="connsiteX0" fmla="*/ 0 w 0"/>
                <a:gd name="connsiteY0" fmla="*/ 0 h 2048719"/>
                <a:gd name="connsiteX1" fmla="*/ 0 w 0"/>
                <a:gd name="connsiteY1" fmla="*/ 2048719 h 204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048719">
                  <a:moveTo>
                    <a:pt x="0" y="0"/>
                  </a:moveTo>
                  <a:lnTo>
                    <a:pt x="0" y="2048719"/>
                  </a:lnTo>
                </a:path>
              </a:pathLst>
            </a:custGeom>
            <a:noFill/>
            <a:ln w="2540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>
                      <a:alpha val="67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37" name="任意多边形 136"/>
          <p:cNvSpPr/>
          <p:nvPr/>
        </p:nvSpPr>
        <p:spPr>
          <a:xfrm>
            <a:off x="2617788" y="1700560"/>
            <a:ext cx="1022350" cy="3771900"/>
          </a:xfrm>
          <a:custGeom>
            <a:avLst/>
            <a:gdLst>
              <a:gd name="connsiteX0" fmla="*/ 0 w 567160"/>
              <a:gd name="connsiteY0" fmla="*/ 0 h 3680750"/>
              <a:gd name="connsiteX1" fmla="*/ 567160 w 567160"/>
              <a:gd name="connsiteY1" fmla="*/ 254643 h 3680750"/>
              <a:gd name="connsiteX2" fmla="*/ 567160 w 567160"/>
              <a:gd name="connsiteY2" fmla="*/ 3680750 h 3680750"/>
              <a:gd name="connsiteX3" fmla="*/ 11575 w 567160"/>
              <a:gd name="connsiteY3" fmla="*/ 3310360 h 3680750"/>
              <a:gd name="connsiteX4" fmla="*/ 0 w 567160"/>
              <a:gd name="connsiteY4" fmla="*/ 0 h 3680750"/>
              <a:gd name="connsiteX0" fmla="*/ 0 w 567160"/>
              <a:gd name="connsiteY0" fmla="*/ 0 h 3680750"/>
              <a:gd name="connsiteX1" fmla="*/ 287928 w 567160"/>
              <a:gd name="connsiteY1" fmla="*/ 106768 h 3680750"/>
              <a:gd name="connsiteX2" fmla="*/ 567160 w 567160"/>
              <a:gd name="connsiteY2" fmla="*/ 254643 h 3680750"/>
              <a:gd name="connsiteX3" fmla="*/ 567160 w 567160"/>
              <a:gd name="connsiteY3" fmla="*/ 3680750 h 3680750"/>
              <a:gd name="connsiteX4" fmla="*/ 11575 w 567160"/>
              <a:gd name="connsiteY4" fmla="*/ 3310360 h 3680750"/>
              <a:gd name="connsiteX5" fmla="*/ 0 w 567160"/>
              <a:gd name="connsiteY5" fmla="*/ 0 h 3680750"/>
              <a:gd name="connsiteX0" fmla="*/ 7032 w 556262"/>
              <a:gd name="connsiteY0" fmla="*/ 233891 h 3573982"/>
              <a:gd name="connsiteX1" fmla="*/ 277030 w 556262"/>
              <a:gd name="connsiteY1" fmla="*/ 0 h 3573982"/>
              <a:gd name="connsiteX2" fmla="*/ 556262 w 556262"/>
              <a:gd name="connsiteY2" fmla="*/ 147875 h 3573982"/>
              <a:gd name="connsiteX3" fmla="*/ 556262 w 556262"/>
              <a:gd name="connsiteY3" fmla="*/ 3573982 h 3573982"/>
              <a:gd name="connsiteX4" fmla="*/ 677 w 556262"/>
              <a:gd name="connsiteY4" fmla="*/ 3203592 h 3573982"/>
              <a:gd name="connsiteX5" fmla="*/ 7032 w 556262"/>
              <a:gd name="connsiteY5" fmla="*/ 233891 h 3573982"/>
              <a:gd name="connsiteX0" fmla="*/ 7032 w 556262"/>
              <a:gd name="connsiteY0" fmla="*/ 233891 h 3573982"/>
              <a:gd name="connsiteX1" fmla="*/ 277030 w 556262"/>
              <a:gd name="connsiteY1" fmla="*/ 0 h 3573982"/>
              <a:gd name="connsiteX2" fmla="*/ 556262 w 556262"/>
              <a:gd name="connsiteY2" fmla="*/ 578181 h 3573982"/>
              <a:gd name="connsiteX3" fmla="*/ 556262 w 556262"/>
              <a:gd name="connsiteY3" fmla="*/ 3573982 h 3573982"/>
              <a:gd name="connsiteX4" fmla="*/ 677 w 556262"/>
              <a:gd name="connsiteY4" fmla="*/ 3203592 h 3573982"/>
              <a:gd name="connsiteX5" fmla="*/ 7032 w 556262"/>
              <a:gd name="connsiteY5" fmla="*/ 233891 h 3573982"/>
              <a:gd name="connsiteX0" fmla="*/ 7032 w 556262"/>
              <a:gd name="connsiteY0" fmla="*/ 233891 h 3573982"/>
              <a:gd name="connsiteX1" fmla="*/ 115665 w 556262"/>
              <a:gd name="connsiteY1" fmla="*/ 89647 h 3573982"/>
              <a:gd name="connsiteX2" fmla="*/ 277030 w 556262"/>
              <a:gd name="connsiteY2" fmla="*/ 0 h 3573982"/>
              <a:gd name="connsiteX3" fmla="*/ 556262 w 556262"/>
              <a:gd name="connsiteY3" fmla="*/ 578181 h 3573982"/>
              <a:gd name="connsiteX4" fmla="*/ 556262 w 556262"/>
              <a:gd name="connsiteY4" fmla="*/ 3573982 h 3573982"/>
              <a:gd name="connsiteX5" fmla="*/ 677 w 556262"/>
              <a:gd name="connsiteY5" fmla="*/ 3203592 h 3573982"/>
              <a:gd name="connsiteX6" fmla="*/ 7032 w 556262"/>
              <a:gd name="connsiteY6" fmla="*/ 233891 h 3573982"/>
              <a:gd name="connsiteX0" fmla="*/ 7032 w 556262"/>
              <a:gd name="connsiteY0" fmla="*/ 233891 h 3573982"/>
              <a:gd name="connsiteX1" fmla="*/ 115665 w 556262"/>
              <a:gd name="connsiteY1" fmla="*/ 89647 h 3573982"/>
              <a:gd name="connsiteX2" fmla="*/ 277030 w 556262"/>
              <a:gd name="connsiteY2" fmla="*/ 0 h 3573982"/>
              <a:gd name="connsiteX3" fmla="*/ 402536 w 556262"/>
              <a:gd name="connsiteY3" fmla="*/ 251012 h 3573982"/>
              <a:gd name="connsiteX4" fmla="*/ 556262 w 556262"/>
              <a:gd name="connsiteY4" fmla="*/ 578181 h 3573982"/>
              <a:gd name="connsiteX5" fmla="*/ 556262 w 556262"/>
              <a:gd name="connsiteY5" fmla="*/ 3573982 h 3573982"/>
              <a:gd name="connsiteX6" fmla="*/ 677 w 556262"/>
              <a:gd name="connsiteY6" fmla="*/ 3203592 h 3573982"/>
              <a:gd name="connsiteX7" fmla="*/ 7032 w 556262"/>
              <a:gd name="connsiteY7" fmla="*/ 233891 h 3573982"/>
              <a:gd name="connsiteX0" fmla="*/ 249955 w 799185"/>
              <a:gd name="connsiteY0" fmla="*/ 233891 h 3573982"/>
              <a:gd name="connsiteX1" fmla="*/ 0 w 799185"/>
              <a:gd name="connsiteY1" fmla="*/ 179294 h 3573982"/>
              <a:gd name="connsiteX2" fmla="*/ 519953 w 799185"/>
              <a:gd name="connsiteY2" fmla="*/ 0 h 3573982"/>
              <a:gd name="connsiteX3" fmla="*/ 645459 w 799185"/>
              <a:gd name="connsiteY3" fmla="*/ 251012 h 3573982"/>
              <a:gd name="connsiteX4" fmla="*/ 799185 w 799185"/>
              <a:gd name="connsiteY4" fmla="*/ 578181 h 3573982"/>
              <a:gd name="connsiteX5" fmla="*/ 799185 w 799185"/>
              <a:gd name="connsiteY5" fmla="*/ 3573982 h 3573982"/>
              <a:gd name="connsiteX6" fmla="*/ 243600 w 799185"/>
              <a:gd name="connsiteY6" fmla="*/ 3203592 h 3573982"/>
              <a:gd name="connsiteX7" fmla="*/ 249955 w 799185"/>
              <a:gd name="connsiteY7" fmla="*/ 233891 h 3573982"/>
              <a:gd name="connsiteX0" fmla="*/ 249955 w 799185"/>
              <a:gd name="connsiteY0" fmla="*/ 466973 h 3807064"/>
              <a:gd name="connsiteX1" fmla="*/ 0 w 799185"/>
              <a:gd name="connsiteY1" fmla="*/ 412376 h 3807064"/>
              <a:gd name="connsiteX2" fmla="*/ 555812 w 799185"/>
              <a:gd name="connsiteY2" fmla="*/ 0 h 3807064"/>
              <a:gd name="connsiteX3" fmla="*/ 645459 w 799185"/>
              <a:gd name="connsiteY3" fmla="*/ 484094 h 3807064"/>
              <a:gd name="connsiteX4" fmla="*/ 799185 w 799185"/>
              <a:gd name="connsiteY4" fmla="*/ 811263 h 3807064"/>
              <a:gd name="connsiteX5" fmla="*/ 799185 w 799185"/>
              <a:gd name="connsiteY5" fmla="*/ 3807064 h 3807064"/>
              <a:gd name="connsiteX6" fmla="*/ 243600 w 799185"/>
              <a:gd name="connsiteY6" fmla="*/ 3436674 h 3807064"/>
              <a:gd name="connsiteX7" fmla="*/ 249955 w 799185"/>
              <a:gd name="connsiteY7" fmla="*/ 466973 h 3807064"/>
              <a:gd name="connsiteX0" fmla="*/ 249955 w 1021977"/>
              <a:gd name="connsiteY0" fmla="*/ 466973 h 3807064"/>
              <a:gd name="connsiteX1" fmla="*/ 0 w 1021977"/>
              <a:gd name="connsiteY1" fmla="*/ 412376 h 3807064"/>
              <a:gd name="connsiteX2" fmla="*/ 555812 w 1021977"/>
              <a:gd name="connsiteY2" fmla="*/ 0 h 3807064"/>
              <a:gd name="connsiteX3" fmla="*/ 1021977 w 1021977"/>
              <a:gd name="connsiteY3" fmla="*/ 1021977 h 3807064"/>
              <a:gd name="connsiteX4" fmla="*/ 799185 w 1021977"/>
              <a:gd name="connsiteY4" fmla="*/ 811263 h 3807064"/>
              <a:gd name="connsiteX5" fmla="*/ 799185 w 1021977"/>
              <a:gd name="connsiteY5" fmla="*/ 3807064 h 3807064"/>
              <a:gd name="connsiteX6" fmla="*/ 243600 w 1021977"/>
              <a:gd name="connsiteY6" fmla="*/ 3436674 h 3807064"/>
              <a:gd name="connsiteX7" fmla="*/ 249955 w 1021977"/>
              <a:gd name="connsiteY7" fmla="*/ 466973 h 3807064"/>
              <a:gd name="connsiteX0" fmla="*/ 249955 w 1021977"/>
              <a:gd name="connsiteY0" fmla="*/ 610408 h 3807064"/>
              <a:gd name="connsiteX1" fmla="*/ 0 w 1021977"/>
              <a:gd name="connsiteY1" fmla="*/ 412376 h 3807064"/>
              <a:gd name="connsiteX2" fmla="*/ 555812 w 1021977"/>
              <a:gd name="connsiteY2" fmla="*/ 0 h 3807064"/>
              <a:gd name="connsiteX3" fmla="*/ 1021977 w 1021977"/>
              <a:gd name="connsiteY3" fmla="*/ 1021977 h 3807064"/>
              <a:gd name="connsiteX4" fmla="*/ 799185 w 1021977"/>
              <a:gd name="connsiteY4" fmla="*/ 811263 h 3807064"/>
              <a:gd name="connsiteX5" fmla="*/ 799185 w 1021977"/>
              <a:gd name="connsiteY5" fmla="*/ 3807064 h 3807064"/>
              <a:gd name="connsiteX6" fmla="*/ 243600 w 1021977"/>
              <a:gd name="connsiteY6" fmla="*/ 3436674 h 3807064"/>
              <a:gd name="connsiteX7" fmla="*/ 249955 w 1021977"/>
              <a:gd name="connsiteY7" fmla="*/ 610408 h 3807064"/>
              <a:gd name="connsiteX0" fmla="*/ 249955 w 1021977"/>
              <a:gd name="connsiteY0" fmla="*/ 610408 h 3807064"/>
              <a:gd name="connsiteX1" fmla="*/ 0 w 1021977"/>
              <a:gd name="connsiteY1" fmla="*/ 412376 h 3807064"/>
              <a:gd name="connsiteX2" fmla="*/ 555812 w 1021977"/>
              <a:gd name="connsiteY2" fmla="*/ 0 h 3807064"/>
              <a:gd name="connsiteX3" fmla="*/ 1021977 w 1021977"/>
              <a:gd name="connsiteY3" fmla="*/ 1021977 h 3807064"/>
              <a:gd name="connsiteX4" fmla="*/ 799185 w 1021977"/>
              <a:gd name="connsiteY4" fmla="*/ 865051 h 3807064"/>
              <a:gd name="connsiteX5" fmla="*/ 799185 w 1021977"/>
              <a:gd name="connsiteY5" fmla="*/ 3807064 h 3807064"/>
              <a:gd name="connsiteX6" fmla="*/ 243600 w 1021977"/>
              <a:gd name="connsiteY6" fmla="*/ 3436674 h 3807064"/>
              <a:gd name="connsiteX7" fmla="*/ 249955 w 1021977"/>
              <a:gd name="connsiteY7" fmla="*/ 610408 h 3807064"/>
              <a:gd name="connsiteX0" fmla="*/ 249955 w 1021977"/>
              <a:gd name="connsiteY0" fmla="*/ 556619 h 3807064"/>
              <a:gd name="connsiteX1" fmla="*/ 0 w 1021977"/>
              <a:gd name="connsiteY1" fmla="*/ 412376 h 3807064"/>
              <a:gd name="connsiteX2" fmla="*/ 555812 w 1021977"/>
              <a:gd name="connsiteY2" fmla="*/ 0 h 3807064"/>
              <a:gd name="connsiteX3" fmla="*/ 1021977 w 1021977"/>
              <a:gd name="connsiteY3" fmla="*/ 1021977 h 3807064"/>
              <a:gd name="connsiteX4" fmla="*/ 799185 w 1021977"/>
              <a:gd name="connsiteY4" fmla="*/ 865051 h 3807064"/>
              <a:gd name="connsiteX5" fmla="*/ 799185 w 1021977"/>
              <a:gd name="connsiteY5" fmla="*/ 3807064 h 3807064"/>
              <a:gd name="connsiteX6" fmla="*/ 243600 w 1021977"/>
              <a:gd name="connsiteY6" fmla="*/ 3436674 h 3807064"/>
              <a:gd name="connsiteX7" fmla="*/ 249955 w 1021977"/>
              <a:gd name="connsiteY7" fmla="*/ 556619 h 3807064"/>
              <a:gd name="connsiteX0" fmla="*/ 249955 w 1021977"/>
              <a:gd name="connsiteY0" fmla="*/ 556619 h 3807064"/>
              <a:gd name="connsiteX1" fmla="*/ 0 w 1021977"/>
              <a:gd name="connsiteY1" fmla="*/ 412376 h 3807064"/>
              <a:gd name="connsiteX2" fmla="*/ 466165 w 1021977"/>
              <a:gd name="connsiteY2" fmla="*/ 0 h 3807064"/>
              <a:gd name="connsiteX3" fmla="*/ 1021977 w 1021977"/>
              <a:gd name="connsiteY3" fmla="*/ 1021977 h 3807064"/>
              <a:gd name="connsiteX4" fmla="*/ 799185 w 1021977"/>
              <a:gd name="connsiteY4" fmla="*/ 865051 h 3807064"/>
              <a:gd name="connsiteX5" fmla="*/ 799185 w 1021977"/>
              <a:gd name="connsiteY5" fmla="*/ 3807064 h 3807064"/>
              <a:gd name="connsiteX6" fmla="*/ 243600 w 1021977"/>
              <a:gd name="connsiteY6" fmla="*/ 3436674 h 3807064"/>
              <a:gd name="connsiteX7" fmla="*/ 249955 w 1021977"/>
              <a:gd name="connsiteY7" fmla="*/ 556619 h 3807064"/>
              <a:gd name="connsiteX0" fmla="*/ 249955 w 1021977"/>
              <a:gd name="connsiteY0" fmla="*/ 413184 h 3663629"/>
              <a:gd name="connsiteX1" fmla="*/ 0 w 1021977"/>
              <a:gd name="connsiteY1" fmla="*/ 268941 h 3663629"/>
              <a:gd name="connsiteX2" fmla="*/ 591671 w 1021977"/>
              <a:gd name="connsiteY2" fmla="*/ 0 h 3663629"/>
              <a:gd name="connsiteX3" fmla="*/ 1021977 w 1021977"/>
              <a:gd name="connsiteY3" fmla="*/ 878542 h 3663629"/>
              <a:gd name="connsiteX4" fmla="*/ 799185 w 1021977"/>
              <a:gd name="connsiteY4" fmla="*/ 721616 h 3663629"/>
              <a:gd name="connsiteX5" fmla="*/ 799185 w 1021977"/>
              <a:gd name="connsiteY5" fmla="*/ 3663629 h 3663629"/>
              <a:gd name="connsiteX6" fmla="*/ 243600 w 1021977"/>
              <a:gd name="connsiteY6" fmla="*/ 3293239 h 3663629"/>
              <a:gd name="connsiteX7" fmla="*/ 249955 w 1021977"/>
              <a:gd name="connsiteY7" fmla="*/ 413184 h 3663629"/>
              <a:gd name="connsiteX0" fmla="*/ 249955 w 1021977"/>
              <a:gd name="connsiteY0" fmla="*/ 395255 h 3645700"/>
              <a:gd name="connsiteX1" fmla="*/ 0 w 1021977"/>
              <a:gd name="connsiteY1" fmla="*/ 251012 h 3645700"/>
              <a:gd name="connsiteX2" fmla="*/ 519953 w 1021977"/>
              <a:gd name="connsiteY2" fmla="*/ 0 h 3645700"/>
              <a:gd name="connsiteX3" fmla="*/ 1021977 w 1021977"/>
              <a:gd name="connsiteY3" fmla="*/ 860613 h 3645700"/>
              <a:gd name="connsiteX4" fmla="*/ 799185 w 1021977"/>
              <a:gd name="connsiteY4" fmla="*/ 703687 h 3645700"/>
              <a:gd name="connsiteX5" fmla="*/ 799185 w 1021977"/>
              <a:gd name="connsiteY5" fmla="*/ 3645700 h 3645700"/>
              <a:gd name="connsiteX6" fmla="*/ 243600 w 1021977"/>
              <a:gd name="connsiteY6" fmla="*/ 3275310 h 3645700"/>
              <a:gd name="connsiteX7" fmla="*/ 249955 w 1021977"/>
              <a:gd name="connsiteY7" fmla="*/ 395255 h 3645700"/>
              <a:gd name="connsiteX0" fmla="*/ 249955 w 1021977"/>
              <a:gd name="connsiteY0" fmla="*/ 305608 h 3556053"/>
              <a:gd name="connsiteX1" fmla="*/ 0 w 1021977"/>
              <a:gd name="connsiteY1" fmla="*/ 161365 h 3556053"/>
              <a:gd name="connsiteX2" fmla="*/ 609600 w 1021977"/>
              <a:gd name="connsiteY2" fmla="*/ 0 h 3556053"/>
              <a:gd name="connsiteX3" fmla="*/ 1021977 w 1021977"/>
              <a:gd name="connsiteY3" fmla="*/ 770966 h 3556053"/>
              <a:gd name="connsiteX4" fmla="*/ 799185 w 1021977"/>
              <a:gd name="connsiteY4" fmla="*/ 614040 h 3556053"/>
              <a:gd name="connsiteX5" fmla="*/ 799185 w 1021977"/>
              <a:gd name="connsiteY5" fmla="*/ 3556053 h 3556053"/>
              <a:gd name="connsiteX6" fmla="*/ 243600 w 1021977"/>
              <a:gd name="connsiteY6" fmla="*/ 3185663 h 3556053"/>
              <a:gd name="connsiteX7" fmla="*/ 249955 w 1021977"/>
              <a:gd name="connsiteY7" fmla="*/ 305608 h 3556053"/>
              <a:gd name="connsiteX0" fmla="*/ 249955 w 1021977"/>
              <a:gd name="connsiteY0" fmla="*/ 359396 h 3609841"/>
              <a:gd name="connsiteX1" fmla="*/ 0 w 1021977"/>
              <a:gd name="connsiteY1" fmla="*/ 215153 h 3609841"/>
              <a:gd name="connsiteX2" fmla="*/ 519953 w 1021977"/>
              <a:gd name="connsiteY2" fmla="*/ 0 h 3609841"/>
              <a:gd name="connsiteX3" fmla="*/ 1021977 w 1021977"/>
              <a:gd name="connsiteY3" fmla="*/ 824754 h 3609841"/>
              <a:gd name="connsiteX4" fmla="*/ 799185 w 1021977"/>
              <a:gd name="connsiteY4" fmla="*/ 667828 h 3609841"/>
              <a:gd name="connsiteX5" fmla="*/ 799185 w 1021977"/>
              <a:gd name="connsiteY5" fmla="*/ 3609841 h 3609841"/>
              <a:gd name="connsiteX6" fmla="*/ 243600 w 1021977"/>
              <a:gd name="connsiteY6" fmla="*/ 3239451 h 3609841"/>
              <a:gd name="connsiteX7" fmla="*/ 249955 w 1021977"/>
              <a:gd name="connsiteY7" fmla="*/ 359396 h 3609841"/>
              <a:gd name="connsiteX0" fmla="*/ 249955 w 1021977"/>
              <a:gd name="connsiteY0" fmla="*/ 520761 h 3771206"/>
              <a:gd name="connsiteX1" fmla="*/ 0 w 1021977"/>
              <a:gd name="connsiteY1" fmla="*/ 376518 h 3771206"/>
              <a:gd name="connsiteX2" fmla="*/ 537882 w 1021977"/>
              <a:gd name="connsiteY2" fmla="*/ 0 h 3771206"/>
              <a:gd name="connsiteX3" fmla="*/ 1021977 w 1021977"/>
              <a:gd name="connsiteY3" fmla="*/ 986119 h 3771206"/>
              <a:gd name="connsiteX4" fmla="*/ 799185 w 1021977"/>
              <a:gd name="connsiteY4" fmla="*/ 829193 h 3771206"/>
              <a:gd name="connsiteX5" fmla="*/ 799185 w 1021977"/>
              <a:gd name="connsiteY5" fmla="*/ 3771206 h 3771206"/>
              <a:gd name="connsiteX6" fmla="*/ 243600 w 1021977"/>
              <a:gd name="connsiteY6" fmla="*/ 3400816 h 3771206"/>
              <a:gd name="connsiteX7" fmla="*/ 249955 w 1021977"/>
              <a:gd name="connsiteY7" fmla="*/ 520761 h 377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1977" h="3771206">
                <a:moveTo>
                  <a:pt x="249955" y="520761"/>
                </a:moveTo>
                <a:lnTo>
                  <a:pt x="0" y="376518"/>
                </a:lnTo>
                <a:lnTo>
                  <a:pt x="537882" y="0"/>
                </a:lnTo>
                <a:lnTo>
                  <a:pt x="1021977" y="986119"/>
                </a:lnTo>
                <a:lnTo>
                  <a:pt x="799185" y="829193"/>
                </a:lnTo>
                <a:lnTo>
                  <a:pt x="799185" y="3771206"/>
                </a:lnTo>
                <a:lnTo>
                  <a:pt x="243600" y="3400816"/>
                </a:lnTo>
                <a:cubicBezTo>
                  <a:pt x="239742" y="2297363"/>
                  <a:pt x="253813" y="1624214"/>
                  <a:pt x="249955" y="520761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lumMod val="85000"/>
                  <a:alpha val="66000"/>
                </a:sysClr>
              </a:gs>
              <a:gs pos="50000">
                <a:sysClr val="window" lastClr="FFFFFF">
                  <a:alpha val="26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6600000" scaled="0"/>
          </a:gradFill>
          <a:ln w="127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38" name="任意多边形 137"/>
          <p:cNvSpPr/>
          <p:nvPr/>
        </p:nvSpPr>
        <p:spPr>
          <a:xfrm>
            <a:off x="3995738" y="1592610"/>
            <a:ext cx="0" cy="1311275"/>
          </a:xfrm>
          <a:custGeom>
            <a:avLst/>
            <a:gdLst>
              <a:gd name="connsiteX0" fmla="*/ 0 w 0"/>
              <a:gd name="connsiteY0" fmla="*/ 1311215 h 1311215"/>
              <a:gd name="connsiteX1" fmla="*/ 0 w 0"/>
              <a:gd name="connsiteY1" fmla="*/ 0 h 1311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311215">
                <a:moveTo>
                  <a:pt x="0" y="1311215"/>
                </a:move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39" name="任意多边形 138"/>
          <p:cNvSpPr/>
          <p:nvPr/>
        </p:nvSpPr>
        <p:spPr>
          <a:xfrm>
            <a:off x="4695825" y="1816447"/>
            <a:ext cx="0" cy="1035050"/>
          </a:xfrm>
          <a:custGeom>
            <a:avLst/>
            <a:gdLst>
              <a:gd name="connsiteX0" fmla="*/ 0 w 0"/>
              <a:gd name="connsiteY0" fmla="*/ 1311215 h 1311215"/>
              <a:gd name="connsiteX1" fmla="*/ 0 w 0"/>
              <a:gd name="connsiteY1" fmla="*/ 0 h 1311215"/>
              <a:gd name="connsiteX0" fmla="*/ 0 w 0"/>
              <a:gd name="connsiteY0" fmla="*/ 7895 h 7895"/>
              <a:gd name="connsiteX1" fmla="*/ 0 w 0"/>
              <a:gd name="connsiteY1" fmla="*/ 0 h 7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895">
                <a:moveTo>
                  <a:pt x="0" y="7895"/>
                </a:move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40" name="任意多边形 139"/>
          <p:cNvSpPr/>
          <p:nvPr/>
        </p:nvSpPr>
        <p:spPr>
          <a:xfrm>
            <a:off x="5927725" y="2187922"/>
            <a:ext cx="0" cy="463550"/>
          </a:xfrm>
          <a:custGeom>
            <a:avLst/>
            <a:gdLst>
              <a:gd name="connsiteX0" fmla="*/ 0 w 0"/>
              <a:gd name="connsiteY0" fmla="*/ 1311215 h 1311215"/>
              <a:gd name="connsiteX1" fmla="*/ 0 w 0"/>
              <a:gd name="connsiteY1" fmla="*/ 0 h 1311215"/>
              <a:gd name="connsiteX0" fmla="*/ 0 w 0"/>
              <a:gd name="connsiteY0" fmla="*/ 3539 h 3539"/>
              <a:gd name="connsiteX1" fmla="*/ 0 w 0"/>
              <a:gd name="connsiteY1" fmla="*/ 0 h 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539">
                <a:moveTo>
                  <a:pt x="0" y="3539"/>
                </a:move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41" name="任意多边形 140"/>
          <p:cNvSpPr/>
          <p:nvPr/>
        </p:nvSpPr>
        <p:spPr>
          <a:xfrm flipH="1">
            <a:off x="5316538" y="2059335"/>
            <a:ext cx="46037" cy="700087"/>
          </a:xfrm>
          <a:custGeom>
            <a:avLst/>
            <a:gdLst>
              <a:gd name="connsiteX0" fmla="*/ 0 w 0"/>
              <a:gd name="connsiteY0" fmla="*/ 1311215 h 1311215"/>
              <a:gd name="connsiteX1" fmla="*/ 0 w 0"/>
              <a:gd name="connsiteY1" fmla="*/ 0 h 1311215"/>
              <a:gd name="connsiteX0" fmla="*/ 0 w 0"/>
              <a:gd name="connsiteY0" fmla="*/ 3539 h 3539"/>
              <a:gd name="connsiteX1" fmla="*/ 0 w 0"/>
              <a:gd name="connsiteY1" fmla="*/ 0 h 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539">
                <a:moveTo>
                  <a:pt x="0" y="3539"/>
                </a:move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42" name="TextBox 1037"/>
          <p:cNvSpPr txBox="1">
            <a:spLocks noChangeArrowheads="1"/>
          </p:cNvSpPr>
          <p:nvPr/>
        </p:nvSpPr>
        <p:spPr bwMode="auto">
          <a:xfrm rot="2449027">
            <a:off x="2576513" y="5208935"/>
            <a:ext cx="6461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" name="TextBox 437"/>
          <p:cNvSpPr txBox="1">
            <a:spLocks noChangeArrowheads="1"/>
          </p:cNvSpPr>
          <p:nvPr/>
        </p:nvSpPr>
        <p:spPr bwMode="auto">
          <a:xfrm>
            <a:off x="4411663" y="1438622"/>
            <a:ext cx="595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44" name="TextBox 438"/>
          <p:cNvSpPr txBox="1">
            <a:spLocks noChangeArrowheads="1"/>
          </p:cNvSpPr>
          <p:nvPr/>
        </p:nvSpPr>
        <p:spPr bwMode="auto">
          <a:xfrm>
            <a:off x="5092700" y="1689447"/>
            <a:ext cx="5953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45" name="TextBox 439"/>
          <p:cNvSpPr txBox="1">
            <a:spLocks noChangeArrowheads="1"/>
          </p:cNvSpPr>
          <p:nvPr/>
        </p:nvSpPr>
        <p:spPr bwMode="auto">
          <a:xfrm>
            <a:off x="5654675" y="1852960"/>
            <a:ext cx="5953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46" name="TextBox 440"/>
          <p:cNvSpPr txBox="1">
            <a:spLocks noChangeArrowheads="1"/>
          </p:cNvSpPr>
          <p:nvPr/>
        </p:nvSpPr>
        <p:spPr bwMode="auto">
          <a:xfrm>
            <a:off x="3709988" y="1268760"/>
            <a:ext cx="5953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20101</TotalTime>
  <Words>190</Words>
  <Application>Microsoft Office PowerPoint</Application>
  <PresentationFormat>全屏显示(4:3)</PresentationFormat>
  <Paragraphs>36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1015</cp:revision>
  <dcterms:created xsi:type="dcterms:W3CDTF">2009-02-11T05:37:22Z</dcterms:created>
  <dcterms:modified xsi:type="dcterms:W3CDTF">2014-07-26T06:07:57Z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