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827584" y="1379190"/>
            <a:ext cx="7527158" cy="4473429"/>
            <a:chOff x="1300163" y="1379190"/>
            <a:chExt cx="6523037" cy="3876675"/>
          </a:xfrm>
        </p:grpSpPr>
        <p:sp>
          <p:nvSpPr>
            <p:cNvPr id="130" name="Freeform 8"/>
            <p:cNvSpPr>
              <a:spLocks noChangeArrowheads="1"/>
            </p:cNvSpPr>
            <p:nvPr/>
          </p:nvSpPr>
          <p:spPr bwMode="auto">
            <a:xfrm>
              <a:off x="3879850" y="2572990"/>
              <a:ext cx="1338263" cy="1333500"/>
            </a:xfrm>
            <a:custGeom>
              <a:avLst/>
              <a:gdLst>
                <a:gd name="T0" fmla="*/ 1049 w 2098"/>
                <a:gd name="T1" fmla="*/ 0 h 2093"/>
                <a:gd name="T2" fmla="*/ 1165 w 2098"/>
                <a:gd name="T3" fmla="*/ 125 h 2093"/>
                <a:gd name="T4" fmla="*/ 1314 w 2098"/>
                <a:gd name="T5" fmla="*/ 31 h 2093"/>
                <a:gd name="T6" fmla="*/ 1391 w 2098"/>
                <a:gd name="T7" fmla="*/ 185 h 2093"/>
                <a:gd name="T8" fmla="*/ 1554 w 2098"/>
                <a:gd name="T9" fmla="*/ 130 h 2093"/>
                <a:gd name="T10" fmla="*/ 1597 w 2098"/>
                <a:gd name="T11" fmla="*/ 296 h 2093"/>
                <a:gd name="T12" fmla="*/ 1767 w 2098"/>
                <a:gd name="T13" fmla="*/ 284 h 2093"/>
                <a:gd name="T14" fmla="*/ 1767 w 2098"/>
                <a:gd name="T15" fmla="*/ 459 h 2093"/>
                <a:gd name="T16" fmla="*/ 1935 w 2098"/>
                <a:gd name="T17" fmla="*/ 489 h 2093"/>
                <a:gd name="T18" fmla="*/ 1892 w 2098"/>
                <a:gd name="T19" fmla="*/ 652 h 2093"/>
                <a:gd name="T20" fmla="*/ 2050 w 2098"/>
                <a:gd name="T21" fmla="*/ 728 h 2093"/>
                <a:gd name="T22" fmla="*/ 1965 w 2098"/>
                <a:gd name="T23" fmla="*/ 874 h 2093"/>
                <a:gd name="T24" fmla="*/ 2098 w 2098"/>
                <a:gd name="T25" fmla="*/ 985 h 2093"/>
                <a:gd name="T26" fmla="*/ 1977 w 2098"/>
                <a:gd name="T27" fmla="*/ 1106 h 2093"/>
                <a:gd name="T28" fmla="*/ 2081 w 2098"/>
                <a:gd name="T29" fmla="*/ 1250 h 2093"/>
                <a:gd name="T30" fmla="*/ 1935 w 2098"/>
                <a:gd name="T31" fmla="*/ 1340 h 2093"/>
                <a:gd name="T32" fmla="*/ 1999 w 2098"/>
                <a:gd name="T33" fmla="*/ 1496 h 2093"/>
                <a:gd name="T34" fmla="*/ 1836 w 2098"/>
                <a:gd name="T35" fmla="*/ 1550 h 2093"/>
                <a:gd name="T36" fmla="*/ 1862 w 2098"/>
                <a:gd name="T37" fmla="*/ 1718 h 2093"/>
                <a:gd name="T38" fmla="*/ 1687 w 2098"/>
                <a:gd name="T39" fmla="*/ 1729 h 2093"/>
                <a:gd name="T40" fmla="*/ 1665 w 2098"/>
                <a:gd name="T41" fmla="*/ 1897 h 2093"/>
                <a:gd name="T42" fmla="*/ 1498 w 2098"/>
                <a:gd name="T43" fmla="*/ 1866 h 2093"/>
                <a:gd name="T44" fmla="*/ 1434 w 2098"/>
                <a:gd name="T45" fmla="*/ 2029 h 2093"/>
                <a:gd name="T46" fmla="*/ 1280 w 2098"/>
                <a:gd name="T47" fmla="*/ 1949 h 2093"/>
                <a:gd name="T48" fmla="*/ 1181 w 2098"/>
                <a:gd name="T49" fmla="*/ 2093 h 2093"/>
                <a:gd name="T50" fmla="*/ 1049 w 2098"/>
                <a:gd name="T51" fmla="*/ 1982 h 2093"/>
                <a:gd name="T52" fmla="*/ 917 w 2098"/>
                <a:gd name="T53" fmla="*/ 2093 h 2093"/>
                <a:gd name="T54" fmla="*/ 817 w 2098"/>
                <a:gd name="T55" fmla="*/ 1949 h 2093"/>
                <a:gd name="T56" fmla="*/ 664 w 2098"/>
                <a:gd name="T57" fmla="*/ 2029 h 2093"/>
                <a:gd name="T58" fmla="*/ 600 w 2098"/>
                <a:gd name="T59" fmla="*/ 1866 h 2093"/>
                <a:gd name="T60" fmla="*/ 432 w 2098"/>
                <a:gd name="T61" fmla="*/ 1897 h 2093"/>
                <a:gd name="T62" fmla="*/ 411 w 2098"/>
                <a:gd name="T63" fmla="*/ 1729 h 2093"/>
                <a:gd name="T64" fmla="*/ 236 w 2098"/>
                <a:gd name="T65" fmla="*/ 1718 h 2093"/>
                <a:gd name="T66" fmla="*/ 262 w 2098"/>
                <a:gd name="T67" fmla="*/ 1550 h 2093"/>
                <a:gd name="T68" fmla="*/ 99 w 2098"/>
                <a:gd name="T69" fmla="*/ 1496 h 2093"/>
                <a:gd name="T70" fmla="*/ 163 w 2098"/>
                <a:gd name="T71" fmla="*/ 1340 h 2093"/>
                <a:gd name="T72" fmla="*/ 17 w 2098"/>
                <a:gd name="T73" fmla="*/ 1250 h 2093"/>
                <a:gd name="T74" fmla="*/ 121 w 2098"/>
                <a:gd name="T75" fmla="*/ 1106 h 2093"/>
                <a:gd name="T76" fmla="*/ 0 w 2098"/>
                <a:gd name="T77" fmla="*/ 985 h 2093"/>
                <a:gd name="T78" fmla="*/ 132 w 2098"/>
                <a:gd name="T79" fmla="*/ 874 h 2093"/>
                <a:gd name="T80" fmla="*/ 47 w 2098"/>
                <a:gd name="T81" fmla="*/ 728 h 2093"/>
                <a:gd name="T82" fmla="*/ 206 w 2098"/>
                <a:gd name="T83" fmla="*/ 652 h 2093"/>
                <a:gd name="T84" fmla="*/ 163 w 2098"/>
                <a:gd name="T85" fmla="*/ 489 h 2093"/>
                <a:gd name="T86" fmla="*/ 331 w 2098"/>
                <a:gd name="T87" fmla="*/ 459 h 2093"/>
                <a:gd name="T88" fmla="*/ 331 w 2098"/>
                <a:gd name="T89" fmla="*/ 284 h 2093"/>
                <a:gd name="T90" fmla="*/ 501 w 2098"/>
                <a:gd name="T91" fmla="*/ 296 h 2093"/>
                <a:gd name="T92" fmla="*/ 543 w 2098"/>
                <a:gd name="T93" fmla="*/ 130 h 2093"/>
                <a:gd name="T94" fmla="*/ 706 w 2098"/>
                <a:gd name="T95" fmla="*/ 185 h 2093"/>
                <a:gd name="T96" fmla="*/ 784 w 2098"/>
                <a:gd name="T97" fmla="*/ 31 h 2093"/>
                <a:gd name="T98" fmla="*/ 933 w 2098"/>
                <a:gd name="T99" fmla="*/ 125 h 2093"/>
                <a:gd name="T100" fmla="*/ 1049 w 2098"/>
                <a:gd name="T101" fmla="*/ 0 h 20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98"/>
                <a:gd name="T154" fmla="*/ 0 h 2093"/>
                <a:gd name="T155" fmla="*/ 2098 w 2098"/>
                <a:gd name="T156" fmla="*/ 2093 h 209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98" h="2093">
                  <a:moveTo>
                    <a:pt x="1049" y="0"/>
                  </a:moveTo>
                  <a:lnTo>
                    <a:pt x="1165" y="125"/>
                  </a:lnTo>
                  <a:lnTo>
                    <a:pt x="1314" y="31"/>
                  </a:lnTo>
                  <a:lnTo>
                    <a:pt x="1391" y="185"/>
                  </a:lnTo>
                  <a:lnTo>
                    <a:pt x="1554" y="130"/>
                  </a:lnTo>
                  <a:lnTo>
                    <a:pt x="1597" y="296"/>
                  </a:lnTo>
                  <a:lnTo>
                    <a:pt x="1767" y="284"/>
                  </a:lnTo>
                  <a:lnTo>
                    <a:pt x="1767" y="459"/>
                  </a:lnTo>
                  <a:lnTo>
                    <a:pt x="1935" y="489"/>
                  </a:lnTo>
                  <a:lnTo>
                    <a:pt x="1892" y="652"/>
                  </a:lnTo>
                  <a:lnTo>
                    <a:pt x="2050" y="728"/>
                  </a:lnTo>
                  <a:lnTo>
                    <a:pt x="1965" y="874"/>
                  </a:lnTo>
                  <a:lnTo>
                    <a:pt x="2098" y="985"/>
                  </a:lnTo>
                  <a:lnTo>
                    <a:pt x="1977" y="1106"/>
                  </a:lnTo>
                  <a:lnTo>
                    <a:pt x="2081" y="1250"/>
                  </a:lnTo>
                  <a:lnTo>
                    <a:pt x="1935" y="1340"/>
                  </a:lnTo>
                  <a:lnTo>
                    <a:pt x="1999" y="1496"/>
                  </a:lnTo>
                  <a:lnTo>
                    <a:pt x="1836" y="1550"/>
                  </a:lnTo>
                  <a:lnTo>
                    <a:pt x="1862" y="1718"/>
                  </a:lnTo>
                  <a:lnTo>
                    <a:pt x="1687" y="1729"/>
                  </a:lnTo>
                  <a:lnTo>
                    <a:pt x="1665" y="1897"/>
                  </a:lnTo>
                  <a:lnTo>
                    <a:pt x="1498" y="1866"/>
                  </a:lnTo>
                  <a:lnTo>
                    <a:pt x="1434" y="2029"/>
                  </a:lnTo>
                  <a:lnTo>
                    <a:pt x="1280" y="1949"/>
                  </a:lnTo>
                  <a:lnTo>
                    <a:pt x="1181" y="2093"/>
                  </a:lnTo>
                  <a:lnTo>
                    <a:pt x="1049" y="1982"/>
                  </a:lnTo>
                  <a:lnTo>
                    <a:pt x="917" y="2093"/>
                  </a:lnTo>
                  <a:lnTo>
                    <a:pt x="817" y="1949"/>
                  </a:lnTo>
                  <a:lnTo>
                    <a:pt x="664" y="2029"/>
                  </a:lnTo>
                  <a:lnTo>
                    <a:pt x="600" y="1866"/>
                  </a:lnTo>
                  <a:lnTo>
                    <a:pt x="432" y="1897"/>
                  </a:lnTo>
                  <a:lnTo>
                    <a:pt x="411" y="1729"/>
                  </a:lnTo>
                  <a:lnTo>
                    <a:pt x="236" y="1718"/>
                  </a:lnTo>
                  <a:lnTo>
                    <a:pt x="262" y="1550"/>
                  </a:lnTo>
                  <a:lnTo>
                    <a:pt x="99" y="1496"/>
                  </a:lnTo>
                  <a:lnTo>
                    <a:pt x="163" y="1340"/>
                  </a:lnTo>
                  <a:lnTo>
                    <a:pt x="17" y="1250"/>
                  </a:lnTo>
                  <a:lnTo>
                    <a:pt x="121" y="1106"/>
                  </a:lnTo>
                  <a:lnTo>
                    <a:pt x="0" y="985"/>
                  </a:lnTo>
                  <a:lnTo>
                    <a:pt x="132" y="874"/>
                  </a:lnTo>
                  <a:lnTo>
                    <a:pt x="47" y="728"/>
                  </a:lnTo>
                  <a:lnTo>
                    <a:pt x="206" y="652"/>
                  </a:lnTo>
                  <a:lnTo>
                    <a:pt x="163" y="489"/>
                  </a:lnTo>
                  <a:lnTo>
                    <a:pt x="331" y="459"/>
                  </a:lnTo>
                  <a:lnTo>
                    <a:pt x="331" y="284"/>
                  </a:lnTo>
                  <a:lnTo>
                    <a:pt x="501" y="296"/>
                  </a:lnTo>
                  <a:lnTo>
                    <a:pt x="543" y="130"/>
                  </a:lnTo>
                  <a:lnTo>
                    <a:pt x="706" y="185"/>
                  </a:lnTo>
                  <a:lnTo>
                    <a:pt x="784" y="31"/>
                  </a:lnTo>
                  <a:lnTo>
                    <a:pt x="933" y="125"/>
                  </a:lnTo>
                  <a:lnTo>
                    <a:pt x="1049" y="0"/>
                  </a:lnTo>
                  <a:close/>
                </a:path>
              </a:pathLst>
            </a:custGeom>
            <a:solidFill>
              <a:srgbClr val="9C5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" name="Oval 28"/>
            <p:cNvSpPr>
              <a:spLocks noChangeArrowheads="1"/>
            </p:cNvSpPr>
            <p:nvPr/>
          </p:nvSpPr>
          <p:spPr bwMode="auto">
            <a:xfrm>
              <a:off x="3117850" y="3287365"/>
              <a:ext cx="727075" cy="568325"/>
            </a:xfrm>
            <a:custGeom>
              <a:avLst/>
              <a:gdLst>
                <a:gd name="T0" fmla="*/ 0 w 728651"/>
                <a:gd name="T1" fmla="*/ 0 h 568004"/>
                <a:gd name="T2" fmla="*/ 728651 w 728651"/>
                <a:gd name="T3" fmla="*/ 568004 h 568004"/>
              </a:gdLst>
              <a:ahLst/>
              <a:cxnLst/>
              <a:rect l="T0" t="T1" r="T2" b="T3"/>
              <a:pathLst>
                <a:path w="728651" h="568004">
                  <a:moveTo>
                    <a:pt x="283683" y="0"/>
                  </a:moveTo>
                  <a:cubicBezTo>
                    <a:pt x="426790" y="0"/>
                    <a:pt x="545147" y="106084"/>
                    <a:pt x="563354" y="244158"/>
                  </a:cubicBezTo>
                  <a:lnTo>
                    <a:pt x="728651" y="244158"/>
                  </a:lnTo>
                  <a:lnTo>
                    <a:pt x="560075" y="346167"/>
                  </a:lnTo>
                  <a:cubicBezTo>
                    <a:pt x="532174" y="473167"/>
                    <a:pt x="418991" y="568004"/>
                    <a:pt x="283683" y="568004"/>
                  </a:cubicBezTo>
                  <a:cubicBezTo>
                    <a:pt x="127009" y="568004"/>
                    <a:pt x="0" y="440852"/>
                    <a:pt x="0" y="284002"/>
                  </a:cubicBezTo>
                  <a:cubicBezTo>
                    <a:pt x="0" y="127152"/>
                    <a:pt x="127009" y="0"/>
                    <a:pt x="283683" y="0"/>
                  </a:cubicBezTo>
                  <a:close/>
                </a:path>
              </a:pathLst>
            </a:custGeom>
            <a:solidFill>
              <a:srgbClr val="F47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" name="Oval 30"/>
            <p:cNvSpPr>
              <a:spLocks noChangeArrowheads="1"/>
            </p:cNvSpPr>
            <p:nvPr/>
          </p:nvSpPr>
          <p:spPr bwMode="auto">
            <a:xfrm>
              <a:off x="4278313" y="1837978"/>
              <a:ext cx="566737" cy="728662"/>
            </a:xfrm>
            <a:custGeom>
              <a:avLst/>
              <a:gdLst>
                <a:gd name="T0" fmla="*/ 0 w 567366"/>
                <a:gd name="T1" fmla="*/ 0 h 728650"/>
                <a:gd name="T2" fmla="*/ 567366 w 567366"/>
                <a:gd name="T3" fmla="*/ 728650 h 728650"/>
              </a:gdLst>
              <a:ahLst/>
              <a:cxnLst/>
              <a:rect l="T0" t="T1" r="T2" b="T3"/>
              <a:pathLst>
                <a:path w="567366" h="728650">
                  <a:moveTo>
                    <a:pt x="283683" y="0"/>
                  </a:moveTo>
                  <a:cubicBezTo>
                    <a:pt x="440357" y="0"/>
                    <a:pt x="567366" y="127009"/>
                    <a:pt x="567366" y="283683"/>
                  </a:cubicBezTo>
                  <a:cubicBezTo>
                    <a:pt x="567366" y="426665"/>
                    <a:pt x="461587" y="544940"/>
                    <a:pt x="323844" y="563318"/>
                  </a:cubicBezTo>
                  <a:lnTo>
                    <a:pt x="323844" y="728650"/>
                  </a:lnTo>
                  <a:lnTo>
                    <a:pt x="223071" y="560535"/>
                  </a:lnTo>
                  <a:cubicBezTo>
                    <a:pt x="95485" y="533072"/>
                    <a:pt x="0" y="419529"/>
                    <a:pt x="0" y="283683"/>
                  </a:cubicBezTo>
                  <a:cubicBezTo>
                    <a:pt x="0" y="127009"/>
                    <a:pt x="127009" y="0"/>
                    <a:pt x="283683" y="0"/>
                  </a:cubicBez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3" name="Freeform 32"/>
            <p:cNvSpPr>
              <a:spLocks noChangeArrowheads="1"/>
            </p:cNvSpPr>
            <p:nvPr/>
          </p:nvSpPr>
          <p:spPr bwMode="auto">
            <a:xfrm>
              <a:off x="3432175" y="2271365"/>
              <a:ext cx="542925" cy="568325"/>
            </a:xfrm>
            <a:custGeom>
              <a:avLst/>
              <a:gdLst>
                <a:gd name="T0" fmla="*/ 0 w 542623"/>
                <a:gd name="T1" fmla="*/ 0 h 568558"/>
                <a:gd name="T2" fmla="*/ 542623 w 542623"/>
                <a:gd name="T3" fmla="*/ 568558 h 568558"/>
              </a:gdLst>
              <a:ahLst/>
              <a:cxnLst/>
              <a:rect l="T0" t="T1" r="T2" b="T3"/>
              <a:pathLst>
                <a:path w="542623" h="568558">
                  <a:moveTo>
                    <a:pt x="200292" y="0"/>
                  </a:moveTo>
                  <a:cubicBezTo>
                    <a:pt x="272954" y="0"/>
                    <a:pt x="345616" y="27494"/>
                    <a:pt x="400584" y="82482"/>
                  </a:cubicBezTo>
                  <a:cubicBezTo>
                    <a:pt x="502176" y="184112"/>
                    <a:pt x="511154" y="342083"/>
                    <a:pt x="426560" y="452953"/>
                  </a:cubicBezTo>
                  <a:lnTo>
                    <a:pt x="542623" y="568558"/>
                  </a:lnTo>
                  <a:lnTo>
                    <a:pt x="354644" y="521682"/>
                  </a:lnTo>
                  <a:cubicBezTo>
                    <a:pt x="245142" y="592861"/>
                    <a:pt x="95733" y="580490"/>
                    <a:pt x="0" y="484721"/>
                  </a:cubicBezTo>
                  <a:cubicBezTo>
                    <a:pt x="-111441" y="373239"/>
                    <a:pt x="-111441" y="193964"/>
                    <a:pt x="0" y="82482"/>
                  </a:cubicBezTo>
                  <a:cubicBezTo>
                    <a:pt x="54967" y="27494"/>
                    <a:pt x="127629" y="0"/>
                    <a:pt x="200292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4" name="Freeform 33"/>
            <p:cNvSpPr>
              <a:spLocks noChangeArrowheads="1"/>
            </p:cNvSpPr>
            <p:nvPr/>
          </p:nvSpPr>
          <p:spPr bwMode="auto">
            <a:xfrm>
              <a:off x="5270500" y="3287365"/>
              <a:ext cx="727075" cy="568325"/>
            </a:xfrm>
            <a:custGeom>
              <a:avLst/>
              <a:gdLst>
                <a:gd name="T0" fmla="*/ 0 w 727376"/>
                <a:gd name="T1" fmla="*/ 0 h 568004"/>
                <a:gd name="T2" fmla="*/ 727376 w 727376"/>
                <a:gd name="T3" fmla="*/ 568004 h 568004"/>
              </a:gdLst>
              <a:ahLst/>
              <a:cxnLst/>
              <a:rect l="T0" t="T1" r="T2" b="T3"/>
              <a:pathLst>
                <a:path w="727376" h="568004">
                  <a:moveTo>
                    <a:pt x="443693" y="0"/>
                  </a:moveTo>
                  <a:cubicBezTo>
                    <a:pt x="600367" y="0"/>
                    <a:pt x="727376" y="127152"/>
                    <a:pt x="727376" y="284002"/>
                  </a:cubicBezTo>
                  <a:cubicBezTo>
                    <a:pt x="727376" y="440852"/>
                    <a:pt x="600367" y="568004"/>
                    <a:pt x="443693" y="568004"/>
                  </a:cubicBezTo>
                  <a:cubicBezTo>
                    <a:pt x="308041" y="568004"/>
                    <a:pt x="194627" y="472684"/>
                    <a:pt x="167007" y="345217"/>
                  </a:cubicBezTo>
                  <a:lnTo>
                    <a:pt x="0" y="244158"/>
                  </a:lnTo>
                  <a:lnTo>
                    <a:pt x="164022" y="244158"/>
                  </a:lnTo>
                  <a:cubicBezTo>
                    <a:pt x="182229" y="106084"/>
                    <a:pt x="300586" y="0"/>
                    <a:pt x="443693" y="0"/>
                  </a:cubicBezTo>
                  <a:close/>
                </a:path>
              </a:pathLst>
            </a:custGeom>
            <a:solidFill>
              <a:srgbClr val="5AB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BEA58B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5" name="Freeform 35"/>
            <p:cNvSpPr>
              <a:spLocks noChangeArrowheads="1"/>
            </p:cNvSpPr>
            <p:nvPr/>
          </p:nvSpPr>
          <p:spPr bwMode="auto">
            <a:xfrm>
              <a:off x="5140325" y="2271365"/>
              <a:ext cx="542925" cy="568325"/>
            </a:xfrm>
            <a:custGeom>
              <a:avLst/>
              <a:gdLst>
                <a:gd name="T0" fmla="*/ 0 w 543564"/>
                <a:gd name="T1" fmla="*/ 0 h 568558"/>
                <a:gd name="T2" fmla="*/ 543564 w 543564"/>
                <a:gd name="T3" fmla="*/ 568558 h 568558"/>
              </a:gdLst>
              <a:ahLst/>
              <a:cxnLst/>
              <a:rect l="T0" t="T1" r="T2" b="T3"/>
              <a:pathLst>
                <a:path w="543564" h="568558">
                  <a:moveTo>
                    <a:pt x="342650" y="0"/>
                  </a:moveTo>
                  <a:cubicBezTo>
                    <a:pt x="415265" y="0"/>
                    <a:pt x="487880" y="27494"/>
                    <a:pt x="543564" y="82481"/>
                  </a:cubicBezTo>
                  <a:cubicBezTo>
                    <a:pt x="653426" y="193963"/>
                    <a:pt x="653426" y="373238"/>
                    <a:pt x="543564" y="484721"/>
                  </a:cubicBezTo>
                  <a:cubicBezTo>
                    <a:pt x="446656" y="580417"/>
                    <a:pt x="298471" y="592842"/>
                    <a:pt x="188359" y="521823"/>
                  </a:cubicBezTo>
                  <a:lnTo>
                    <a:pt x="0" y="568558"/>
                  </a:lnTo>
                  <a:lnTo>
                    <a:pt x="116507" y="453422"/>
                  </a:lnTo>
                  <a:cubicBezTo>
                    <a:pt x="32707" y="342529"/>
                    <a:pt x="41441" y="184255"/>
                    <a:pt x="141737" y="82481"/>
                  </a:cubicBezTo>
                  <a:cubicBezTo>
                    <a:pt x="197421" y="27494"/>
                    <a:pt x="270035" y="0"/>
                    <a:pt x="342650" y="0"/>
                  </a:cubicBezTo>
                  <a:close/>
                </a:path>
              </a:pathLst>
            </a:custGeom>
            <a:solidFill>
              <a:srgbClr val="6E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6" name="Freeform 37"/>
            <p:cNvSpPr>
              <a:spLocks noChangeArrowheads="1"/>
            </p:cNvSpPr>
            <p:nvPr/>
          </p:nvSpPr>
          <p:spPr bwMode="auto">
            <a:xfrm>
              <a:off x="4378325" y="1982440"/>
              <a:ext cx="228600" cy="247650"/>
            </a:xfrm>
            <a:custGeom>
              <a:avLst/>
              <a:gdLst>
                <a:gd name="T0" fmla="*/ 152 w 152"/>
                <a:gd name="T1" fmla="*/ 28 h 164"/>
                <a:gd name="T2" fmla="*/ 152 w 152"/>
                <a:gd name="T3" fmla="*/ 28 h 164"/>
                <a:gd name="T4" fmla="*/ 124 w 152"/>
                <a:gd name="T5" fmla="*/ 0 h 164"/>
                <a:gd name="T6" fmla="*/ 28 w 152"/>
                <a:gd name="T7" fmla="*/ 0 h 164"/>
                <a:gd name="T8" fmla="*/ 0 w 152"/>
                <a:gd name="T9" fmla="*/ 28 h 164"/>
                <a:gd name="T10" fmla="*/ 0 w 152"/>
                <a:gd name="T11" fmla="*/ 91 h 164"/>
                <a:gd name="T12" fmla="*/ 28 w 152"/>
                <a:gd name="T13" fmla="*/ 119 h 164"/>
                <a:gd name="T14" fmla="*/ 30 w 152"/>
                <a:gd name="T15" fmla="*/ 119 h 164"/>
                <a:gd name="T16" fmla="*/ 30 w 152"/>
                <a:gd name="T17" fmla="*/ 164 h 164"/>
                <a:gd name="T18" fmla="*/ 61 w 152"/>
                <a:gd name="T19" fmla="*/ 134 h 164"/>
                <a:gd name="T20" fmla="*/ 61 w 152"/>
                <a:gd name="T21" fmla="*/ 58 h 164"/>
                <a:gd name="T22" fmla="*/ 91 w 152"/>
                <a:gd name="T23" fmla="*/ 28 h 164"/>
                <a:gd name="T24" fmla="*/ 152 w 152"/>
                <a:gd name="T25" fmla="*/ 28 h 1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64"/>
                <a:gd name="T41" fmla="*/ 152 w 152"/>
                <a:gd name="T42" fmla="*/ 164 h 16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64">
                  <a:moveTo>
                    <a:pt x="152" y="28"/>
                  </a:moveTo>
                  <a:cubicBezTo>
                    <a:pt x="152" y="28"/>
                    <a:pt x="152" y="28"/>
                    <a:pt x="152" y="28"/>
                  </a:cubicBezTo>
                  <a:cubicBezTo>
                    <a:pt x="152" y="12"/>
                    <a:pt x="140" y="0"/>
                    <a:pt x="12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6"/>
                    <a:pt x="12" y="119"/>
                    <a:pt x="28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41"/>
                    <a:pt x="74" y="28"/>
                    <a:pt x="91" y="28"/>
                  </a:cubicBezTo>
                  <a:lnTo>
                    <a:pt x="152" y="28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7" name="Freeform 38"/>
            <p:cNvSpPr>
              <a:spLocks noEditPoints="1" noChangeArrowheads="1"/>
            </p:cNvSpPr>
            <p:nvPr/>
          </p:nvSpPr>
          <p:spPr bwMode="auto">
            <a:xfrm>
              <a:off x="4492625" y="2047528"/>
              <a:ext cx="252413" cy="274637"/>
            </a:xfrm>
            <a:custGeom>
              <a:avLst/>
              <a:gdLst>
                <a:gd name="T0" fmla="*/ 137 w 167"/>
                <a:gd name="T1" fmla="*/ 0 h 182"/>
                <a:gd name="T2" fmla="*/ 30 w 167"/>
                <a:gd name="T3" fmla="*/ 0 h 182"/>
                <a:gd name="T4" fmla="*/ 0 w 167"/>
                <a:gd name="T5" fmla="*/ 30 h 182"/>
                <a:gd name="T6" fmla="*/ 0 w 167"/>
                <a:gd name="T7" fmla="*/ 106 h 182"/>
                <a:gd name="T8" fmla="*/ 30 w 167"/>
                <a:gd name="T9" fmla="*/ 136 h 182"/>
                <a:gd name="T10" fmla="*/ 61 w 167"/>
                <a:gd name="T11" fmla="*/ 136 h 182"/>
                <a:gd name="T12" fmla="*/ 61 w 167"/>
                <a:gd name="T13" fmla="*/ 182 h 182"/>
                <a:gd name="T14" fmla="*/ 106 w 167"/>
                <a:gd name="T15" fmla="*/ 136 h 182"/>
                <a:gd name="T16" fmla="*/ 137 w 167"/>
                <a:gd name="T17" fmla="*/ 136 h 182"/>
                <a:gd name="T18" fmla="*/ 167 w 167"/>
                <a:gd name="T19" fmla="*/ 106 h 182"/>
                <a:gd name="T20" fmla="*/ 167 w 167"/>
                <a:gd name="T21" fmla="*/ 30 h 182"/>
                <a:gd name="T22" fmla="*/ 137 w 167"/>
                <a:gd name="T23" fmla="*/ 0 h 182"/>
                <a:gd name="T24" fmla="*/ 30 w 167"/>
                <a:gd name="T25" fmla="*/ 106 h 182"/>
                <a:gd name="T26" fmla="*/ 30 w 167"/>
                <a:gd name="T27" fmla="*/ 91 h 182"/>
                <a:gd name="T28" fmla="*/ 91 w 167"/>
                <a:gd name="T29" fmla="*/ 91 h 182"/>
                <a:gd name="T30" fmla="*/ 91 w 167"/>
                <a:gd name="T31" fmla="*/ 106 h 182"/>
                <a:gd name="T32" fmla="*/ 30 w 167"/>
                <a:gd name="T33" fmla="*/ 106 h 182"/>
                <a:gd name="T34" fmla="*/ 137 w 167"/>
                <a:gd name="T35" fmla="*/ 76 h 182"/>
                <a:gd name="T36" fmla="*/ 30 w 167"/>
                <a:gd name="T37" fmla="*/ 76 h 182"/>
                <a:gd name="T38" fmla="*/ 30 w 167"/>
                <a:gd name="T39" fmla="*/ 60 h 182"/>
                <a:gd name="T40" fmla="*/ 137 w 167"/>
                <a:gd name="T41" fmla="*/ 60 h 182"/>
                <a:gd name="T42" fmla="*/ 137 w 167"/>
                <a:gd name="T43" fmla="*/ 76 h 182"/>
                <a:gd name="T44" fmla="*/ 137 w 167"/>
                <a:gd name="T45" fmla="*/ 45 h 182"/>
                <a:gd name="T46" fmla="*/ 30 w 167"/>
                <a:gd name="T47" fmla="*/ 45 h 182"/>
                <a:gd name="T48" fmla="*/ 30 w 167"/>
                <a:gd name="T49" fmla="*/ 30 h 182"/>
                <a:gd name="T50" fmla="*/ 137 w 167"/>
                <a:gd name="T51" fmla="*/ 30 h 182"/>
                <a:gd name="T52" fmla="*/ 137 w 167"/>
                <a:gd name="T53" fmla="*/ 45 h 18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"/>
                <a:gd name="T82" fmla="*/ 0 h 182"/>
                <a:gd name="T83" fmla="*/ 167 w 167"/>
                <a:gd name="T84" fmla="*/ 182 h 18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" h="182">
                  <a:moveTo>
                    <a:pt x="13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3"/>
                    <a:pt x="14" y="136"/>
                    <a:pt x="30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82"/>
                    <a:pt x="61" y="182"/>
                    <a:pt x="61" y="182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54" y="136"/>
                    <a:pt x="167" y="123"/>
                    <a:pt x="167" y="106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13"/>
                    <a:pt x="154" y="0"/>
                    <a:pt x="137" y="0"/>
                  </a:cubicBezTo>
                  <a:close/>
                  <a:moveTo>
                    <a:pt x="30" y="106"/>
                  </a:moveTo>
                  <a:cubicBezTo>
                    <a:pt x="30" y="91"/>
                    <a:pt x="30" y="91"/>
                    <a:pt x="30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30" y="106"/>
                  </a:lnTo>
                  <a:close/>
                  <a:moveTo>
                    <a:pt x="137" y="76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37" y="60"/>
                    <a:pt x="137" y="60"/>
                    <a:pt x="137" y="60"/>
                  </a:cubicBezTo>
                  <a:lnTo>
                    <a:pt x="137" y="76"/>
                  </a:lnTo>
                  <a:close/>
                  <a:moveTo>
                    <a:pt x="137" y="45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37" y="30"/>
                    <a:pt x="137" y="30"/>
                    <a:pt x="137" y="30"/>
                  </a:cubicBezTo>
                  <a:lnTo>
                    <a:pt x="137" y="45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8" name="Freeform 39"/>
            <p:cNvSpPr>
              <a:spLocks noEditPoints="1" noChangeArrowheads="1"/>
            </p:cNvSpPr>
            <p:nvPr/>
          </p:nvSpPr>
          <p:spPr bwMode="auto">
            <a:xfrm>
              <a:off x="3201988" y="3385790"/>
              <a:ext cx="398462" cy="396875"/>
            </a:xfrm>
            <a:custGeom>
              <a:avLst/>
              <a:gdLst>
                <a:gd name="T0" fmla="*/ 242 w 264"/>
                <a:gd name="T1" fmla="*/ 145 h 264"/>
                <a:gd name="T2" fmla="*/ 239 w 264"/>
                <a:gd name="T3" fmla="*/ 104 h 264"/>
                <a:gd name="T4" fmla="*/ 262 w 264"/>
                <a:gd name="T5" fmla="*/ 84 h 264"/>
                <a:gd name="T6" fmla="*/ 240 w 264"/>
                <a:gd name="T7" fmla="*/ 51 h 264"/>
                <a:gd name="T8" fmla="*/ 213 w 264"/>
                <a:gd name="T9" fmla="*/ 56 h 264"/>
                <a:gd name="T10" fmla="*/ 178 w 264"/>
                <a:gd name="T11" fmla="*/ 33 h 264"/>
                <a:gd name="T12" fmla="*/ 177 w 264"/>
                <a:gd name="T13" fmla="*/ 4 h 264"/>
                <a:gd name="T14" fmla="*/ 137 w 264"/>
                <a:gd name="T15" fmla="*/ 0 h 264"/>
                <a:gd name="T16" fmla="*/ 124 w 264"/>
                <a:gd name="T17" fmla="*/ 24 h 264"/>
                <a:gd name="T18" fmla="*/ 85 w 264"/>
                <a:gd name="T19" fmla="*/ 36 h 264"/>
                <a:gd name="T20" fmla="*/ 60 w 264"/>
                <a:gd name="T21" fmla="*/ 19 h 264"/>
                <a:gd name="T22" fmla="*/ 32 w 264"/>
                <a:gd name="T23" fmla="*/ 48 h 264"/>
                <a:gd name="T24" fmla="*/ 44 w 264"/>
                <a:gd name="T25" fmla="*/ 72 h 264"/>
                <a:gd name="T26" fmla="*/ 29 w 264"/>
                <a:gd name="T27" fmla="*/ 111 h 264"/>
                <a:gd name="T28" fmla="*/ 0 w 264"/>
                <a:gd name="T29" fmla="*/ 119 h 264"/>
                <a:gd name="T30" fmla="*/ 5 w 264"/>
                <a:gd name="T31" fmla="*/ 158 h 264"/>
                <a:gd name="T32" fmla="*/ 32 w 264"/>
                <a:gd name="T33" fmla="*/ 165 h 264"/>
                <a:gd name="T34" fmla="*/ 53 w 264"/>
                <a:gd name="T35" fmla="*/ 201 h 264"/>
                <a:gd name="T36" fmla="*/ 41 w 264"/>
                <a:gd name="T37" fmla="*/ 228 h 264"/>
                <a:gd name="T38" fmla="*/ 75 w 264"/>
                <a:gd name="T39" fmla="*/ 249 h 264"/>
                <a:gd name="T40" fmla="*/ 97 w 264"/>
                <a:gd name="T41" fmla="*/ 232 h 264"/>
                <a:gd name="T42" fmla="*/ 138 w 264"/>
                <a:gd name="T43" fmla="*/ 238 h 264"/>
                <a:gd name="T44" fmla="*/ 153 w 264"/>
                <a:gd name="T45" fmla="*/ 264 h 264"/>
                <a:gd name="T46" fmla="*/ 191 w 264"/>
                <a:gd name="T47" fmla="*/ 251 h 264"/>
                <a:gd name="T48" fmla="*/ 191 w 264"/>
                <a:gd name="T49" fmla="*/ 223 h 264"/>
                <a:gd name="T50" fmla="*/ 221 w 264"/>
                <a:gd name="T51" fmla="*/ 195 h 264"/>
                <a:gd name="T52" fmla="*/ 251 w 264"/>
                <a:gd name="T53" fmla="*/ 200 h 264"/>
                <a:gd name="T54" fmla="*/ 264 w 264"/>
                <a:gd name="T55" fmla="*/ 162 h 264"/>
                <a:gd name="T56" fmla="*/ 242 w 264"/>
                <a:gd name="T57" fmla="*/ 145 h 264"/>
                <a:gd name="T58" fmla="*/ 132 w 264"/>
                <a:gd name="T59" fmla="*/ 217 h 264"/>
                <a:gd name="T60" fmla="*/ 46 w 264"/>
                <a:gd name="T61" fmla="*/ 132 h 264"/>
                <a:gd name="T62" fmla="*/ 132 w 264"/>
                <a:gd name="T63" fmla="*/ 46 h 264"/>
                <a:gd name="T64" fmla="*/ 217 w 264"/>
                <a:gd name="T65" fmla="*/ 132 h 264"/>
                <a:gd name="T66" fmla="*/ 132 w 264"/>
                <a:gd name="T67" fmla="*/ 217 h 2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4"/>
                <a:gd name="T103" fmla="*/ 0 h 264"/>
                <a:gd name="T104" fmla="*/ 264 w 264"/>
                <a:gd name="T105" fmla="*/ 264 h 2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4" h="264">
                  <a:moveTo>
                    <a:pt x="242" y="145"/>
                  </a:moveTo>
                  <a:cubicBezTo>
                    <a:pt x="239" y="104"/>
                    <a:pt x="239" y="104"/>
                    <a:pt x="239" y="10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40" y="51"/>
                    <a:pt x="240" y="51"/>
                    <a:pt x="240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178" y="33"/>
                    <a:pt x="178" y="33"/>
                    <a:pt x="178" y="33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53" y="264"/>
                    <a:pt x="153" y="264"/>
                    <a:pt x="153" y="264"/>
                  </a:cubicBezTo>
                  <a:cubicBezTo>
                    <a:pt x="191" y="251"/>
                    <a:pt x="191" y="251"/>
                    <a:pt x="191" y="251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42" y="145"/>
                  </a:lnTo>
                  <a:close/>
                  <a:moveTo>
                    <a:pt x="132" y="217"/>
                  </a:moveTo>
                  <a:cubicBezTo>
                    <a:pt x="85" y="217"/>
                    <a:pt x="46" y="179"/>
                    <a:pt x="46" y="132"/>
                  </a:cubicBezTo>
                  <a:cubicBezTo>
                    <a:pt x="46" y="85"/>
                    <a:pt x="85" y="46"/>
                    <a:pt x="132" y="46"/>
                  </a:cubicBezTo>
                  <a:cubicBezTo>
                    <a:pt x="179" y="46"/>
                    <a:pt x="217" y="85"/>
                    <a:pt x="217" y="132"/>
                  </a:cubicBezTo>
                  <a:cubicBezTo>
                    <a:pt x="217" y="179"/>
                    <a:pt x="179" y="217"/>
                    <a:pt x="132" y="217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9" name="Freeform 40"/>
            <p:cNvSpPr>
              <a:spLocks noEditPoints="1" noChangeArrowheads="1"/>
            </p:cNvSpPr>
            <p:nvPr/>
          </p:nvSpPr>
          <p:spPr bwMode="auto">
            <a:xfrm>
              <a:off x="3295650" y="3479453"/>
              <a:ext cx="211138" cy="211137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18 h 140"/>
                <a:gd name="T12" fmla="*/ 57 w 140"/>
                <a:gd name="T13" fmla="*/ 102 h 140"/>
                <a:gd name="T14" fmla="*/ 83 w 140"/>
                <a:gd name="T15" fmla="*/ 102 h 140"/>
                <a:gd name="T16" fmla="*/ 70 w 140"/>
                <a:gd name="T17" fmla="*/ 118 h 140"/>
                <a:gd name="T18" fmla="*/ 52 w 140"/>
                <a:gd name="T19" fmla="*/ 93 h 140"/>
                <a:gd name="T20" fmla="*/ 47 w 140"/>
                <a:gd name="T21" fmla="*/ 74 h 140"/>
                <a:gd name="T22" fmla="*/ 93 w 140"/>
                <a:gd name="T23" fmla="*/ 74 h 140"/>
                <a:gd name="T24" fmla="*/ 88 w 140"/>
                <a:gd name="T25" fmla="*/ 93 h 140"/>
                <a:gd name="T26" fmla="*/ 52 w 140"/>
                <a:gd name="T27" fmla="*/ 93 h 140"/>
                <a:gd name="T28" fmla="*/ 122 w 140"/>
                <a:gd name="T29" fmla="*/ 65 h 140"/>
                <a:gd name="T30" fmla="*/ 102 w 140"/>
                <a:gd name="T31" fmla="*/ 65 h 140"/>
                <a:gd name="T32" fmla="*/ 100 w 140"/>
                <a:gd name="T33" fmla="*/ 46 h 140"/>
                <a:gd name="T34" fmla="*/ 117 w 140"/>
                <a:gd name="T35" fmla="*/ 46 h 140"/>
                <a:gd name="T36" fmla="*/ 122 w 140"/>
                <a:gd name="T37" fmla="*/ 65 h 140"/>
                <a:gd name="T38" fmla="*/ 93 w 140"/>
                <a:gd name="T39" fmla="*/ 65 h 140"/>
                <a:gd name="T40" fmla="*/ 47 w 140"/>
                <a:gd name="T41" fmla="*/ 65 h 140"/>
                <a:gd name="T42" fmla="*/ 49 w 140"/>
                <a:gd name="T43" fmla="*/ 46 h 140"/>
                <a:gd name="T44" fmla="*/ 91 w 140"/>
                <a:gd name="T45" fmla="*/ 46 h 140"/>
                <a:gd name="T46" fmla="*/ 93 w 140"/>
                <a:gd name="T47" fmla="*/ 65 h 140"/>
                <a:gd name="T48" fmla="*/ 37 w 140"/>
                <a:gd name="T49" fmla="*/ 65 h 140"/>
                <a:gd name="T50" fmla="*/ 18 w 140"/>
                <a:gd name="T51" fmla="*/ 65 h 140"/>
                <a:gd name="T52" fmla="*/ 23 w 140"/>
                <a:gd name="T53" fmla="*/ 46 h 140"/>
                <a:gd name="T54" fmla="*/ 39 w 140"/>
                <a:gd name="T55" fmla="*/ 46 h 140"/>
                <a:gd name="T56" fmla="*/ 37 w 140"/>
                <a:gd name="T57" fmla="*/ 65 h 140"/>
                <a:gd name="T58" fmla="*/ 38 w 140"/>
                <a:gd name="T59" fmla="*/ 74 h 140"/>
                <a:gd name="T60" fmla="*/ 42 w 140"/>
                <a:gd name="T61" fmla="*/ 93 h 140"/>
                <a:gd name="T62" fmla="*/ 23 w 140"/>
                <a:gd name="T63" fmla="*/ 93 h 140"/>
                <a:gd name="T64" fmla="*/ 18 w 140"/>
                <a:gd name="T65" fmla="*/ 74 h 140"/>
                <a:gd name="T66" fmla="*/ 38 w 140"/>
                <a:gd name="T67" fmla="*/ 74 h 140"/>
                <a:gd name="T68" fmla="*/ 102 w 140"/>
                <a:gd name="T69" fmla="*/ 74 h 140"/>
                <a:gd name="T70" fmla="*/ 122 w 140"/>
                <a:gd name="T71" fmla="*/ 74 h 140"/>
                <a:gd name="T72" fmla="*/ 117 w 140"/>
                <a:gd name="T73" fmla="*/ 93 h 140"/>
                <a:gd name="T74" fmla="*/ 98 w 140"/>
                <a:gd name="T75" fmla="*/ 93 h 140"/>
                <a:gd name="T76" fmla="*/ 102 w 140"/>
                <a:gd name="T77" fmla="*/ 74 h 140"/>
                <a:gd name="T78" fmla="*/ 111 w 140"/>
                <a:gd name="T79" fmla="*/ 37 h 140"/>
                <a:gd name="T80" fmla="*/ 98 w 140"/>
                <a:gd name="T81" fmla="*/ 37 h 140"/>
                <a:gd name="T82" fmla="*/ 90 w 140"/>
                <a:gd name="T83" fmla="*/ 21 h 140"/>
                <a:gd name="T84" fmla="*/ 111 w 140"/>
                <a:gd name="T85" fmla="*/ 37 h 140"/>
                <a:gd name="T86" fmla="*/ 75 w 140"/>
                <a:gd name="T87" fmla="*/ 18 h 140"/>
                <a:gd name="T88" fmla="*/ 88 w 140"/>
                <a:gd name="T89" fmla="*/ 37 h 140"/>
                <a:gd name="T90" fmla="*/ 52 w 140"/>
                <a:gd name="T91" fmla="*/ 37 h 140"/>
                <a:gd name="T92" fmla="*/ 64 w 140"/>
                <a:gd name="T93" fmla="*/ 18 h 140"/>
                <a:gd name="T94" fmla="*/ 70 w 140"/>
                <a:gd name="T95" fmla="*/ 17 h 140"/>
                <a:gd name="T96" fmla="*/ 75 w 140"/>
                <a:gd name="T97" fmla="*/ 18 h 140"/>
                <a:gd name="T98" fmla="*/ 50 w 140"/>
                <a:gd name="T99" fmla="*/ 21 h 140"/>
                <a:gd name="T100" fmla="*/ 42 w 140"/>
                <a:gd name="T101" fmla="*/ 37 h 140"/>
                <a:gd name="T102" fmla="*/ 29 w 140"/>
                <a:gd name="T103" fmla="*/ 37 h 140"/>
                <a:gd name="T104" fmla="*/ 50 w 140"/>
                <a:gd name="T105" fmla="*/ 21 h 140"/>
                <a:gd name="T106" fmla="*/ 29 w 140"/>
                <a:gd name="T107" fmla="*/ 102 h 140"/>
                <a:gd name="T108" fmla="*/ 46 w 140"/>
                <a:gd name="T109" fmla="*/ 102 h 140"/>
                <a:gd name="T110" fmla="*/ 60 w 140"/>
                <a:gd name="T111" fmla="*/ 121 h 140"/>
                <a:gd name="T112" fmla="*/ 29 w 140"/>
                <a:gd name="T113" fmla="*/ 102 h 140"/>
                <a:gd name="T114" fmla="*/ 80 w 140"/>
                <a:gd name="T115" fmla="*/ 121 h 140"/>
                <a:gd name="T116" fmla="*/ 94 w 140"/>
                <a:gd name="T117" fmla="*/ 102 h 140"/>
                <a:gd name="T118" fmla="*/ 111 w 140"/>
                <a:gd name="T119" fmla="*/ 102 h 140"/>
                <a:gd name="T120" fmla="*/ 80 w 140"/>
                <a:gd name="T121" fmla="*/ 121 h 1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0"/>
                <a:gd name="T184" fmla="*/ 0 h 140"/>
                <a:gd name="T185" fmla="*/ 140 w 140"/>
                <a:gd name="T186" fmla="*/ 140 h 1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40" y="108"/>
                    <a:pt x="140" y="70"/>
                  </a:cubicBezTo>
                  <a:cubicBezTo>
                    <a:pt x="140" y="31"/>
                    <a:pt x="108" y="0"/>
                    <a:pt x="70" y="0"/>
                  </a:cubicBezTo>
                  <a:close/>
                  <a:moveTo>
                    <a:pt x="70" y="118"/>
                  </a:moveTo>
                  <a:cubicBezTo>
                    <a:pt x="65" y="114"/>
                    <a:pt x="60" y="108"/>
                    <a:pt x="57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79" y="108"/>
                    <a:pt x="75" y="114"/>
                    <a:pt x="70" y="118"/>
                  </a:cubicBezTo>
                  <a:close/>
                  <a:moveTo>
                    <a:pt x="52" y="93"/>
                  </a:moveTo>
                  <a:cubicBezTo>
                    <a:pt x="50" y="87"/>
                    <a:pt x="48" y="81"/>
                    <a:pt x="47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2" y="81"/>
                    <a:pt x="90" y="87"/>
                    <a:pt x="88" y="93"/>
                  </a:cubicBezTo>
                  <a:lnTo>
                    <a:pt x="52" y="93"/>
                  </a:lnTo>
                  <a:close/>
                  <a:moveTo>
                    <a:pt x="122" y="65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2" y="52"/>
                    <a:pt x="100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0" y="52"/>
                    <a:pt x="121" y="59"/>
                    <a:pt x="122" y="65"/>
                  </a:cubicBezTo>
                  <a:close/>
                  <a:moveTo>
                    <a:pt x="93" y="65"/>
                  </a:moveTo>
                  <a:cubicBezTo>
                    <a:pt x="47" y="65"/>
                    <a:pt x="47" y="65"/>
                    <a:pt x="47" y="65"/>
                  </a:cubicBezTo>
                  <a:cubicBezTo>
                    <a:pt x="47" y="59"/>
                    <a:pt x="47" y="52"/>
                    <a:pt x="49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52"/>
                    <a:pt x="93" y="59"/>
                    <a:pt x="93" y="65"/>
                  </a:cubicBezTo>
                  <a:close/>
                  <a:moveTo>
                    <a:pt x="37" y="65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8" y="59"/>
                    <a:pt x="20" y="52"/>
                    <a:pt x="2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52"/>
                    <a:pt x="37" y="59"/>
                    <a:pt x="37" y="65"/>
                  </a:cubicBezTo>
                  <a:close/>
                  <a:moveTo>
                    <a:pt x="38" y="74"/>
                  </a:moveTo>
                  <a:cubicBezTo>
                    <a:pt x="38" y="81"/>
                    <a:pt x="40" y="87"/>
                    <a:pt x="4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0" y="87"/>
                    <a:pt x="18" y="81"/>
                    <a:pt x="18" y="74"/>
                  </a:cubicBezTo>
                  <a:lnTo>
                    <a:pt x="38" y="74"/>
                  </a:lnTo>
                  <a:close/>
                  <a:moveTo>
                    <a:pt x="102" y="74"/>
                  </a:moveTo>
                  <a:cubicBezTo>
                    <a:pt x="122" y="74"/>
                    <a:pt x="122" y="74"/>
                    <a:pt x="122" y="74"/>
                  </a:cubicBezTo>
                  <a:cubicBezTo>
                    <a:pt x="121" y="81"/>
                    <a:pt x="120" y="87"/>
                    <a:pt x="117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0" y="87"/>
                    <a:pt x="101" y="81"/>
                    <a:pt x="102" y="74"/>
                  </a:cubicBezTo>
                  <a:close/>
                  <a:moveTo>
                    <a:pt x="11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6" y="31"/>
                    <a:pt x="93" y="26"/>
                    <a:pt x="90" y="21"/>
                  </a:cubicBezTo>
                  <a:cubicBezTo>
                    <a:pt x="98" y="25"/>
                    <a:pt x="105" y="30"/>
                    <a:pt x="111" y="37"/>
                  </a:cubicBezTo>
                  <a:close/>
                  <a:moveTo>
                    <a:pt x="75" y="18"/>
                  </a:moveTo>
                  <a:cubicBezTo>
                    <a:pt x="80" y="23"/>
                    <a:pt x="85" y="30"/>
                    <a:pt x="88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30"/>
                    <a:pt x="59" y="23"/>
                    <a:pt x="64" y="18"/>
                  </a:cubicBezTo>
                  <a:cubicBezTo>
                    <a:pt x="66" y="17"/>
                    <a:pt x="68" y="17"/>
                    <a:pt x="70" y="17"/>
                  </a:cubicBezTo>
                  <a:cubicBezTo>
                    <a:pt x="72" y="17"/>
                    <a:pt x="74" y="17"/>
                    <a:pt x="75" y="18"/>
                  </a:cubicBezTo>
                  <a:close/>
                  <a:moveTo>
                    <a:pt x="50" y="21"/>
                  </a:moveTo>
                  <a:cubicBezTo>
                    <a:pt x="47" y="26"/>
                    <a:pt x="44" y="31"/>
                    <a:pt x="42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0"/>
                    <a:pt x="42" y="25"/>
                    <a:pt x="50" y="21"/>
                  </a:cubicBezTo>
                  <a:close/>
                  <a:moveTo>
                    <a:pt x="29" y="102"/>
                  </a:moveTo>
                  <a:cubicBezTo>
                    <a:pt x="46" y="102"/>
                    <a:pt x="46" y="102"/>
                    <a:pt x="46" y="102"/>
                  </a:cubicBezTo>
                  <a:cubicBezTo>
                    <a:pt x="50" y="110"/>
                    <a:pt x="54" y="116"/>
                    <a:pt x="60" y="121"/>
                  </a:cubicBezTo>
                  <a:cubicBezTo>
                    <a:pt x="47" y="119"/>
                    <a:pt x="36" y="112"/>
                    <a:pt x="29" y="102"/>
                  </a:cubicBezTo>
                  <a:close/>
                  <a:moveTo>
                    <a:pt x="80" y="121"/>
                  </a:moveTo>
                  <a:cubicBezTo>
                    <a:pt x="85" y="116"/>
                    <a:pt x="90" y="110"/>
                    <a:pt x="94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3" y="112"/>
                    <a:pt x="92" y="119"/>
                    <a:pt x="80" y="121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0" name="Freeform 41"/>
            <p:cNvSpPr>
              <a:spLocks noChangeArrowheads="1"/>
            </p:cNvSpPr>
            <p:nvPr/>
          </p:nvSpPr>
          <p:spPr bwMode="auto">
            <a:xfrm>
              <a:off x="5402263" y="2536478"/>
              <a:ext cx="169862" cy="95250"/>
            </a:xfrm>
            <a:custGeom>
              <a:avLst/>
              <a:gdLst>
                <a:gd name="T0" fmla="*/ 62 w 113"/>
                <a:gd name="T1" fmla="*/ 46 h 63"/>
                <a:gd name="T2" fmla="*/ 19 w 113"/>
                <a:gd name="T3" fmla="*/ 62 h 63"/>
                <a:gd name="T4" fmla="*/ 19 w 113"/>
                <a:gd name="T5" fmla="*/ 62 h 63"/>
                <a:gd name="T6" fmla="*/ 18 w 113"/>
                <a:gd name="T7" fmla="*/ 62 h 63"/>
                <a:gd name="T8" fmla="*/ 15 w 113"/>
                <a:gd name="T9" fmla="*/ 62 h 63"/>
                <a:gd name="T10" fmla="*/ 9 w 113"/>
                <a:gd name="T11" fmla="*/ 58 h 63"/>
                <a:gd name="T12" fmla="*/ 9 w 113"/>
                <a:gd name="T13" fmla="*/ 58 h 63"/>
                <a:gd name="T14" fmla="*/ 9 w 113"/>
                <a:gd name="T15" fmla="*/ 58 h 63"/>
                <a:gd name="T16" fmla="*/ 9 w 113"/>
                <a:gd name="T17" fmla="*/ 58 h 63"/>
                <a:gd name="T18" fmla="*/ 1 w 113"/>
                <a:gd name="T19" fmla="*/ 40 h 63"/>
                <a:gd name="T20" fmla="*/ 1 w 113"/>
                <a:gd name="T21" fmla="*/ 40 h 63"/>
                <a:gd name="T22" fmla="*/ 1 w 113"/>
                <a:gd name="T23" fmla="*/ 40 h 63"/>
                <a:gd name="T24" fmla="*/ 0 w 113"/>
                <a:gd name="T25" fmla="*/ 37 h 63"/>
                <a:gd name="T26" fmla="*/ 4 w 113"/>
                <a:gd name="T27" fmla="*/ 31 h 63"/>
                <a:gd name="T28" fmla="*/ 4 w 113"/>
                <a:gd name="T29" fmla="*/ 31 h 63"/>
                <a:gd name="T30" fmla="*/ 4 w 113"/>
                <a:gd name="T31" fmla="*/ 31 h 63"/>
                <a:gd name="T32" fmla="*/ 4 w 113"/>
                <a:gd name="T33" fmla="*/ 31 h 63"/>
                <a:gd name="T34" fmla="*/ 48 w 113"/>
                <a:gd name="T35" fmla="*/ 15 h 63"/>
                <a:gd name="T36" fmla="*/ 43 w 113"/>
                <a:gd name="T37" fmla="*/ 5 h 63"/>
                <a:gd name="T38" fmla="*/ 45 w 113"/>
                <a:gd name="T39" fmla="*/ 1 h 63"/>
                <a:gd name="T40" fmla="*/ 47 w 113"/>
                <a:gd name="T41" fmla="*/ 0 h 63"/>
                <a:gd name="T42" fmla="*/ 78 w 113"/>
                <a:gd name="T43" fmla="*/ 4 h 63"/>
                <a:gd name="T44" fmla="*/ 110 w 113"/>
                <a:gd name="T45" fmla="*/ 7 h 63"/>
                <a:gd name="T46" fmla="*/ 113 w 113"/>
                <a:gd name="T47" fmla="*/ 10 h 63"/>
                <a:gd name="T48" fmla="*/ 112 w 113"/>
                <a:gd name="T49" fmla="*/ 12 h 63"/>
                <a:gd name="T50" fmla="*/ 112 w 113"/>
                <a:gd name="T51" fmla="*/ 12 h 63"/>
                <a:gd name="T52" fmla="*/ 92 w 113"/>
                <a:gd name="T53" fmla="*/ 35 h 63"/>
                <a:gd name="T54" fmla="*/ 73 w 113"/>
                <a:gd name="T55" fmla="*/ 57 h 63"/>
                <a:gd name="T56" fmla="*/ 68 w 113"/>
                <a:gd name="T57" fmla="*/ 57 h 63"/>
                <a:gd name="T58" fmla="*/ 67 w 113"/>
                <a:gd name="T59" fmla="*/ 56 h 63"/>
                <a:gd name="T60" fmla="*/ 67 w 113"/>
                <a:gd name="T61" fmla="*/ 56 h 63"/>
                <a:gd name="T62" fmla="*/ 62 w 113"/>
                <a:gd name="T63" fmla="*/ 46 h 6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3"/>
                <a:gd name="T97" fmla="*/ 0 h 63"/>
                <a:gd name="T98" fmla="*/ 113 w 113"/>
                <a:gd name="T99" fmla="*/ 63 h 6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3" h="63">
                  <a:moveTo>
                    <a:pt x="62" y="46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8" y="62"/>
                    <a:pt x="18" y="62"/>
                  </a:cubicBezTo>
                  <a:cubicBezTo>
                    <a:pt x="17" y="63"/>
                    <a:pt x="16" y="63"/>
                    <a:pt x="15" y="62"/>
                  </a:cubicBezTo>
                  <a:cubicBezTo>
                    <a:pt x="12" y="62"/>
                    <a:pt x="10" y="60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34"/>
                    <a:pt x="2" y="32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3"/>
                    <a:pt x="43" y="1"/>
                    <a:pt x="45" y="1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2" y="7"/>
                    <a:pt x="113" y="9"/>
                    <a:pt x="113" y="10"/>
                  </a:cubicBezTo>
                  <a:cubicBezTo>
                    <a:pt x="113" y="11"/>
                    <a:pt x="113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1" y="58"/>
                    <a:pt x="69" y="59"/>
                    <a:pt x="68" y="57"/>
                  </a:cubicBezTo>
                  <a:cubicBezTo>
                    <a:pt x="68" y="57"/>
                    <a:pt x="67" y="57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2" y="46"/>
                    <a:pt x="62" y="46"/>
                    <a:pt x="62" y="46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1" name="Freeform 42"/>
            <p:cNvSpPr>
              <a:spLocks noEditPoints="1" noChangeArrowheads="1"/>
            </p:cNvSpPr>
            <p:nvPr/>
          </p:nvSpPr>
          <p:spPr bwMode="auto">
            <a:xfrm>
              <a:off x="5287963" y="2417415"/>
              <a:ext cx="387350" cy="290513"/>
            </a:xfrm>
            <a:custGeom>
              <a:avLst/>
              <a:gdLst>
                <a:gd name="T0" fmla="*/ 225 w 257"/>
                <a:gd name="T1" fmla="*/ 0 h 193"/>
                <a:gd name="T2" fmla="*/ 32 w 257"/>
                <a:gd name="T3" fmla="*/ 0 h 193"/>
                <a:gd name="T4" fmla="*/ 0 w 257"/>
                <a:gd name="T5" fmla="*/ 32 h 193"/>
                <a:gd name="T6" fmla="*/ 0 w 257"/>
                <a:gd name="T7" fmla="*/ 160 h 193"/>
                <a:gd name="T8" fmla="*/ 32 w 257"/>
                <a:gd name="T9" fmla="*/ 193 h 193"/>
                <a:gd name="T10" fmla="*/ 225 w 257"/>
                <a:gd name="T11" fmla="*/ 193 h 193"/>
                <a:gd name="T12" fmla="*/ 257 w 257"/>
                <a:gd name="T13" fmla="*/ 160 h 193"/>
                <a:gd name="T14" fmla="*/ 257 w 257"/>
                <a:gd name="T15" fmla="*/ 32 h 193"/>
                <a:gd name="T16" fmla="*/ 225 w 257"/>
                <a:gd name="T17" fmla="*/ 0 h 193"/>
                <a:gd name="T18" fmla="*/ 209 w 257"/>
                <a:gd name="T19" fmla="*/ 16 h 193"/>
                <a:gd name="T20" fmla="*/ 225 w 257"/>
                <a:gd name="T21" fmla="*/ 16 h 193"/>
                <a:gd name="T22" fmla="*/ 225 w 257"/>
                <a:gd name="T23" fmla="*/ 32 h 193"/>
                <a:gd name="T24" fmla="*/ 209 w 257"/>
                <a:gd name="T25" fmla="*/ 32 h 193"/>
                <a:gd name="T26" fmla="*/ 209 w 257"/>
                <a:gd name="T27" fmla="*/ 16 h 193"/>
                <a:gd name="T28" fmla="*/ 176 w 257"/>
                <a:gd name="T29" fmla="*/ 16 h 193"/>
                <a:gd name="T30" fmla="*/ 193 w 257"/>
                <a:gd name="T31" fmla="*/ 16 h 193"/>
                <a:gd name="T32" fmla="*/ 193 w 257"/>
                <a:gd name="T33" fmla="*/ 32 h 193"/>
                <a:gd name="T34" fmla="*/ 176 w 257"/>
                <a:gd name="T35" fmla="*/ 32 h 193"/>
                <a:gd name="T36" fmla="*/ 176 w 257"/>
                <a:gd name="T37" fmla="*/ 16 h 193"/>
                <a:gd name="T38" fmla="*/ 144 w 257"/>
                <a:gd name="T39" fmla="*/ 16 h 193"/>
                <a:gd name="T40" fmla="*/ 160 w 257"/>
                <a:gd name="T41" fmla="*/ 16 h 193"/>
                <a:gd name="T42" fmla="*/ 160 w 257"/>
                <a:gd name="T43" fmla="*/ 32 h 193"/>
                <a:gd name="T44" fmla="*/ 144 w 257"/>
                <a:gd name="T45" fmla="*/ 32 h 193"/>
                <a:gd name="T46" fmla="*/ 144 w 257"/>
                <a:gd name="T47" fmla="*/ 16 h 193"/>
                <a:gd name="T48" fmla="*/ 241 w 257"/>
                <a:gd name="T49" fmla="*/ 176 h 193"/>
                <a:gd name="T50" fmla="*/ 16 w 257"/>
                <a:gd name="T51" fmla="*/ 176 h 193"/>
                <a:gd name="T52" fmla="*/ 16 w 257"/>
                <a:gd name="T53" fmla="*/ 48 h 193"/>
                <a:gd name="T54" fmla="*/ 241 w 257"/>
                <a:gd name="T55" fmla="*/ 48 h 193"/>
                <a:gd name="T56" fmla="*/ 241 w 257"/>
                <a:gd name="T57" fmla="*/ 176 h 19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7"/>
                <a:gd name="T88" fmla="*/ 0 h 193"/>
                <a:gd name="T89" fmla="*/ 257 w 257"/>
                <a:gd name="T90" fmla="*/ 193 h 19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7" h="193">
                  <a:moveTo>
                    <a:pt x="22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3"/>
                    <a:pt x="32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42" y="193"/>
                    <a:pt x="257" y="178"/>
                    <a:pt x="257" y="160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7" y="14"/>
                    <a:pt x="242" y="0"/>
                    <a:pt x="225" y="0"/>
                  </a:cubicBezTo>
                  <a:close/>
                  <a:moveTo>
                    <a:pt x="209" y="16"/>
                  </a:moveTo>
                  <a:cubicBezTo>
                    <a:pt x="225" y="16"/>
                    <a:pt x="225" y="16"/>
                    <a:pt x="225" y="16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09" y="32"/>
                    <a:pt x="209" y="32"/>
                    <a:pt x="209" y="32"/>
                  </a:cubicBezTo>
                  <a:lnTo>
                    <a:pt x="209" y="16"/>
                  </a:lnTo>
                  <a:close/>
                  <a:moveTo>
                    <a:pt x="176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76" y="32"/>
                    <a:pt x="176" y="32"/>
                    <a:pt x="176" y="32"/>
                  </a:cubicBezTo>
                  <a:lnTo>
                    <a:pt x="176" y="16"/>
                  </a:lnTo>
                  <a:close/>
                  <a:moveTo>
                    <a:pt x="144" y="16"/>
                  </a:moveTo>
                  <a:cubicBezTo>
                    <a:pt x="160" y="16"/>
                    <a:pt x="160" y="16"/>
                    <a:pt x="160" y="16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44" y="32"/>
                    <a:pt x="144" y="32"/>
                    <a:pt x="144" y="32"/>
                  </a:cubicBezTo>
                  <a:lnTo>
                    <a:pt x="144" y="16"/>
                  </a:lnTo>
                  <a:close/>
                  <a:moveTo>
                    <a:pt x="241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41" y="48"/>
                    <a:pt x="241" y="48"/>
                    <a:pt x="241" y="48"/>
                  </a:cubicBezTo>
                  <a:lnTo>
                    <a:pt x="241" y="176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2" name="Freeform 43"/>
            <p:cNvSpPr>
              <a:spLocks noChangeArrowheads="1"/>
            </p:cNvSpPr>
            <p:nvPr/>
          </p:nvSpPr>
          <p:spPr bwMode="auto">
            <a:xfrm>
              <a:off x="3965575" y="4597053"/>
              <a:ext cx="1295400" cy="588962"/>
            </a:xfrm>
            <a:custGeom>
              <a:avLst/>
              <a:gdLst>
                <a:gd name="T0" fmla="*/ 730 w 860"/>
                <a:gd name="T1" fmla="*/ 369 h 391"/>
                <a:gd name="T2" fmla="*/ 585 w 860"/>
                <a:gd name="T3" fmla="*/ 346 h 391"/>
                <a:gd name="T4" fmla="*/ 346 w 860"/>
                <a:gd name="T5" fmla="*/ 232 h 391"/>
                <a:gd name="T6" fmla="*/ 167 w 860"/>
                <a:gd name="T7" fmla="*/ 286 h 391"/>
                <a:gd name="T8" fmla="*/ 59 w 860"/>
                <a:gd name="T9" fmla="*/ 249 h 391"/>
                <a:gd name="T10" fmla="*/ 0 w 860"/>
                <a:gd name="T11" fmla="*/ 169 h 391"/>
                <a:gd name="T12" fmla="*/ 56 w 860"/>
                <a:gd name="T13" fmla="*/ 167 h 391"/>
                <a:gd name="T14" fmla="*/ 103 w 860"/>
                <a:gd name="T15" fmla="*/ 194 h 391"/>
                <a:gd name="T16" fmla="*/ 164 w 860"/>
                <a:gd name="T17" fmla="*/ 197 h 391"/>
                <a:gd name="T18" fmla="*/ 261 w 860"/>
                <a:gd name="T19" fmla="*/ 145 h 391"/>
                <a:gd name="T20" fmla="*/ 548 w 860"/>
                <a:gd name="T21" fmla="*/ 0 h 391"/>
                <a:gd name="T22" fmla="*/ 860 w 860"/>
                <a:gd name="T23" fmla="*/ 236 h 391"/>
                <a:gd name="T24" fmla="*/ 730 w 860"/>
                <a:gd name="T25" fmla="*/ 369 h 3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0"/>
                <a:gd name="T40" fmla="*/ 0 h 391"/>
                <a:gd name="T41" fmla="*/ 860 w 860"/>
                <a:gd name="T42" fmla="*/ 391 h 3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0" h="391">
                  <a:moveTo>
                    <a:pt x="730" y="369"/>
                  </a:moveTo>
                  <a:cubicBezTo>
                    <a:pt x="671" y="391"/>
                    <a:pt x="585" y="346"/>
                    <a:pt x="585" y="346"/>
                  </a:cubicBezTo>
                  <a:cubicBezTo>
                    <a:pt x="346" y="232"/>
                    <a:pt x="346" y="232"/>
                    <a:pt x="346" y="232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59" y="249"/>
                    <a:pt x="59" y="249"/>
                    <a:pt x="59" y="24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69"/>
                    <a:pt x="21" y="149"/>
                    <a:pt x="56" y="167"/>
                  </a:cubicBezTo>
                  <a:cubicBezTo>
                    <a:pt x="91" y="186"/>
                    <a:pt x="103" y="194"/>
                    <a:pt x="103" y="194"/>
                  </a:cubicBezTo>
                  <a:cubicBezTo>
                    <a:pt x="164" y="197"/>
                    <a:pt x="164" y="197"/>
                    <a:pt x="164" y="197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860" y="236"/>
                    <a:pt x="860" y="236"/>
                    <a:pt x="860" y="236"/>
                  </a:cubicBezTo>
                  <a:cubicBezTo>
                    <a:pt x="860" y="236"/>
                    <a:pt x="776" y="353"/>
                    <a:pt x="730" y="369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" name="Freeform 44"/>
            <p:cNvSpPr>
              <a:spLocks noChangeArrowheads="1"/>
            </p:cNvSpPr>
            <p:nvPr/>
          </p:nvSpPr>
          <p:spPr bwMode="auto">
            <a:xfrm>
              <a:off x="3725863" y="4392265"/>
              <a:ext cx="1525587" cy="693738"/>
            </a:xfrm>
            <a:custGeom>
              <a:avLst/>
              <a:gdLst>
                <a:gd name="T0" fmla="*/ 910 w 1014"/>
                <a:gd name="T1" fmla="*/ 461 h 461"/>
                <a:gd name="T2" fmla="*/ 434 w 1014"/>
                <a:gd name="T3" fmla="*/ 299 h 461"/>
                <a:gd name="T4" fmla="*/ 172 w 1014"/>
                <a:gd name="T5" fmla="*/ 253 h 461"/>
                <a:gd name="T6" fmla="*/ 65 w 1014"/>
                <a:gd name="T7" fmla="*/ 146 h 461"/>
                <a:gd name="T8" fmla="*/ 0 w 1014"/>
                <a:gd name="T9" fmla="*/ 30 h 461"/>
                <a:gd name="T10" fmla="*/ 58 w 1014"/>
                <a:gd name="T11" fmla="*/ 20 h 461"/>
                <a:gd name="T12" fmla="*/ 141 w 1014"/>
                <a:gd name="T13" fmla="*/ 105 h 461"/>
                <a:gd name="T14" fmla="*/ 221 w 1014"/>
                <a:gd name="T15" fmla="*/ 151 h 461"/>
                <a:gd name="T16" fmla="*/ 379 w 1014"/>
                <a:gd name="T17" fmla="*/ 155 h 461"/>
                <a:gd name="T18" fmla="*/ 1014 w 1014"/>
                <a:gd name="T19" fmla="*/ 349 h 461"/>
                <a:gd name="T20" fmla="*/ 910 w 1014"/>
                <a:gd name="T21" fmla="*/ 461 h 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4"/>
                <a:gd name="T34" fmla="*/ 0 h 461"/>
                <a:gd name="T35" fmla="*/ 1014 w 1014"/>
                <a:gd name="T36" fmla="*/ 461 h 4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4" h="461">
                  <a:moveTo>
                    <a:pt x="910" y="461"/>
                  </a:moveTo>
                  <a:cubicBezTo>
                    <a:pt x="434" y="299"/>
                    <a:pt x="434" y="299"/>
                    <a:pt x="434" y="299"/>
                  </a:cubicBezTo>
                  <a:cubicBezTo>
                    <a:pt x="172" y="253"/>
                    <a:pt x="172" y="253"/>
                    <a:pt x="172" y="253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8" y="0"/>
                    <a:pt x="58" y="20"/>
                  </a:cubicBezTo>
                  <a:cubicBezTo>
                    <a:pt x="126" y="53"/>
                    <a:pt x="141" y="105"/>
                    <a:pt x="141" y="105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379" y="155"/>
                    <a:pt x="379" y="155"/>
                    <a:pt x="379" y="155"/>
                  </a:cubicBezTo>
                  <a:cubicBezTo>
                    <a:pt x="1014" y="349"/>
                    <a:pt x="1014" y="349"/>
                    <a:pt x="1014" y="349"/>
                  </a:cubicBezTo>
                  <a:lnTo>
                    <a:pt x="910" y="461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" name="Freeform 45"/>
            <p:cNvSpPr>
              <a:spLocks noChangeArrowheads="1"/>
            </p:cNvSpPr>
            <p:nvPr/>
          </p:nvSpPr>
          <p:spPr bwMode="auto">
            <a:xfrm>
              <a:off x="4049713" y="4614515"/>
              <a:ext cx="260350" cy="28575"/>
            </a:xfrm>
            <a:custGeom>
              <a:avLst/>
              <a:gdLst>
                <a:gd name="T0" fmla="*/ 40 w 408"/>
                <a:gd name="T1" fmla="*/ 40 h 45"/>
                <a:gd name="T2" fmla="*/ 408 w 408"/>
                <a:gd name="T3" fmla="*/ 45 h 45"/>
                <a:gd name="T4" fmla="*/ 373 w 408"/>
                <a:gd name="T5" fmla="*/ 17 h 45"/>
                <a:gd name="T6" fmla="*/ 14 w 408"/>
                <a:gd name="T7" fmla="*/ 7 h 45"/>
                <a:gd name="T8" fmla="*/ 0 w 408"/>
                <a:gd name="T9" fmla="*/ 0 h 45"/>
                <a:gd name="T10" fmla="*/ 40 w 408"/>
                <a:gd name="T11" fmla="*/ 4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8"/>
                <a:gd name="T19" fmla="*/ 0 h 45"/>
                <a:gd name="T20" fmla="*/ 408 w 408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8" h="45">
                  <a:moveTo>
                    <a:pt x="40" y="40"/>
                  </a:moveTo>
                  <a:lnTo>
                    <a:pt x="408" y="45"/>
                  </a:lnTo>
                  <a:lnTo>
                    <a:pt x="373" y="17"/>
                  </a:lnTo>
                  <a:lnTo>
                    <a:pt x="14" y="7"/>
                  </a:lnTo>
                  <a:lnTo>
                    <a:pt x="0" y="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" name="Freeform 46"/>
            <p:cNvSpPr>
              <a:spLocks noChangeArrowheads="1"/>
            </p:cNvSpPr>
            <p:nvPr/>
          </p:nvSpPr>
          <p:spPr bwMode="auto">
            <a:xfrm>
              <a:off x="3813175" y="4089053"/>
              <a:ext cx="574675" cy="606425"/>
            </a:xfrm>
            <a:custGeom>
              <a:avLst/>
              <a:gdLst>
                <a:gd name="T0" fmla="*/ 357 w 381"/>
                <a:gd name="T1" fmla="*/ 402 h 402"/>
                <a:gd name="T2" fmla="*/ 89 w 381"/>
                <a:gd name="T3" fmla="*/ 254 h 402"/>
                <a:gd name="T4" fmla="*/ 0 w 381"/>
                <a:gd name="T5" fmla="*/ 20 h 402"/>
                <a:gd name="T6" fmla="*/ 67 w 381"/>
                <a:gd name="T7" fmla="*/ 24 h 402"/>
                <a:gd name="T8" fmla="*/ 117 w 381"/>
                <a:gd name="T9" fmla="*/ 101 h 402"/>
                <a:gd name="T10" fmla="*/ 159 w 381"/>
                <a:gd name="T11" fmla="*/ 162 h 402"/>
                <a:gd name="T12" fmla="*/ 381 w 381"/>
                <a:gd name="T13" fmla="*/ 279 h 402"/>
                <a:gd name="T14" fmla="*/ 357 w 381"/>
                <a:gd name="T15" fmla="*/ 402 h 4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1"/>
                <a:gd name="T25" fmla="*/ 0 h 402"/>
                <a:gd name="T26" fmla="*/ 381 w 381"/>
                <a:gd name="T27" fmla="*/ 402 h 4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1" h="402">
                  <a:moveTo>
                    <a:pt x="357" y="402"/>
                  </a:moveTo>
                  <a:cubicBezTo>
                    <a:pt x="89" y="254"/>
                    <a:pt x="89" y="254"/>
                    <a:pt x="89" y="25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33" y="0"/>
                    <a:pt x="67" y="24"/>
                  </a:cubicBezTo>
                  <a:cubicBezTo>
                    <a:pt x="105" y="50"/>
                    <a:pt x="117" y="101"/>
                    <a:pt x="117" y="101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381" y="279"/>
                    <a:pt x="381" y="279"/>
                    <a:pt x="381" y="279"/>
                  </a:cubicBezTo>
                  <a:lnTo>
                    <a:pt x="357" y="40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6" name="Freeform 47"/>
            <p:cNvSpPr>
              <a:spLocks noChangeArrowheads="1"/>
            </p:cNvSpPr>
            <p:nvPr/>
          </p:nvSpPr>
          <p:spPr bwMode="auto">
            <a:xfrm>
              <a:off x="4098925" y="4357340"/>
              <a:ext cx="223838" cy="168275"/>
            </a:xfrm>
            <a:custGeom>
              <a:avLst/>
              <a:gdLst>
                <a:gd name="T0" fmla="*/ 352 w 352"/>
                <a:gd name="T1" fmla="*/ 185 h 265"/>
                <a:gd name="T2" fmla="*/ 0 w 352"/>
                <a:gd name="T3" fmla="*/ 0 h 265"/>
                <a:gd name="T4" fmla="*/ 333 w 352"/>
                <a:gd name="T5" fmla="*/ 265 h 265"/>
                <a:gd name="T6" fmla="*/ 352 w 352"/>
                <a:gd name="T7" fmla="*/ 185 h 2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2"/>
                <a:gd name="T13" fmla="*/ 0 h 265"/>
                <a:gd name="T14" fmla="*/ 352 w 352"/>
                <a:gd name="T15" fmla="*/ 265 h 2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2" h="265">
                  <a:moveTo>
                    <a:pt x="352" y="185"/>
                  </a:moveTo>
                  <a:lnTo>
                    <a:pt x="0" y="0"/>
                  </a:lnTo>
                  <a:lnTo>
                    <a:pt x="333" y="265"/>
                  </a:lnTo>
                  <a:lnTo>
                    <a:pt x="352" y="185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7" name="Freeform 48"/>
            <p:cNvSpPr>
              <a:spLocks noChangeArrowheads="1"/>
            </p:cNvSpPr>
            <p:nvPr/>
          </p:nvSpPr>
          <p:spPr bwMode="auto">
            <a:xfrm>
              <a:off x="4167188" y="3911253"/>
              <a:ext cx="1138237" cy="1176337"/>
            </a:xfrm>
            <a:custGeom>
              <a:avLst/>
              <a:gdLst>
                <a:gd name="T0" fmla="*/ 391 w 756"/>
                <a:gd name="T1" fmla="*/ 52 h 781"/>
                <a:gd name="T2" fmla="*/ 405 w 756"/>
                <a:gd name="T3" fmla="*/ 226 h 781"/>
                <a:gd name="T4" fmla="*/ 406 w 756"/>
                <a:gd name="T5" fmla="*/ 270 h 781"/>
                <a:gd name="T6" fmla="*/ 316 w 756"/>
                <a:gd name="T7" fmla="*/ 322 h 781"/>
                <a:gd name="T8" fmla="*/ 174 w 756"/>
                <a:gd name="T9" fmla="*/ 267 h 781"/>
                <a:gd name="T10" fmla="*/ 103 w 756"/>
                <a:gd name="T11" fmla="*/ 152 h 781"/>
                <a:gd name="T12" fmla="*/ 108 w 756"/>
                <a:gd name="T13" fmla="*/ 103 h 781"/>
                <a:gd name="T14" fmla="*/ 122 w 756"/>
                <a:gd name="T15" fmla="*/ 38 h 781"/>
                <a:gd name="T16" fmla="*/ 103 w 756"/>
                <a:gd name="T17" fmla="*/ 5 h 781"/>
                <a:gd name="T18" fmla="*/ 49 w 756"/>
                <a:gd name="T19" fmla="*/ 53 h 781"/>
                <a:gd name="T20" fmla="*/ 0 w 756"/>
                <a:gd name="T21" fmla="*/ 178 h 781"/>
                <a:gd name="T22" fmla="*/ 118 w 756"/>
                <a:gd name="T23" fmla="*/ 440 h 781"/>
                <a:gd name="T24" fmla="*/ 94 w 756"/>
                <a:gd name="T25" fmla="*/ 572 h 781"/>
                <a:gd name="T26" fmla="*/ 265 w 756"/>
                <a:gd name="T27" fmla="*/ 621 h 781"/>
                <a:gd name="T28" fmla="*/ 287 w 756"/>
                <a:gd name="T29" fmla="*/ 563 h 781"/>
                <a:gd name="T30" fmla="*/ 379 w 756"/>
                <a:gd name="T31" fmla="*/ 591 h 781"/>
                <a:gd name="T32" fmla="*/ 620 w 756"/>
                <a:gd name="T33" fmla="*/ 781 h 781"/>
                <a:gd name="T34" fmla="*/ 750 w 756"/>
                <a:gd name="T35" fmla="*/ 680 h 781"/>
                <a:gd name="T36" fmla="*/ 681 w 756"/>
                <a:gd name="T37" fmla="*/ 486 h 781"/>
                <a:gd name="T38" fmla="*/ 595 w 756"/>
                <a:gd name="T39" fmla="*/ 289 h 781"/>
                <a:gd name="T40" fmla="*/ 473 w 756"/>
                <a:gd name="T41" fmla="*/ 117 h 781"/>
                <a:gd name="T42" fmla="*/ 438 w 756"/>
                <a:gd name="T43" fmla="*/ 0 h 781"/>
                <a:gd name="T44" fmla="*/ 391 w 756"/>
                <a:gd name="T45" fmla="*/ 52 h 78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56"/>
                <a:gd name="T70" fmla="*/ 0 h 781"/>
                <a:gd name="T71" fmla="*/ 756 w 756"/>
                <a:gd name="T72" fmla="*/ 781 h 78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56" h="781">
                  <a:moveTo>
                    <a:pt x="391" y="52"/>
                  </a:moveTo>
                  <a:cubicBezTo>
                    <a:pt x="360" y="129"/>
                    <a:pt x="405" y="226"/>
                    <a:pt x="405" y="226"/>
                  </a:cubicBezTo>
                  <a:cubicBezTo>
                    <a:pt x="405" y="226"/>
                    <a:pt x="413" y="254"/>
                    <a:pt x="406" y="270"/>
                  </a:cubicBezTo>
                  <a:cubicBezTo>
                    <a:pt x="396" y="292"/>
                    <a:pt x="381" y="319"/>
                    <a:pt x="316" y="322"/>
                  </a:cubicBezTo>
                  <a:cubicBezTo>
                    <a:pt x="227" y="326"/>
                    <a:pt x="174" y="267"/>
                    <a:pt x="174" y="267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8" y="103"/>
                    <a:pt x="124" y="70"/>
                    <a:pt x="122" y="38"/>
                  </a:cubicBezTo>
                  <a:cubicBezTo>
                    <a:pt x="120" y="7"/>
                    <a:pt x="103" y="5"/>
                    <a:pt x="103" y="5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94" y="572"/>
                    <a:pt x="94" y="572"/>
                    <a:pt x="94" y="572"/>
                  </a:cubicBezTo>
                  <a:cubicBezTo>
                    <a:pt x="265" y="621"/>
                    <a:pt x="265" y="621"/>
                    <a:pt x="265" y="621"/>
                  </a:cubicBezTo>
                  <a:cubicBezTo>
                    <a:pt x="287" y="563"/>
                    <a:pt x="287" y="563"/>
                    <a:pt x="287" y="563"/>
                  </a:cubicBezTo>
                  <a:cubicBezTo>
                    <a:pt x="379" y="591"/>
                    <a:pt x="379" y="591"/>
                    <a:pt x="379" y="591"/>
                  </a:cubicBezTo>
                  <a:cubicBezTo>
                    <a:pt x="620" y="781"/>
                    <a:pt x="620" y="781"/>
                    <a:pt x="620" y="781"/>
                  </a:cubicBezTo>
                  <a:cubicBezTo>
                    <a:pt x="620" y="781"/>
                    <a:pt x="740" y="760"/>
                    <a:pt x="750" y="680"/>
                  </a:cubicBezTo>
                  <a:cubicBezTo>
                    <a:pt x="756" y="632"/>
                    <a:pt x="692" y="506"/>
                    <a:pt x="681" y="486"/>
                  </a:cubicBezTo>
                  <a:cubicBezTo>
                    <a:pt x="670" y="466"/>
                    <a:pt x="595" y="289"/>
                    <a:pt x="595" y="289"/>
                  </a:cubicBezTo>
                  <a:cubicBezTo>
                    <a:pt x="473" y="117"/>
                    <a:pt x="473" y="117"/>
                    <a:pt x="473" y="117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01" y="27"/>
                    <a:pt x="391" y="52"/>
                  </a:cubicBez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8" name="Freeform 49"/>
            <p:cNvSpPr>
              <a:spLocks noChangeArrowheads="1"/>
            </p:cNvSpPr>
            <p:nvPr/>
          </p:nvSpPr>
          <p:spPr bwMode="auto">
            <a:xfrm>
              <a:off x="4398963" y="4757390"/>
              <a:ext cx="14287" cy="68263"/>
            </a:xfrm>
            <a:custGeom>
              <a:avLst/>
              <a:gdLst>
                <a:gd name="T0" fmla="*/ 8 w 10"/>
                <a:gd name="T1" fmla="*/ 0 h 45"/>
                <a:gd name="T2" fmla="*/ 10 w 10"/>
                <a:gd name="T3" fmla="*/ 2 h 45"/>
                <a:gd name="T4" fmla="*/ 4 w 10"/>
                <a:gd name="T5" fmla="*/ 42 h 45"/>
                <a:gd name="T6" fmla="*/ 2 w 10"/>
                <a:gd name="T7" fmla="*/ 44 h 45"/>
                <a:gd name="T8" fmla="*/ 2 w 10"/>
                <a:gd name="T9" fmla="*/ 44 h 45"/>
                <a:gd name="T10" fmla="*/ 0 w 10"/>
                <a:gd name="T11" fmla="*/ 42 h 45"/>
                <a:gd name="T12" fmla="*/ 5 w 10"/>
                <a:gd name="T13" fmla="*/ 2 h 45"/>
                <a:gd name="T14" fmla="*/ 8 w 10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45"/>
                <a:gd name="T26" fmla="*/ 10 w 10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45">
                  <a:moveTo>
                    <a:pt x="8" y="0"/>
                  </a:moveTo>
                  <a:cubicBezTo>
                    <a:pt x="9" y="0"/>
                    <a:pt x="10" y="1"/>
                    <a:pt x="10" y="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4"/>
                    <a:pt x="3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9" name="Freeform 50"/>
            <p:cNvSpPr>
              <a:spLocks noChangeArrowheads="1"/>
            </p:cNvSpPr>
            <p:nvPr/>
          </p:nvSpPr>
          <p:spPr bwMode="auto">
            <a:xfrm>
              <a:off x="4418013" y="4776440"/>
              <a:ext cx="11112" cy="34925"/>
            </a:xfrm>
            <a:custGeom>
              <a:avLst/>
              <a:gdLst>
                <a:gd name="T0" fmla="*/ 5 w 7"/>
                <a:gd name="T1" fmla="*/ 0 h 24"/>
                <a:gd name="T2" fmla="*/ 7 w 7"/>
                <a:gd name="T3" fmla="*/ 2 h 24"/>
                <a:gd name="T4" fmla="*/ 4 w 7"/>
                <a:gd name="T5" fmla="*/ 22 h 24"/>
                <a:gd name="T6" fmla="*/ 2 w 7"/>
                <a:gd name="T7" fmla="*/ 23 h 24"/>
                <a:gd name="T8" fmla="*/ 2 w 7"/>
                <a:gd name="T9" fmla="*/ 23 h 24"/>
                <a:gd name="T10" fmla="*/ 0 w 7"/>
                <a:gd name="T11" fmla="*/ 21 h 24"/>
                <a:gd name="T12" fmla="*/ 3 w 7"/>
                <a:gd name="T13" fmla="*/ 1 h 24"/>
                <a:gd name="T14" fmla="*/ 5 w 7"/>
                <a:gd name="T15" fmla="*/ 0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24"/>
                <a:gd name="T26" fmla="*/ 7 w 7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24">
                  <a:moveTo>
                    <a:pt x="5" y="0"/>
                  </a:moveTo>
                  <a:cubicBezTo>
                    <a:pt x="6" y="0"/>
                    <a:pt x="7" y="1"/>
                    <a:pt x="7" y="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3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0" name="Freeform 51"/>
            <p:cNvSpPr>
              <a:spLocks noChangeArrowheads="1"/>
            </p:cNvSpPr>
            <p:nvPr/>
          </p:nvSpPr>
          <p:spPr bwMode="auto">
            <a:xfrm>
              <a:off x="4435475" y="4598640"/>
              <a:ext cx="28575" cy="65088"/>
            </a:xfrm>
            <a:custGeom>
              <a:avLst/>
              <a:gdLst>
                <a:gd name="T0" fmla="*/ 17 w 19"/>
                <a:gd name="T1" fmla="*/ 1 h 44"/>
                <a:gd name="T2" fmla="*/ 19 w 19"/>
                <a:gd name="T3" fmla="*/ 4 h 44"/>
                <a:gd name="T4" fmla="*/ 5 w 19"/>
                <a:gd name="T5" fmla="*/ 42 h 44"/>
                <a:gd name="T6" fmla="*/ 2 w 19"/>
                <a:gd name="T7" fmla="*/ 43 h 44"/>
                <a:gd name="T8" fmla="*/ 2 w 19"/>
                <a:gd name="T9" fmla="*/ 43 h 44"/>
                <a:gd name="T10" fmla="*/ 1 w 19"/>
                <a:gd name="T11" fmla="*/ 40 h 44"/>
                <a:gd name="T12" fmla="*/ 14 w 19"/>
                <a:gd name="T13" fmla="*/ 2 h 44"/>
                <a:gd name="T14" fmla="*/ 17 w 19"/>
                <a:gd name="T15" fmla="*/ 1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44"/>
                <a:gd name="T26" fmla="*/ 19 w 19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44">
                  <a:moveTo>
                    <a:pt x="17" y="1"/>
                  </a:moveTo>
                  <a:cubicBezTo>
                    <a:pt x="19" y="1"/>
                    <a:pt x="19" y="2"/>
                    <a:pt x="19" y="4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3" y="44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0" y="41"/>
                    <a:pt x="1" y="4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1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1" name="Freeform 52"/>
            <p:cNvSpPr>
              <a:spLocks noChangeArrowheads="1"/>
            </p:cNvSpPr>
            <p:nvPr/>
          </p:nvSpPr>
          <p:spPr bwMode="auto">
            <a:xfrm>
              <a:off x="3733800" y="4446240"/>
              <a:ext cx="63500" cy="80963"/>
            </a:xfrm>
            <a:custGeom>
              <a:avLst/>
              <a:gdLst>
                <a:gd name="T0" fmla="*/ 43 w 43"/>
                <a:gd name="T1" fmla="*/ 45 h 54"/>
                <a:gd name="T2" fmla="*/ 17 w 43"/>
                <a:gd name="T3" fmla="*/ 4 h 54"/>
                <a:gd name="T4" fmla="*/ 0 w 43"/>
                <a:gd name="T5" fmla="*/ 2 h 54"/>
                <a:gd name="T6" fmla="*/ 29 w 43"/>
                <a:gd name="T7" fmla="*/ 54 h 54"/>
                <a:gd name="T8" fmla="*/ 43 w 43"/>
                <a:gd name="T9" fmla="*/ 4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4"/>
                <a:gd name="T17" fmla="*/ 43 w 43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4">
                  <a:moveTo>
                    <a:pt x="43" y="45"/>
                  </a:moveTo>
                  <a:cubicBezTo>
                    <a:pt x="43" y="45"/>
                    <a:pt x="34" y="14"/>
                    <a:pt x="17" y="4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2" name="Freeform 53"/>
            <p:cNvSpPr>
              <a:spLocks noChangeArrowheads="1"/>
            </p:cNvSpPr>
            <p:nvPr/>
          </p:nvSpPr>
          <p:spPr bwMode="auto">
            <a:xfrm>
              <a:off x="3817938" y="4130328"/>
              <a:ext cx="58737" cy="84137"/>
            </a:xfrm>
            <a:custGeom>
              <a:avLst/>
              <a:gdLst>
                <a:gd name="T0" fmla="*/ 39 w 39"/>
                <a:gd name="T1" fmla="*/ 45 h 56"/>
                <a:gd name="T2" fmla="*/ 13 w 39"/>
                <a:gd name="T3" fmla="*/ 4 h 56"/>
                <a:gd name="T4" fmla="*/ 0 w 39"/>
                <a:gd name="T5" fmla="*/ 1 h 56"/>
                <a:gd name="T6" fmla="*/ 21 w 39"/>
                <a:gd name="T7" fmla="*/ 56 h 56"/>
                <a:gd name="T8" fmla="*/ 39 w 39"/>
                <a:gd name="T9" fmla="*/ 4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56"/>
                <a:gd name="T17" fmla="*/ 39 w 39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56">
                  <a:moveTo>
                    <a:pt x="39" y="45"/>
                  </a:moveTo>
                  <a:cubicBezTo>
                    <a:pt x="39" y="45"/>
                    <a:pt x="31" y="13"/>
                    <a:pt x="13" y="4"/>
                  </a:cubicBezTo>
                  <a:cubicBezTo>
                    <a:pt x="8" y="1"/>
                    <a:pt x="4" y="0"/>
                    <a:pt x="0" y="1"/>
                  </a:cubicBezTo>
                  <a:cubicBezTo>
                    <a:pt x="21" y="56"/>
                    <a:pt x="21" y="56"/>
                    <a:pt x="21" y="56"/>
                  </a:cubicBezTo>
                  <a:lnTo>
                    <a:pt x="39" y="45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3" name="Freeform 54"/>
            <p:cNvSpPr>
              <a:spLocks noChangeArrowheads="1"/>
            </p:cNvSpPr>
            <p:nvPr/>
          </p:nvSpPr>
          <p:spPr bwMode="auto">
            <a:xfrm>
              <a:off x="4254500" y="3920778"/>
              <a:ext cx="76200" cy="73025"/>
            </a:xfrm>
            <a:custGeom>
              <a:avLst/>
              <a:gdLst>
                <a:gd name="T0" fmla="*/ 8 w 51"/>
                <a:gd name="T1" fmla="*/ 49 h 49"/>
                <a:gd name="T2" fmla="*/ 47 w 51"/>
                <a:gd name="T3" fmla="*/ 19 h 49"/>
                <a:gd name="T4" fmla="*/ 45 w 51"/>
                <a:gd name="T5" fmla="*/ 0 h 49"/>
                <a:gd name="T6" fmla="*/ 0 w 51"/>
                <a:gd name="T7" fmla="*/ 40 h 49"/>
                <a:gd name="T8" fmla="*/ 8 w 51"/>
                <a:gd name="T9" fmla="*/ 4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9"/>
                <a:gd name="T17" fmla="*/ 51 w 5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9">
                  <a:moveTo>
                    <a:pt x="8" y="49"/>
                  </a:moveTo>
                  <a:cubicBezTo>
                    <a:pt x="8" y="49"/>
                    <a:pt x="39" y="37"/>
                    <a:pt x="47" y="19"/>
                  </a:cubicBezTo>
                  <a:cubicBezTo>
                    <a:pt x="51" y="9"/>
                    <a:pt x="48" y="3"/>
                    <a:pt x="45" y="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8" y="49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4" name="Freeform 55"/>
            <p:cNvSpPr>
              <a:spLocks noChangeArrowheads="1"/>
            </p:cNvSpPr>
            <p:nvPr/>
          </p:nvSpPr>
          <p:spPr bwMode="auto">
            <a:xfrm>
              <a:off x="4741863" y="4844703"/>
              <a:ext cx="647700" cy="411162"/>
            </a:xfrm>
            <a:custGeom>
              <a:avLst/>
              <a:gdLst>
                <a:gd name="T0" fmla="*/ 1016 w 1016"/>
                <a:gd name="T1" fmla="*/ 645 h 645"/>
                <a:gd name="T2" fmla="*/ 879 w 1016"/>
                <a:gd name="T3" fmla="*/ 0 h 645"/>
                <a:gd name="T4" fmla="*/ 59 w 1016"/>
                <a:gd name="T5" fmla="*/ 411 h 645"/>
                <a:gd name="T6" fmla="*/ 0 w 1016"/>
                <a:gd name="T7" fmla="*/ 645 h 645"/>
                <a:gd name="T8" fmla="*/ 1016 w 1016"/>
                <a:gd name="T9" fmla="*/ 645 h 6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645"/>
                <a:gd name="T17" fmla="*/ 1016 w 1016"/>
                <a:gd name="T18" fmla="*/ 645 h 6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645">
                  <a:moveTo>
                    <a:pt x="1016" y="645"/>
                  </a:moveTo>
                  <a:lnTo>
                    <a:pt x="879" y="0"/>
                  </a:lnTo>
                  <a:lnTo>
                    <a:pt x="59" y="411"/>
                  </a:lnTo>
                  <a:lnTo>
                    <a:pt x="0" y="645"/>
                  </a:lnTo>
                  <a:lnTo>
                    <a:pt x="1016" y="645"/>
                  </a:lnTo>
                  <a:close/>
                </a:path>
              </a:pathLst>
            </a:custGeom>
            <a:solidFill>
              <a:srgbClr val="646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5" name="Freeform 56"/>
            <p:cNvSpPr>
              <a:spLocks noChangeArrowheads="1"/>
            </p:cNvSpPr>
            <p:nvPr/>
          </p:nvSpPr>
          <p:spPr bwMode="auto">
            <a:xfrm>
              <a:off x="4054475" y="2711103"/>
              <a:ext cx="1012825" cy="1212850"/>
            </a:xfrm>
            <a:custGeom>
              <a:avLst/>
              <a:gdLst>
                <a:gd name="T0" fmla="*/ 336 w 672"/>
                <a:gd name="T1" fmla="*/ 0 h 806"/>
                <a:gd name="T2" fmla="*/ 0 w 672"/>
                <a:gd name="T3" fmla="*/ 322 h 806"/>
                <a:gd name="T4" fmla="*/ 11 w 672"/>
                <a:gd name="T5" fmla="*/ 395 h 806"/>
                <a:gd name="T6" fmla="*/ 44 w 672"/>
                <a:gd name="T7" fmla="*/ 483 h 806"/>
                <a:gd name="T8" fmla="*/ 210 w 672"/>
                <a:gd name="T9" fmla="*/ 806 h 806"/>
                <a:gd name="T10" fmla="*/ 315 w 672"/>
                <a:gd name="T11" fmla="*/ 806 h 806"/>
                <a:gd name="T12" fmla="*/ 322 w 672"/>
                <a:gd name="T13" fmla="*/ 806 h 806"/>
                <a:gd name="T14" fmla="*/ 448 w 672"/>
                <a:gd name="T15" fmla="*/ 806 h 806"/>
                <a:gd name="T16" fmla="*/ 495 w 672"/>
                <a:gd name="T17" fmla="*/ 633 h 806"/>
                <a:gd name="T18" fmla="*/ 582 w 672"/>
                <a:gd name="T19" fmla="*/ 541 h 806"/>
                <a:gd name="T20" fmla="*/ 672 w 672"/>
                <a:gd name="T21" fmla="*/ 322 h 806"/>
                <a:gd name="T22" fmla="*/ 336 w 672"/>
                <a:gd name="T23" fmla="*/ 0 h 8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72"/>
                <a:gd name="T37" fmla="*/ 0 h 806"/>
                <a:gd name="T38" fmla="*/ 672 w 672"/>
                <a:gd name="T39" fmla="*/ 806 h 8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72" h="806">
                  <a:moveTo>
                    <a:pt x="336" y="0"/>
                  </a:moveTo>
                  <a:cubicBezTo>
                    <a:pt x="150" y="0"/>
                    <a:pt x="0" y="144"/>
                    <a:pt x="0" y="322"/>
                  </a:cubicBezTo>
                  <a:cubicBezTo>
                    <a:pt x="0" y="343"/>
                    <a:pt x="5" y="371"/>
                    <a:pt x="11" y="395"/>
                  </a:cubicBezTo>
                  <a:cubicBezTo>
                    <a:pt x="17" y="421"/>
                    <a:pt x="31" y="465"/>
                    <a:pt x="44" y="483"/>
                  </a:cubicBezTo>
                  <a:cubicBezTo>
                    <a:pt x="104" y="564"/>
                    <a:pt x="245" y="686"/>
                    <a:pt x="210" y="806"/>
                  </a:cubicBezTo>
                  <a:cubicBezTo>
                    <a:pt x="315" y="806"/>
                    <a:pt x="315" y="806"/>
                    <a:pt x="315" y="806"/>
                  </a:cubicBezTo>
                  <a:cubicBezTo>
                    <a:pt x="322" y="806"/>
                    <a:pt x="322" y="806"/>
                    <a:pt x="322" y="806"/>
                  </a:cubicBezTo>
                  <a:cubicBezTo>
                    <a:pt x="448" y="806"/>
                    <a:pt x="448" y="806"/>
                    <a:pt x="448" y="806"/>
                  </a:cubicBezTo>
                  <a:cubicBezTo>
                    <a:pt x="431" y="747"/>
                    <a:pt x="457" y="688"/>
                    <a:pt x="495" y="633"/>
                  </a:cubicBezTo>
                  <a:cubicBezTo>
                    <a:pt x="508" y="615"/>
                    <a:pt x="568" y="555"/>
                    <a:pt x="582" y="541"/>
                  </a:cubicBezTo>
                  <a:cubicBezTo>
                    <a:pt x="638" y="483"/>
                    <a:pt x="672" y="407"/>
                    <a:pt x="672" y="322"/>
                  </a:cubicBezTo>
                  <a:cubicBezTo>
                    <a:pt x="672" y="144"/>
                    <a:pt x="521" y="0"/>
                    <a:pt x="336" y="0"/>
                  </a:cubicBezTo>
                  <a:close/>
                </a:path>
              </a:pathLst>
            </a:custGeom>
            <a:solidFill>
              <a:srgbClr val="FFD44A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6" name="Freeform 57"/>
            <p:cNvSpPr>
              <a:spLocks noChangeArrowheads="1"/>
            </p:cNvSpPr>
            <p:nvPr/>
          </p:nvSpPr>
          <p:spPr bwMode="auto">
            <a:xfrm>
              <a:off x="4362450" y="3954115"/>
              <a:ext cx="395288" cy="185738"/>
            </a:xfrm>
            <a:custGeom>
              <a:avLst/>
              <a:gdLst>
                <a:gd name="T0" fmla="*/ 314 w 621"/>
                <a:gd name="T1" fmla="*/ 0 h 293"/>
                <a:gd name="T2" fmla="*/ 309 w 621"/>
                <a:gd name="T3" fmla="*/ 0 h 293"/>
                <a:gd name="T4" fmla="*/ 0 w 621"/>
                <a:gd name="T5" fmla="*/ 0 h 293"/>
                <a:gd name="T6" fmla="*/ 59 w 621"/>
                <a:gd name="T7" fmla="*/ 293 h 293"/>
                <a:gd name="T8" fmla="*/ 309 w 621"/>
                <a:gd name="T9" fmla="*/ 293 h 293"/>
                <a:gd name="T10" fmla="*/ 314 w 621"/>
                <a:gd name="T11" fmla="*/ 293 h 293"/>
                <a:gd name="T12" fmla="*/ 565 w 621"/>
                <a:gd name="T13" fmla="*/ 293 h 293"/>
                <a:gd name="T14" fmla="*/ 621 w 621"/>
                <a:gd name="T15" fmla="*/ 0 h 293"/>
                <a:gd name="T16" fmla="*/ 314 w 621"/>
                <a:gd name="T17" fmla="*/ 0 h 2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1"/>
                <a:gd name="T28" fmla="*/ 0 h 293"/>
                <a:gd name="T29" fmla="*/ 621 w 621"/>
                <a:gd name="T30" fmla="*/ 293 h 2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1" h="293">
                  <a:moveTo>
                    <a:pt x="314" y="0"/>
                  </a:moveTo>
                  <a:lnTo>
                    <a:pt x="309" y="0"/>
                  </a:lnTo>
                  <a:lnTo>
                    <a:pt x="0" y="0"/>
                  </a:lnTo>
                  <a:lnTo>
                    <a:pt x="59" y="293"/>
                  </a:lnTo>
                  <a:lnTo>
                    <a:pt x="309" y="293"/>
                  </a:lnTo>
                  <a:lnTo>
                    <a:pt x="314" y="293"/>
                  </a:lnTo>
                  <a:lnTo>
                    <a:pt x="565" y="293"/>
                  </a:lnTo>
                  <a:lnTo>
                    <a:pt x="621" y="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653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7" name="Freeform 58"/>
            <p:cNvSpPr>
              <a:spLocks noChangeArrowheads="1"/>
            </p:cNvSpPr>
            <p:nvPr/>
          </p:nvSpPr>
          <p:spPr bwMode="auto">
            <a:xfrm>
              <a:off x="4343400" y="3916015"/>
              <a:ext cx="434975" cy="277813"/>
            </a:xfrm>
            <a:custGeom>
              <a:avLst/>
              <a:gdLst>
                <a:gd name="T0" fmla="*/ 259 w 288"/>
                <a:gd name="T1" fmla="*/ 46 h 184"/>
                <a:gd name="T2" fmla="*/ 288 w 288"/>
                <a:gd name="T3" fmla="*/ 23 h 184"/>
                <a:gd name="T4" fmla="*/ 259 w 288"/>
                <a:gd name="T5" fmla="*/ 0 h 184"/>
                <a:gd name="T6" fmla="*/ 29 w 288"/>
                <a:gd name="T7" fmla="*/ 0 h 184"/>
                <a:gd name="T8" fmla="*/ 0 w 288"/>
                <a:gd name="T9" fmla="*/ 23 h 184"/>
                <a:gd name="T10" fmla="*/ 25 w 288"/>
                <a:gd name="T11" fmla="*/ 46 h 184"/>
                <a:gd name="T12" fmla="*/ 24 w 288"/>
                <a:gd name="T13" fmla="*/ 46 h 184"/>
                <a:gd name="T14" fmla="*/ 60 w 288"/>
                <a:gd name="T15" fmla="*/ 69 h 184"/>
                <a:gd name="T16" fmla="*/ 29 w 288"/>
                <a:gd name="T17" fmla="*/ 69 h 184"/>
                <a:gd name="T18" fmla="*/ 0 w 288"/>
                <a:gd name="T19" fmla="*/ 92 h 184"/>
                <a:gd name="T20" fmla="*/ 29 w 288"/>
                <a:gd name="T21" fmla="*/ 115 h 184"/>
                <a:gd name="T22" fmla="*/ 48 w 288"/>
                <a:gd name="T23" fmla="*/ 115 h 184"/>
                <a:gd name="T24" fmla="*/ 84 w 288"/>
                <a:gd name="T25" fmla="*/ 138 h 184"/>
                <a:gd name="T26" fmla="*/ 48 w 288"/>
                <a:gd name="T27" fmla="*/ 138 h 184"/>
                <a:gd name="T28" fmla="*/ 24 w 288"/>
                <a:gd name="T29" fmla="*/ 161 h 184"/>
                <a:gd name="T30" fmla="*/ 48 w 288"/>
                <a:gd name="T31" fmla="*/ 184 h 184"/>
                <a:gd name="T32" fmla="*/ 240 w 288"/>
                <a:gd name="T33" fmla="*/ 184 h 184"/>
                <a:gd name="T34" fmla="*/ 264 w 288"/>
                <a:gd name="T35" fmla="*/ 161 h 184"/>
                <a:gd name="T36" fmla="*/ 240 w 288"/>
                <a:gd name="T37" fmla="*/ 138 h 184"/>
                <a:gd name="T38" fmla="*/ 144 w 288"/>
                <a:gd name="T39" fmla="*/ 138 h 184"/>
                <a:gd name="T40" fmla="*/ 120 w 288"/>
                <a:gd name="T41" fmla="*/ 115 h 184"/>
                <a:gd name="T42" fmla="*/ 259 w 288"/>
                <a:gd name="T43" fmla="*/ 115 h 184"/>
                <a:gd name="T44" fmla="*/ 288 w 288"/>
                <a:gd name="T45" fmla="*/ 92 h 184"/>
                <a:gd name="T46" fmla="*/ 259 w 288"/>
                <a:gd name="T47" fmla="*/ 69 h 184"/>
                <a:gd name="T48" fmla="*/ 120 w 288"/>
                <a:gd name="T49" fmla="*/ 69 h 184"/>
                <a:gd name="T50" fmla="*/ 96 w 288"/>
                <a:gd name="T51" fmla="*/ 46 h 184"/>
                <a:gd name="T52" fmla="*/ 259 w 288"/>
                <a:gd name="T53" fmla="*/ 46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8"/>
                <a:gd name="T82" fmla="*/ 0 h 184"/>
                <a:gd name="T83" fmla="*/ 288 w 288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8" h="184">
                  <a:moveTo>
                    <a:pt x="259" y="46"/>
                  </a:moveTo>
                  <a:cubicBezTo>
                    <a:pt x="275" y="46"/>
                    <a:pt x="288" y="36"/>
                    <a:pt x="288" y="23"/>
                  </a:cubicBezTo>
                  <a:cubicBezTo>
                    <a:pt x="288" y="10"/>
                    <a:pt x="275" y="0"/>
                    <a:pt x="25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0"/>
                    <a:pt x="0" y="23"/>
                  </a:cubicBezTo>
                  <a:cubicBezTo>
                    <a:pt x="0" y="35"/>
                    <a:pt x="11" y="44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13" y="69"/>
                    <a:pt x="0" y="79"/>
                    <a:pt x="0" y="92"/>
                  </a:cubicBezTo>
                  <a:cubicBezTo>
                    <a:pt x="0" y="105"/>
                    <a:pt x="13" y="115"/>
                    <a:pt x="29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4" y="138"/>
                    <a:pt x="24" y="148"/>
                    <a:pt x="24" y="161"/>
                  </a:cubicBezTo>
                  <a:cubicBezTo>
                    <a:pt x="24" y="174"/>
                    <a:pt x="34" y="184"/>
                    <a:pt x="48" y="184"/>
                  </a:cubicBezTo>
                  <a:cubicBezTo>
                    <a:pt x="240" y="184"/>
                    <a:pt x="240" y="184"/>
                    <a:pt x="240" y="184"/>
                  </a:cubicBezTo>
                  <a:cubicBezTo>
                    <a:pt x="253" y="184"/>
                    <a:pt x="264" y="174"/>
                    <a:pt x="264" y="161"/>
                  </a:cubicBezTo>
                  <a:cubicBezTo>
                    <a:pt x="264" y="148"/>
                    <a:pt x="253" y="138"/>
                    <a:pt x="240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75" y="115"/>
                    <a:pt x="288" y="105"/>
                    <a:pt x="288" y="92"/>
                  </a:cubicBezTo>
                  <a:cubicBezTo>
                    <a:pt x="288" y="79"/>
                    <a:pt x="275" y="69"/>
                    <a:pt x="259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96" y="46"/>
                    <a:pt x="96" y="46"/>
                    <a:pt x="96" y="46"/>
                  </a:cubicBezTo>
                  <a:lnTo>
                    <a:pt x="259" y="46"/>
                  </a:lnTo>
                  <a:close/>
                </a:path>
              </a:pathLst>
            </a:custGeom>
            <a:solidFill>
              <a:srgbClr val="502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8" name="Freeform 59"/>
            <p:cNvSpPr>
              <a:spLocks noEditPoints="1" noChangeArrowheads="1"/>
            </p:cNvSpPr>
            <p:nvPr/>
          </p:nvSpPr>
          <p:spPr bwMode="auto">
            <a:xfrm>
              <a:off x="4054475" y="2711103"/>
              <a:ext cx="1012825" cy="1212850"/>
            </a:xfrm>
            <a:custGeom>
              <a:avLst/>
              <a:gdLst>
                <a:gd name="T0" fmla="*/ 336 w 672"/>
                <a:gd name="T1" fmla="*/ 0 h 806"/>
                <a:gd name="T2" fmla="*/ 0 w 672"/>
                <a:gd name="T3" fmla="*/ 322 h 806"/>
                <a:gd name="T4" fmla="*/ 11 w 672"/>
                <a:gd name="T5" fmla="*/ 395 h 806"/>
                <a:gd name="T6" fmla="*/ 44 w 672"/>
                <a:gd name="T7" fmla="*/ 483 h 806"/>
                <a:gd name="T8" fmla="*/ 210 w 672"/>
                <a:gd name="T9" fmla="*/ 806 h 806"/>
                <a:gd name="T10" fmla="*/ 315 w 672"/>
                <a:gd name="T11" fmla="*/ 806 h 806"/>
                <a:gd name="T12" fmla="*/ 322 w 672"/>
                <a:gd name="T13" fmla="*/ 806 h 806"/>
                <a:gd name="T14" fmla="*/ 448 w 672"/>
                <a:gd name="T15" fmla="*/ 806 h 806"/>
                <a:gd name="T16" fmla="*/ 495 w 672"/>
                <a:gd name="T17" fmla="*/ 633 h 806"/>
                <a:gd name="T18" fmla="*/ 582 w 672"/>
                <a:gd name="T19" fmla="*/ 541 h 806"/>
                <a:gd name="T20" fmla="*/ 672 w 672"/>
                <a:gd name="T21" fmla="*/ 322 h 806"/>
                <a:gd name="T22" fmla="*/ 336 w 672"/>
                <a:gd name="T23" fmla="*/ 0 h 806"/>
                <a:gd name="T24" fmla="*/ 542 w 672"/>
                <a:gd name="T25" fmla="*/ 515 h 806"/>
                <a:gd name="T26" fmla="*/ 454 w 672"/>
                <a:gd name="T27" fmla="*/ 610 h 806"/>
                <a:gd name="T28" fmla="*/ 395 w 672"/>
                <a:gd name="T29" fmla="*/ 759 h 806"/>
                <a:gd name="T30" fmla="*/ 340 w 672"/>
                <a:gd name="T31" fmla="*/ 759 h 806"/>
                <a:gd name="T32" fmla="*/ 340 w 672"/>
                <a:gd name="T33" fmla="*/ 759 h 806"/>
                <a:gd name="T34" fmla="*/ 306 w 672"/>
                <a:gd name="T35" fmla="*/ 759 h 806"/>
                <a:gd name="T36" fmla="*/ 306 w 672"/>
                <a:gd name="T37" fmla="*/ 759 h 806"/>
                <a:gd name="T38" fmla="*/ 263 w 672"/>
                <a:gd name="T39" fmla="*/ 759 h 806"/>
                <a:gd name="T40" fmla="*/ 131 w 672"/>
                <a:gd name="T41" fmla="*/ 519 h 806"/>
                <a:gd name="T42" fmla="*/ 69 w 672"/>
                <a:gd name="T43" fmla="*/ 427 h 806"/>
                <a:gd name="T44" fmla="*/ 48 w 672"/>
                <a:gd name="T45" fmla="*/ 322 h 806"/>
                <a:gd name="T46" fmla="*/ 336 w 672"/>
                <a:gd name="T47" fmla="*/ 46 h 806"/>
                <a:gd name="T48" fmla="*/ 624 w 672"/>
                <a:gd name="T49" fmla="*/ 322 h 806"/>
                <a:gd name="T50" fmla="*/ 542 w 672"/>
                <a:gd name="T51" fmla="*/ 515 h 80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72"/>
                <a:gd name="T79" fmla="*/ 0 h 806"/>
                <a:gd name="T80" fmla="*/ 672 w 672"/>
                <a:gd name="T81" fmla="*/ 806 h 80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72" h="806">
                  <a:moveTo>
                    <a:pt x="336" y="0"/>
                  </a:moveTo>
                  <a:cubicBezTo>
                    <a:pt x="150" y="0"/>
                    <a:pt x="0" y="144"/>
                    <a:pt x="0" y="322"/>
                  </a:cubicBezTo>
                  <a:cubicBezTo>
                    <a:pt x="0" y="343"/>
                    <a:pt x="5" y="371"/>
                    <a:pt x="11" y="395"/>
                  </a:cubicBezTo>
                  <a:cubicBezTo>
                    <a:pt x="17" y="421"/>
                    <a:pt x="31" y="465"/>
                    <a:pt x="44" y="483"/>
                  </a:cubicBezTo>
                  <a:cubicBezTo>
                    <a:pt x="104" y="564"/>
                    <a:pt x="245" y="686"/>
                    <a:pt x="210" y="806"/>
                  </a:cubicBezTo>
                  <a:cubicBezTo>
                    <a:pt x="315" y="806"/>
                    <a:pt x="315" y="806"/>
                    <a:pt x="315" y="806"/>
                  </a:cubicBezTo>
                  <a:cubicBezTo>
                    <a:pt x="322" y="806"/>
                    <a:pt x="322" y="806"/>
                    <a:pt x="322" y="806"/>
                  </a:cubicBezTo>
                  <a:cubicBezTo>
                    <a:pt x="448" y="806"/>
                    <a:pt x="448" y="806"/>
                    <a:pt x="448" y="806"/>
                  </a:cubicBezTo>
                  <a:cubicBezTo>
                    <a:pt x="431" y="747"/>
                    <a:pt x="457" y="688"/>
                    <a:pt x="495" y="633"/>
                  </a:cubicBezTo>
                  <a:cubicBezTo>
                    <a:pt x="508" y="615"/>
                    <a:pt x="568" y="555"/>
                    <a:pt x="582" y="541"/>
                  </a:cubicBezTo>
                  <a:cubicBezTo>
                    <a:pt x="638" y="483"/>
                    <a:pt x="672" y="407"/>
                    <a:pt x="672" y="322"/>
                  </a:cubicBezTo>
                  <a:cubicBezTo>
                    <a:pt x="672" y="144"/>
                    <a:pt x="521" y="0"/>
                    <a:pt x="336" y="0"/>
                  </a:cubicBezTo>
                  <a:close/>
                  <a:moveTo>
                    <a:pt x="542" y="515"/>
                  </a:moveTo>
                  <a:cubicBezTo>
                    <a:pt x="531" y="525"/>
                    <a:pt x="468" y="590"/>
                    <a:pt x="454" y="610"/>
                  </a:cubicBezTo>
                  <a:cubicBezTo>
                    <a:pt x="422" y="656"/>
                    <a:pt x="397" y="707"/>
                    <a:pt x="395" y="759"/>
                  </a:cubicBezTo>
                  <a:cubicBezTo>
                    <a:pt x="340" y="759"/>
                    <a:pt x="340" y="759"/>
                    <a:pt x="340" y="759"/>
                  </a:cubicBezTo>
                  <a:cubicBezTo>
                    <a:pt x="340" y="759"/>
                    <a:pt x="340" y="759"/>
                    <a:pt x="340" y="759"/>
                  </a:cubicBezTo>
                  <a:cubicBezTo>
                    <a:pt x="306" y="759"/>
                    <a:pt x="306" y="759"/>
                    <a:pt x="306" y="759"/>
                  </a:cubicBezTo>
                  <a:cubicBezTo>
                    <a:pt x="306" y="759"/>
                    <a:pt x="306" y="759"/>
                    <a:pt x="306" y="759"/>
                  </a:cubicBezTo>
                  <a:cubicBezTo>
                    <a:pt x="263" y="759"/>
                    <a:pt x="263" y="759"/>
                    <a:pt x="263" y="759"/>
                  </a:cubicBezTo>
                  <a:cubicBezTo>
                    <a:pt x="260" y="669"/>
                    <a:pt x="190" y="587"/>
                    <a:pt x="131" y="519"/>
                  </a:cubicBezTo>
                  <a:cubicBezTo>
                    <a:pt x="86" y="475"/>
                    <a:pt x="69" y="427"/>
                    <a:pt x="69" y="427"/>
                  </a:cubicBezTo>
                  <a:cubicBezTo>
                    <a:pt x="55" y="393"/>
                    <a:pt x="48" y="358"/>
                    <a:pt x="48" y="322"/>
                  </a:cubicBezTo>
                  <a:cubicBezTo>
                    <a:pt x="48" y="170"/>
                    <a:pt x="177" y="46"/>
                    <a:pt x="336" y="46"/>
                  </a:cubicBezTo>
                  <a:cubicBezTo>
                    <a:pt x="495" y="46"/>
                    <a:pt x="624" y="170"/>
                    <a:pt x="624" y="322"/>
                  </a:cubicBezTo>
                  <a:cubicBezTo>
                    <a:pt x="624" y="395"/>
                    <a:pt x="594" y="464"/>
                    <a:pt x="542" y="515"/>
                  </a:cubicBez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9" name="Freeform 60"/>
            <p:cNvSpPr>
              <a:spLocks noChangeArrowheads="1"/>
            </p:cNvSpPr>
            <p:nvPr/>
          </p:nvSpPr>
          <p:spPr bwMode="auto">
            <a:xfrm>
              <a:off x="4348163" y="3195290"/>
              <a:ext cx="366712" cy="658813"/>
            </a:xfrm>
            <a:custGeom>
              <a:avLst/>
              <a:gdLst>
                <a:gd name="T0" fmla="*/ 216 w 244"/>
                <a:gd name="T1" fmla="*/ 134 h 437"/>
                <a:gd name="T2" fmla="*/ 193 w 244"/>
                <a:gd name="T3" fmla="*/ 137 h 437"/>
                <a:gd name="T4" fmla="*/ 133 w 244"/>
                <a:gd name="T5" fmla="*/ 388 h 437"/>
                <a:gd name="T6" fmla="*/ 52 w 244"/>
                <a:gd name="T7" fmla="*/ 115 h 437"/>
                <a:gd name="T8" fmla="*/ 124 w 244"/>
                <a:gd name="T9" fmla="*/ 138 h 437"/>
                <a:gd name="T10" fmla="*/ 104 w 244"/>
                <a:gd name="T11" fmla="*/ 65 h 437"/>
                <a:gd name="T12" fmla="*/ 232 w 244"/>
                <a:gd name="T13" fmla="*/ 94 h 437"/>
                <a:gd name="T14" fmla="*/ 244 w 244"/>
                <a:gd name="T15" fmla="*/ 0 h 437"/>
                <a:gd name="T16" fmla="*/ 197 w 244"/>
                <a:gd name="T17" fmla="*/ 64 h 437"/>
                <a:gd name="T18" fmla="*/ 71 w 244"/>
                <a:gd name="T19" fmla="*/ 21 h 437"/>
                <a:gd name="T20" fmla="*/ 86 w 244"/>
                <a:gd name="T21" fmla="*/ 99 h 437"/>
                <a:gd name="T22" fmla="*/ 0 w 244"/>
                <a:gd name="T23" fmla="*/ 77 h 437"/>
                <a:gd name="T24" fmla="*/ 118 w 244"/>
                <a:gd name="T25" fmla="*/ 437 h 437"/>
                <a:gd name="T26" fmla="*/ 152 w 244"/>
                <a:gd name="T27" fmla="*/ 437 h 437"/>
                <a:gd name="T28" fmla="*/ 216 w 244"/>
                <a:gd name="T29" fmla="*/ 134 h 4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4"/>
                <a:gd name="T46" fmla="*/ 0 h 437"/>
                <a:gd name="T47" fmla="*/ 244 w 244"/>
                <a:gd name="T48" fmla="*/ 437 h 4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4" h="437">
                  <a:moveTo>
                    <a:pt x="216" y="134"/>
                  </a:moveTo>
                  <a:cubicBezTo>
                    <a:pt x="193" y="137"/>
                    <a:pt x="193" y="137"/>
                    <a:pt x="193" y="137"/>
                  </a:cubicBezTo>
                  <a:cubicBezTo>
                    <a:pt x="133" y="388"/>
                    <a:pt x="133" y="388"/>
                    <a:pt x="133" y="388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124" y="138"/>
                    <a:pt x="124" y="138"/>
                    <a:pt x="124" y="138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232" y="94"/>
                    <a:pt x="232" y="94"/>
                    <a:pt x="232" y="94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100" y="369"/>
                    <a:pt x="118" y="437"/>
                  </a:cubicBezTo>
                  <a:cubicBezTo>
                    <a:pt x="152" y="437"/>
                    <a:pt x="152" y="437"/>
                    <a:pt x="152" y="437"/>
                  </a:cubicBezTo>
                  <a:cubicBezTo>
                    <a:pt x="162" y="384"/>
                    <a:pt x="216" y="134"/>
                    <a:pt x="216" y="134"/>
                  </a:cubicBezTo>
                  <a:close/>
                </a:path>
              </a:pathLst>
            </a:custGeom>
            <a:solidFill>
              <a:srgbClr val="FFE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0" name="Freeform 61"/>
            <p:cNvSpPr>
              <a:spLocks noEditPoints="1" noChangeArrowheads="1"/>
            </p:cNvSpPr>
            <p:nvPr/>
          </p:nvSpPr>
          <p:spPr bwMode="auto">
            <a:xfrm>
              <a:off x="3467100" y="2352328"/>
              <a:ext cx="334963" cy="381000"/>
            </a:xfrm>
            <a:custGeom>
              <a:avLst/>
              <a:gdLst>
                <a:gd name="T0" fmla="*/ 94 w 222"/>
                <a:gd name="T1" fmla="*/ 16 h 253"/>
                <a:gd name="T2" fmla="*/ 110 w 222"/>
                <a:gd name="T3" fmla="*/ 0 h 253"/>
                <a:gd name="T4" fmla="*/ 126 w 222"/>
                <a:gd name="T5" fmla="*/ 16 h 253"/>
                <a:gd name="T6" fmla="*/ 127 w 222"/>
                <a:gd name="T7" fmla="*/ 110 h 253"/>
                <a:gd name="T8" fmla="*/ 111 w 222"/>
                <a:gd name="T9" fmla="*/ 126 h 253"/>
                <a:gd name="T10" fmla="*/ 95 w 222"/>
                <a:gd name="T11" fmla="*/ 111 h 253"/>
                <a:gd name="T12" fmla="*/ 94 w 222"/>
                <a:gd name="T13" fmla="*/ 16 h 253"/>
                <a:gd name="T14" fmla="*/ 112 w 222"/>
                <a:gd name="T15" fmla="*/ 252 h 253"/>
                <a:gd name="T16" fmla="*/ 1 w 222"/>
                <a:gd name="T17" fmla="*/ 143 h 253"/>
                <a:gd name="T18" fmla="*/ 79 w 222"/>
                <a:gd name="T19" fmla="*/ 37 h 253"/>
                <a:gd name="T20" fmla="*/ 79 w 222"/>
                <a:gd name="T21" fmla="*/ 70 h 253"/>
                <a:gd name="T22" fmla="*/ 32 w 222"/>
                <a:gd name="T23" fmla="*/ 143 h 253"/>
                <a:gd name="T24" fmla="*/ 112 w 222"/>
                <a:gd name="T25" fmla="*/ 221 h 253"/>
                <a:gd name="T26" fmla="*/ 190 w 222"/>
                <a:gd name="T27" fmla="*/ 141 h 253"/>
                <a:gd name="T28" fmla="*/ 142 w 222"/>
                <a:gd name="T29" fmla="*/ 70 h 253"/>
                <a:gd name="T30" fmla="*/ 142 w 222"/>
                <a:gd name="T31" fmla="*/ 36 h 253"/>
                <a:gd name="T32" fmla="*/ 222 w 222"/>
                <a:gd name="T33" fmla="*/ 141 h 253"/>
                <a:gd name="T34" fmla="*/ 112 w 222"/>
                <a:gd name="T35" fmla="*/ 252 h 2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2"/>
                <a:gd name="T55" fmla="*/ 0 h 253"/>
                <a:gd name="T56" fmla="*/ 222 w 222"/>
                <a:gd name="T57" fmla="*/ 253 h 2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2" h="253">
                  <a:moveTo>
                    <a:pt x="94" y="16"/>
                  </a:moveTo>
                  <a:cubicBezTo>
                    <a:pt x="94" y="7"/>
                    <a:pt x="101" y="0"/>
                    <a:pt x="110" y="0"/>
                  </a:cubicBezTo>
                  <a:cubicBezTo>
                    <a:pt x="119" y="0"/>
                    <a:pt x="126" y="7"/>
                    <a:pt x="126" y="16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9"/>
                    <a:pt x="120" y="126"/>
                    <a:pt x="111" y="126"/>
                  </a:cubicBezTo>
                  <a:cubicBezTo>
                    <a:pt x="102" y="126"/>
                    <a:pt x="95" y="119"/>
                    <a:pt x="95" y="111"/>
                  </a:cubicBezTo>
                  <a:lnTo>
                    <a:pt x="94" y="16"/>
                  </a:lnTo>
                  <a:close/>
                  <a:moveTo>
                    <a:pt x="112" y="252"/>
                  </a:moveTo>
                  <a:cubicBezTo>
                    <a:pt x="51" y="253"/>
                    <a:pt x="1" y="204"/>
                    <a:pt x="1" y="143"/>
                  </a:cubicBezTo>
                  <a:cubicBezTo>
                    <a:pt x="0" y="93"/>
                    <a:pt x="33" y="51"/>
                    <a:pt x="79" y="37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1" y="83"/>
                    <a:pt x="32" y="110"/>
                    <a:pt x="32" y="143"/>
                  </a:cubicBezTo>
                  <a:cubicBezTo>
                    <a:pt x="33" y="186"/>
                    <a:pt x="68" y="221"/>
                    <a:pt x="112" y="221"/>
                  </a:cubicBezTo>
                  <a:cubicBezTo>
                    <a:pt x="155" y="220"/>
                    <a:pt x="190" y="185"/>
                    <a:pt x="190" y="141"/>
                  </a:cubicBezTo>
                  <a:cubicBezTo>
                    <a:pt x="190" y="109"/>
                    <a:pt x="170" y="82"/>
                    <a:pt x="142" y="70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87" y="49"/>
                    <a:pt x="221" y="91"/>
                    <a:pt x="222" y="141"/>
                  </a:cubicBezTo>
                  <a:cubicBezTo>
                    <a:pt x="222" y="202"/>
                    <a:pt x="173" y="252"/>
                    <a:pt x="112" y="252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1" name="Rectangle 62"/>
            <p:cNvSpPr>
              <a:spLocks noChangeArrowheads="1"/>
            </p:cNvSpPr>
            <p:nvPr/>
          </p:nvSpPr>
          <p:spPr bwMode="auto">
            <a:xfrm>
              <a:off x="5667375" y="3412778"/>
              <a:ext cx="104775" cy="325437"/>
            </a:xfrm>
            <a:prstGeom prst="rect">
              <a:avLst/>
            </a:pr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2" name="Rectangle 63"/>
            <p:cNvSpPr>
              <a:spLocks noChangeArrowheads="1"/>
            </p:cNvSpPr>
            <p:nvPr/>
          </p:nvSpPr>
          <p:spPr bwMode="auto">
            <a:xfrm>
              <a:off x="5557838" y="3523903"/>
              <a:ext cx="323850" cy="103187"/>
            </a:xfrm>
            <a:prstGeom prst="rect">
              <a:avLst/>
            </a:pr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3" name="TextBox 40"/>
            <p:cNvSpPr>
              <a:spLocks noChangeArrowheads="1"/>
            </p:cNvSpPr>
            <p:nvPr/>
          </p:nvSpPr>
          <p:spPr bwMode="auto">
            <a:xfrm>
              <a:off x="1300163" y="3236565"/>
              <a:ext cx="15573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请输入标题</a:t>
              </a:r>
            </a:p>
          </p:txBody>
        </p:sp>
        <p:sp>
          <p:nvSpPr>
            <p:cNvPr id="164" name="TextBox 41"/>
            <p:cNvSpPr>
              <a:spLocks noChangeArrowheads="1"/>
            </p:cNvSpPr>
            <p:nvPr/>
          </p:nvSpPr>
          <p:spPr bwMode="auto">
            <a:xfrm>
              <a:off x="1300163" y="3635028"/>
              <a:ext cx="1770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  <a:endParaRPr lang="en-US" sz="1400">
                <a:solidFill>
                  <a:srgbClr val="000000"/>
                </a:solidFill>
                <a:latin typeface="造字工房悦黑体验版常规体" pitchFamily="2" charset="-122"/>
                <a:ea typeface="造字工房悦黑体验版常规体" pitchFamily="2" charset="-122"/>
                <a:sym typeface="造字工房悦黑体验版常规体" pitchFamily="2" charset="-122"/>
              </a:endParaRPr>
            </a:p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</a:p>
          </p:txBody>
        </p:sp>
        <p:sp>
          <p:nvSpPr>
            <p:cNvPr id="165" name="直接连接符 42"/>
            <p:cNvSpPr>
              <a:spLocks noChangeShapeType="1"/>
            </p:cNvSpPr>
            <p:nvPr/>
          </p:nvSpPr>
          <p:spPr bwMode="auto">
            <a:xfrm>
              <a:off x="1300163" y="3593753"/>
              <a:ext cx="1835150" cy="1587"/>
            </a:xfrm>
            <a:prstGeom prst="line">
              <a:avLst/>
            </a:prstGeom>
            <a:noFill/>
            <a:ln w="6350" cap="flat" cmpd="sng">
              <a:solidFill>
                <a:srgbClr val="F4736C"/>
              </a:solidFill>
              <a:prstDash val="sysDot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TextBox 46"/>
            <p:cNvSpPr>
              <a:spLocks noChangeArrowheads="1"/>
            </p:cNvSpPr>
            <p:nvPr/>
          </p:nvSpPr>
          <p:spPr bwMode="auto">
            <a:xfrm>
              <a:off x="1300163" y="2179290"/>
              <a:ext cx="15573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请输入标题</a:t>
              </a:r>
            </a:p>
          </p:txBody>
        </p:sp>
        <p:sp>
          <p:nvSpPr>
            <p:cNvPr id="167" name="TextBox 47"/>
            <p:cNvSpPr>
              <a:spLocks noChangeArrowheads="1"/>
            </p:cNvSpPr>
            <p:nvPr/>
          </p:nvSpPr>
          <p:spPr bwMode="auto">
            <a:xfrm>
              <a:off x="1300163" y="2576165"/>
              <a:ext cx="1770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  <a:endParaRPr lang="en-US" sz="1400">
                <a:solidFill>
                  <a:srgbClr val="000000"/>
                </a:solidFill>
                <a:latin typeface="造字工房悦黑体验版常规体" pitchFamily="2" charset="-122"/>
                <a:ea typeface="造字工房悦黑体验版常规体" pitchFamily="2" charset="-122"/>
                <a:sym typeface="造字工房悦黑体验版常规体" pitchFamily="2" charset="-122"/>
              </a:endParaRPr>
            </a:p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</a:p>
          </p:txBody>
        </p:sp>
        <p:sp>
          <p:nvSpPr>
            <p:cNvPr id="168" name="直接连接符 48"/>
            <p:cNvSpPr>
              <a:spLocks noChangeShapeType="1"/>
            </p:cNvSpPr>
            <p:nvPr/>
          </p:nvSpPr>
          <p:spPr bwMode="auto">
            <a:xfrm>
              <a:off x="1300163" y="2534890"/>
              <a:ext cx="2051050" cy="1588"/>
            </a:xfrm>
            <a:prstGeom prst="line">
              <a:avLst/>
            </a:prstGeom>
            <a:noFill/>
            <a:ln w="6350" cap="flat" cmpd="sng">
              <a:solidFill>
                <a:srgbClr val="009999"/>
              </a:solidFill>
              <a:prstDash val="sysDot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TextBox 54"/>
            <p:cNvSpPr>
              <a:spLocks noChangeArrowheads="1"/>
            </p:cNvSpPr>
            <p:nvPr/>
          </p:nvSpPr>
          <p:spPr bwMode="auto">
            <a:xfrm flipH="1">
              <a:off x="6265863" y="2179290"/>
              <a:ext cx="15573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请输入标题</a:t>
              </a:r>
            </a:p>
          </p:txBody>
        </p:sp>
        <p:sp>
          <p:nvSpPr>
            <p:cNvPr id="170" name="TextBox 55"/>
            <p:cNvSpPr>
              <a:spLocks noChangeArrowheads="1"/>
            </p:cNvSpPr>
            <p:nvPr/>
          </p:nvSpPr>
          <p:spPr bwMode="auto">
            <a:xfrm flipH="1">
              <a:off x="6053138" y="2576165"/>
              <a:ext cx="1770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  <a:endParaRPr lang="en-US" sz="1400">
                <a:solidFill>
                  <a:srgbClr val="000000"/>
                </a:solidFill>
                <a:latin typeface="造字工房悦黑体验版常规体" pitchFamily="2" charset="-122"/>
                <a:ea typeface="造字工房悦黑体验版常规体" pitchFamily="2" charset="-122"/>
                <a:sym typeface="造字工房悦黑体验版常规体" pitchFamily="2" charset="-122"/>
              </a:endParaRPr>
            </a:p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</a:p>
          </p:txBody>
        </p:sp>
        <p:sp>
          <p:nvSpPr>
            <p:cNvPr id="171" name="直接连接符 56"/>
            <p:cNvSpPr>
              <a:spLocks noChangeShapeType="1"/>
            </p:cNvSpPr>
            <p:nvPr/>
          </p:nvSpPr>
          <p:spPr bwMode="auto">
            <a:xfrm flipH="1">
              <a:off x="5772150" y="2534890"/>
              <a:ext cx="2051050" cy="1588"/>
            </a:xfrm>
            <a:prstGeom prst="line">
              <a:avLst/>
            </a:prstGeom>
            <a:noFill/>
            <a:ln w="6350" cap="flat" cmpd="sng">
              <a:solidFill>
                <a:srgbClr val="6EB3D2"/>
              </a:solidFill>
              <a:prstDash val="sysDot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TextBox 58"/>
            <p:cNvSpPr>
              <a:spLocks noChangeArrowheads="1"/>
            </p:cNvSpPr>
            <p:nvPr/>
          </p:nvSpPr>
          <p:spPr bwMode="auto">
            <a:xfrm flipH="1">
              <a:off x="6265863" y="3236565"/>
              <a:ext cx="15573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请输入标题</a:t>
              </a:r>
            </a:p>
          </p:txBody>
        </p:sp>
        <p:sp>
          <p:nvSpPr>
            <p:cNvPr id="173" name="TextBox 59"/>
            <p:cNvSpPr>
              <a:spLocks noChangeArrowheads="1"/>
            </p:cNvSpPr>
            <p:nvPr/>
          </p:nvSpPr>
          <p:spPr bwMode="auto">
            <a:xfrm flipH="1">
              <a:off x="6053138" y="3635028"/>
              <a:ext cx="1770062" cy="45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输入</a:t>
              </a:r>
              <a:r>
                <a:rPr lang="zh-CN" altLang="en-US" sz="1400" dirty="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文本</a:t>
              </a:r>
              <a:endParaRPr lang="en-US" sz="1400" dirty="0">
                <a:solidFill>
                  <a:srgbClr val="000000"/>
                </a:solidFill>
                <a:latin typeface="造字工房悦黑体验版常规体" pitchFamily="2" charset="-122"/>
                <a:ea typeface="造字工房悦黑体验版常规体" pitchFamily="2" charset="-122"/>
                <a:sym typeface="造字工房悦黑体验版常规体" pitchFamily="2" charset="-122"/>
              </a:endParaRPr>
            </a:p>
            <a:p>
              <a:pPr algn="r"/>
              <a:r>
                <a:rPr lang="zh-CN" altLang="en-US" sz="1400" dirty="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</a:p>
          </p:txBody>
        </p:sp>
        <p:sp>
          <p:nvSpPr>
            <p:cNvPr id="174" name="直接连接符 60"/>
            <p:cNvSpPr>
              <a:spLocks noChangeShapeType="1"/>
            </p:cNvSpPr>
            <p:nvPr/>
          </p:nvSpPr>
          <p:spPr bwMode="auto">
            <a:xfrm flipH="1">
              <a:off x="5988050" y="3593753"/>
              <a:ext cx="1835150" cy="1587"/>
            </a:xfrm>
            <a:prstGeom prst="line">
              <a:avLst/>
            </a:prstGeom>
            <a:noFill/>
            <a:ln w="6350" cap="flat" cmpd="sng">
              <a:solidFill>
                <a:srgbClr val="5ABE8A"/>
              </a:solidFill>
              <a:prstDash val="sysDot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TextBox 61"/>
            <p:cNvSpPr>
              <a:spLocks noChangeArrowheads="1"/>
            </p:cNvSpPr>
            <p:nvPr/>
          </p:nvSpPr>
          <p:spPr bwMode="auto">
            <a:xfrm>
              <a:off x="3092450" y="1455390"/>
              <a:ext cx="14001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请输入标题</a:t>
              </a:r>
            </a:p>
          </p:txBody>
        </p:sp>
        <p:sp>
          <p:nvSpPr>
            <p:cNvPr id="176" name="TextBox 62"/>
            <p:cNvSpPr>
              <a:spLocks noChangeArrowheads="1"/>
            </p:cNvSpPr>
            <p:nvPr/>
          </p:nvSpPr>
          <p:spPr bwMode="auto">
            <a:xfrm>
              <a:off x="4700588" y="1379190"/>
              <a:ext cx="15795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  <a:endParaRPr lang="en-US" sz="1400">
                <a:solidFill>
                  <a:srgbClr val="000000"/>
                </a:solidFill>
                <a:latin typeface="造字工房悦黑体验版常规体" pitchFamily="2" charset="-122"/>
                <a:ea typeface="造字工房悦黑体验版常规体" pitchFamily="2" charset="-122"/>
                <a:sym typeface="造字工房悦黑体验版常规体" pitchFamily="2" charset="-122"/>
              </a:endParaRPr>
            </a:p>
            <a:p>
              <a:r>
                <a:rPr lang="zh-CN" altLang="en-US" sz="1400">
                  <a:solidFill>
                    <a:srgbClr val="000000"/>
                  </a:solidFill>
                  <a:latin typeface="造字工房悦黑体验版常规体" pitchFamily="2" charset="-122"/>
                  <a:ea typeface="造字工房悦黑体验版常规体" pitchFamily="2" charset="-122"/>
                  <a:sym typeface="造字工房悦黑体验版常规体" pitchFamily="2" charset="-122"/>
                </a:rPr>
                <a:t>请输入文本</a:t>
              </a:r>
            </a:p>
          </p:txBody>
        </p:sp>
        <p:sp>
          <p:nvSpPr>
            <p:cNvPr id="177" name="直接连接符 63"/>
            <p:cNvSpPr>
              <a:spLocks noChangeShapeType="1"/>
            </p:cNvSpPr>
            <p:nvPr/>
          </p:nvSpPr>
          <p:spPr bwMode="auto">
            <a:xfrm rot="5400000">
              <a:off x="4309269" y="1630809"/>
              <a:ext cx="504825" cy="1587"/>
            </a:xfrm>
            <a:prstGeom prst="line">
              <a:avLst/>
            </a:prstGeom>
            <a:noFill/>
            <a:ln w="6350" cap="flat" cmpd="sng">
              <a:solidFill>
                <a:srgbClr val="EFB600"/>
              </a:solidFill>
              <a:prstDash val="sysDot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20083</TotalTime>
  <Words>206</Words>
  <Application>Microsoft Office PowerPoint</Application>
  <PresentationFormat>全屏显示(4:3)</PresentationFormat>
  <Paragraphs>34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1010</cp:revision>
  <dcterms:created xsi:type="dcterms:W3CDTF">2009-02-11T05:37:22Z</dcterms:created>
  <dcterms:modified xsi:type="dcterms:W3CDTF">2014-07-26T01:14:38Z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