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58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176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2014-7-23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2014-7-23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778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9523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416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415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724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757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382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956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669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447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38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2014-7-23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2014-7-23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35697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>
                <a:latin typeface="华文细黑" pitchFamily="2" charset="-122"/>
                <a:ea typeface="华文细黑" pitchFamily="2" charset="-122"/>
              </a:rPr>
              <a:t>www.1ppt.com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54" name="Rectangle 3"/>
          <p:cNvSpPr>
            <a:spLocks noChangeArrowheads="1"/>
          </p:cNvSpPr>
          <p:nvPr/>
        </p:nvSpPr>
        <p:spPr bwMode="auto">
          <a:xfrm>
            <a:off x="1085880" y="2133203"/>
            <a:ext cx="7056437" cy="144462"/>
          </a:xfrm>
          <a:prstGeom prst="rect">
            <a:avLst/>
          </a:prstGeom>
          <a:gradFill rotWithShape="1">
            <a:gsLst>
              <a:gs pos="0">
                <a:srgbClr val="969696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noProof="1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55" name="Pentagon 12"/>
          <p:cNvSpPr>
            <a:spLocks noChangeArrowheads="1"/>
          </p:cNvSpPr>
          <p:nvPr/>
        </p:nvSpPr>
        <p:spPr bwMode="auto">
          <a:xfrm>
            <a:off x="1085876" y="1869678"/>
            <a:ext cx="3600450" cy="287337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indent="-342900" algn="ctr">
              <a:buFont typeface="Calibri" pitchFamily="34" charset="0"/>
              <a:buAutoNum type="arabicPeriod"/>
            </a:pPr>
            <a:endParaRPr lang="zh-CN" noProof="1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56" name="Rectangle 3"/>
          <p:cNvSpPr>
            <a:spLocks noChangeArrowheads="1"/>
          </p:cNvSpPr>
          <p:nvPr/>
        </p:nvSpPr>
        <p:spPr bwMode="auto">
          <a:xfrm>
            <a:off x="1081113" y="2949178"/>
            <a:ext cx="6985000" cy="158750"/>
          </a:xfrm>
          <a:prstGeom prst="rect">
            <a:avLst/>
          </a:prstGeom>
          <a:gradFill rotWithShape="1">
            <a:gsLst>
              <a:gs pos="0">
                <a:srgbClr val="969696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noProof="1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57" name="Rectangle 3"/>
          <p:cNvSpPr>
            <a:spLocks noChangeArrowheads="1"/>
          </p:cNvSpPr>
          <p:nvPr/>
        </p:nvSpPr>
        <p:spPr bwMode="auto">
          <a:xfrm>
            <a:off x="1090642" y="3654028"/>
            <a:ext cx="6932613" cy="158750"/>
          </a:xfrm>
          <a:prstGeom prst="rect">
            <a:avLst/>
          </a:prstGeom>
          <a:gradFill rotWithShape="1">
            <a:gsLst>
              <a:gs pos="0">
                <a:srgbClr val="969696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noProof="1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58" name="Rectangle 3"/>
          <p:cNvSpPr>
            <a:spLocks noChangeArrowheads="1"/>
          </p:cNvSpPr>
          <p:nvPr/>
        </p:nvSpPr>
        <p:spPr bwMode="auto">
          <a:xfrm>
            <a:off x="1085876" y="4428728"/>
            <a:ext cx="6913562" cy="152400"/>
          </a:xfrm>
          <a:prstGeom prst="rect">
            <a:avLst/>
          </a:prstGeom>
          <a:gradFill rotWithShape="1">
            <a:gsLst>
              <a:gs pos="0">
                <a:srgbClr val="969696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noProof="1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59" name="Pentagon 12"/>
          <p:cNvSpPr>
            <a:spLocks noChangeArrowheads="1"/>
          </p:cNvSpPr>
          <p:nvPr/>
        </p:nvSpPr>
        <p:spPr bwMode="auto">
          <a:xfrm>
            <a:off x="4676801" y="1869678"/>
            <a:ext cx="3600450" cy="287337"/>
          </a:xfrm>
          <a:prstGeom prst="homePlate">
            <a:avLst>
              <a:gd name="adj" fmla="val 49716"/>
            </a:avLst>
          </a:prstGeom>
          <a:gradFill rotWithShape="1">
            <a:gsLst>
              <a:gs pos="0">
                <a:srgbClr val="FF9900"/>
              </a:gs>
              <a:gs pos="50000">
                <a:srgbClr val="FF6600"/>
              </a:gs>
              <a:gs pos="100000">
                <a:srgbClr val="FF9900"/>
              </a:gs>
            </a:gsLst>
            <a:lin ang="5400000" scaled="1"/>
          </a:gradFill>
          <a:ln w="25400">
            <a:noFill/>
            <a:miter lim="800000"/>
            <a:headEnd/>
            <a:tailEnd/>
          </a:ln>
        </p:spPr>
        <p:txBody>
          <a:bodyPr anchor="ctr"/>
          <a:lstStyle/>
          <a:p>
            <a:pPr indent="-342900" algn="ctr">
              <a:buFont typeface="Calibri" pitchFamily="34" charset="0"/>
              <a:buAutoNum type="arabicPeriod"/>
            </a:pPr>
            <a:endParaRPr lang="zh-CN" noProof="1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61" name="Pentagon 12"/>
          <p:cNvSpPr>
            <a:spLocks noChangeArrowheads="1"/>
          </p:cNvSpPr>
          <p:nvPr/>
        </p:nvSpPr>
        <p:spPr bwMode="auto">
          <a:xfrm>
            <a:off x="1947892" y="3380979"/>
            <a:ext cx="900113" cy="287337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indent="-342900" algn="ctr">
              <a:buFont typeface="Calibri" pitchFamily="34" charset="0"/>
              <a:buAutoNum type="arabicPeriod"/>
            </a:pPr>
            <a:endParaRPr lang="zh-CN" noProof="1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62" name="Pentagon 12"/>
          <p:cNvSpPr>
            <a:spLocks noChangeArrowheads="1"/>
          </p:cNvSpPr>
          <p:nvPr/>
        </p:nvSpPr>
        <p:spPr bwMode="auto">
          <a:xfrm>
            <a:off x="2824192" y="3380979"/>
            <a:ext cx="900113" cy="287337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indent="-342900" algn="ctr">
              <a:buFont typeface="Calibri" pitchFamily="34" charset="0"/>
              <a:buAutoNum type="arabicPeriod"/>
            </a:pPr>
            <a:endParaRPr lang="zh-CN" noProof="1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63" name="Pentagon 12"/>
          <p:cNvSpPr>
            <a:spLocks noChangeArrowheads="1"/>
          </p:cNvSpPr>
          <p:nvPr/>
        </p:nvSpPr>
        <p:spPr bwMode="auto">
          <a:xfrm>
            <a:off x="3702076" y="3380979"/>
            <a:ext cx="927100" cy="287337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indent="-342900" algn="ctr">
              <a:buFont typeface="Calibri" pitchFamily="34" charset="0"/>
              <a:buAutoNum type="arabicPeriod"/>
            </a:pPr>
            <a:endParaRPr lang="zh-CN" noProof="1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64" name="Pentagon 12"/>
          <p:cNvSpPr>
            <a:spLocks noChangeArrowheads="1"/>
          </p:cNvSpPr>
          <p:nvPr/>
        </p:nvSpPr>
        <p:spPr bwMode="auto">
          <a:xfrm>
            <a:off x="4629176" y="3380979"/>
            <a:ext cx="900112" cy="287337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indent="-342900" algn="ctr">
              <a:buFont typeface="Calibri" pitchFamily="34" charset="0"/>
              <a:buAutoNum type="arabicPeriod"/>
            </a:pPr>
            <a:endParaRPr lang="zh-CN" noProof="1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65" name="Pentagon 12"/>
          <p:cNvSpPr>
            <a:spLocks noChangeArrowheads="1"/>
          </p:cNvSpPr>
          <p:nvPr/>
        </p:nvSpPr>
        <p:spPr bwMode="auto">
          <a:xfrm>
            <a:off x="5521351" y="3380979"/>
            <a:ext cx="900112" cy="287337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indent="-342900" algn="ctr">
              <a:buFont typeface="Calibri" pitchFamily="34" charset="0"/>
              <a:buAutoNum type="arabicPeriod"/>
            </a:pPr>
            <a:endParaRPr lang="zh-CN" noProof="1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66" name="Pentagon 12"/>
          <p:cNvSpPr>
            <a:spLocks noChangeArrowheads="1"/>
          </p:cNvSpPr>
          <p:nvPr/>
        </p:nvSpPr>
        <p:spPr bwMode="auto">
          <a:xfrm>
            <a:off x="6415117" y="3380979"/>
            <a:ext cx="900113" cy="287337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indent="-342900" algn="ctr">
              <a:buFont typeface="Calibri" pitchFamily="34" charset="0"/>
              <a:buAutoNum type="arabicPeriod"/>
            </a:pPr>
            <a:endParaRPr lang="zh-CN" noProof="1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67" name="Pentagon 12"/>
          <p:cNvSpPr>
            <a:spLocks noChangeArrowheads="1"/>
          </p:cNvSpPr>
          <p:nvPr/>
        </p:nvSpPr>
        <p:spPr bwMode="auto">
          <a:xfrm>
            <a:off x="7312051" y="3380979"/>
            <a:ext cx="900112" cy="287337"/>
          </a:xfrm>
          <a:prstGeom prst="homePlate">
            <a:avLst>
              <a:gd name="adj" fmla="val 41986"/>
            </a:avLst>
          </a:prstGeom>
          <a:gradFill rotWithShape="1">
            <a:gsLst>
              <a:gs pos="0">
                <a:srgbClr val="FF9900"/>
              </a:gs>
              <a:gs pos="50000">
                <a:srgbClr val="FF6600"/>
              </a:gs>
              <a:gs pos="100000">
                <a:srgbClr val="FF9900"/>
              </a:gs>
            </a:gsLst>
            <a:lin ang="5400000" scaled="1"/>
          </a:gradFill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indent="-342900" algn="ctr">
              <a:buFont typeface="Calibri" pitchFamily="34" charset="0"/>
              <a:buAutoNum type="arabicPeriod"/>
            </a:pPr>
            <a:endParaRPr lang="zh-CN" noProof="1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68" name="Pentagon 12"/>
          <p:cNvSpPr>
            <a:spLocks noChangeArrowheads="1"/>
          </p:cNvSpPr>
          <p:nvPr/>
        </p:nvSpPr>
        <p:spPr bwMode="auto">
          <a:xfrm>
            <a:off x="1085876" y="3380979"/>
            <a:ext cx="863600" cy="287337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indent="-342900" algn="ctr">
              <a:buFont typeface="Calibri" pitchFamily="34" charset="0"/>
              <a:buAutoNum type="arabicPeriod"/>
            </a:pPr>
            <a:endParaRPr lang="zh-CN" noProof="1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69" name="Line 18"/>
          <p:cNvSpPr>
            <a:spLocks noChangeShapeType="1"/>
          </p:cNvSpPr>
          <p:nvPr/>
        </p:nvSpPr>
        <p:spPr bwMode="auto">
          <a:xfrm>
            <a:off x="1949476" y="3390503"/>
            <a:ext cx="0" cy="215900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0" name="Line 19"/>
          <p:cNvSpPr>
            <a:spLocks noChangeShapeType="1"/>
          </p:cNvSpPr>
          <p:nvPr/>
        </p:nvSpPr>
        <p:spPr bwMode="auto">
          <a:xfrm>
            <a:off x="2843238" y="3390503"/>
            <a:ext cx="0" cy="215900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1" name="Line 20"/>
          <p:cNvSpPr>
            <a:spLocks noChangeShapeType="1"/>
          </p:cNvSpPr>
          <p:nvPr/>
        </p:nvSpPr>
        <p:spPr bwMode="auto">
          <a:xfrm>
            <a:off x="3737001" y="3390503"/>
            <a:ext cx="0" cy="215900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2" name="Line 21"/>
          <p:cNvSpPr>
            <a:spLocks noChangeShapeType="1"/>
          </p:cNvSpPr>
          <p:nvPr/>
        </p:nvSpPr>
        <p:spPr bwMode="auto">
          <a:xfrm>
            <a:off x="4630763" y="3390503"/>
            <a:ext cx="0" cy="215900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3" name="Line 22"/>
          <p:cNvSpPr>
            <a:spLocks noChangeShapeType="1"/>
          </p:cNvSpPr>
          <p:nvPr/>
        </p:nvSpPr>
        <p:spPr bwMode="auto">
          <a:xfrm>
            <a:off x="6419876" y="3390503"/>
            <a:ext cx="0" cy="215900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4" name="Line 23"/>
          <p:cNvSpPr>
            <a:spLocks noChangeShapeType="1"/>
          </p:cNvSpPr>
          <p:nvPr/>
        </p:nvSpPr>
        <p:spPr bwMode="auto">
          <a:xfrm>
            <a:off x="5524526" y="3390503"/>
            <a:ext cx="0" cy="215900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5" name="Pentagon 12"/>
          <p:cNvSpPr>
            <a:spLocks noChangeArrowheads="1"/>
          </p:cNvSpPr>
          <p:nvPr/>
        </p:nvSpPr>
        <p:spPr bwMode="auto">
          <a:xfrm>
            <a:off x="1085880" y="3382565"/>
            <a:ext cx="6192837" cy="287338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59B0E5">
                  <a:alpha val="0"/>
                </a:srgbClr>
              </a:gs>
              <a:gs pos="100000">
                <a:srgbClr val="59B0E5"/>
              </a:gs>
            </a:gsLst>
            <a:lin ang="5400000" scaled="1"/>
          </a:gradFill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indent="-342900" algn="ctr">
              <a:buFont typeface="Calibri" pitchFamily="34" charset="0"/>
              <a:buAutoNum type="arabicPeriod"/>
            </a:pPr>
            <a:endParaRPr lang="zh-CN" noProof="1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76" name="Pentagon 12"/>
          <p:cNvSpPr>
            <a:spLocks noChangeArrowheads="1"/>
          </p:cNvSpPr>
          <p:nvPr/>
        </p:nvSpPr>
        <p:spPr bwMode="auto">
          <a:xfrm>
            <a:off x="1085876" y="4173140"/>
            <a:ext cx="576262" cy="287338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indent="-342900" algn="ctr">
              <a:buFont typeface="Calibri" pitchFamily="34" charset="0"/>
              <a:buAutoNum type="arabicPeriod"/>
            </a:pPr>
            <a:endParaRPr lang="zh-CN" noProof="1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77" name="Pentagon 12"/>
          <p:cNvSpPr>
            <a:spLocks noChangeArrowheads="1"/>
          </p:cNvSpPr>
          <p:nvPr/>
        </p:nvSpPr>
        <p:spPr bwMode="auto">
          <a:xfrm>
            <a:off x="1662142" y="4173140"/>
            <a:ext cx="576263" cy="287338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indent="-342900" algn="ctr">
              <a:buFont typeface="Calibri" pitchFamily="34" charset="0"/>
              <a:buAutoNum type="arabicPeriod"/>
            </a:pPr>
            <a:endParaRPr lang="zh-CN" noProof="1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78" name="Pentagon 12"/>
          <p:cNvSpPr>
            <a:spLocks noChangeArrowheads="1"/>
          </p:cNvSpPr>
          <p:nvPr/>
        </p:nvSpPr>
        <p:spPr bwMode="auto">
          <a:xfrm>
            <a:off x="2238401" y="4173140"/>
            <a:ext cx="576262" cy="287338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indent="-342900" algn="ctr">
              <a:buFont typeface="Calibri" pitchFamily="34" charset="0"/>
              <a:buAutoNum type="arabicPeriod"/>
            </a:pPr>
            <a:endParaRPr lang="zh-CN" noProof="1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79" name="Pentagon 12"/>
          <p:cNvSpPr>
            <a:spLocks noChangeArrowheads="1"/>
          </p:cNvSpPr>
          <p:nvPr/>
        </p:nvSpPr>
        <p:spPr bwMode="auto">
          <a:xfrm>
            <a:off x="2814667" y="4173140"/>
            <a:ext cx="576263" cy="287338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indent="-342900" algn="ctr">
              <a:buFont typeface="Calibri" pitchFamily="34" charset="0"/>
              <a:buAutoNum type="arabicPeriod"/>
            </a:pPr>
            <a:endParaRPr lang="zh-CN" noProof="1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80" name="Pentagon 12"/>
          <p:cNvSpPr>
            <a:spLocks noChangeArrowheads="1"/>
          </p:cNvSpPr>
          <p:nvPr/>
        </p:nvSpPr>
        <p:spPr bwMode="auto">
          <a:xfrm>
            <a:off x="3390926" y="4173140"/>
            <a:ext cx="576262" cy="287338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indent="-342900" algn="ctr">
              <a:buFont typeface="Calibri" pitchFamily="34" charset="0"/>
              <a:buAutoNum type="arabicPeriod"/>
            </a:pPr>
            <a:endParaRPr lang="zh-CN" noProof="1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81" name="Pentagon 12"/>
          <p:cNvSpPr>
            <a:spLocks noChangeArrowheads="1"/>
          </p:cNvSpPr>
          <p:nvPr/>
        </p:nvSpPr>
        <p:spPr bwMode="auto">
          <a:xfrm>
            <a:off x="3965601" y="4173140"/>
            <a:ext cx="576262" cy="287338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indent="-342900" algn="ctr">
              <a:buFont typeface="Calibri" pitchFamily="34" charset="0"/>
              <a:buAutoNum type="arabicPeriod"/>
            </a:pPr>
            <a:endParaRPr lang="zh-CN" noProof="1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82" name="Pentagon 12"/>
          <p:cNvSpPr>
            <a:spLocks noChangeArrowheads="1"/>
          </p:cNvSpPr>
          <p:nvPr/>
        </p:nvSpPr>
        <p:spPr bwMode="auto">
          <a:xfrm>
            <a:off x="4541864" y="4173140"/>
            <a:ext cx="576263" cy="287338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indent="-342900" algn="ctr">
              <a:buFont typeface="Calibri" pitchFamily="34" charset="0"/>
              <a:buAutoNum type="arabicPeriod"/>
            </a:pPr>
            <a:endParaRPr lang="zh-CN" noProof="1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83" name="Pentagon 12"/>
          <p:cNvSpPr>
            <a:spLocks noChangeArrowheads="1"/>
          </p:cNvSpPr>
          <p:nvPr/>
        </p:nvSpPr>
        <p:spPr bwMode="auto">
          <a:xfrm>
            <a:off x="5118126" y="4173140"/>
            <a:ext cx="576262" cy="287338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indent="-342900" algn="ctr">
              <a:buFont typeface="Calibri" pitchFamily="34" charset="0"/>
              <a:buAutoNum type="arabicPeriod"/>
            </a:pPr>
            <a:endParaRPr lang="zh-CN" noProof="1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84" name="Pentagon 12"/>
          <p:cNvSpPr>
            <a:spLocks noChangeArrowheads="1"/>
          </p:cNvSpPr>
          <p:nvPr/>
        </p:nvSpPr>
        <p:spPr bwMode="auto">
          <a:xfrm>
            <a:off x="5694392" y="4173140"/>
            <a:ext cx="576263" cy="287338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indent="-342900" algn="ctr">
              <a:buFont typeface="Calibri" pitchFamily="34" charset="0"/>
              <a:buAutoNum type="arabicPeriod"/>
            </a:pPr>
            <a:endParaRPr lang="zh-CN" noProof="1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85" name="Pentagon 12"/>
          <p:cNvSpPr>
            <a:spLocks noChangeArrowheads="1"/>
          </p:cNvSpPr>
          <p:nvPr/>
        </p:nvSpPr>
        <p:spPr bwMode="auto">
          <a:xfrm>
            <a:off x="6270651" y="4173140"/>
            <a:ext cx="576262" cy="287338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indent="-342900" algn="ctr">
              <a:buFont typeface="Calibri" pitchFamily="34" charset="0"/>
              <a:buAutoNum type="arabicPeriod"/>
            </a:pPr>
            <a:endParaRPr lang="zh-CN" noProof="1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86" name="Pentagon 12"/>
          <p:cNvSpPr>
            <a:spLocks noChangeArrowheads="1"/>
          </p:cNvSpPr>
          <p:nvPr/>
        </p:nvSpPr>
        <p:spPr bwMode="auto">
          <a:xfrm>
            <a:off x="6846913" y="4173140"/>
            <a:ext cx="647700" cy="287338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indent="-342900" algn="ctr">
              <a:buFont typeface="Calibri" pitchFamily="34" charset="0"/>
              <a:buAutoNum type="arabicPeriod"/>
            </a:pPr>
            <a:endParaRPr lang="zh-CN" noProof="1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87" name="Line 37"/>
          <p:cNvSpPr>
            <a:spLocks noChangeShapeType="1"/>
          </p:cNvSpPr>
          <p:nvPr/>
        </p:nvSpPr>
        <p:spPr bwMode="auto">
          <a:xfrm>
            <a:off x="1662138" y="4187428"/>
            <a:ext cx="0" cy="215900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8" name="Line 38"/>
          <p:cNvSpPr>
            <a:spLocks noChangeShapeType="1"/>
          </p:cNvSpPr>
          <p:nvPr/>
        </p:nvSpPr>
        <p:spPr bwMode="auto">
          <a:xfrm>
            <a:off x="2236813" y="4187428"/>
            <a:ext cx="0" cy="215900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9" name="Line 39"/>
          <p:cNvSpPr>
            <a:spLocks noChangeShapeType="1"/>
          </p:cNvSpPr>
          <p:nvPr/>
        </p:nvSpPr>
        <p:spPr bwMode="auto">
          <a:xfrm>
            <a:off x="2813076" y="4187428"/>
            <a:ext cx="0" cy="215900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0" name="Line 40"/>
          <p:cNvSpPr>
            <a:spLocks noChangeShapeType="1"/>
          </p:cNvSpPr>
          <p:nvPr/>
        </p:nvSpPr>
        <p:spPr bwMode="auto">
          <a:xfrm>
            <a:off x="3389338" y="4187428"/>
            <a:ext cx="0" cy="215900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1" name="Line 41"/>
          <p:cNvSpPr>
            <a:spLocks noChangeShapeType="1"/>
          </p:cNvSpPr>
          <p:nvPr/>
        </p:nvSpPr>
        <p:spPr bwMode="auto">
          <a:xfrm>
            <a:off x="3965601" y="4187428"/>
            <a:ext cx="0" cy="215900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2" name="Line 42"/>
          <p:cNvSpPr>
            <a:spLocks noChangeShapeType="1"/>
          </p:cNvSpPr>
          <p:nvPr/>
        </p:nvSpPr>
        <p:spPr bwMode="auto">
          <a:xfrm>
            <a:off x="4541863" y="4187428"/>
            <a:ext cx="0" cy="215900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3" name="Line 43"/>
          <p:cNvSpPr>
            <a:spLocks noChangeShapeType="1"/>
          </p:cNvSpPr>
          <p:nvPr/>
        </p:nvSpPr>
        <p:spPr bwMode="auto">
          <a:xfrm>
            <a:off x="5118126" y="4187428"/>
            <a:ext cx="0" cy="215900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4" name="Line 44"/>
          <p:cNvSpPr>
            <a:spLocks noChangeShapeType="1"/>
          </p:cNvSpPr>
          <p:nvPr/>
        </p:nvSpPr>
        <p:spPr bwMode="auto">
          <a:xfrm>
            <a:off x="5694388" y="4187428"/>
            <a:ext cx="0" cy="215900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5" name="Line 45"/>
          <p:cNvSpPr>
            <a:spLocks noChangeShapeType="1"/>
          </p:cNvSpPr>
          <p:nvPr/>
        </p:nvSpPr>
        <p:spPr bwMode="auto">
          <a:xfrm>
            <a:off x="6270651" y="4187428"/>
            <a:ext cx="0" cy="215900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6" name="Line 46"/>
          <p:cNvSpPr>
            <a:spLocks noChangeShapeType="1"/>
          </p:cNvSpPr>
          <p:nvPr/>
        </p:nvSpPr>
        <p:spPr bwMode="auto">
          <a:xfrm>
            <a:off x="6846913" y="4187428"/>
            <a:ext cx="0" cy="215900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7" name="Pentagon 12"/>
          <p:cNvSpPr>
            <a:spLocks noChangeArrowheads="1"/>
          </p:cNvSpPr>
          <p:nvPr/>
        </p:nvSpPr>
        <p:spPr bwMode="auto">
          <a:xfrm>
            <a:off x="1085880" y="4174729"/>
            <a:ext cx="6264275" cy="287337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59B0E5">
                  <a:alpha val="0"/>
                </a:srgbClr>
              </a:gs>
              <a:gs pos="100000">
                <a:srgbClr val="59B0E5"/>
              </a:gs>
            </a:gsLst>
            <a:lin ang="5400000" scaled="1"/>
          </a:gradFill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indent="-342900" algn="ctr">
              <a:buFont typeface="Calibri" pitchFamily="34" charset="0"/>
              <a:buAutoNum type="arabicPeriod"/>
            </a:pPr>
            <a:endParaRPr lang="zh-CN" noProof="1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98" name="Pentagon 12"/>
          <p:cNvSpPr>
            <a:spLocks noChangeArrowheads="1"/>
          </p:cNvSpPr>
          <p:nvPr/>
        </p:nvSpPr>
        <p:spPr bwMode="auto">
          <a:xfrm>
            <a:off x="7494613" y="4173140"/>
            <a:ext cx="647700" cy="287338"/>
          </a:xfrm>
          <a:prstGeom prst="homePlate">
            <a:avLst>
              <a:gd name="adj" fmla="val 42536"/>
            </a:avLst>
          </a:prstGeom>
          <a:gradFill rotWithShape="1">
            <a:gsLst>
              <a:gs pos="0">
                <a:srgbClr val="FF9900"/>
              </a:gs>
              <a:gs pos="50000">
                <a:srgbClr val="FF6600"/>
              </a:gs>
              <a:gs pos="100000">
                <a:srgbClr val="FF9900"/>
              </a:gs>
            </a:gsLst>
            <a:lin ang="5400000" scaled="1"/>
          </a:gradFill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indent="-342900" algn="ctr">
              <a:buFont typeface="Calibri" pitchFamily="34" charset="0"/>
              <a:buAutoNum type="arabicPeriod"/>
            </a:pPr>
            <a:endParaRPr lang="zh-CN" noProof="1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99" name="Pentagon 12"/>
          <p:cNvSpPr>
            <a:spLocks noChangeArrowheads="1"/>
          </p:cNvSpPr>
          <p:nvPr/>
        </p:nvSpPr>
        <p:spPr bwMode="auto">
          <a:xfrm>
            <a:off x="5838854" y="2661840"/>
            <a:ext cx="2447925" cy="287338"/>
          </a:xfrm>
          <a:prstGeom prst="homePlate">
            <a:avLst>
              <a:gd name="adj" fmla="val 52496"/>
            </a:avLst>
          </a:prstGeom>
          <a:gradFill rotWithShape="1">
            <a:gsLst>
              <a:gs pos="0">
                <a:srgbClr val="FF9900"/>
              </a:gs>
              <a:gs pos="50000">
                <a:srgbClr val="FF6600"/>
              </a:gs>
              <a:gs pos="100000">
                <a:srgbClr val="FF9900"/>
              </a:gs>
            </a:gsLst>
            <a:lin ang="5400000" scaled="1"/>
          </a:gradFill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indent="-342900" algn="ctr">
              <a:buFont typeface="Calibri" pitchFamily="34" charset="0"/>
              <a:buAutoNum type="arabicPeriod"/>
            </a:pPr>
            <a:endParaRPr lang="zh-CN" noProof="1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00" name="Pentagon 12"/>
          <p:cNvSpPr>
            <a:spLocks noChangeArrowheads="1"/>
          </p:cNvSpPr>
          <p:nvPr/>
        </p:nvSpPr>
        <p:spPr bwMode="auto">
          <a:xfrm>
            <a:off x="3462367" y="2661840"/>
            <a:ext cx="2447925" cy="287338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indent="-342900" algn="ctr">
              <a:buFont typeface="Calibri" pitchFamily="34" charset="0"/>
              <a:buAutoNum type="arabicPeriod"/>
            </a:pPr>
            <a:endParaRPr lang="zh-CN" noProof="1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01" name="Pentagon 12"/>
          <p:cNvSpPr>
            <a:spLocks noChangeArrowheads="1"/>
          </p:cNvSpPr>
          <p:nvPr/>
        </p:nvSpPr>
        <p:spPr bwMode="auto">
          <a:xfrm>
            <a:off x="1085880" y="2661840"/>
            <a:ext cx="2447925" cy="287338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indent="-342900" algn="ctr">
              <a:buFont typeface="Calibri" pitchFamily="34" charset="0"/>
              <a:buAutoNum type="arabicPeriod"/>
            </a:pPr>
            <a:endParaRPr lang="zh-CN" noProof="1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02" name="Line 53"/>
          <p:cNvSpPr>
            <a:spLocks noChangeShapeType="1"/>
          </p:cNvSpPr>
          <p:nvPr/>
        </p:nvSpPr>
        <p:spPr bwMode="auto">
          <a:xfrm>
            <a:off x="3606826" y="2661840"/>
            <a:ext cx="0" cy="215900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3" name="Pentagon 12"/>
          <p:cNvSpPr>
            <a:spLocks noChangeArrowheads="1"/>
          </p:cNvSpPr>
          <p:nvPr/>
        </p:nvSpPr>
        <p:spPr bwMode="auto">
          <a:xfrm>
            <a:off x="1085876" y="2652315"/>
            <a:ext cx="4824412" cy="287338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59B0E5">
                  <a:alpha val="0"/>
                </a:srgbClr>
              </a:gs>
              <a:gs pos="100000">
                <a:srgbClr val="59B0E5"/>
              </a:gs>
            </a:gsLst>
            <a:lin ang="5400000" scaled="1"/>
          </a:gradFill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indent="-342900" algn="ctr">
              <a:buFont typeface="Calibri" pitchFamily="34" charset="0"/>
              <a:buAutoNum type="arabicPeriod"/>
            </a:pPr>
            <a:endParaRPr lang="zh-CN" noProof="1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04" name="Text Box 55"/>
          <p:cNvSpPr txBox="1">
            <a:spLocks noChangeArrowheads="1"/>
          </p:cNvSpPr>
          <p:nvPr/>
        </p:nvSpPr>
        <p:spPr bwMode="auto">
          <a:xfrm>
            <a:off x="1230339" y="4174729"/>
            <a:ext cx="27603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</a:t>
            </a:r>
          </a:p>
        </p:txBody>
      </p:sp>
      <p:sp>
        <p:nvSpPr>
          <p:cNvPr id="105" name="Text Box 56"/>
          <p:cNvSpPr txBox="1">
            <a:spLocks noChangeArrowheads="1"/>
          </p:cNvSpPr>
          <p:nvPr/>
        </p:nvSpPr>
        <p:spPr bwMode="auto">
          <a:xfrm>
            <a:off x="1812952" y="4174729"/>
            <a:ext cx="27603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</a:t>
            </a:r>
          </a:p>
        </p:txBody>
      </p:sp>
      <p:sp>
        <p:nvSpPr>
          <p:cNvPr id="106" name="Text Box 57"/>
          <p:cNvSpPr txBox="1">
            <a:spLocks noChangeArrowheads="1"/>
          </p:cNvSpPr>
          <p:nvPr/>
        </p:nvSpPr>
        <p:spPr bwMode="auto">
          <a:xfrm>
            <a:off x="2395564" y="4174729"/>
            <a:ext cx="27603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3</a:t>
            </a:r>
          </a:p>
        </p:txBody>
      </p:sp>
      <p:sp>
        <p:nvSpPr>
          <p:cNvPr id="107" name="Text Box 58"/>
          <p:cNvSpPr txBox="1">
            <a:spLocks noChangeArrowheads="1"/>
          </p:cNvSpPr>
          <p:nvPr/>
        </p:nvSpPr>
        <p:spPr bwMode="auto">
          <a:xfrm>
            <a:off x="2978177" y="4174729"/>
            <a:ext cx="27603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4</a:t>
            </a:r>
          </a:p>
        </p:txBody>
      </p:sp>
      <p:sp>
        <p:nvSpPr>
          <p:cNvPr id="108" name="Text Box 59"/>
          <p:cNvSpPr txBox="1">
            <a:spLocks noChangeArrowheads="1"/>
          </p:cNvSpPr>
          <p:nvPr/>
        </p:nvSpPr>
        <p:spPr bwMode="auto">
          <a:xfrm>
            <a:off x="3560789" y="4174729"/>
            <a:ext cx="27603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5</a:t>
            </a:r>
          </a:p>
        </p:txBody>
      </p:sp>
      <p:sp>
        <p:nvSpPr>
          <p:cNvPr id="109" name="Text Box 60"/>
          <p:cNvSpPr txBox="1">
            <a:spLocks noChangeArrowheads="1"/>
          </p:cNvSpPr>
          <p:nvPr/>
        </p:nvSpPr>
        <p:spPr bwMode="auto">
          <a:xfrm>
            <a:off x="4143402" y="4174729"/>
            <a:ext cx="27603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6</a:t>
            </a:r>
          </a:p>
        </p:txBody>
      </p:sp>
      <p:sp>
        <p:nvSpPr>
          <p:cNvPr id="110" name="Text Box 61"/>
          <p:cNvSpPr txBox="1">
            <a:spLocks noChangeArrowheads="1"/>
          </p:cNvSpPr>
          <p:nvPr/>
        </p:nvSpPr>
        <p:spPr bwMode="auto">
          <a:xfrm>
            <a:off x="4726014" y="4174729"/>
            <a:ext cx="27603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7</a:t>
            </a:r>
          </a:p>
        </p:txBody>
      </p:sp>
      <p:sp>
        <p:nvSpPr>
          <p:cNvPr id="111" name="Text Box 62"/>
          <p:cNvSpPr txBox="1">
            <a:spLocks noChangeArrowheads="1"/>
          </p:cNvSpPr>
          <p:nvPr/>
        </p:nvSpPr>
        <p:spPr bwMode="auto">
          <a:xfrm>
            <a:off x="5308627" y="4174729"/>
            <a:ext cx="27603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8</a:t>
            </a:r>
          </a:p>
        </p:txBody>
      </p:sp>
      <p:sp>
        <p:nvSpPr>
          <p:cNvPr id="112" name="Text Box 63"/>
          <p:cNvSpPr txBox="1">
            <a:spLocks noChangeArrowheads="1"/>
          </p:cNvSpPr>
          <p:nvPr/>
        </p:nvSpPr>
        <p:spPr bwMode="auto">
          <a:xfrm>
            <a:off x="5891239" y="4174729"/>
            <a:ext cx="27603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9</a:t>
            </a:r>
          </a:p>
        </p:txBody>
      </p:sp>
      <p:sp>
        <p:nvSpPr>
          <p:cNvPr id="113" name="Text Box 64"/>
          <p:cNvSpPr txBox="1">
            <a:spLocks noChangeArrowheads="1"/>
          </p:cNvSpPr>
          <p:nvPr/>
        </p:nvSpPr>
        <p:spPr bwMode="auto">
          <a:xfrm>
            <a:off x="6473851" y="4174729"/>
            <a:ext cx="3674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11</a:t>
            </a:r>
          </a:p>
        </p:txBody>
      </p:sp>
      <p:sp>
        <p:nvSpPr>
          <p:cNvPr id="114" name="Text Box 65"/>
          <p:cNvSpPr txBox="1">
            <a:spLocks noChangeArrowheads="1"/>
          </p:cNvSpPr>
          <p:nvPr/>
        </p:nvSpPr>
        <p:spPr bwMode="auto">
          <a:xfrm>
            <a:off x="7056463" y="4174729"/>
            <a:ext cx="3674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10</a:t>
            </a:r>
          </a:p>
        </p:txBody>
      </p:sp>
      <p:sp>
        <p:nvSpPr>
          <p:cNvPr id="115" name="Text Box 66"/>
          <p:cNvSpPr txBox="1">
            <a:spLocks noChangeArrowheads="1"/>
          </p:cNvSpPr>
          <p:nvPr/>
        </p:nvSpPr>
        <p:spPr bwMode="auto">
          <a:xfrm>
            <a:off x="7545413" y="4152504"/>
            <a:ext cx="3674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12</a:t>
            </a:r>
          </a:p>
        </p:txBody>
      </p:sp>
      <p:sp>
        <p:nvSpPr>
          <p:cNvPr id="116" name="Text Box 67"/>
          <p:cNvSpPr txBox="1">
            <a:spLocks noChangeArrowheads="1"/>
          </p:cNvSpPr>
          <p:nvPr/>
        </p:nvSpPr>
        <p:spPr bwMode="auto">
          <a:xfrm>
            <a:off x="1230341" y="3380979"/>
            <a:ext cx="55015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2008</a:t>
            </a:r>
          </a:p>
        </p:txBody>
      </p:sp>
      <p:sp>
        <p:nvSpPr>
          <p:cNvPr id="117" name="Text Box 68"/>
          <p:cNvSpPr txBox="1">
            <a:spLocks noChangeArrowheads="1"/>
          </p:cNvSpPr>
          <p:nvPr/>
        </p:nvSpPr>
        <p:spPr bwMode="auto">
          <a:xfrm>
            <a:off x="2998816" y="3380979"/>
            <a:ext cx="55015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2010</a:t>
            </a:r>
          </a:p>
        </p:txBody>
      </p:sp>
      <p:sp>
        <p:nvSpPr>
          <p:cNvPr id="118" name="Text Box 69"/>
          <p:cNvSpPr txBox="1">
            <a:spLocks noChangeArrowheads="1"/>
          </p:cNvSpPr>
          <p:nvPr/>
        </p:nvSpPr>
        <p:spPr bwMode="auto">
          <a:xfrm>
            <a:off x="3883054" y="3380979"/>
            <a:ext cx="55015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2011</a:t>
            </a:r>
          </a:p>
        </p:txBody>
      </p:sp>
      <p:sp>
        <p:nvSpPr>
          <p:cNvPr id="119" name="Text Box 70"/>
          <p:cNvSpPr txBox="1">
            <a:spLocks noChangeArrowheads="1"/>
          </p:cNvSpPr>
          <p:nvPr/>
        </p:nvSpPr>
        <p:spPr bwMode="auto">
          <a:xfrm>
            <a:off x="4768879" y="3380979"/>
            <a:ext cx="55015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2012</a:t>
            </a:r>
          </a:p>
        </p:txBody>
      </p:sp>
      <p:sp>
        <p:nvSpPr>
          <p:cNvPr id="120" name="Text Box 71"/>
          <p:cNvSpPr txBox="1">
            <a:spLocks noChangeArrowheads="1"/>
          </p:cNvSpPr>
          <p:nvPr/>
        </p:nvSpPr>
        <p:spPr bwMode="auto">
          <a:xfrm>
            <a:off x="5653116" y="3380979"/>
            <a:ext cx="55015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2013</a:t>
            </a:r>
          </a:p>
        </p:txBody>
      </p:sp>
      <p:sp>
        <p:nvSpPr>
          <p:cNvPr id="121" name="Text Box 72"/>
          <p:cNvSpPr txBox="1">
            <a:spLocks noChangeArrowheads="1"/>
          </p:cNvSpPr>
          <p:nvPr/>
        </p:nvSpPr>
        <p:spPr bwMode="auto">
          <a:xfrm>
            <a:off x="6537354" y="3380979"/>
            <a:ext cx="55015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2014</a:t>
            </a:r>
          </a:p>
        </p:txBody>
      </p:sp>
      <p:sp>
        <p:nvSpPr>
          <p:cNvPr id="122" name="Text Box 73"/>
          <p:cNvSpPr txBox="1">
            <a:spLocks noChangeArrowheads="1"/>
          </p:cNvSpPr>
          <p:nvPr/>
        </p:nvSpPr>
        <p:spPr bwMode="auto">
          <a:xfrm>
            <a:off x="7423178" y="3380979"/>
            <a:ext cx="55015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2015</a:t>
            </a:r>
          </a:p>
        </p:txBody>
      </p:sp>
      <p:sp>
        <p:nvSpPr>
          <p:cNvPr id="123" name="Text Box 74"/>
          <p:cNvSpPr txBox="1">
            <a:spLocks noChangeArrowheads="1"/>
          </p:cNvSpPr>
          <p:nvPr/>
        </p:nvSpPr>
        <p:spPr bwMode="auto">
          <a:xfrm>
            <a:off x="2114579" y="3380979"/>
            <a:ext cx="55015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2009</a:t>
            </a:r>
          </a:p>
        </p:txBody>
      </p:sp>
      <p:sp>
        <p:nvSpPr>
          <p:cNvPr id="124" name="Text Box 75"/>
          <p:cNvSpPr txBox="1">
            <a:spLocks noChangeArrowheads="1"/>
          </p:cNvSpPr>
          <p:nvPr/>
        </p:nvSpPr>
        <p:spPr bwMode="auto">
          <a:xfrm>
            <a:off x="1085879" y="2661842"/>
            <a:ext cx="55015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2008</a:t>
            </a:r>
          </a:p>
        </p:txBody>
      </p:sp>
      <p:sp>
        <p:nvSpPr>
          <p:cNvPr id="125" name="Text Box 76"/>
          <p:cNvSpPr txBox="1">
            <a:spLocks noChangeArrowheads="1"/>
          </p:cNvSpPr>
          <p:nvPr/>
        </p:nvSpPr>
        <p:spPr bwMode="auto">
          <a:xfrm>
            <a:off x="3606829" y="2661842"/>
            <a:ext cx="55015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2009</a:t>
            </a:r>
          </a:p>
        </p:txBody>
      </p:sp>
      <p:sp>
        <p:nvSpPr>
          <p:cNvPr id="126" name="Text Box 77"/>
          <p:cNvSpPr txBox="1">
            <a:spLocks noChangeArrowheads="1"/>
          </p:cNvSpPr>
          <p:nvPr/>
        </p:nvSpPr>
        <p:spPr bwMode="auto">
          <a:xfrm>
            <a:off x="5910291" y="2661842"/>
            <a:ext cx="55015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2010</a:t>
            </a:r>
          </a:p>
        </p:txBody>
      </p:sp>
      <p:sp>
        <p:nvSpPr>
          <p:cNvPr id="127" name="Text Box 78"/>
          <p:cNvSpPr txBox="1">
            <a:spLocks noChangeArrowheads="1"/>
          </p:cNvSpPr>
          <p:nvPr/>
        </p:nvSpPr>
        <p:spPr bwMode="auto">
          <a:xfrm>
            <a:off x="1085879" y="1869679"/>
            <a:ext cx="55015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2008</a:t>
            </a:r>
          </a:p>
        </p:txBody>
      </p:sp>
      <p:sp>
        <p:nvSpPr>
          <p:cNvPr id="128" name="Text Box 79"/>
          <p:cNvSpPr txBox="1">
            <a:spLocks noChangeArrowheads="1"/>
          </p:cNvSpPr>
          <p:nvPr/>
        </p:nvSpPr>
        <p:spPr bwMode="auto">
          <a:xfrm>
            <a:off x="4686329" y="1869679"/>
            <a:ext cx="55015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2009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20083</TotalTime>
  <Words>186</Words>
  <Application>Microsoft Office PowerPoint</Application>
  <PresentationFormat>全屏显示(4:3)</PresentationFormat>
  <Paragraphs>44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User</cp:lastModifiedBy>
  <cp:revision>1008</cp:revision>
  <dcterms:created xsi:type="dcterms:W3CDTF">2009-02-11T05:37:22Z</dcterms:created>
  <dcterms:modified xsi:type="dcterms:W3CDTF">2014-07-23T07:51:55Z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