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1590" y="2308040"/>
            <a:ext cx="7618062" cy="2705136"/>
            <a:chOff x="240086" y="1643054"/>
            <a:chExt cx="8719764" cy="3096345"/>
          </a:xfrm>
        </p:grpSpPr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>
              <a:off x="7088188" y="1643054"/>
              <a:ext cx="1871662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FF0000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5716588" y="1643054"/>
              <a:ext cx="1871662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4349750" y="1643054"/>
              <a:ext cx="1871663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762F00"/>
                </a:gs>
                <a:gs pos="100000">
                  <a:srgbClr val="FF6600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66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982913" y="1643054"/>
              <a:ext cx="1871662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>
              <a:off x="1616075" y="1643054"/>
              <a:ext cx="1871663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765E00"/>
                </a:gs>
                <a:gs pos="100000">
                  <a:srgbClr val="FFCC00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CC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>
              <a:off x="249238" y="1643054"/>
              <a:ext cx="1871662" cy="1081087"/>
            </a:xfrm>
            <a:prstGeom prst="homePlate">
              <a:avLst>
                <a:gd name="adj" fmla="val 43282"/>
              </a:avLst>
            </a:prstGeom>
            <a:gradFill rotWithShape="1">
              <a:gsLst>
                <a:gs pos="0">
                  <a:srgbClr val="765E47"/>
                </a:gs>
                <a:gs pos="100000">
                  <a:srgbClr val="FFCC99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" name="Text Box 26"/>
            <p:cNvSpPr txBox="1">
              <a:spLocks noChangeArrowheads="1"/>
            </p:cNvSpPr>
            <p:nvPr/>
          </p:nvSpPr>
          <p:spPr bwMode="auto">
            <a:xfrm>
              <a:off x="690563" y="1719277"/>
              <a:ext cx="374650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2132013" y="1719277"/>
              <a:ext cx="376237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5" name="Text Box 28"/>
            <p:cNvSpPr txBox="1">
              <a:spLocks noChangeArrowheads="1"/>
            </p:cNvSpPr>
            <p:nvPr/>
          </p:nvSpPr>
          <p:spPr bwMode="auto">
            <a:xfrm>
              <a:off x="3503613" y="1719277"/>
              <a:ext cx="374650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16" name="Text Box 29"/>
            <p:cNvSpPr txBox="1">
              <a:spLocks noChangeArrowheads="1"/>
            </p:cNvSpPr>
            <p:nvPr/>
          </p:nvSpPr>
          <p:spPr bwMode="auto">
            <a:xfrm>
              <a:off x="4875213" y="1719277"/>
              <a:ext cx="374650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17" name="Text Box 30"/>
            <p:cNvSpPr txBox="1">
              <a:spLocks noChangeArrowheads="1"/>
            </p:cNvSpPr>
            <p:nvPr/>
          </p:nvSpPr>
          <p:spPr bwMode="auto">
            <a:xfrm>
              <a:off x="6318250" y="1719277"/>
              <a:ext cx="374650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</p:txBody>
        </p:sp>
        <p:sp>
          <p:nvSpPr>
            <p:cNvPr id="18" name="Text Box 31"/>
            <p:cNvSpPr txBox="1">
              <a:spLocks noChangeArrowheads="1"/>
            </p:cNvSpPr>
            <p:nvPr/>
          </p:nvSpPr>
          <p:spPr bwMode="auto">
            <a:xfrm>
              <a:off x="7688263" y="1719277"/>
              <a:ext cx="376237" cy="105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/>
              <a:r>
                <a:rPr lang="zh-CN" altLang="zh-CN" sz="5400" b="1" i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232204" y="2796149"/>
              <a:ext cx="1372244" cy="19432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40086" y="2796148"/>
              <a:ext cx="1372244" cy="1943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638510" y="2796148"/>
              <a:ext cx="1372244" cy="19432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036934" y="2796148"/>
              <a:ext cx="1372244" cy="1943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435358" y="2796148"/>
              <a:ext cx="1372244" cy="19432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33782" y="2796148"/>
              <a:ext cx="1372244" cy="1943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46126" y="2859863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19809" y="2859864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466938" y="2859863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952" y="2859863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40014" y="2859864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15635" y="2859863"/>
              <a:ext cx="634116" cy="151922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插入文本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22409</TotalTime>
  <Words>173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1096</cp:revision>
  <dcterms:created xsi:type="dcterms:W3CDTF">2009-02-11T05:37:22Z</dcterms:created>
  <dcterms:modified xsi:type="dcterms:W3CDTF">2014-07-23T06:31:06Z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