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 cstate="print">
            <a:lum bright="-6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24753" y="4583656"/>
            <a:ext cx="4482372" cy="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12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Rectangle 14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Rectangle 15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Rectangle 16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Rectangle 19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gray">
          <a:xfrm>
            <a:off x="4738720" y="3341576"/>
            <a:ext cx="2017" cy="0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Freeform 21"/>
          <p:cNvSpPr>
            <a:spLocks/>
          </p:cNvSpPr>
          <p:nvPr/>
        </p:nvSpPr>
        <p:spPr bwMode="gray">
          <a:xfrm>
            <a:off x="4738720" y="3341576"/>
            <a:ext cx="2017" cy="0"/>
          </a:xfrm>
          <a:custGeom>
            <a:avLst/>
            <a:gdLst>
              <a:gd name="T0" fmla="*/ 0 w 1588"/>
              <a:gd name="T1" fmla="*/ 0 h 1588"/>
              <a:gd name="T2" fmla="*/ 0 w 1588"/>
              <a:gd name="T3" fmla="*/ 0 h 1588"/>
              <a:gd name="T4" fmla="*/ 0 w 1588"/>
              <a:gd name="T5" fmla="*/ 0 h 1588"/>
              <a:gd name="T6" fmla="*/ 0 w 1588"/>
              <a:gd name="T7" fmla="*/ 0 h 1588"/>
              <a:gd name="T8" fmla="*/ 0 w 1588"/>
              <a:gd name="T9" fmla="*/ 0 h 1588"/>
              <a:gd name="T10" fmla="*/ 0 w 1588"/>
              <a:gd name="T11" fmla="*/ 0 h 15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88"/>
              <a:gd name="T19" fmla="*/ 0 h 1588"/>
              <a:gd name="T20" fmla="*/ 1588 w 1588"/>
              <a:gd name="T21" fmla="*/ 0 h 15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88" h="1588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Oval 4"/>
          <p:cNvSpPr>
            <a:spLocks noChangeArrowheads="1"/>
          </p:cNvSpPr>
          <p:nvPr/>
        </p:nvSpPr>
        <p:spPr bwMode="gray">
          <a:xfrm>
            <a:off x="2879635" y="1498624"/>
            <a:ext cx="3720187" cy="3689941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Oval 5"/>
          <p:cNvSpPr>
            <a:spLocks noChangeArrowheads="1"/>
          </p:cNvSpPr>
          <p:nvPr/>
        </p:nvSpPr>
        <p:spPr bwMode="gray">
          <a:xfrm>
            <a:off x="2913915" y="1532903"/>
            <a:ext cx="3641549" cy="361331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3500">
                <a:srgbClr val="E6E6E6"/>
              </a:gs>
              <a:gs pos="16000">
                <a:srgbClr val="7D8496"/>
              </a:gs>
              <a:gs pos="23500">
                <a:srgbClr val="E6E6E6"/>
              </a:gs>
              <a:gs pos="42500">
                <a:srgbClr val="7D8496"/>
              </a:gs>
              <a:gs pos="50000">
                <a:srgbClr val="E6E6E6"/>
              </a:gs>
              <a:gs pos="57500">
                <a:srgbClr val="7D8496"/>
              </a:gs>
              <a:gs pos="76500">
                <a:srgbClr val="E6E6E6"/>
              </a:gs>
              <a:gs pos="84000">
                <a:srgbClr val="7D8496"/>
              </a:gs>
              <a:gs pos="96500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Oval 6"/>
          <p:cNvSpPr>
            <a:spLocks noChangeArrowheads="1"/>
          </p:cNvSpPr>
          <p:nvPr/>
        </p:nvSpPr>
        <p:spPr bwMode="gray">
          <a:xfrm>
            <a:off x="3018762" y="1645819"/>
            <a:ext cx="3427814" cy="3391519"/>
          </a:xfrm>
          <a:prstGeom prst="ellipse">
            <a:avLst/>
          </a:prstGeom>
          <a:gradFill rotWithShape="1">
            <a:gsLst>
              <a:gs pos="0">
                <a:srgbClr val="C0C0C0"/>
              </a:gs>
              <a:gs pos="50000">
                <a:srgbClr val="FEFEFE"/>
              </a:gs>
              <a:gs pos="100000">
                <a:srgbClr val="C0C0C0"/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Oval 7"/>
          <p:cNvSpPr>
            <a:spLocks noChangeArrowheads="1"/>
          </p:cNvSpPr>
          <p:nvPr/>
        </p:nvSpPr>
        <p:spPr bwMode="gray">
          <a:xfrm>
            <a:off x="3242578" y="1869633"/>
            <a:ext cx="2978166" cy="2943887"/>
          </a:xfrm>
          <a:prstGeom prst="ellipse">
            <a:avLst/>
          </a:prstGeom>
          <a:gradFill rotWithShape="1">
            <a:gsLst>
              <a:gs pos="0">
                <a:srgbClr val="EAEAEA"/>
              </a:gs>
              <a:gs pos="17999">
                <a:srgbClr val="777777"/>
              </a:gs>
              <a:gs pos="31000">
                <a:srgbClr val="292929"/>
              </a:gs>
              <a:gs pos="33000">
                <a:srgbClr val="B2B2B2"/>
              </a:gs>
              <a:gs pos="37000">
                <a:srgbClr val="FFFFFF"/>
              </a:gs>
              <a:gs pos="78999">
                <a:srgbClr val="5F5F5F"/>
              </a:gs>
              <a:gs pos="87000">
                <a:srgbClr val="5F5F5F"/>
              </a:gs>
              <a:gs pos="100000">
                <a:srgbClr val="CBCBCB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Oval 8"/>
          <p:cNvSpPr>
            <a:spLocks noChangeArrowheads="1"/>
          </p:cNvSpPr>
          <p:nvPr/>
        </p:nvSpPr>
        <p:spPr bwMode="gray">
          <a:xfrm>
            <a:off x="3315167" y="1940206"/>
            <a:ext cx="2832988" cy="280879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3F3F3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Oval 9"/>
          <p:cNvSpPr>
            <a:spLocks noChangeArrowheads="1"/>
          </p:cNvSpPr>
          <p:nvPr/>
        </p:nvSpPr>
        <p:spPr bwMode="gray">
          <a:xfrm>
            <a:off x="3557134" y="2164021"/>
            <a:ext cx="2357127" cy="2338979"/>
          </a:xfrm>
          <a:prstGeom prst="ellipse">
            <a:avLst/>
          </a:prstGeom>
          <a:gradFill rotWithShape="1">
            <a:gsLst>
              <a:gs pos="0">
                <a:srgbClr val="666665"/>
              </a:gs>
              <a:gs pos="100000">
                <a:srgbClr val="2F2F2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Freeform 29"/>
          <p:cNvSpPr>
            <a:spLocks/>
          </p:cNvSpPr>
          <p:nvPr/>
        </p:nvSpPr>
        <p:spPr bwMode="gray">
          <a:xfrm>
            <a:off x="4738718" y="1938189"/>
            <a:ext cx="705726" cy="1403387"/>
          </a:xfrm>
          <a:custGeom>
            <a:avLst/>
            <a:gdLst>
              <a:gd name="T0" fmla="*/ 2147483647 w 236"/>
              <a:gd name="T1" fmla="*/ 2147483647 h 472"/>
              <a:gd name="T2" fmla="*/ 0 w 236"/>
              <a:gd name="T3" fmla="*/ 0 h 472"/>
              <a:gd name="T4" fmla="*/ 0 w 236"/>
              <a:gd name="T5" fmla="*/ 0 h 472"/>
              <a:gd name="T6" fmla="*/ 0 w 236"/>
              <a:gd name="T7" fmla="*/ 2147483647 h 472"/>
              <a:gd name="T8" fmla="*/ 2147483647 w 236"/>
              <a:gd name="T9" fmla="*/ 2147483647 h 4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"/>
              <a:gd name="T16" fmla="*/ 0 h 472"/>
              <a:gd name="T17" fmla="*/ 236 w 236"/>
              <a:gd name="T18" fmla="*/ 472 h 4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" h="472">
                <a:moveTo>
                  <a:pt x="236" y="63"/>
                </a:moveTo>
                <a:cubicBezTo>
                  <a:pt x="166" y="23"/>
                  <a:pt x="86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2"/>
                  <a:pt x="0" y="472"/>
                  <a:pt x="0" y="472"/>
                </a:cubicBezTo>
                <a:lnTo>
                  <a:pt x="236" y="63"/>
                </a:lnTo>
                <a:close/>
              </a:path>
            </a:pathLst>
          </a:custGeom>
          <a:solidFill>
            <a:srgbClr val="C40505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Freeform 22"/>
          <p:cNvSpPr>
            <a:spLocks/>
          </p:cNvSpPr>
          <p:nvPr/>
        </p:nvSpPr>
        <p:spPr bwMode="gray">
          <a:xfrm>
            <a:off x="4028963" y="3341576"/>
            <a:ext cx="709759" cy="1405404"/>
          </a:xfrm>
          <a:custGeom>
            <a:avLst/>
            <a:gdLst>
              <a:gd name="T0" fmla="*/ 2147483647 w 237"/>
              <a:gd name="T1" fmla="*/ 0 h 473"/>
              <a:gd name="T2" fmla="*/ 2147483647 w 237"/>
              <a:gd name="T3" fmla="*/ 0 h 473"/>
              <a:gd name="T4" fmla="*/ 0 w 237"/>
              <a:gd name="T5" fmla="*/ 2147483647 h 473"/>
              <a:gd name="T6" fmla="*/ 2147483647 w 237"/>
              <a:gd name="T7" fmla="*/ 2147483647 h 473"/>
              <a:gd name="T8" fmla="*/ 2147483647 w 237"/>
              <a:gd name="T9" fmla="*/ 0 h 4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7"/>
              <a:gd name="T16" fmla="*/ 0 h 473"/>
              <a:gd name="T17" fmla="*/ 237 w 237"/>
              <a:gd name="T18" fmla="*/ 473 h 4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7" h="473">
                <a:moveTo>
                  <a:pt x="237" y="0"/>
                </a:moveTo>
                <a:cubicBezTo>
                  <a:pt x="237" y="0"/>
                  <a:pt x="237" y="0"/>
                  <a:pt x="237" y="0"/>
                </a:cubicBezTo>
                <a:cubicBezTo>
                  <a:pt x="0" y="410"/>
                  <a:pt x="0" y="410"/>
                  <a:pt x="0" y="410"/>
                </a:cubicBezTo>
                <a:cubicBezTo>
                  <a:pt x="70" y="450"/>
                  <a:pt x="151" y="473"/>
                  <a:pt x="237" y="473"/>
                </a:cubicBezTo>
                <a:cubicBezTo>
                  <a:pt x="237" y="0"/>
                  <a:pt x="237" y="0"/>
                  <a:pt x="237" y="0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Freeform 23"/>
          <p:cNvSpPr>
            <a:spLocks/>
          </p:cNvSpPr>
          <p:nvPr/>
        </p:nvSpPr>
        <p:spPr bwMode="gray">
          <a:xfrm>
            <a:off x="3327266" y="3341578"/>
            <a:ext cx="1411453" cy="703711"/>
          </a:xfrm>
          <a:custGeom>
            <a:avLst/>
            <a:gdLst>
              <a:gd name="T0" fmla="*/ 0 w 473"/>
              <a:gd name="T1" fmla="*/ 0 h 237"/>
              <a:gd name="T2" fmla="*/ 0 w 473"/>
              <a:gd name="T3" fmla="*/ 0 h 237"/>
              <a:gd name="T4" fmla="*/ 2147483647 w 473"/>
              <a:gd name="T5" fmla="*/ 2147483647 h 237"/>
              <a:gd name="T6" fmla="*/ 2147483647 w 473"/>
              <a:gd name="T7" fmla="*/ 0 h 237"/>
              <a:gd name="T8" fmla="*/ 0 w 473"/>
              <a:gd name="T9" fmla="*/ 0 h 2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3"/>
              <a:gd name="T16" fmla="*/ 0 h 237"/>
              <a:gd name="T17" fmla="*/ 473 w 473"/>
              <a:gd name="T18" fmla="*/ 237 h 2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3" h="23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7"/>
                  <a:pt x="23" y="167"/>
                  <a:pt x="63" y="237"/>
                </a:cubicBezTo>
                <a:cubicBezTo>
                  <a:pt x="473" y="0"/>
                  <a:pt x="473" y="0"/>
                  <a:pt x="4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Freeform 24"/>
          <p:cNvSpPr>
            <a:spLocks/>
          </p:cNvSpPr>
          <p:nvPr/>
        </p:nvSpPr>
        <p:spPr bwMode="gray">
          <a:xfrm>
            <a:off x="3514790" y="3341576"/>
            <a:ext cx="1223931" cy="1217882"/>
          </a:xfrm>
          <a:custGeom>
            <a:avLst/>
            <a:gdLst>
              <a:gd name="T0" fmla="*/ 2147483647 w 410"/>
              <a:gd name="T1" fmla="*/ 0 h 410"/>
              <a:gd name="T2" fmla="*/ 0 w 410"/>
              <a:gd name="T3" fmla="*/ 2147483647 h 410"/>
              <a:gd name="T4" fmla="*/ 2147483647 w 410"/>
              <a:gd name="T5" fmla="*/ 2147483647 h 410"/>
              <a:gd name="T6" fmla="*/ 2147483647 w 410"/>
              <a:gd name="T7" fmla="*/ 0 h 410"/>
              <a:gd name="T8" fmla="*/ 0 60000 65536"/>
              <a:gd name="T9" fmla="*/ 0 60000 65536"/>
              <a:gd name="T10" fmla="*/ 0 60000 65536"/>
              <a:gd name="T11" fmla="*/ 0 60000 65536"/>
              <a:gd name="T12" fmla="*/ 0 w 410"/>
              <a:gd name="T13" fmla="*/ 0 h 410"/>
              <a:gd name="T14" fmla="*/ 410 w 410"/>
              <a:gd name="T15" fmla="*/ 410 h 4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0" h="410">
                <a:moveTo>
                  <a:pt x="410" y="0"/>
                </a:moveTo>
                <a:cubicBezTo>
                  <a:pt x="0" y="237"/>
                  <a:pt x="0" y="237"/>
                  <a:pt x="0" y="237"/>
                </a:cubicBezTo>
                <a:cubicBezTo>
                  <a:pt x="42" y="309"/>
                  <a:pt x="102" y="368"/>
                  <a:pt x="173" y="410"/>
                </a:cubicBezTo>
                <a:cubicBezTo>
                  <a:pt x="410" y="0"/>
                  <a:pt x="410" y="0"/>
                  <a:pt x="410" y="0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Freeform 25"/>
          <p:cNvSpPr>
            <a:spLocks/>
          </p:cNvSpPr>
          <p:nvPr/>
        </p:nvSpPr>
        <p:spPr bwMode="gray">
          <a:xfrm>
            <a:off x="4738722" y="2125713"/>
            <a:ext cx="1221915" cy="1215865"/>
          </a:xfrm>
          <a:custGeom>
            <a:avLst/>
            <a:gdLst>
              <a:gd name="T0" fmla="*/ 0 w 409"/>
              <a:gd name="T1" fmla="*/ 2147483647 h 409"/>
              <a:gd name="T2" fmla="*/ 2147483647 w 409"/>
              <a:gd name="T3" fmla="*/ 2147483647 h 409"/>
              <a:gd name="T4" fmla="*/ 2147483647 w 409"/>
              <a:gd name="T5" fmla="*/ 0 h 409"/>
              <a:gd name="T6" fmla="*/ 0 w 409"/>
              <a:gd name="T7" fmla="*/ 2147483647 h 409"/>
              <a:gd name="T8" fmla="*/ 0 60000 65536"/>
              <a:gd name="T9" fmla="*/ 0 60000 65536"/>
              <a:gd name="T10" fmla="*/ 0 60000 65536"/>
              <a:gd name="T11" fmla="*/ 0 60000 65536"/>
              <a:gd name="T12" fmla="*/ 0 w 409"/>
              <a:gd name="T13" fmla="*/ 0 h 409"/>
              <a:gd name="T14" fmla="*/ 409 w 409"/>
              <a:gd name="T15" fmla="*/ 409 h 4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9" h="409">
                <a:moveTo>
                  <a:pt x="0" y="409"/>
                </a:moveTo>
                <a:cubicBezTo>
                  <a:pt x="409" y="173"/>
                  <a:pt x="409" y="173"/>
                  <a:pt x="409" y="173"/>
                </a:cubicBezTo>
                <a:cubicBezTo>
                  <a:pt x="368" y="101"/>
                  <a:pt x="308" y="41"/>
                  <a:pt x="236" y="0"/>
                </a:cubicBezTo>
                <a:cubicBezTo>
                  <a:pt x="0" y="409"/>
                  <a:pt x="0" y="409"/>
                  <a:pt x="0" y="409"/>
                </a:cubicBezTo>
                <a:close/>
              </a:path>
            </a:pathLst>
          </a:custGeom>
          <a:solidFill>
            <a:srgbClr val="C40505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Freeform 26"/>
          <p:cNvSpPr>
            <a:spLocks/>
          </p:cNvSpPr>
          <p:nvPr/>
        </p:nvSpPr>
        <p:spPr bwMode="gray">
          <a:xfrm>
            <a:off x="4738719" y="3341578"/>
            <a:ext cx="1409437" cy="703711"/>
          </a:xfrm>
          <a:custGeom>
            <a:avLst/>
            <a:gdLst>
              <a:gd name="T0" fmla="*/ 2147483647 w 472"/>
              <a:gd name="T1" fmla="*/ 0 h 237"/>
              <a:gd name="T2" fmla="*/ 0 w 472"/>
              <a:gd name="T3" fmla="*/ 0 h 237"/>
              <a:gd name="T4" fmla="*/ 2147483647 w 472"/>
              <a:gd name="T5" fmla="*/ 2147483647 h 237"/>
              <a:gd name="T6" fmla="*/ 2147483647 w 472"/>
              <a:gd name="T7" fmla="*/ 0 h 237"/>
              <a:gd name="T8" fmla="*/ 0 60000 65536"/>
              <a:gd name="T9" fmla="*/ 0 60000 65536"/>
              <a:gd name="T10" fmla="*/ 0 60000 65536"/>
              <a:gd name="T11" fmla="*/ 0 60000 65536"/>
              <a:gd name="T12" fmla="*/ 0 w 472"/>
              <a:gd name="T13" fmla="*/ 0 h 237"/>
              <a:gd name="T14" fmla="*/ 472 w 472"/>
              <a:gd name="T15" fmla="*/ 237 h 2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2" h="237">
                <a:moveTo>
                  <a:pt x="472" y="0"/>
                </a:moveTo>
                <a:cubicBezTo>
                  <a:pt x="0" y="0"/>
                  <a:pt x="0" y="0"/>
                  <a:pt x="0" y="0"/>
                </a:cubicBezTo>
                <a:cubicBezTo>
                  <a:pt x="409" y="237"/>
                  <a:pt x="409" y="237"/>
                  <a:pt x="409" y="237"/>
                </a:cubicBezTo>
                <a:cubicBezTo>
                  <a:pt x="449" y="167"/>
                  <a:pt x="472" y="87"/>
                  <a:pt x="472" y="0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Freeform 27"/>
          <p:cNvSpPr>
            <a:spLocks/>
          </p:cNvSpPr>
          <p:nvPr/>
        </p:nvSpPr>
        <p:spPr bwMode="gray">
          <a:xfrm>
            <a:off x="4738722" y="3341576"/>
            <a:ext cx="1221915" cy="1217882"/>
          </a:xfrm>
          <a:custGeom>
            <a:avLst/>
            <a:gdLst>
              <a:gd name="T0" fmla="*/ 0 w 409"/>
              <a:gd name="T1" fmla="*/ 0 h 410"/>
              <a:gd name="T2" fmla="*/ 0 w 409"/>
              <a:gd name="T3" fmla="*/ 0 h 410"/>
              <a:gd name="T4" fmla="*/ 2147483647 w 409"/>
              <a:gd name="T5" fmla="*/ 2147483647 h 410"/>
              <a:gd name="T6" fmla="*/ 2147483647 w 409"/>
              <a:gd name="T7" fmla="*/ 2147483647 h 410"/>
              <a:gd name="T8" fmla="*/ 0 w 409"/>
              <a:gd name="T9" fmla="*/ 0 h 4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9"/>
              <a:gd name="T16" fmla="*/ 0 h 410"/>
              <a:gd name="T17" fmla="*/ 409 w 409"/>
              <a:gd name="T18" fmla="*/ 410 h 4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9" h="41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36" y="410"/>
                  <a:pt x="236" y="410"/>
                  <a:pt x="236" y="410"/>
                </a:cubicBezTo>
                <a:cubicBezTo>
                  <a:pt x="308" y="368"/>
                  <a:pt x="368" y="309"/>
                  <a:pt x="409" y="23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Freeform 28"/>
          <p:cNvSpPr>
            <a:spLocks/>
          </p:cNvSpPr>
          <p:nvPr/>
        </p:nvSpPr>
        <p:spPr bwMode="gray">
          <a:xfrm>
            <a:off x="4738718" y="3341576"/>
            <a:ext cx="705726" cy="1405404"/>
          </a:xfrm>
          <a:custGeom>
            <a:avLst/>
            <a:gdLst>
              <a:gd name="T0" fmla="*/ 0 w 236"/>
              <a:gd name="T1" fmla="*/ 2147483647 h 473"/>
              <a:gd name="T2" fmla="*/ 0 w 236"/>
              <a:gd name="T3" fmla="*/ 2147483647 h 473"/>
              <a:gd name="T4" fmla="*/ 2147483647 w 236"/>
              <a:gd name="T5" fmla="*/ 2147483647 h 473"/>
              <a:gd name="T6" fmla="*/ 0 w 236"/>
              <a:gd name="T7" fmla="*/ 0 h 473"/>
              <a:gd name="T8" fmla="*/ 0 w 236"/>
              <a:gd name="T9" fmla="*/ 2147483647 h 4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"/>
              <a:gd name="T16" fmla="*/ 0 h 473"/>
              <a:gd name="T17" fmla="*/ 236 w 236"/>
              <a:gd name="T18" fmla="*/ 473 h 4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" h="473">
                <a:moveTo>
                  <a:pt x="0" y="473"/>
                </a:moveTo>
                <a:cubicBezTo>
                  <a:pt x="0" y="473"/>
                  <a:pt x="0" y="473"/>
                  <a:pt x="0" y="473"/>
                </a:cubicBezTo>
                <a:cubicBezTo>
                  <a:pt x="86" y="473"/>
                  <a:pt x="166" y="450"/>
                  <a:pt x="236" y="410"/>
                </a:cubicBezTo>
                <a:cubicBezTo>
                  <a:pt x="0" y="0"/>
                  <a:pt x="0" y="0"/>
                  <a:pt x="0" y="0"/>
                </a:cubicBezTo>
                <a:lnTo>
                  <a:pt x="0" y="473"/>
                </a:ln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Freeform 30"/>
          <p:cNvSpPr>
            <a:spLocks/>
          </p:cNvSpPr>
          <p:nvPr/>
        </p:nvSpPr>
        <p:spPr bwMode="gray">
          <a:xfrm>
            <a:off x="4028963" y="1938189"/>
            <a:ext cx="709759" cy="1403387"/>
          </a:xfrm>
          <a:custGeom>
            <a:avLst/>
            <a:gdLst>
              <a:gd name="T0" fmla="*/ 2147483647 w 237"/>
              <a:gd name="T1" fmla="*/ 2147483647 h 472"/>
              <a:gd name="T2" fmla="*/ 2147483647 w 237"/>
              <a:gd name="T3" fmla="*/ 2147483647 h 472"/>
              <a:gd name="T4" fmla="*/ 2147483647 w 237"/>
              <a:gd name="T5" fmla="*/ 0 h 472"/>
              <a:gd name="T6" fmla="*/ 0 w 237"/>
              <a:gd name="T7" fmla="*/ 2147483647 h 472"/>
              <a:gd name="T8" fmla="*/ 2147483647 w 237"/>
              <a:gd name="T9" fmla="*/ 2147483647 h 4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7"/>
              <a:gd name="T16" fmla="*/ 0 h 472"/>
              <a:gd name="T17" fmla="*/ 237 w 237"/>
              <a:gd name="T18" fmla="*/ 472 h 4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7" h="472">
                <a:moveTo>
                  <a:pt x="237" y="472"/>
                </a:moveTo>
                <a:cubicBezTo>
                  <a:pt x="237" y="472"/>
                  <a:pt x="237" y="472"/>
                  <a:pt x="237" y="472"/>
                </a:cubicBezTo>
                <a:cubicBezTo>
                  <a:pt x="237" y="0"/>
                  <a:pt x="237" y="0"/>
                  <a:pt x="237" y="0"/>
                </a:cubicBezTo>
                <a:cubicBezTo>
                  <a:pt x="151" y="0"/>
                  <a:pt x="70" y="23"/>
                  <a:pt x="0" y="63"/>
                </a:cubicBezTo>
                <a:cubicBezTo>
                  <a:pt x="237" y="472"/>
                  <a:pt x="237" y="472"/>
                  <a:pt x="237" y="472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Freeform 31"/>
          <p:cNvSpPr>
            <a:spLocks/>
          </p:cNvSpPr>
          <p:nvPr/>
        </p:nvSpPr>
        <p:spPr bwMode="gray">
          <a:xfrm>
            <a:off x="3514790" y="2125713"/>
            <a:ext cx="1223931" cy="1215865"/>
          </a:xfrm>
          <a:custGeom>
            <a:avLst/>
            <a:gdLst>
              <a:gd name="T0" fmla="*/ 2147483647 w 410"/>
              <a:gd name="T1" fmla="*/ 2147483647 h 409"/>
              <a:gd name="T2" fmla="*/ 2147483647 w 410"/>
              <a:gd name="T3" fmla="*/ 0 h 409"/>
              <a:gd name="T4" fmla="*/ 0 w 410"/>
              <a:gd name="T5" fmla="*/ 2147483647 h 409"/>
              <a:gd name="T6" fmla="*/ 2147483647 w 410"/>
              <a:gd name="T7" fmla="*/ 2147483647 h 409"/>
              <a:gd name="T8" fmla="*/ 0 60000 65536"/>
              <a:gd name="T9" fmla="*/ 0 60000 65536"/>
              <a:gd name="T10" fmla="*/ 0 60000 65536"/>
              <a:gd name="T11" fmla="*/ 0 60000 65536"/>
              <a:gd name="T12" fmla="*/ 0 w 410"/>
              <a:gd name="T13" fmla="*/ 0 h 409"/>
              <a:gd name="T14" fmla="*/ 410 w 410"/>
              <a:gd name="T15" fmla="*/ 409 h 4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0" h="409">
                <a:moveTo>
                  <a:pt x="410" y="409"/>
                </a:moveTo>
                <a:cubicBezTo>
                  <a:pt x="173" y="0"/>
                  <a:pt x="173" y="0"/>
                  <a:pt x="173" y="0"/>
                </a:cubicBezTo>
                <a:cubicBezTo>
                  <a:pt x="102" y="41"/>
                  <a:pt x="42" y="101"/>
                  <a:pt x="0" y="173"/>
                </a:cubicBezTo>
                <a:cubicBezTo>
                  <a:pt x="410" y="409"/>
                  <a:pt x="410" y="409"/>
                  <a:pt x="410" y="409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Freeform 32"/>
          <p:cNvSpPr>
            <a:spLocks/>
          </p:cNvSpPr>
          <p:nvPr/>
        </p:nvSpPr>
        <p:spPr bwMode="gray">
          <a:xfrm>
            <a:off x="3327266" y="2639882"/>
            <a:ext cx="1411453" cy="701694"/>
          </a:xfrm>
          <a:custGeom>
            <a:avLst/>
            <a:gdLst>
              <a:gd name="T0" fmla="*/ 2147483647 w 473"/>
              <a:gd name="T1" fmla="*/ 2147483647 h 236"/>
              <a:gd name="T2" fmla="*/ 2147483647 w 473"/>
              <a:gd name="T3" fmla="*/ 0 h 236"/>
              <a:gd name="T4" fmla="*/ 0 w 473"/>
              <a:gd name="T5" fmla="*/ 2147483647 h 236"/>
              <a:gd name="T6" fmla="*/ 2147483647 w 473"/>
              <a:gd name="T7" fmla="*/ 2147483647 h 236"/>
              <a:gd name="T8" fmla="*/ 0 60000 65536"/>
              <a:gd name="T9" fmla="*/ 0 60000 65536"/>
              <a:gd name="T10" fmla="*/ 0 60000 65536"/>
              <a:gd name="T11" fmla="*/ 0 60000 65536"/>
              <a:gd name="T12" fmla="*/ 0 w 473"/>
              <a:gd name="T13" fmla="*/ 0 h 236"/>
              <a:gd name="T14" fmla="*/ 473 w 473"/>
              <a:gd name="T15" fmla="*/ 236 h 2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3" h="236">
                <a:moveTo>
                  <a:pt x="473" y="236"/>
                </a:moveTo>
                <a:cubicBezTo>
                  <a:pt x="63" y="0"/>
                  <a:pt x="63" y="0"/>
                  <a:pt x="63" y="0"/>
                </a:cubicBezTo>
                <a:cubicBezTo>
                  <a:pt x="23" y="70"/>
                  <a:pt x="0" y="150"/>
                  <a:pt x="0" y="236"/>
                </a:cubicBezTo>
                <a:cubicBezTo>
                  <a:pt x="473" y="236"/>
                  <a:pt x="473" y="236"/>
                  <a:pt x="473" y="236"/>
                </a:cubicBezTo>
                <a:close/>
              </a:path>
            </a:pathLst>
          </a:custGeom>
          <a:solidFill>
            <a:srgbClr val="EAEAEA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Freeform 11"/>
          <p:cNvSpPr>
            <a:spLocks/>
          </p:cNvSpPr>
          <p:nvPr/>
        </p:nvSpPr>
        <p:spPr bwMode="gray">
          <a:xfrm>
            <a:off x="4738719" y="2639882"/>
            <a:ext cx="1409437" cy="701694"/>
          </a:xfrm>
          <a:custGeom>
            <a:avLst/>
            <a:gdLst>
              <a:gd name="T0" fmla="*/ 0 w 472"/>
              <a:gd name="T1" fmla="*/ 2147483647 h 236"/>
              <a:gd name="T2" fmla="*/ 0 w 472"/>
              <a:gd name="T3" fmla="*/ 2147483647 h 236"/>
              <a:gd name="T4" fmla="*/ 2147483647 w 472"/>
              <a:gd name="T5" fmla="*/ 2147483647 h 236"/>
              <a:gd name="T6" fmla="*/ 2147483647 w 472"/>
              <a:gd name="T7" fmla="*/ 0 h 236"/>
              <a:gd name="T8" fmla="*/ 0 w 472"/>
              <a:gd name="T9" fmla="*/ 2147483647 h 2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2"/>
              <a:gd name="T16" fmla="*/ 0 h 236"/>
              <a:gd name="T17" fmla="*/ 472 w 472"/>
              <a:gd name="T18" fmla="*/ 236 h 2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2" h="236">
                <a:moveTo>
                  <a:pt x="0" y="236"/>
                </a:moveTo>
                <a:cubicBezTo>
                  <a:pt x="0" y="236"/>
                  <a:pt x="0" y="236"/>
                  <a:pt x="0" y="236"/>
                </a:cubicBezTo>
                <a:cubicBezTo>
                  <a:pt x="472" y="236"/>
                  <a:pt x="472" y="236"/>
                  <a:pt x="472" y="236"/>
                </a:cubicBezTo>
                <a:cubicBezTo>
                  <a:pt x="472" y="150"/>
                  <a:pt x="449" y="70"/>
                  <a:pt x="409" y="0"/>
                </a:cubicBezTo>
                <a:cubicBezTo>
                  <a:pt x="0" y="236"/>
                  <a:pt x="0" y="236"/>
                  <a:pt x="0" y="236"/>
                </a:cubicBezTo>
                <a:close/>
              </a:path>
            </a:pathLst>
          </a:custGeom>
          <a:solidFill>
            <a:srgbClr val="C40505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5" name="Group 33"/>
          <p:cNvGrpSpPr>
            <a:grpSpLocks/>
          </p:cNvGrpSpPr>
          <p:nvPr/>
        </p:nvGrpSpPr>
        <p:grpSpPr bwMode="auto">
          <a:xfrm>
            <a:off x="3415985" y="2030941"/>
            <a:ext cx="2639418" cy="2611188"/>
            <a:chOff x="3642" y="1678"/>
            <a:chExt cx="1422" cy="1408"/>
          </a:xfrm>
        </p:grpSpPr>
        <p:grpSp>
          <p:nvGrpSpPr>
            <p:cNvPr id="76" name="Group 34"/>
            <p:cNvGrpSpPr>
              <a:grpSpLocks/>
            </p:cNvGrpSpPr>
            <p:nvPr/>
          </p:nvGrpSpPr>
          <p:grpSpPr bwMode="auto">
            <a:xfrm>
              <a:off x="3642" y="1678"/>
              <a:ext cx="1422" cy="1408"/>
              <a:chOff x="3642" y="1678"/>
              <a:chExt cx="1422" cy="1408"/>
            </a:xfrm>
          </p:grpSpPr>
          <p:sp>
            <p:nvSpPr>
              <p:cNvPr id="90" name="Freeform 35"/>
              <p:cNvSpPr>
                <a:spLocks/>
              </p:cNvSpPr>
              <p:nvPr/>
            </p:nvSpPr>
            <p:spPr bwMode="gray">
              <a:xfrm>
                <a:off x="3987" y="1762"/>
                <a:ext cx="49" cy="62"/>
              </a:xfrm>
              <a:custGeom>
                <a:avLst/>
                <a:gdLst>
                  <a:gd name="T0" fmla="*/ 0 w 35"/>
                  <a:gd name="T1" fmla="*/ 220 h 45"/>
                  <a:gd name="T2" fmla="*/ 413 w 35"/>
                  <a:gd name="T3" fmla="*/ 0 h 45"/>
                  <a:gd name="T4" fmla="*/ 1021 w 35"/>
                  <a:gd name="T5" fmla="*/ 856 h 45"/>
                  <a:gd name="T6" fmla="*/ 560 w 35"/>
                  <a:gd name="T7" fmla="*/ 1102 h 45"/>
                  <a:gd name="T8" fmla="*/ 0 w 35"/>
                  <a:gd name="T9" fmla="*/ 22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45"/>
                  <a:gd name="T17" fmla="*/ 35 w 35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45">
                    <a:moveTo>
                      <a:pt x="0" y="9"/>
                    </a:moveTo>
                    <a:lnTo>
                      <a:pt x="14" y="0"/>
                    </a:lnTo>
                    <a:lnTo>
                      <a:pt x="35" y="35"/>
                    </a:lnTo>
                    <a:lnTo>
                      <a:pt x="19" y="45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Rectangle 36"/>
              <p:cNvSpPr>
                <a:spLocks noChangeArrowheads="1"/>
              </p:cNvSpPr>
              <p:nvPr/>
            </p:nvSpPr>
            <p:spPr bwMode="gray">
              <a:xfrm>
                <a:off x="4342" y="1678"/>
                <a:ext cx="22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1">
                  <a:ln>
                    <a:noFill/>
                  </a:ln>
                  <a:solidFill>
                    <a:srgbClr val="EAEAEA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37"/>
              <p:cNvSpPr>
                <a:spLocks/>
              </p:cNvSpPr>
              <p:nvPr/>
            </p:nvSpPr>
            <p:spPr bwMode="gray">
              <a:xfrm>
                <a:off x="3728" y="2019"/>
                <a:ext cx="60" cy="46"/>
              </a:xfrm>
              <a:custGeom>
                <a:avLst/>
                <a:gdLst>
                  <a:gd name="T0" fmla="*/ 0 w 45"/>
                  <a:gd name="T1" fmla="*/ 216 h 35"/>
                  <a:gd name="T2" fmla="*/ 172 w 45"/>
                  <a:gd name="T3" fmla="*/ 0 h 35"/>
                  <a:gd name="T4" fmla="*/ 805 w 45"/>
                  <a:gd name="T5" fmla="*/ 296 h 35"/>
                  <a:gd name="T6" fmla="*/ 635 w 45"/>
                  <a:gd name="T7" fmla="*/ 538 h 35"/>
                  <a:gd name="T8" fmla="*/ 0 w 45"/>
                  <a:gd name="T9" fmla="*/ 21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5"/>
                  <a:gd name="T17" fmla="*/ 45 w 4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5">
                    <a:moveTo>
                      <a:pt x="0" y="14"/>
                    </a:moveTo>
                    <a:lnTo>
                      <a:pt x="10" y="0"/>
                    </a:lnTo>
                    <a:lnTo>
                      <a:pt x="45" y="19"/>
                    </a:lnTo>
                    <a:lnTo>
                      <a:pt x="36" y="35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Rectangle 38"/>
              <p:cNvSpPr>
                <a:spLocks noChangeArrowheads="1"/>
              </p:cNvSpPr>
              <p:nvPr/>
            </p:nvSpPr>
            <p:spPr bwMode="gray">
              <a:xfrm>
                <a:off x="3642" y="2367"/>
                <a:ext cx="55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1">
                  <a:ln>
                    <a:noFill/>
                  </a:ln>
                  <a:solidFill>
                    <a:srgbClr val="EAEAEA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39"/>
              <p:cNvSpPr>
                <a:spLocks/>
              </p:cNvSpPr>
              <p:nvPr/>
            </p:nvSpPr>
            <p:spPr bwMode="gray">
              <a:xfrm>
                <a:off x="3728" y="2694"/>
                <a:ext cx="60" cy="49"/>
              </a:xfrm>
              <a:custGeom>
                <a:avLst/>
                <a:gdLst>
                  <a:gd name="T0" fmla="*/ 172 w 45"/>
                  <a:gd name="T1" fmla="*/ 478 h 38"/>
                  <a:gd name="T2" fmla="*/ 0 w 45"/>
                  <a:gd name="T3" fmla="*/ 269 h 38"/>
                  <a:gd name="T4" fmla="*/ 635 w 45"/>
                  <a:gd name="T5" fmla="*/ 0 h 38"/>
                  <a:gd name="T6" fmla="*/ 805 w 45"/>
                  <a:gd name="T7" fmla="*/ 209 h 38"/>
                  <a:gd name="T8" fmla="*/ 172 w 45"/>
                  <a:gd name="T9" fmla="*/ 478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8"/>
                  <a:gd name="T17" fmla="*/ 45 w 45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8">
                    <a:moveTo>
                      <a:pt x="10" y="38"/>
                    </a:moveTo>
                    <a:lnTo>
                      <a:pt x="0" y="22"/>
                    </a:lnTo>
                    <a:lnTo>
                      <a:pt x="36" y="0"/>
                    </a:lnTo>
                    <a:lnTo>
                      <a:pt x="45" y="17"/>
                    </a:lnTo>
                    <a:lnTo>
                      <a:pt x="10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40"/>
              <p:cNvSpPr>
                <a:spLocks/>
              </p:cNvSpPr>
              <p:nvPr/>
            </p:nvSpPr>
            <p:spPr bwMode="gray">
              <a:xfrm>
                <a:off x="3987" y="2936"/>
                <a:ext cx="49" cy="60"/>
              </a:xfrm>
              <a:custGeom>
                <a:avLst/>
                <a:gdLst>
                  <a:gd name="T0" fmla="*/ 413 w 35"/>
                  <a:gd name="T1" fmla="*/ 805 h 45"/>
                  <a:gd name="T2" fmla="*/ 0 w 35"/>
                  <a:gd name="T3" fmla="*/ 635 h 45"/>
                  <a:gd name="T4" fmla="*/ 560 w 35"/>
                  <a:gd name="T5" fmla="*/ 0 h 45"/>
                  <a:gd name="T6" fmla="*/ 1021 w 35"/>
                  <a:gd name="T7" fmla="*/ 172 h 45"/>
                  <a:gd name="T8" fmla="*/ 413 w 35"/>
                  <a:gd name="T9" fmla="*/ 805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45"/>
                  <a:gd name="T17" fmla="*/ 35 w 35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45">
                    <a:moveTo>
                      <a:pt x="14" y="45"/>
                    </a:moveTo>
                    <a:lnTo>
                      <a:pt x="0" y="36"/>
                    </a:lnTo>
                    <a:lnTo>
                      <a:pt x="19" y="0"/>
                    </a:lnTo>
                    <a:lnTo>
                      <a:pt x="35" y="10"/>
                    </a:lnTo>
                    <a:lnTo>
                      <a:pt x="14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Rectangle 41"/>
              <p:cNvSpPr>
                <a:spLocks noChangeArrowheads="1"/>
              </p:cNvSpPr>
              <p:nvPr/>
            </p:nvSpPr>
            <p:spPr bwMode="gray">
              <a:xfrm>
                <a:off x="4342" y="3033"/>
                <a:ext cx="26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1">
                  <a:ln>
                    <a:noFill/>
                  </a:ln>
                  <a:solidFill>
                    <a:srgbClr val="EAEAEA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42"/>
              <p:cNvSpPr>
                <a:spLocks/>
              </p:cNvSpPr>
              <p:nvPr/>
            </p:nvSpPr>
            <p:spPr bwMode="gray">
              <a:xfrm>
                <a:off x="4671" y="2936"/>
                <a:ext cx="49" cy="60"/>
              </a:xfrm>
              <a:custGeom>
                <a:avLst/>
                <a:gdLst>
                  <a:gd name="T0" fmla="*/ 789 w 36"/>
                  <a:gd name="T1" fmla="*/ 635 h 45"/>
                  <a:gd name="T2" fmla="*/ 411 w 36"/>
                  <a:gd name="T3" fmla="*/ 805 h 45"/>
                  <a:gd name="T4" fmla="*/ 0 w 36"/>
                  <a:gd name="T5" fmla="*/ 172 h 45"/>
                  <a:gd name="T6" fmla="*/ 302 w 36"/>
                  <a:gd name="T7" fmla="*/ 0 h 45"/>
                  <a:gd name="T8" fmla="*/ 789 w 36"/>
                  <a:gd name="T9" fmla="*/ 635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45"/>
                  <a:gd name="T17" fmla="*/ 36 w 36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45">
                    <a:moveTo>
                      <a:pt x="36" y="36"/>
                    </a:moveTo>
                    <a:lnTo>
                      <a:pt x="19" y="45"/>
                    </a:lnTo>
                    <a:lnTo>
                      <a:pt x="0" y="10"/>
                    </a:lnTo>
                    <a:lnTo>
                      <a:pt x="14" y="0"/>
                    </a:lnTo>
                    <a:lnTo>
                      <a:pt x="36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43"/>
              <p:cNvSpPr>
                <a:spLocks/>
              </p:cNvSpPr>
              <p:nvPr/>
            </p:nvSpPr>
            <p:spPr bwMode="gray">
              <a:xfrm>
                <a:off x="4914" y="2697"/>
                <a:ext cx="61" cy="46"/>
              </a:xfrm>
              <a:custGeom>
                <a:avLst/>
                <a:gdLst>
                  <a:gd name="T0" fmla="*/ 948 w 45"/>
                  <a:gd name="T1" fmla="*/ 296 h 35"/>
                  <a:gd name="T2" fmla="*/ 733 w 45"/>
                  <a:gd name="T3" fmla="*/ 538 h 35"/>
                  <a:gd name="T4" fmla="*/ 0 w 45"/>
                  <a:gd name="T5" fmla="*/ 216 h 35"/>
                  <a:gd name="T6" fmla="*/ 190 w 45"/>
                  <a:gd name="T7" fmla="*/ 0 h 35"/>
                  <a:gd name="T8" fmla="*/ 948 w 45"/>
                  <a:gd name="T9" fmla="*/ 29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5"/>
                  <a:gd name="T17" fmla="*/ 45 w 4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5">
                    <a:moveTo>
                      <a:pt x="45" y="19"/>
                    </a:moveTo>
                    <a:lnTo>
                      <a:pt x="35" y="35"/>
                    </a:lnTo>
                    <a:lnTo>
                      <a:pt x="0" y="14"/>
                    </a:lnTo>
                    <a:lnTo>
                      <a:pt x="9" y="0"/>
                    </a:lnTo>
                    <a:lnTo>
                      <a:pt x="45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Rectangle 44"/>
              <p:cNvSpPr>
                <a:spLocks noChangeArrowheads="1"/>
              </p:cNvSpPr>
              <p:nvPr/>
            </p:nvSpPr>
            <p:spPr bwMode="gray">
              <a:xfrm>
                <a:off x="5010" y="2367"/>
                <a:ext cx="54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1">
                  <a:ln>
                    <a:noFill/>
                  </a:ln>
                  <a:solidFill>
                    <a:srgbClr val="EAEAEA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45"/>
              <p:cNvSpPr>
                <a:spLocks/>
              </p:cNvSpPr>
              <p:nvPr/>
            </p:nvSpPr>
            <p:spPr bwMode="gray">
              <a:xfrm>
                <a:off x="4918" y="2017"/>
                <a:ext cx="57" cy="48"/>
              </a:xfrm>
              <a:custGeom>
                <a:avLst/>
                <a:gdLst>
                  <a:gd name="T0" fmla="*/ 551 w 43"/>
                  <a:gd name="T1" fmla="*/ 0 h 37"/>
                  <a:gd name="T2" fmla="*/ 729 w 43"/>
                  <a:gd name="T3" fmla="*/ 211 h 37"/>
                  <a:gd name="T4" fmla="*/ 114 w 43"/>
                  <a:gd name="T5" fmla="*/ 494 h 37"/>
                  <a:gd name="T6" fmla="*/ 0 w 43"/>
                  <a:gd name="T7" fmla="*/ 274 h 37"/>
                  <a:gd name="T8" fmla="*/ 551 w 43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7"/>
                  <a:gd name="T17" fmla="*/ 43 w 43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7">
                    <a:moveTo>
                      <a:pt x="33" y="0"/>
                    </a:moveTo>
                    <a:lnTo>
                      <a:pt x="43" y="16"/>
                    </a:lnTo>
                    <a:lnTo>
                      <a:pt x="7" y="37"/>
                    </a:lnTo>
                    <a:lnTo>
                      <a:pt x="0" y="2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46"/>
              <p:cNvSpPr>
                <a:spLocks/>
              </p:cNvSpPr>
              <p:nvPr/>
            </p:nvSpPr>
            <p:spPr bwMode="gray">
              <a:xfrm>
                <a:off x="4671" y="1766"/>
                <a:ext cx="49" cy="58"/>
              </a:xfrm>
              <a:custGeom>
                <a:avLst/>
                <a:gdLst>
                  <a:gd name="T0" fmla="*/ 411 w 36"/>
                  <a:gd name="T1" fmla="*/ 0 h 43"/>
                  <a:gd name="T2" fmla="*/ 789 w 36"/>
                  <a:gd name="T3" fmla="*/ 132 h 43"/>
                  <a:gd name="T4" fmla="*/ 302 w 36"/>
                  <a:gd name="T5" fmla="*/ 857 h 43"/>
                  <a:gd name="T6" fmla="*/ 0 w 36"/>
                  <a:gd name="T7" fmla="*/ 668 h 43"/>
                  <a:gd name="T8" fmla="*/ 411 w 36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43"/>
                  <a:gd name="T17" fmla="*/ 36 w 36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43">
                    <a:moveTo>
                      <a:pt x="19" y="0"/>
                    </a:moveTo>
                    <a:lnTo>
                      <a:pt x="36" y="7"/>
                    </a:lnTo>
                    <a:lnTo>
                      <a:pt x="14" y="43"/>
                    </a:lnTo>
                    <a:lnTo>
                      <a:pt x="0" y="3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47"/>
              <p:cNvSpPr>
                <a:spLocks/>
              </p:cNvSpPr>
              <p:nvPr/>
            </p:nvSpPr>
            <p:spPr bwMode="gray">
              <a:xfrm>
                <a:off x="4626" y="1733"/>
                <a:ext cx="23" cy="29"/>
              </a:xfrm>
              <a:custGeom>
                <a:avLst/>
                <a:gdLst>
                  <a:gd name="T0" fmla="*/ 135 w 17"/>
                  <a:gd name="T1" fmla="*/ 0 h 22"/>
                  <a:gd name="T2" fmla="*/ 349 w 17"/>
                  <a:gd name="T3" fmla="*/ 49 h 22"/>
                  <a:gd name="T4" fmla="*/ 135 w 17"/>
                  <a:gd name="T5" fmla="*/ 348 h 22"/>
                  <a:gd name="T6" fmla="*/ 0 w 17"/>
                  <a:gd name="T7" fmla="*/ 302 h 22"/>
                  <a:gd name="T8" fmla="*/ 135 w 1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2"/>
                  <a:gd name="T17" fmla="*/ 17 w 1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2">
                    <a:moveTo>
                      <a:pt x="7" y="0"/>
                    </a:moveTo>
                    <a:lnTo>
                      <a:pt x="17" y="3"/>
                    </a:lnTo>
                    <a:lnTo>
                      <a:pt x="7" y="22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48"/>
              <p:cNvSpPr>
                <a:spLocks/>
              </p:cNvSpPr>
              <p:nvPr/>
            </p:nvSpPr>
            <p:spPr bwMode="gray">
              <a:xfrm>
                <a:off x="4559" y="1709"/>
                <a:ext cx="20" cy="28"/>
              </a:xfrm>
              <a:custGeom>
                <a:avLst/>
                <a:gdLst>
                  <a:gd name="T0" fmla="*/ 151 w 15"/>
                  <a:gd name="T1" fmla="*/ 0 h 22"/>
                  <a:gd name="T2" fmla="*/ 268 w 15"/>
                  <a:gd name="T3" fmla="*/ 36 h 22"/>
                  <a:gd name="T4" fmla="*/ 151 w 15"/>
                  <a:gd name="T5" fmla="*/ 249 h 22"/>
                  <a:gd name="T6" fmla="*/ 0 w 15"/>
                  <a:gd name="T7" fmla="*/ 213 h 22"/>
                  <a:gd name="T8" fmla="*/ 151 w 15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22"/>
                  <a:gd name="T17" fmla="*/ 15 w 15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22">
                    <a:moveTo>
                      <a:pt x="8" y="0"/>
                    </a:moveTo>
                    <a:lnTo>
                      <a:pt x="15" y="3"/>
                    </a:lnTo>
                    <a:lnTo>
                      <a:pt x="8" y="22"/>
                    </a:lnTo>
                    <a:lnTo>
                      <a:pt x="0" y="1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49"/>
              <p:cNvSpPr>
                <a:spLocks/>
              </p:cNvSpPr>
              <p:nvPr/>
            </p:nvSpPr>
            <p:spPr bwMode="gray">
              <a:xfrm>
                <a:off x="4491" y="1689"/>
                <a:ext cx="14" cy="31"/>
              </a:xfrm>
              <a:custGeom>
                <a:avLst/>
                <a:gdLst>
                  <a:gd name="T0" fmla="*/ 46 w 11"/>
                  <a:gd name="T1" fmla="*/ 0 h 22"/>
                  <a:gd name="T2" fmla="*/ 123 w 11"/>
                  <a:gd name="T3" fmla="*/ 89 h 22"/>
                  <a:gd name="T4" fmla="*/ 76 w 11"/>
                  <a:gd name="T5" fmla="*/ 683 h 22"/>
                  <a:gd name="T6" fmla="*/ 0 w 11"/>
                  <a:gd name="T7" fmla="*/ 596 h 22"/>
                  <a:gd name="T8" fmla="*/ 46 w 11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2"/>
                  <a:gd name="T17" fmla="*/ 11 w 1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2">
                    <a:moveTo>
                      <a:pt x="4" y="0"/>
                    </a:moveTo>
                    <a:lnTo>
                      <a:pt x="11" y="3"/>
                    </a:lnTo>
                    <a:lnTo>
                      <a:pt x="7" y="22"/>
                    </a:lnTo>
                    <a:lnTo>
                      <a:pt x="0" y="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50"/>
              <p:cNvSpPr>
                <a:spLocks/>
              </p:cNvSpPr>
              <p:nvPr/>
            </p:nvSpPr>
            <p:spPr bwMode="gray">
              <a:xfrm>
                <a:off x="4420" y="1680"/>
                <a:ext cx="10" cy="29"/>
              </a:xfrm>
              <a:custGeom>
                <a:avLst/>
                <a:gdLst>
                  <a:gd name="T0" fmla="*/ 2 w 9"/>
                  <a:gd name="T1" fmla="*/ 0 h 21"/>
                  <a:gd name="T2" fmla="*/ 24 w 9"/>
                  <a:gd name="T3" fmla="*/ 0 h 21"/>
                  <a:gd name="T4" fmla="*/ 20 w 9"/>
                  <a:gd name="T5" fmla="*/ 526 h 21"/>
                  <a:gd name="T6" fmla="*/ 0 w 9"/>
                  <a:gd name="T7" fmla="*/ 476 h 21"/>
                  <a:gd name="T8" fmla="*/ 2 w 9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21"/>
                  <a:gd name="T17" fmla="*/ 9 w 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21">
                    <a:moveTo>
                      <a:pt x="2" y="0"/>
                    </a:moveTo>
                    <a:lnTo>
                      <a:pt x="9" y="0"/>
                    </a:lnTo>
                    <a:lnTo>
                      <a:pt x="7" y="21"/>
                    </a:lnTo>
                    <a:lnTo>
                      <a:pt x="0" y="1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51"/>
              <p:cNvSpPr>
                <a:spLocks/>
              </p:cNvSpPr>
              <p:nvPr/>
            </p:nvSpPr>
            <p:spPr bwMode="gray">
              <a:xfrm>
                <a:off x="4902" y="1961"/>
                <a:ext cx="27" cy="25"/>
              </a:xfrm>
              <a:custGeom>
                <a:avLst/>
                <a:gdLst>
                  <a:gd name="T0" fmla="*/ 208 w 21"/>
                  <a:gd name="T1" fmla="*/ 0 h 19"/>
                  <a:gd name="T2" fmla="*/ 261 w 21"/>
                  <a:gd name="T3" fmla="*/ 125 h 19"/>
                  <a:gd name="T4" fmla="*/ 85 w 21"/>
                  <a:gd name="T5" fmla="*/ 296 h 19"/>
                  <a:gd name="T6" fmla="*/ 0 w 21"/>
                  <a:gd name="T7" fmla="*/ 192 h 19"/>
                  <a:gd name="T8" fmla="*/ 208 w 21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9"/>
                  <a:gd name="T17" fmla="*/ 21 w 21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9">
                    <a:moveTo>
                      <a:pt x="17" y="0"/>
                    </a:moveTo>
                    <a:lnTo>
                      <a:pt x="21" y="8"/>
                    </a:lnTo>
                    <a:lnTo>
                      <a:pt x="7" y="19"/>
                    </a:lnTo>
                    <a:lnTo>
                      <a:pt x="0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52"/>
              <p:cNvSpPr>
                <a:spLocks/>
              </p:cNvSpPr>
              <p:nvPr/>
            </p:nvSpPr>
            <p:spPr bwMode="gray">
              <a:xfrm>
                <a:off x="4857" y="1905"/>
                <a:ext cx="28" cy="26"/>
              </a:xfrm>
              <a:custGeom>
                <a:avLst/>
                <a:gdLst>
                  <a:gd name="T0" fmla="*/ 305 w 21"/>
                  <a:gd name="T1" fmla="*/ 0 h 19"/>
                  <a:gd name="T2" fmla="*/ 368 w 21"/>
                  <a:gd name="T3" fmla="*/ 172 h 19"/>
                  <a:gd name="T4" fmla="*/ 116 w 21"/>
                  <a:gd name="T5" fmla="*/ 441 h 19"/>
                  <a:gd name="T6" fmla="*/ 0 w 21"/>
                  <a:gd name="T7" fmla="*/ 322 h 19"/>
                  <a:gd name="T8" fmla="*/ 305 w 21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9"/>
                  <a:gd name="T17" fmla="*/ 21 w 21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9">
                    <a:moveTo>
                      <a:pt x="17" y="0"/>
                    </a:moveTo>
                    <a:lnTo>
                      <a:pt x="21" y="7"/>
                    </a:lnTo>
                    <a:lnTo>
                      <a:pt x="7" y="19"/>
                    </a:lnTo>
                    <a:lnTo>
                      <a:pt x="0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53"/>
              <p:cNvSpPr>
                <a:spLocks/>
              </p:cNvSpPr>
              <p:nvPr/>
            </p:nvSpPr>
            <p:spPr bwMode="gray">
              <a:xfrm>
                <a:off x="4804" y="1850"/>
                <a:ext cx="31" cy="30"/>
              </a:xfrm>
              <a:custGeom>
                <a:avLst/>
                <a:gdLst>
                  <a:gd name="T0" fmla="*/ 431 w 22"/>
                  <a:gd name="T1" fmla="*/ 0 h 21"/>
                  <a:gd name="T2" fmla="*/ 683 w 22"/>
                  <a:gd name="T3" fmla="*/ 244 h 21"/>
                  <a:gd name="T4" fmla="*/ 217 w 22"/>
                  <a:gd name="T5" fmla="*/ 737 h 21"/>
                  <a:gd name="T6" fmla="*/ 0 w 22"/>
                  <a:gd name="T7" fmla="*/ 571 h 21"/>
                  <a:gd name="T8" fmla="*/ 431 w 22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1"/>
                  <a:gd name="T17" fmla="*/ 22 w 22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1">
                    <a:moveTo>
                      <a:pt x="14" y="0"/>
                    </a:moveTo>
                    <a:lnTo>
                      <a:pt x="22" y="7"/>
                    </a:lnTo>
                    <a:lnTo>
                      <a:pt x="7" y="21"/>
                    </a:lnTo>
                    <a:lnTo>
                      <a:pt x="0" y="1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54"/>
              <p:cNvSpPr>
                <a:spLocks/>
              </p:cNvSpPr>
              <p:nvPr/>
            </p:nvSpPr>
            <p:spPr bwMode="gray">
              <a:xfrm>
                <a:off x="4748" y="1808"/>
                <a:ext cx="25" cy="27"/>
              </a:xfrm>
              <a:custGeom>
                <a:avLst/>
                <a:gdLst>
                  <a:gd name="T0" fmla="*/ 192 w 19"/>
                  <a:gd name="T1" fmla="*/ 0 h 21"/>
                  <a:gd name="T2" fmla="*/ 296 w 19"/>
                  <a:gd name="T3" fmla="*/ 46 h 21"/>
                  <a:gd name="T4" fmla="*/ 111 w 19"/>
                  <a:gd name="T5" fmla="*/ 261 h 21"/>
                  <a:gd name="T6" fmla="*/ 0 w 19"/>
                  <a:gd name="T7" fmla="*/ 203 h 21"/>
                  <a:gd name="T8" fmla="*/ 192 w 19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12" y="0"/>
                    </a:moveTo>
                    <a:lnTo>
                      <a:pt x="19" y="4"/>
                    </a:lnTo>
                    <a:lnTo>
                      <a:pt x="7" y="21"/>
                    </a:lnTo>
                    <a:lnTo>
                      <a:pt x="0" y="1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55"/>
              <p:cNvSpPr>
                <a:spLocks/>
              </p:cNvSpPr>
              <p:nvPr/>
            </p:nvSpPr>
            <p:spPr bwMode="gray">
              <a:xfrm>
                <a:off x="5032" y="2300"/>
                <a:ext cx="29" cy="16"/>
              </a:xfrm>
              <a:custGeom>
                <a:avLst/>
                <a:gdLst>
                  <a:gd name="T0" fmla="*/ 476 w 21"/>
                  <a:gd name="T1" fmla="*/ 0 h 12"/>
                  <a:gd name="T2" fmla="*/ 526 w 21"/>
                  <a:gd name="T3" fmla="*/ 172 h 12"/>
                  <a:gd name="T4" fmla="*/ 0 w 21"/>
                  <a:gd name="T5" fmla="*/ 207 h 12"/>
                  <a:gd name="T6" fmla="*/ 0 w 21"/>
                  <a:gd name="T7" fmla="*/ 49 h 12"/>
                  <a:gd name="T8" fmla="*/ 476 w 21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2"/>
                  <a:gd name="T17" fmla="*/ 21 w 2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2">
                    <a:moveTo>
                      <a:pt x="19" y="0"/>
                    </a:moveTo>
                    <a:lnTo>
                      <a:pt x="21" y="10"/>
                    </a:lnTo>
                    <a:lnTo>
                      <a:pt x="0" y="12"/>
                    </a:lnTo>
                    <a:lnTo>
                      <a:pt x="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56"/>
              <p:cNvSpPr>
                <a:spLocks/>
              </p:cNvSpPr>
              <p:nvPr/>
            </p:nvSpPr>
            <p:spPr bwMode="gray">
              <a:xfrm>
                <a:off x="5022" y="2228"/>
                <a:ext cx="30" cy="16"/>
              </a:xfrm>
              <a:custGeom>
                <a:avLst/>
                <a:gdLst>
                  <a:gd name="T0" fmla="*/ 680 w 21"/>
                  <a:gd name="T1" fmla="*/ 0 h 12"/>
                  <a:gd name="T2" fmla="*/ 737 w 21"/>
                  <a:gd name="T3" fmla="*/ 155 h 12"/>
                  <a:gd name="T4" fmla="*/ 0 w 21"/>
                  <a:gd name="T5" fmla="*/ 207 h 12"/>
                  <a:gd name="T6" fmla="*/ 0 w 21"/>
                  <a:gd name="T7" fmla="*/ 87 h 12"/>
                  <a:gd name="T8" fmla="*/ 680 w 21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2"/>
                  <a:gd name="T17" fmla="*/ 21 w 2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2">
                    <a:moveTo>
                      <a:pt x="19" y="0"/>
                    </a:moveTo>
                    <a:lnTo>
                      <a:pt x="21" y="9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57"/>
              <p:cNvSpPr>
                <a:spLocks/>
              </p:cNvSpPr>
              <p:nvPr/>
            </p:nvSpPr>
            <p:spPr bwMode="gray">
              <a:xfrm>
                <a:off x="4999" y="2158"/>
                <a:ext cx="31" cy="19"/>
              </a:xfrm>
              <a:custGeom>
                <a:avLst/>
                <a:gdLst>
                  <a:gd name="T0" fmla="*/ 596 w 22"/>
                  <a:gd name="T1" fmla="*/ 0 h 14"/>
                  <a:gd name="T2" fmla="*/ 683 w 22"/>
                  <a:gd name="T3" fmla="*/ 161 h 14"/>
                  <a:gd name="T4" fmla="*/ 89 w 22"/>
                  <a:gd name="T5" fmla="*/ 297 h 14"/>
                  <a:gd name="T6" fmla="*/ 0 w 22"/>
                  <a:gd name="T7" fmla="*/ 119 h 14"/>
                  <a:gd name="T8" fmla="*/ 596 w 2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4"/>
                  <a:gd name="T17" fmla="*/ 22 w 2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4">
                    <a:moveTo>
                      <a:pt x="19" y="0"/>
                    </a:moveTo>
                    <a:lnTo>
                      <a:pt x="22" y="7"/>
                    </a:lnTo>
                    <a:lnTo>
                      <a:pt x="3" y="14"/>
                    </a:lnTo>
                    <a:lnTo>
                      <a:pt x="0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58"/>
              <p:cNvSpPr>
                <a:spLocks/>
              </p:cNvSpPr>
              <p:nvPr/>
            </p:nvSpPr>
            <p:spPr bwMode="gray">
              <a:xfrm>
                <a:off x="4975" y="2089"/>
                <a:ext cx="29" cy="22"/>
              </a:xfrm>
              <a:custGeom>
                <a:avLst/>
                <a:gdLst>
                  <a:gd name="T0" fmla="*/ 457 w 21"/>
                  <a:gd name="T1" fmla="*/ 0 h 17"/>
                  <a:gd name="T2" fmla="*/ 526 w 21"/>
                  <a:gd name="T3" fmla="*/ 97 h 17"/>
                  <a:gd name="T4" fmla="*/ 55 w 21"/>
                  <a:gd name="T5" fmla="*/ 221 h 17"/>
                  <a:gd name="T6" fmla="*/ 0 w 21"/>
                  <a:gd name="T7" fmla="*/ 97 h 17"/>
                  <a:gd name="T8" fmla="*/ 457 w 21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7"/>
                  <a:gd name="T17" fmla="*/ 21 w 21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7">
                    <a:moveTo>
                      <a:pt x="18" y="0"/>
                    </a:moveTo>
                    <a:lnTo>
                      <a:pt x="21" y="7"/>
                    </a:lnTo>
                    <a:lnTo>
                      <a:pt x="2" y="17"/>
                    </a:lnTo>
                    <a:lnTo>
                      <a:pt x="0" y="7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59"/>
              <p:cNvSpPr>
                <a:spLocks/>
              </p:cNvSpPr>
              <p:nvPr/>
            </p:nvSpPr>
            <p:spPr bwMode="gray">
              <a:xfrm>
                <a:off x="4975" y="2653"/>
                <a:ext cx="31" cy="20"/>
              </a:xfrm>
              <a:custGeom>
                <a:avLst/>
                <a:gdLst>
                  <a:gd name="T0" fmla="*/ 464 w 23"/>
                  <a:gd name="T1" fmla="*/ 62 h 16"/>
                  <a:gd name="T2" fmla="*/ 346 w 23"/>
                  <a:gd name="T3" fmla="*/ 149 h 16"/>
                  <a:gd name="T4" fmla="*/ 0 w 23"/>
                  <a:gd name="T5" fmla="*/ 62 h 16"/>
                  <a:gd name="T6" fmla="*/ 73 w 23"/>
                  <a:gd name="T7" fmla="*/ 0 h 16"/>
                  <a:gd name="T8" fmla="*/ 464 w 23"/>
                  <a:gd name="T9" fmla="*/ 62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6"/>
                  <a:gd name="T17" fmla="*/ 23 w 23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6">
                    <a:moveTo>
                      <a:pt x="23" y="7"/>
                    </a:moveTo>
                    <a:lnTo>
                      <a:pt x="18" y="16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60"/>
              <p:cNvSpPr>
                <a:spLocks/>
              </p:cNvSpPr>
              <p:nvPr/>
            </p:nvSpPr>
            <p:spPr bwMode="gray">
              <a:xfrm>
                <a:off x="4999" y="2585"/>
                <a:ext cx="31" cy="20"/>
              </a:xfrm>
              <a:custGeom>
                <a:avLst/>
                <a:gdLst>
                  <a:gd name="T0" fmla="*/ 683 w 22"/>
                  <a:gd name="T1" fmla="*/ 171 h 14"/>
                  <a:gd name="T2" fmla="*/ 596 w 22"/>
                  <a:gd name="T3" fmla="*/ 499 h 14"/>
                  <a:gd name="T4" fmla="*/ 0 w 22"/>
                  <a:gd name="T5" fmla="*/ 244 h 14"/>
                  <a:gd name="T6" fmla="*/ 89 w 22"/>
                  <a:gd name="T7" fmla="*/ 0 h 14"/>
                  <a:gd name="T8" fmla="*/ 683 w 22"/>
                  <a:gd name="T9" fmla="*/ 171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4"/>
                  <a:gd name="T17" fmla="*/ 22 w 2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4">
                    <a:moveTo>
                      <a:pt x="22" y="5"/>
                    </a:moveTo>
                    <a:lnTo>
                      <a:pt x="19" y="14"/>
                    </a:lnTo>
                    <a:lnTo>
                      <a:pt x="0" y="7"/>
                    </a:lnTo>
                    <a:lnTo>
                      <a:pt x="3" y="0"/>
                    </a:ln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61"/>
              <p:cNvSpPr>
                <a:spLocks/>
              </p:cNvSpPr>
              <p:nvPr/>
            </p:nvSpPr>
            <p:spPr bwMode="gray">
              <a:xfrm>
                <a:off x="5022" y="2516"/>
                <a:ext cx="30" cy="17"/>
              </a:xfrm>
              <a:custGeom>
                <a:avLst/>
                <a:gdLst>
                  <a:gd name="T0" fmla="*/ 737 w 21"/>
                  <a:gd name="T1" fmla="*/ 163 h 12"/>
                  <a:gd name="T2" fmla="*/ 680 w 21"/>
                  <a:gd name="T3" fmla="*/ 387 h 12"/>
                  <a:gd name="T4" fmla="*/ 0 w 21"/>
                  <a:gd name="T5" fmla="*/ 231 h 12"/>
                  <a:gd name="T6" fmla="*/ 0 w 21"/>
                  <a:gd name="T7" fmla="*/ 0 h 12"/>
                  <a:gd name="T8" fmla="*/ 737 w 21"/>
                  <a:gd name="T9" fmla="*/ 16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2"/>
                  <a:gd name="T17" fmla="*/ 21 w 2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2">
                    <a:moveTo>
                      <a:pt x="21" y="5"/>
                    </a:moveTo>
                    <a:lnTo>
                      <a:pt x="19" y="12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62"/>
              <p:cNvSpPr>
                <a:spLocks/>
              </p:cNvSpPr>
              <p:nvPr/>
            </p:nvSpPr>
            <p:spPr bwMode="gray">
              <a:xfrm>
                <a:off x="5032" y="2446"/>
                <a:ext cx="29" cy="13"/>
              </a:xfrm>
              <a:custGeom>
                <a:avLst/>
                <a:gdLst>
                  <a:gd name="T0" fmla="*/ 526 w 21"/>
                  <a:gd name="T1" fmla="*/ 81 h 9"/>
                  <a:gd name="T2" fmla="*/ 476 w 21"/>
                  <a:gd name="T3" fmla="*/ 352 h 9"/>
                  <a:gd name="T4" fmla="*/ 0 w 21"/>
                  <a:gd name="T5" fmla="*/ 264 h 9"/>
                  <a:gd name="T6" fmla="*/ 0 w 21"/>
                  <a:gd name="T7" fmla="*/ 0 h 9"/>
                  <a:gd name="T8" fmla="*/ 526 w 21"/>
                  <a:gd name="T9" fmla="*/ 8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9"/>
                  <a:gd name="T17" fmla="*/ 21 w 2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9">
                    <a:moveTo>
                      <a:pt x="21" y="2"/>
                    </a:moveTo>
                    <a:lnTo>
                      <a:pt x="19" y="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3"/>
              <p:cNvSpPr>
                <a:spLocks/>
              </p:cNvSpPr>
              <p:nvPr/>
            </p:nvSpPr>
            <p:spPr bwMode="gray">
              <a:xfrm>
                <a:off x="4748" y="2924"/>
                <a:ext cx="25" cy="29"/>
              </a:xfrm>
              <a:custGeom>
                <a:avLst/>
                <a:gdLst>
                  <a:gd name="T0" fmla="*/ 296 w 19"/>
                  <a:gd name="T1" fmla="*/ 399 h 21"/>
                  <a:gd name="T2" fmla="*/ 192 w 19"/>
                  <a:gd name="T3" fmla="*/ 526 h 21"/>
                  <a:gd name="T4" fmla="*/ 0 w 19"/>
                  <a:gd name="T5" fmla="*/ 181 h 21"/>
                  <a:gd name="T6" fmla="*/ 111 w 19"/>
                  <a:gd name="T7" fmla="*/ 0 h 21"/>
                  <a:gd name="T8" fmla="*/ 296 w 19"/>
                  <a:gd name="T9" fmla="*/ 399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19" y="16"/>
                    </a:moveTo>
                    <a:lnTo>
                      <a:pt x="12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64"/>
              <p:cNvSpPr>
                <a:spLocks/>
              </p:cNvSpPr>
              <p:nvPr/>
            </p:nvSpPr>
            <p:spPr bwMode="gray">
              <a:xfrm>
                <a:off x="4804" y="2881"/>
                <a:ext cx="31" cy="27"/>
              </a:xfrm>
              <a:custGeom>
                <a:avLst/>
                <a:gdLst>
                  <a:gd name="T0" fmla="*/ 683 w 22"/>
                  <a:gd name="T1" fmla="*/ 203 h 21"/>
                  <a:gd name="T2" fmla="*/ 431 w 22"/>
                  <a:gd name="T3" fmla="*/ 261 h 21"/>
                  <a:gd name="T4" fmla="*/ 0 w 22"/>
                  <a:gd name="T5" fmla="*/ 85 h 21"/>
                  <a:gd name="T6" fmla="*/ 217 w 22"/>
                  <a:gd name="T7" fmla="*/ 0 h 21"/>
                  <a:gd name="T8" fmla="*/ 683 w 22"/>
                  <a:gd name="T9" fmla="*/ 203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1"/>
                  <a:gd name="T17" fmla="*/ 22 w 22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1">
                    <a:moveTo>
                      <a:pt x="22" y="16"/>
                    </a:moveTo>
                    <a:lnTo>
                      <a:pt x="14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65"/>
              <p:cNvSpPr>
                <a:spLocks/>
              </p:cNvSpPr>
              <p:nvPr/>
            </p:nvSpPr>
            <p:spPr bwMode="gray">
              <a:xfrm>
                <a:off x="4857" y="2830"/>
                <a:ext cx="28" cy="27"/>
              </a:xfrm>
              <a:custGeom>
                <a:avLst/>
                <a:gdLst>
                  <a:gd name="T0" fmla="*/ 368 w 21"/>
                  <a:gd name="T1" fmla="*/ 174 h 21"/>
                  <a:gd name="T2" fmla="*/ 249 w 21"/>
                  <a:gd name="T3" fmla="*/ 261 h 21"/>
                  <a:gd name="T4" fmla="*/ 0 w 21"/>
                  <a:gd name="T5" fmla="*/ 85 h 21"/>
                  <a:gd name="T6" fmla="*/ 116 w 21"/>
                  <a:gd name="T7" fmla="*/ 0 h 21"/>
                  <a:gd name="T8" fmla="*/ 368 w 21"/>
                  <a:gd name="T9" fmla="*/ 174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21" y="14"/>
                    </a:moveTo>
                    <a:lnTo>
                      <a:pt x="14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2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66"/>
              <p:cNvSpPr>
                <a:spLocks/>
              </p:cNvSpPr>
              <p:nvPr/>
            </p:nvSpPr>
            <p:spPr bwMode="gray">
              <a:xfrm>
                <a:off x="4905" y="2776"/>
                <a:ext cx="29" cy="26"/>
              </a:xfrm>
              <a:custGeom>
                <a:avLst/>
                <a:gdLst>
                  <a:gd name="T0" fmla="*/ 526 w 21"/>
                  <a:gd name="T1" fmla="*/ 270 h 19"/>
                  <a:gd name="T2" fmla="*/ 345 w 21"/>
                  <a:gd name="T3" fmla="*/ 441 h 19"/>
                  <a:gd name="T4" fmla="*/ 0 w 21"/>
                  <a:gd name="T5" fmla="*/ 172 h 19"/>
                  <a:gd name="T6" fmla="*/ 105 w 21"/>
                  <a:gd name="T7" fmla="*/ 0 h 19"/>
                  <a:gd name="T8" fmla="*/ 526 w 21"/>
                  <a:gd name="T9" fmla="*/ 27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9"/>
                  <a:gd name="T17" fmla="*/ 21 w 21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9">
                    <a:moveTo>
                      <a:pt x="21" y="12"/>
                    </a:moveTo>
                    <a:lnTo>
                      <a:pt x="14" y="19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67"/>
              <p:cNvSpPr>
                <a:spLocks/>
              </p:cNvSpPr>
              <p:nvPr/>
            </p:nvSpPr>
            <p:spPr bwMode="gray">
              <a:xfrm>
                <a:off x="4420" y="3054"/>
                <a:ext cx="10" cy="29"/>
              </a:xfrm>
              <a:custGeom>
                <a:avLst/>
                <a:gdLst>
                  <a:gd name="T0" fmla="*/ 24 w 9"/>
                  <a:gd name="T1" fmla="*/ 476 h 21"/>
                  <a:gd name="T2" fmla="*/ 2 w 9"/>
                  <a:gd name="T3" fmla="*/ 526 h 21"/>
                  <a:gd name="T4" fmla="*/ 0 w 9"/>
                  <a:gd name="T5" fmla="*/ 0 h 21"/>
                  <a:gd name="T6" fmla="*/ 20 w 9"/>
                  <a:gd name="T7" fmla="*/ 0 h 21"/>
                  <a:gd name="T8" fmla="*/ 24 w 9"/>
                  <a:gd name="T9" fmla="*/ 47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21"/>
                  <a:gd name="T17" fmla="*/ 9 w 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21">
                    <a:moveTo>
                      <a:pt x="9" y="19"/>
                    </a:moveTo>
                    <a:lnTo>
                      <a:pt x="2" y="2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8"/>
              <p:cNvSpPr>
                <a:spLocks/>
              </p:cNvSpPr>
              <p:nvPr/>
            </p:nvSpPr>
            <p:spPr bwMode="gray">
              <a:xfrm>
                <a:off x="4491" y="3045"/>
                <a:ext cx="14" cy="29"/>
              </a:xfrm>
              <a:custGeom>
                <a:avLst/>
                <a:gdLst>
                  <a:gd name="T0" fmla="*/ 123 w 11"/>
                  <a:gd name="T1" fmla="*/ 457 h 21"/>
                  <a:gd name="T2" fmla="*/ 46 w 11"/>
                  <a:gd name="T3" fmla="*/ 526 h 21"/>
                  <a:gd name="T4" fmla="*/ 0 w 11"/>
                  <a:gd name="T5" fmla="*/ 0 h 21"/>
                  <a:gd name="T6" fmla="*/ 97 w 11"/>
                  <a:gd name="T7" fmla="*/ 0 h 21"/>
                  <a:gd name="T8" fmla="*/ 123 w 11"/>
                  <a:gd name="T9" fmla="*/ 45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1" y="18"/>
                    </a:moveTo>
                    <a:lnTo>
                      <a:pt x="4" y="2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1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69"/>
              <p:cNvSpPr>
                <a:spLocks/>
              </p:cNvSpPr>
              <p:nvPr/>
            </p:nvSpPr>
            <p:spPr bwMode="gray">
              <a:xfrm>
                <a:off x="4559" y="3024"/>
                <a:ext cx="20" cy="26"/>
              </a:xfrm>
              <a:custGeom>
                <a:avLst/>
                <a:gdLst>
                  <a:gd name="T0" fmla="*/ 268 w 15"/>
                  <a:gd name="T1" fmla="*/ 167 h 21"/>
                  <a:gd name="T2" fmla="*/ 87 w 15"/>
                  <a:gd name="T3" fmla="*/ 181 h 21"/>
                  <a:gd name="T4" fmla="*/ 0 w 15"/>
                  <a:gd name="T5" fmla="*/ 2 h 21"/>
                  <a:gd name="T6" fmla="*/ 151 w 15"/>
                  <a:gd name="T7" fmla="*/ 0 h 21"/>
                  <a:gd name="T8" fmla="*/ 268 w 15"/>
                  <a:gd name="T9" fmla="*/ 16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21"/>
                  <a:gd name="T17" fmla="*/ 15 w 15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21">
                    <a:moveTo>
                      <a:pt x="15" y="19"/>
                    </a:moveTo>
                    <a:lnTo>
                      <a:pt x="5" y="21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70"/>
              <p:cNvSpPr>
                <a:spLocks/>
              </p:cNvSpPr>
              <p:nvPr/>
            </p:nvSpPr>
            <p:spPr bwMode="gray">
              <a:xfrm>
                <a:off x="4626" y="2996"/>
                <a:ext cx="23" cy="29"/>
              </a:xfrm>
              <a:custGeom>
                <a:avLst/>
                <a:gdLst>
                  <a:gd name="T0" fmla="*/ 349 w 17"/>
                  <a:gd name="T1" fmla="*/ 476 h 21"/>
                  <a:gd name="T2" fmla="*/ 135 w 17"/>
                  <a:gd name="T3" fmla="*/ 526 h 21"/>
                  <a:gd name="T4" fmla="*/ 0 w 17"/>
                  <a:gd name="T5" fmla="*/ 55 h 21"/>
                  <a:gd name="T6" fmla="*/ 135 w 17"/>
                  <a:gd name="T7" fmla="*/ 0 h 21"/>
                  <a:gd name="T8" fmla="*/ 349 w 17"/>
                  <a:gd name="T9" fmla="*/ 47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1"/>
                  <a:gd name="T17" fmla="*/ 17 w 1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1">
                    <a:moveTo>
                      <a:pt x="17" y="19"/>
                    </a:moveTo>
                    <a:lnTo>
                      <a:pt x="7" y="21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71"/>
              <p:cNvSpPr>
                <a:spLocks/>
              </p:cNvSpPr>
              <p:nvPr/>
            </p:nvSpPr>
            <p:spPr bwMode="gray">
              <a:xfrm>
                <a:off x="4058" y="2996"/>
                <a:ext cx="21" cy="33"/>
              </a:xfrm>
              <a:custGeom>
                <a:avLst/>
                <a:gdLst>
                  <a:gd name="T0" fmla="*/ 110 w 16"/>
                  <a:gd name="T1" fmla="*/ 575 h 24"/>
                  <a:gd name="T2" fmla="*/ 0 w 16"/>
                  <a:gd name="T3" fmla="*/ 469 h 24"/>
                  <a:gd name="T4" fmla="*/ 110 w 16"/>
                  <a:gd name="T5" fmla="*/ 0 h 24"/>
                  <a:gd name="T6" fmla="*/ 248 w 16"/>
                  <a:gd name="T7" fmla="*/ 131 h 24"/>
                  <a:gd name="T8" fmla="*/ 110 w 16"/>
                  <a:gd name="T9" fmla="*/ 575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24"/>
                  <a:gd name="T17" fmla="*/ 16 w 16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24">
                    <a:moveTo>
                      <a:pt x="7" y="24"/>
                    </a:moveTo>
                    <a:lnTo>
                      <a:pt x="0" y="19"/>
                    </a:lnTo>
                    <a:lnTo>
                      <a:pt x="7" y="0"/>
                    </a:lnTo>
                    <a:lnTo>
                      <a:pt x="16" y="5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72"/>
              <p:cNvSpPr>
                <a:spLocks/>
              </p:cNvSpPr>
              <p:nvPr/>
            </p:nvSpPr>
            <p:spPr bwMode="gray">
              <a:xfrm>
                <a:off x="4124" y="3024"/>
                <a:ext cx="24" cy="26"/>
              </a:xfrm>
              <a:custGeom>
                <a:avLst/>
                <a:gdLst>
                  <a:gd name="T0" fmla="*/ 315 w 17"/>
                  <a:gd name="T1" fmla="*/ 181 h 21"/>
                  <a:gd name="T2" fmla="*/ 0 w 17"/>
                  <a:gd name="T3" fmla="*/ 167 h 21"/>
                  <a:gd name="T4" fmla="*/ 223 w 17"/>
                  <a:gd name="T5" fmla="*/ 0 h 21"/>
                  <a:gd name="T6" fmla="*/ 541 w 17"/>
                  <a:gd name="T7" fmla="*/ 2 h 21"/>
                  <a:gd name="T8" fmla="*/ 315 w 17"/>
                  <a:gd name="T9" fmla="*/ 18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1"/>
                  <a:gd name="T17" fmla="*/ 17 w 1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1">
                    <a:moveTo>
                      <a:pt x="10" y="21"/>
                    </a:moveTo>
                    <a:lnTo>
                      <a:pt x="0" y="19"/>
                    </a:lnTo>
                    <a:lnTo>
                      <a:pt x="7" y="0"/>
                    </a:lnTo>
                    <a:lnTo>
                      <a:pt x="17" y="2"/>
                    </a:lnTo>
                    <a:lnTo>
                      <a:pt x="1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73"/>
              <p:cNvSpPr>
                <a:spLocks/>
              </p:cNvSpPr>
              <p:nvPr/>
            </p:nvSpPr>
            <p:spPr bwMode="gray">
              <a:xfrm>
                <a:off x="4198" y="3045"/>
                <a:ext cx="20" cy="29"/>
              </a:xfrm>
              <a:custGeom>
                <a:avLst/>
                <a:gdLst>
                  <a:gd name="T0" fmla="*/ 333 w 14"/>
                  <a:gd name="T1" fmla="*/ 526 h 21"/>
                  <a:gd name="T2" fmla="*/ 0 w 14"/>
                  <a:gd name="T3" fmla="*/ 457 h 21"/>
                  <a:gd name="T4" fmla="*/ 163 w 14"/>
                  <a:gd name="T5" fmla="*/ 0 h 21"/>
                  <a:gd name="T6" fmla="*/ 499 w 14"/>
                  <a:gd name="T7" fmla="*/ 0 h 21"/>
                  <a:gd name="T8" fmla="*/ 333 w 14"/>
                  <a:gd name="T9" fmla="*/ 52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1"/>
                  <a:gd name="T17" fmla="*/ 14 w 1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1">
                    <a:moveTo>
                      <a:pt x="9" y="21"/>
                    </a:moveTo>
                    <a:lnTo>
                      <a:pt x="0" y="18"/>
                    </a:lnTo>
                    <a:lnTo>
                      <a:pt x="4" y="0"/>
                    </a:lnTo>
                    <a:lnTo>
                      <a:pt x="14" y="0"/>
                    </a:lnTo>
                    <a:lnTo>
                      <a:pt x="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74"/>
              <p:cNvSpPr>
                <a:spLocks/>
              </p:cNvSpPr>
              <p:nvPr/>
            </p:nvSpPr>
            <p:spPr bwMode="gray">
              <a:xfrm>
                <a:off x="4272" y="3054"/>
                <a:ext cx="17" cy="29"/>
              </a:xfrm>
              <a:custGeom>
                <a:avLst/>
                <a:gdLst>
                  <a:gd name="T0" fmla="*/ 299 w 12"/>
                  <a:gd name="T1" fmla="*/ 526 h 21"/>
                  <a:gd name="T2" fmla="*/ 0 w 12"/>
                  <a:gd name="T3" fmla="*/ 476 h 21"/>
                  <a:gd name="T4" fmla="*/ 74 w 12"/>
                  <a:gd name="T5" fmla="*/ 0 h 21"/>
                  <a:gd name="T6" fmla="*/ 387 w 12"/>
                  <a:gd name="T7" fmla="*/ 0 h 21"/>
                  <a:gd name="T8" fmla="*/ 299 w 12"/>
                  <a:gd name="T9" fmla="*/ 52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21"/>
                  <a:gd name="T17" fmla="*/ 12 w 12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21">
                    <a:moveTo>
                      <a:pt x="9" y="21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12" y="0"/>
                    </a:lnTo>
                    <a:lnTo>
                      <a:pt x="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75"/>
              <p:cNvSpPr>
                <a:spLocks/>
              </p:cNvSpPr>
              <p:nvPr/>
            </p:nvSpPr>
            <p:spPr bwMode="gray">
              <a:xfrm>
                <a:off x="3772" y="2773"/>
                <a:ext cx="31" cy="25"/>
              </a:xfrm>
              <a:custGeom>
                <a:avLst/>
                <a:gdLst>
                  <a:gd name="T0" fmla="*/ 154 w 22"/>
                  <a:gd name="T1" fmla="*/ 296 h 19"/>
                  <a:gd name="T2" fmla="*/ 0 w 22"/>
                  <a:gd name="T3" fmla="*/ 192 h 19"/>
                  <a:gd name="T4" fmla="*/ 533 w 22"/>
                  <a:gd name="T5" fmla="*/ 0 h 19"/>
                  <a:gd name="T6" fmla="*/ 683 w 22"/>
                  <a:gd name="T7" fmla="*/ 111 h 19"/>
                  <a:gd name="T8" fmla="*/ 154 w 22"/>
                  <a:gd name="T9" fmla="*/ 29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5" y="19"/>
                    </a:moveTo>
                    <a:lnTo>
                      <a:pt x="0" y="12"/>
                    </a:lnTo>
                    <a:lnTo>
                      <a:pt x="17" y="0"/>
                    </a:lnTo>
                    <a:lnTo>
                      <a:pt x="22" y="7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76"/>
              <p:cNvSpPr>
                <a:spLocks/>
              </p:cNvSpPr>
              <p:nvPr/>
            </p:nvSpPr>
            <p:spPr bwMode="gray">
              <a:xfrm>
                <a:off x="3819" y="2830"/>
                <a:ext cx="28" cy="27"/>
              </a:xfrm>
              <a:custGeom>
                <a:avLst/>
                <a:gdLst>
                  <a:gd name="T0" fmla="*/ 116 w 21"/>
                  <a:gd name="T1" fmla="*/ 261 h 21"/>
                  <a:gd name="T2" fmla="*/ 0 w 21"/>
                  <a:gd name="T3" fmla="*/ 174 h 21"/>
                  <a:gd name="T4" fmla="*/ 276 w 21"/>
                  <a:gd name="T5" fmla="*/ 0 h 21"/>
                  <a:gd name="T6" fmla="*/ 368 w 21"/>
                  <a:gd name="T7" fmla="*/ 85 h 21"/>
                  <a:gd name="T8" fmla="*/ 116 w 21"/>
                  <a:gd name="T9" fmla="*/ 26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21"/>
                    </a:moveTo>
                    <a:lnTo>
                      <a:pt x="0" y="14"/>
                    </a:lnTo>
                    <a:lnTo>
                      <a:pt x="16" y="0"/>
                    </a:lnTo>
                    <a:lnTo>
                      <a:pt x="21" y="7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77"/>
              <p:cNvSpPr>
                <a:spLocks/>
              </p:cNvSpPr>
              <p:nvPr/>
            </p:nvSpPr>
            <p:spPr bwMode="gray">
              <a:xfrm>
                <a:off x="3873" y="2881"/>
                <a:ext cx="26" cy="27"/>
              </a:xfrm>
              <a:custGeom>
                <a:avLst/>
                <a:gdLst>
                  <a:gd name="T0" fmla="*/ 172 w 19"/>
                  <a:gd name="T1" fmla="*/ 261 h 21"/>
                  <a:gd name="T2" fmla="*/ 0 w 19"/>
                  <a:gd name="T3" fmla="*/ 174 h 21"/>
                  <a:gd name="T4" fmla="*/ 322 w 19"/>
                  <a:gd name="T5" fmla="*/ 0 h 21"/>
                  <a:gd name="T6" fmla="*/ 441 w 19"/>
                  <a:gd name="T7" fmla="*/ 85 h 21"/>
                  <a:gd name="T8" fmla="*/ 172 w 19"/>
                  <a:gd name="T9" fmla="*/ 26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7" y="21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9" y="7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78"/>
              <p:cNvSpPr>
                <a:spLocks/>
              </p:cNvSpPr>
              <p:nvPr/>
            </p:nvSpPr>
            <p:spPr bwMode="gray">
              <a:xfrm>
                <a:off x="3929" y="2928"/>
                <a:ext cx="30" cy="26"/>
              </a:xfrm>
              <a:custGeom>
                <a:avLst/>
                <a:gdLst>
                  <a:gd name="T0" fmla="*/ 244 w 21"/>
                  <a:gd name="T1" fmla="*/ 181 h 21"/>
                  <a:gd name="T2" fmla="*/ 0 w 21"/>
                  <a:gd name="T3" fmla="*/ 118 h 21"/>
                  <a:gd name="T4" fmla="*/ 416 w 21"/>
                  <a:gd name="T5" fmla="*/ 0 h 21"/>
                  <a:gd name="T6" fmla="*/ 737 w 21"/>
                  <a:gd name="T7" fmla="*/ 40 h 21"/>
                  <a:gd name="T8" fmla="*/ 244 w 21"/>
                  <a:gd name="T9" fmla="*/ 18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21"/>
                    </a:moveTo>
                    <a:lnTo>
                      <a:pt x="0" y="14"/>
                    </a:lnTo>
                    <a:lnTo>
                      <a:pt x="12" y="0"/>
                    </a:lnTo>
                    <a:lnTo>
                      <a:pt x="21" y="5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79"/>
              <p:cNvSpPr>
                <a:spLocks/>
              </p:cNvSpPr>
              <p:nvPr/>
            </p:nvSpPr>
            <p:spPr bwMode="gray">
              <a:xfrm>
                <a:off x="3646" y="2446"/>
                <a:ext cx="27" cy="13"/>
              </a:xfrm>
              <a:custGeom>
                <a:avLst/>
                <a:gdLst>
                  <a:gd name="T0" fmla="*/ 0 w 21"/>
                  <a:gd name="T1" fmla="*/ 352 h 9"/>
                  <a:gd name="T2" fmla="*/ 0 w 21"/>
                  <a:gd name="T3" fmla="*/ 81 h 9"/>
                  <a:gd name="T4" fmla="*/ 231 w 21"/>
                  <a:gd name="T5" fmla="*/ 0 h 9"/>
                  <a:gd name="T6" fmla="*/ 261 w 21"/>
                  <a:gd name="T7" fmla="*/ 264 h 9"/>
                  <a:gd name="T8" fmla="*/ 0 w 21"/>
                  <a:gd name="T9" fmla="*/ 352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9"/>
                  <a:gd name="T17" fmla="*/ 21 w 2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9">
                    <a:moveTo>
                      <a:pt x="0" y="9"/>
                    </a:moveTo>
                    <a:lnTo>
                      <a:pt x="0" y="2"/>
                    </a:lnTo>
                    <a:lnTo>
                      <a:pt x="19" y="0"/>
                    </a:lnTo>
                    <a:lnTo>
                      <a:pt x="21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80"/>
              <p:cNvSpPr>
                <a:spLocks/>
              </p:cNvSpPr>
              <p:nvPr/>
            </p:nvSpPr>
            <p:spPr bwMode="gray">
              <a:xfrm>
                <a:off x="3655" y="2516"/>
                <a:ext cx="29" cy="17"/>
              </a:xfrm>
              <a:custGeom>
                <a:avLst/>
                <a:gdLst>
                  <a:gd name="T0" fmla="*/ 55 w 21"/>
                  <a:gd name="T1" fmla="*/ 387 h 12"/>
                  <a:gd name="T2" fmla="*/ 0 w 21"/>
                  <a:gd name="T3" fmla="*/ 163 h 12"/>
                  <a:gd name="T4" fmla="*/ 476 w 21"/>
                  <a:gd name="T5" fmla="*/ 0 h 12"/>
                  <a:gd name="T6" fmla="*/ 526 w 21"/>
                  <a:gd name="T7" fmla="*/ 299 h 12"/>
                  <a:gd name="T8" fmla="*/ 55 w 21"/>
                  <a:gd name="T9" fmla="*/ 38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2"/>
                  <a:gd name="T17" fmla="*/ 21 w 2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2">
                    <a:moveTo>
                      <a:pt x="2" y="12"/>
                    </a:moveTo>
                    <a:lnTo>
                      <a:pt x="0" y="5"/>
                    </a:lnTo>
                    <a:lnTo>
                      <a:pt x="19" y="0"/>
                    </a:lnTo>
                    <a:lnTo>
                      <a:pt x="21" y="9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81"/>
              <p:cNvSpPr>
                <a:spLocks/>
              </p:cNvSpPr>
              <p:nvPr/>
            </p:nvSpPr>
            <p:spPr bwMode="gray">
              <a:xfrm>
                <a:off x="3673" y="2585"/>
                <a:ext cx="31" cy="20"/>
              </a:xfrm>
              <a:custGeom>
                <a:avLst/>
                <a:gdLst>
                  <a:gd name="T0" fmla="*/ 89 w 22"/>
                  <a:gd name="T1" fmla="*/ 499 h 14"/>
                  <a:gd name="T2" fmla="*/ 0 w 22"/>
                  <a:gd name="T3" fmla="*/ 171 h 14"/>
                  <a:gd name="T4" fmla="*/ 596 w 22"/>
                  <a:gd name="T5" fmla="*/ 0 h 14"/>
                  <a:gd name="T6" fmla="*/ 683 w 22"/>
                  <a:gd name="T7" fmla="*/ 244 h 14"/>
                  <a:gd name="T8" fmla="*/ 89 w 22"/>
                  <a:gd name="T9" fmla="*/ 499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4"/>
                  <a:gd name="T17" fmla="*/ 22 w 2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4">
                    <a:moveTo>
                      <a:pt x="3" y="14"/>
                    </a:moveTo>
                    <a:lnTo>
                      <a:pt x="0" y="5"/>
                    </a:lnTo>
                    <a:lnTo>
                      <a:pt x="19" y="0"/>
                    </a:lnTo>
                    <a:lnTo>
                      <a:pt x="22" y="7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82"/>
              <p:cNvSpPr>
                <a:spLocks/>
              </p:cNvSpPr>
              <p:nvPr/>
            </p:nvSpPr>
            <p:spPr bwMode="gray">
              <a:xfrm>
                <a:off x="3700" y="2653"/>
                <a:ext cx="33" cy="20"/>
              </a:xfrm>
              <a:custGeom>
                <a:avLst/>
                <a:gdLst>
                  <a:gd name="T0" fmla="*/ 131 w 24"/>
                  <a:gd name="T1" fmla="*/ 149 h 16"/>
                  <a:gd name="T2" fmla="*/ 0 w 24"/>
                  <a:gd name="T3" fmla="*/ 62 h 16"/>
                  <a:gd name="T4" fmla="*/ 469 w 24"/>
                  <a:gd name="T5" fmla="*/ 0 h 16"/>
                  <a:gd name="T6" fmla="*/ 575 w 24"/>
                  <a:gd name="T7" fmla="*/ 62 h 16"/>
                  <a:gd name="T8" fmla="*/ 131 w 24"/>
                  <a:gd name="T9" fmla="*/ 149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6"/>
                  <a:gd name="T17" fmla="*/ 24 w 24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6">
                    <a:moveTo>
                      <a:pt x="5" y="16"/>
                    </a:moveTo>
                    <a:lnTo>
                      <a:pt x="0" y="7"/>
                    </a:lnTo>
                    <a:lnTo>
                      <a:pt x="19" y="0"/>
                    </a:lnTo>
                    <a:lnTo>
                      <a:pt x="24" y="7"/>
                    </a:ln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83"/>
              <p:cNvSpPr>
                <a:spLocks/>
              </p:cNvSpPr>
              <p:nvPr/>
            </p:nvSpPr>
            <p:spPr bwMode="gray">
              <a:xfrm>
                <a:off x="3700" y="2089"/>
                <a:ext cx="28" cy="22"/>
              </a:xfrm>
              <a:custGeom>
                <a:avLst/>
                <a:gdLst>
                  <a:gd name="T0" fmla="*/ 0 w 21"/>
                  <a:gd name="T1" fmla="*/ 97 h 17"/>
                  <a:gd name="T2" fmla="*/ 49 w 21"/>
                  <a:gd name="T3" fmla="*/ 0 h 17"/>
                  <a:gd name="T4" fmla="*/ 368 w 21"/>
                  <a:gd name="T5" fmla="*/ 97 h 17"/>
                  <a:gd name="T6" fmla="*/ 332 w 21"/>
                  <a:gd name="T7" fmla="*/ 221 h 17"/>
                  <a:gd name="T8" fmla="*/ 0 w 21"/>
                  <a:gd name="T9" fmla="*/ 9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7"/>
                  <a:gd name="T17" fmla="*/ 21 w 21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7">
                    <a:moveTo>
                      <a:pt x="0" y="7"/>
                    </a:moveTo>
                    <a:lnTo>
                      <a:pt x="3" y="0"/>
                    </a:lnTo>
                    <a:lnTo>
                      <a:pt x="21" y="7"/>
                    </a:lnTo>
                    <a:lnTo>
                      <a:pt x="19" y="1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84"/>
              <p:cNvSpPr>
                <a:spLocks/>
              </p:cNvSpPr>
              <p:nvPr/>
            </p:nvSpPr>
            <p:spPr bwMode="gray">
              <a:xfrm>
                <a:off x="3673" y="2156"/>
                <a:ext cx="31" cy="21"/>
              </a:xfrm>
              <a:custGeom>
                <a:avLst/>
                <a:gdLst>
                  <a:gd name="T0" fmla="*/ 0 w 22"/>
                  <a:gd name="T1" fmla="*/ 144 h 16"/>
                  <a:gd name="T2" fmla="*/ 89 w 22"/>
                  <a:gd name="T3" fmla="*/ 0 h 16"/>
                  <a:gd name="T4" fmla="*/ 683 w 22"/>
                  <a:gd name="T5" fmla="*/ 110 h 16"/>
                  <a:gd name="T6" fmla="*/ 596 w 22"/>
                  <a:gd name="T7" fmla="*/ 248 h 16"/>
                  <a:gd name="T8" fmla="*/ 0 w 22"/>
                  <a:gd name="T9" fmla="*/ 144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6"/>
                  <a:gd name="T17" fmla="*/ 22 w 22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6">
                    <a:moveTo>
                      <a:pt x="0" y="9"/>
                    </a:moveTo>
                    <a:lnTo>
                      <a:pt x="3" y="0"/>
                    </a:lnTo>
                    <a:lnTo>
                      <a:pt x="22" y="7"/>
                    </a:lnTo>
                    <a:lnTo>
                      <a:pt x="19" y="1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85"/>
              <p:cNvSpPr>
                <a:spLocks/>
              </p:cNvSpPr>
              <p:nvPr/>
            </p:nvSpPr>
            <p:spPr bwMode="gray">
              <a:xfrm>
                <a:off x="3655" y="2228"/>
                <a:ext cx="29" cy="18"/>
              </a:xfrm>
              <a:custGeom>
                <a:avLst/>
                <a:gdLst>
                  <a:gd name="T0" fmla="*/ 0 w 21"/>
                  <a:gd name="T1" fmla="*/ 109 h 14"/>
                  <a:gd name="T2" fmla="*/ 55 w 21"/>
                  <a:gd name="T3" fmla="*/ 0 h 14"/>
                  <a:gd name="T4" fmla="*/ 526 w 21"/>
                  <a:gd name="T5" fmla="*/ 59 h 14"/>
                  <a:gd name="T6" fmla="*/ 476 w 21"/>
                  <a:gd name="T7" fmla="*/ 174 h 14"/>
                  <a:gd name="T8" fmla="*/ 0 w 21"/>
                  <a:gd name="T9" fmla="*/ 109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4"/>
                  <a:gd name="T17" fmla="*/ 21 w 2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4">
                    <a:moveTo>
                      <a:pt x="0" y="9"/>
                    </a:moveTo>
                    <a:lnTo>
                      <a:pt x="2" y="0"/>
                    </a:lnTo>
                    <a:lnTo>
                      <a:pt x="21" y="5"/>
                    </a:lnTo>
                    <a:lnTo>
                      <a:pt x="19" y="1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86"/>
              <p:cNvSpPr>
                <a:spLocks/>
              </p:cNvSpPr>
              <p:nvPr/>
            </p:nvSpPr>
            <p:spPr bwMode="gray">
              <a:xfrm>
                <a:off x="3646" y="2300"/>
                <a:ext cx="27" cy="16"/>
              </a:xfrm>
              <a:custGeom>
                <a:avLst/>
                <a:gdLst>
                  <a:gd name="T0" fmla="*/ 0 w 21"/>
                  <a:gd name="T1" fmla="*/ 172 h 12"/>
                  <a:gd name="T2" fmla="*/ 0 w 21"/>
                  <a:gd name="T3" fmla="*/ 0 h 12"/>
                  <a:gd name="T4" fmla="*/ 261 w 21"/>
                  <a:gd name="T5" fmla="*/ 49 h 12"/>
                  <a:gd name="T6" fmla="*/ 231 w 21"/>
                  <a:gd name="T7" fmla="*/ 207 h 12"/>
                  <a:gd name="T8" fmla="*/ 0 w 21"/>
                  <a:gd name="T9" fmla="*/ 17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2"/>
                  <a:gd name="T17" fmla="*/ 21 w 2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2">
                    <a:moveTo>
                      <a:pt x="0" y="10"/>
                    </a:moveTo>
                    <a:lnTo>
                      <a:pt x="0" y="0"/>
                    </a:lnTo>
                    <a:lnTo>
                      <a:pt x="21" y="3"/>
                    </a:lnTo>
                    <a:lnTo>
                      <a:pt x="19" y="1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87"/>
              <p:cNvSpPr>
                <a:spLocks/>
              </p:cNvSpPr>
              <p:nvPr/>
            </p:nvSpPr>
            <p:spPr bwMode="gray">
              <a:xfrm>
                <a:off x="3929" y="1808"/>
                <a:ext cx="26" cy="27"/>
              </a:xfrm>
              <a:custGeom>
                <a:avLst/>
                <a:gdLst>
                  <a:gd name="T0" fmla="*/ 0 w 19"/>
                  <a:gd name="T1" fmla="*/ 46 h 21"/>
                  <a:gd name="T2" fmla="*/ 172 w 19"/>
                  <a:gd name="T3" fmla="*/ 0 h 21"/>
                  <a:gd name="T4" fmla="*/ 441 w 19"/>
                  <a:gd name="T5" fmla="*/ 203 h 21"/>
                  <a:gd name="T6" fmla="*/ 270 w 19"/>
                  <a:gd name="T7" fmla="*/ 261 h 21"/>
                  <a:gd name="T8" fmla="*/ 0 w 19"/>
                  <a:gd name="T9" fmla="*/ 4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0" y="4"/>
                    </a:moveTo>
                    <a:lnTo>
                      <a:pt x="7" y="0"/>
                    </a:lnTo>
                    <a:lnTo>
                      <a:pt x="19" y="16"/>
                    </a:lnTo>
                    <a:lnTo>
                      <a:pt x="12" y="21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88"/>
              <p:cNvSpPr>
                <a:spLocks/>
              </p:cNvSpPr>
              <p:nvPr/>
            </p:nvSpPr>
            <p:spPr bwMode="gray">
              <a:xfrm>
                <a:off x="3873" y="1850"/>
                <a:ext cx="26" cy="30"/>
              </a:xfrm>
              <a:custGeom>
                <a:avLst/>
                <a:gdLst>
                  <a:gd name="T0" fmla="*/ 0 w 19"/>
                  <a:gd name="T1" fmla="*/ 244 h 21"/>
                  <a:gd name="T2" fmla="*/ 172 w 19"/>
                  <a:gd name="T3" fmla="*/ 0 h 21"/>
                  <a:gd name="T4" fmla="*/ 441 w 19"/>
                  <a:gd name="T5" fmla="*/ 571 h 21"/>
                  <a:gd name="T6" fmla="*/ 322 w 19"/>
                  <a:gd name="T7" fmla="*/ 737 h 21"/>
                  <a:gd name="T8" fmla="*/ 0 w 19"/>
                  <a:gd name="T9" fmla="*/ 244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0" y="7"/>
                    </a:moveTo>
                    <a:lnTo>
                      <a:pt x="7" y="0"/>
                    </a:lnTo>
                    <a:lnTo>
                      <a:pt x="19" y="16"/>
                    </a:lnTo>
                    <a:lnTo>
                      <a:pt x="14" y="21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89"/>
              <p:cNvSpPr>
                <a:spLocks/>
              </p:cNvSpPr>
              <p:nvPr/>
            </p:nvSpPr>
            <p:spPr bwMode="gray">
              <a:xfrm>
                <a:off x="3821" y="1905"/>
                <a:ext cx="26" cy="26"/>
              </a:xfrm>
              <a:custGeom>
                <a:avLst/>
                <a:gdLst>
                  <a:gd name="T0" fmla="*/ 0 w 19"/>
                  <a:gd name="T1" fmla="*/ 172 h 19"/>
                  <a:gd name="T2" fmla="*/ 126 w 19"/>
                  <a:gd name="T3" fmla="*/ 0 h 19"/>
                  <a:gd name="T4" fmla="*/ 441 w 19"/>
                  <a:gd name="T5" fmla="*/ 322 h 19"/>
                  <a:gd name="T6" fmla="*/ 322 w 19"/>
                  <a:gd name="T7" fmla="*/ 441 h 19"/>
                  <a:gd name="T8" fmla="*/ 0 w 19"/>
                  <a:gd name="T9" fmla="*/ 17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0" y="7"/>
                    </a:moveTo>
                    <a:lnTo>
                      <a:pt x="5" y="0"/>
                    </a:lnTo>
                    <a:lnTo>
                      <a:pt x="19" y="14"/>
                    </a:lnTo>
                    <a:lnTo>
                      <a:pt x="14" y="1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90"/>
              <p:cNvSpPr>
                <a:spLocks/>
              </p:cNvSpPr>
              <p:nvPr/>
            </p:nvSpPr>
            <p:spPr bwMode="gray">
              <a:xfrm>
                <a:off x="3772" y="1961"/>
                <a:ext cx="31" cy="25"/>
              </a:xfrm>
              <a:custGeom>
                <a:avLst/>
                <a:gdLst>
                  <a:gd name="T0" fmla="*/ 0 w 22"/>
                  <a:gd name="T1" fmla="*/ 125 h 19"/>
                  <a:gd name="T2" fmla="*/ 154 w 22"/>
                  <a:gd name="T3" fmla="*/ 0 h 19"/>
                  <a:gd name="T4" fmla="*/ 683 w 22"/>
                  <a:gd name="T5" fmla="*/ 192 h 19"/>
                  <a:gd name="T6" fmla="*/ 533 w 22"/>
                  <a:gd name="T7" fmla="*/ 296 h 19"/>
                  <a:gd name="T8" fmla="*/ 0 w 22"/>
                  <a:gd name="T9" fmla="*/ 12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0" y="8"/>
                    </a:moveTo>
                    <a:lnTo>
                      <a:pt x="5" y="0"/>
                    </a:lnTo>
                    <a:lnTo>
                      <a:pt x="22" y="12"/>
                    </a:lnTo>
                    <a:lnTo>
                      <a:pt x="17" y="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91"/>
              <p:cNvSpPr>
                <a:spLocks/>
              </p:cNvSpPr>
              <p:nvPr/>
            </p:nvSpPr>
            <p:spPr bwMode="gray">
              <a:xfrm>
                <a:off x="4272" y="1680"/>
                <a:ext cx="17" cy="29"/>
              </a:xfrm>
              <a:custGeom>
                <a:avLst/>
                <a:gdLst>
                  <a:gd name="T0" fmla="*/ 0 w 12"/>
                  <a:gd name="T1" fmla="*/ 0 h 21"/>
                  <a:gd name="T2" fmla="*/ 299 w 12"/>
                  <a:gd name="T3" fmla="*/ 0 h 21"/>
                  <a:gd name="T4" fmla="*/ 387 w 12"/>
                  <a:gd name="T5" fmla="*/ 476 h 21"/>
                  <a:gd name="T6" fmla="*/ 74 w 12"/>
                  <a:gd name="T7" fmla="*/ 526 h 21"/>
                  <a:gd name="T8" fmla="*/ 0 w 12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21"/>
                  <a:gd name="T17" fmla="*/ 12 w 12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21">
                    <a:moveTo>
                      <a:pt x="0" y="0"/>
                    </a:moveTo>
                    <a:lnTo>
                      <a:pt x="9" y="0"/>
                    </a:lnTo>
                    <a:lnTo>
                      <a:pt x="12" y="19"/>
                    </a:lnTo>
                    <a:lnTo>
                      <a:pt x="2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92"/>
              <p:cNvSpPr>
                <a:spLocks/>
              </p:cNvSpPr>
              <p:nvPr/>
            </p:nvSpPr>
            <p:spPr bwMode="gray">
              <a:xfrm>
                <a:off x="4198" y="1689"/>
                <a:ext cx="16" cy="31"/>
              </a:xfrm>
              <a:custGeom>
                <a:avLst/>
                <a:gdLst>
                  <a:gd name="T0" fmla="*/ 0 w 11"/>
                  <a:gd name="T1" fmla="*/ 89 h 22"/>
                  <a:gd name="T2" fmla="*/ 391 w 11"/>
                  <a:gd name="T3" fmla="*/ 0 h 22"/>
                  <a:gd name="T4" fmla="*/ 455 w 11"/>
                  <a:gd name="T5" fmla="*/ 596 h 22"/>
                  <a:gd name="T6" fmla="*/ 185 w 11"/>
                  <a:gd name="T7" fmla="*/ 683 h 22"/>
                  <a:gd name="T8" fmla="*/ 0 w 11"/>
                  <a:gd name="T9" fmla="*/ 89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2"/>
                  <a:gd name="T17" fmla="*/ 11 w 1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2">
                    <a:moveTo>
                      <a:pt x="0" y="3"/>
                    </a:moveTo>
                    <a:lnTo>
                      <a:pt x="9" y="0"/>
                    </a:lnTo>
                    <a:lnTo>
                      <a:pt x="11" y="19"/>
                    </a:lnTo>
                    <a:lnTo>
                      <a:pt x="4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93"/>
              <p:cNvSpPr>
                <a:spLocks/>
              </p:cNvSpPr>
              <p:nvPr/>
            </p:nvSpPr>
            <p:spPr bwMode="gray">
              <a:xfrm>
                <a:off x="4128" y="1709"/>
                <a:ext cx="20" cy="28"/>
              </a:xfrm>
              <a:custGeom>
                <a:avLst/>
                <a:gdLst>
                  <a:gd name="T0" fmla="*/ 0 w 14"/>
                  <a:gd name="T1" fmla="*/ 36 h 22"/>
                  <a:gd name="T2" fmla="*/ 244 w 14"/>
                  <a:gd name="T3" fmla="*/ 0 h 22"/>
                  <a:gd name="T4" fmla="*/ 499 w 14"/>
                  <a:gd name="T5" fmla="*/ 213 h 22"/>
                  <a:gd name="T6" fmla="*/ 163 w 14"/>
                  <a:gd name="T7" fmla="*/ 249 h 22"/>
                  <a:gd name="T8" fmla="*/ 0 w 14"/>
                  <a:gd name="T9" fmla="*/ 3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2"/>
                  <a:gd name="T17" fmla="*/ 14 w 14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2">
                    <a:moveTo>
                      <a:pt x="0" y="3"/>
                    </a:moveTo>
                    <a:lnTo>
                      <a:pt x="7" y="0"/>
                    </a:lnTo>
                    <a:lnTo>
                      <a:pt x="14" y="19"/>
                    </a:lnTo>
                    <a:lnTo>
                      <a:pt x="4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94"/>
              <p:cNvSpPr>
                <a:spLocks/>
              </p:cNvSpPr>
              <p:nvPr/>
            </p:nvSpPr>
            <p:spPr bwMode="gray">
              <a:xfrm>
                <a:off x="4058" y="1733"/>
                <a:ext cx="21" cy="33"/>
              </a:xfrm>
              <a:custGeom>
                <a:avLst/>
                <a:gdLst>
                  <a:gd name="T0" fmla="*/ 0 w 16"/>
                  <a:gd name="T1" fmla="*/ 131 h 24"/>
                  <a:gd name="T2" fmla="*/ 110 w 16"/>
                  <a:gd name="T3" fmla="*/ 0 h 24"/>
                  <a:gd name="T4" fmla="*/ 248 w 16"/>
                  <a:gd name="T5" fmla="*/ 469 h 24"/>
                  <a:gd name="T6" fmla="*/ 110 w 16"/>
                  <a:gd name="T7" fmla="*/ 575 h 24"/>
                  <a:gd name="T8" fmla="*/ 0 w 16"/>
                  <a:gd name="T9" fmla="*/ 131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24"/>
                  <a:gd name="T17" fmla="*/ 16 w 16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24">
                    <a:moveTo>
                      <a:pt x="0" y="5"/>
                    </a:moveTo>
                    <a:lnTo>
                      <a:pt x="7" y="0"/>
                    </a:lnTo>
                    <a:lnTo>
                      <a:pt x="16" y="19"/>
                    </a:lnTo>
                    <a:lnTo>
                      <a:pt x="7" y="24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7" name="Group 95"/>
            <p:cNvGrpSpPr>
              <a:grpSpLocks/>
            </p:cNvGrpSpPr>
            <p:nvPr/>
          </p:nvGrpSpPr>
          <p:grpSpPr bwMode="auto">
            <a:xfrm>
              <a:off x="3681" y="1716"/>
              <a:ext cx="1350" cy="1321"/>
              <a:chOff x="3681" y="1716"/>
              <a:chExt cx="1350" cy="1321"/>
            </a:xfrm>
          </p:grpSpPr>
          <p:sp>
            <p:nvSpPr>
              <p:cNvPr id="78" name="Text Box 96"/>
              <p:cNvSpPr txBox="1">
                <a:spLocks noChangeArrowheads="1"/>
              </p:cNvSpPr>
              <p:nvPr/>
            </p:nvSpPr>
            <p:spPr bwMode="gray">
              <a:xfrm>
                <a:off x="4278" y="2871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6</a:t>
                </a:r>
              </a:p>
            </p:txBody>
          </p:sp>
          <p:sp>
            <p:nvSpPr>
              <p:cNvPr id="79" name="Text Box 97"/>
              <p:cNvSpPr txBox="1">
                <a:spLocks noChangeArrowheads="1"/>
              </p:cNvSpPr>
              <p:nvPr/>
            </p:nvSpPr>
            <p:spPr bwMode="gray">
              <a:xfrm>
                <a:off x="3977" y="2791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7</a:t>
                </a:r>
              </a:p>
            </p:txBody>
          </p:sp>
          <p:sp>
            <p:nvSpPr>
              <p:cNvPr id="80" name="Text Box 98"/>
              <p:cNvSpPr txBox="1">
                <a:spLocks noChangeArrowheads="1"/>
              </p:cNvSpPr>
              <p:nvPr/>
            </p:nvSpPr>
            <p:spPr bwMode="gray">
              <a:xfrm>
                <a:off x="3767" y="2575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8</a:t>
                </a:r>
              </a:p>
            </p:txBody>
          </p:sp>
          <p:sp>
            <p:nvSpPr>
              <p:cNvPr id="81" name="Text Box 99"/>
              <p:cNvSpPr txBox="1">
                <a:spLocks noChangeArrowheads="1"/>
              </p:cNvSpPr>
              <p:nvPr/>
            </p:nvSpPr>
            <p:spPr bwMode="gray">
              <a:xfrm>
                <a:off x="4249" y="1716"/>
                <a:ext cx="207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12</a:t>
                </a:r>
              </a:p>
            </p:txBody>
          </p:sp>
          <p:sp>
            <p:nvSpPr>
              <p:cNvPr id="82" name="Text Box 100"/>
              <p:cNvSpPr txBox="1">
                <a:spLocks noChangeArrowheads="1"/>
              </p:cNvSpPr>
              <p:nvPr/>
            </p:nvSpPr>
            <p:spPr bwMode="gray">
              <a:xfrm>
                <a:off x="4569" y="1791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1</a:t>
                </a:r>
              </a:p>
            </p:txBody>
          </p:sp>
          <p:sp>
            <p:nvSpPr>
              <p:cNvPr id="83" name="Text Box 101"/>
              <p:cNvSpPr txBox="1">
                <a:spLocks noChangeArrowheads="1"/>
              </p:cNvSpPr>
              <p:nvPr/>
            </p:nvSpPr>
            <p:spPr bwMode="gray">
              <a:xfrm>
                <a:off x="4785" y="2006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2</a:t>
                </a:r>
              </a:p>
            </p:txBody>
          </p:sp>
          <p:sp>
            <p:nvSpPr>
              <p:cNvPr id="84" name="Text Box 102"/>
              <p:cNvSpPr txBox="1">
                <a:spLocks noChangeArrowheads="1"/>
              </p:cNvSpPr>
              <p:nvPr/>
            </p:nvSpPr>
            <p:spPr bwMode="gray">
              <a:xfrm>
                <a:off x="4862" y="2297"/>
                <a:ext cx="169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3</a:t>
                </a:r>
              </a:p>
            </p:txBody>
          </p:sp>
          <p:sp>
            <p:nvSpPr>
              <p:cNvPr id="85" name="Text Box 103"/>
              <p:cNvSpPr txBox="1">
                <a:spLocks noChangeArrowheads="1"/>
              </p:cNvSpPr>
              <p:nvPr/>
            </p:nvSpPr>
            <p:spPr bwMode="gray">
              <a:xfrm>
                <a:off x="4785" y="2585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4</a:t>
                </a:r>
              </a:p>
            </p:txBody>
          </p:sp>
          <p:sp>
            <p:nvSpPr>
              <p:cNvPr id="86" name="Text Box 104"/>
              <p:cNvSpPr txBox="1">
                <a:spLocks noChangeArrowheads="1"/>
              </p:cNvSpPr>
              <p:nvPr/>
            </p:nvSpPr>
            <p:spPr bwMode="gray">
              <a:xfrm>
                <a:off x="4579" y="2787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5</a:t>
                </a:r>
              </a:p>
            </p:txBody>
          </p:sp>
          <p:sp>
            <p:nvSpPr>
              <p:cNvPr id="87" name="Text Box 105"/>
              <p:cNvSpPr txBox="1">
                <a:spLocks noChangeArrowheads="1"/>
              </p:cNvSpPr>
              <p:nvPr/>
            </p:nvSpPr>
            <p:spPr bwMode="gray">
              <a:xfrm>
                <a:off x="3681" y="2289"/>
                <a:ext cx="153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9</a:t>
                </a:r>
              </a:p>
            </p:txBody>
          </p:sp>
          <p:sp>
            <p:nvSpPr>
              <p:cNvPr id="88" name="Text Box 106"/>
              <p:cNvSpPr txBox="1">
                <a:spLocks noChangeArrowheads="1"/>
              </p:cNvSpPr>
              <p:nvPr/>
            </p:nvSpPr>
            <p:spPr bwMode="gray">
              <a:xfrm>
                <a:off x="3768" y="2002"/>
                <a:ext cx="207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10</a:t>
                </a:r>
              </a:p>
            </p:txBody>
          </p:sp>
          <p:sp>
            <p:nvSpPr>
              <p:cNvPr id="89" name="Text Box 107"/>
              <p:cNvSpPr txBox="1">
                <a:spLocks noChangeArrowheads="1"/>
              </p:cNvSpPr>
              <p:nvPr/>
            </p:nvSpPr>
            <p:spPr bwMode="gray">
              <a:xfrm>
                <a:off x="3976" y="1798"/>
                <a:ext cx="207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altLang="zh-CN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EAEAEA"/>
                    </a:solidFill>
                    <a:effectLst/>
                    <a:uLnTx/>
                    <a:uFillTx/>
                    <a:latin typeface="Arial" charset="0"/>
                    <a:ea typeface="宋体" charset="-122"/>
                  </a:rPr>
                  <a:t>11</a:t>
                </a:r>
              </a:p>
            </p:txBody>
          </p:sp>
        </p:grpSp>
      </p:grpSp>
      <p:grpSp>
        <p:nvGrpSpPr>
          <p:cNvPr id="150" name="Gruppieren 128"/>
          <p:cNvGrpSpPr>
            <a:grpSpLocks/>
          </p:cNvGrpSpPr>
          <p:nvPr/>
        </p:nvGrpSpPr>
        <p:grpSpPr bwMode="auto">
          <a:xfrm>
            <a:off x="4647982" y="2500754"/>
            <a:ext cx="169374" cy="1673580"/>
            <a:chOff x="2776538" y="2833688"/>
            <a:chExt cx="133350" cy="1317625"/>
          </a:xfrm>
        </p:grpSpPr>
        <p:sp>
          <p:nvSpPr>
            <p:cNvPr id="151" name="Rectangle 108"/>
            <p:cNvSpPr>
              <a:spLocks noChangeAspect="1" noChangeArrowheads="1"/>
            </p:cNvSpPr>
            <p:nvPr/>
          </p:nvSpPr>
          <p:spPr bwMode="gray">
            <a:xfrm>
              <a:off x="2776538" y="2833688"/>
              <a:ext cx="133350" cy="1317625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Rectangle 109"/>
            <p:cNvSpPr>
              <a:spLocks noChangeAspect="1" noChangeArrowheads="1"/>
            </p:cNvSpPr>
            <p:nvPr/>
          </p:nvSpPr>
          <p:spPr bwMode="gray">
            <a:xfrm flipH="1">
              <a:off x="2813510" y="2834504"/>
              <a:ext cx="53080" cy="666672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3" name="Group 110"/>
          <p:cNvGrpSpPr>
            <a:grpSpLocks/>
          </p:cNvGrpSpPr>
          <p:nvPr/>
        </p:nvGrpSpPr>
        <p:grpSpPr bwMode="auto">
          <a:xfrm rot="5400000">
            <a:off x="4661088" y="2167046"/>
            <a:ext cx="141145" cy="2340996"/>
            <a:chOff x="3635" y="14"/>
            <a:chExt cx="76" cy="1262"/>
          </a:xfrm>
        </p:grpSpPr>
        <p:sp>
          <p:nvSpPr>
            <p:cNvPr id="154" name="Rectangle 111"/>
            <p:cNvSpPr>
              <a:spLocks noChangeArrowheads="1"/>
            </p:cNvSpPr>
            <p:nvPr/>
          </p:nvSpPr>
          <p:spPr bwMode="gray">
            <a:xfrm>
              <a:off x="3635" y="14"/>
              <a:ext cx="76" cy="1262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Rectangle 112"/>
            <p:cNvSpPr>
              <a:spLocks noChangeArrowheads="1"/>
            </p:cNvSpPr>
            <p:nvPr/>
          </p:nvSpPr>
          <p:spPr bwMode="gray">
            <a:xfrm flipH="1">
              <a:off x="3658" y="14"/>
              <a:ext cx="30" cy="63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val 113"/>
            <p:cNvSpPr>
              <a:spLocks noChangeArrowheads="1"/>
            </p:cNvSpPr>
            <p:nvPr/>
          </p:nvSpPr>
          <p:spPr bwMode="gray">
            <a:xfrm>
              <a:off x="3635" y="606"/>
              <a:ext cx="76" cy="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val 114"/>
            <p:cNvSpPr>
              <a:spLocks noChangeArrowheads="1"/>
            </p:cNvSpPr>
            <p:nvPr/>
          </p:nvSpPr>
          <p:spPr bwMode="gray">
            <a:xfrm>
              <a:off x="3650" y="622"/>
              <a:ext cx="45" cy="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val 115"/>
            <p:cNvSpPr>
              <a:spLocks noChangeArrowheads="1"/>
            </p:cNvSpPr>
            <p:nvPr/>
          </p:nvSpPr>
          <p:spPr bwMode="gray">
            <a:xfrm>
              <a:off x="3664" y="634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9" name="矩形标注 158"/>
          <p:cNvSpPr/>
          <p:nvPr/>
        </p:nvSpPr>
        <p:spPr bwMode="auto">
          <a:xfrm>
            <a:off x="1072649" y="1650093"/>
            <a:ext cx="2528230" cy="536630"/>
          </a:xfrm>
          <a:prstGeom prst="wedgeRectCallout">
            <a:avLst>
              <a:gd name="adj1" fmla="val 56669"/>
              <a:gd name="adj2" fmla="val 94145"/>
            </a:avLst>
          </a:prstGeom>
          <a:solidFill>
            <a:srgbClr val="FFFFFF"/>
          </a:solidFill>
          <a:ln w="12700" cap="flat" cmpd="sng" algn="ctr">
            <a:solidFill>
              <a:srgbClr val="EAEAEA">
                <a:lumMod val="75000"/>
              </a:srgb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AEAEA">
                    <a:lumMod val="1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AEAEA">
                    <a:lumMod val="1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内容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EAEAEA">
                  <a:lumMod val="1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0" name="矩形标注 159"/>
          <p:cNvSpPr/>
          <p:nvPr/>
        </p:nvSpPr>
        <p:spPr bwMode="auto">
          <a:xfrm>
            <a:off x="5492067" y="1671891"/>
            <a:ext cx="2528230" cy="536630"/>
          </a:xfrm>
          <a:prstGeom prst="wedgeRectCallout">
            <a:avLst>
              <a:gd name="adj1" fmla="val -47700"/>
              <a:gd name="adj2" fmla="val 99013"/>
            </a:avLst>
          </a:prstGeom>
          <a:solidFill>
            <a:srgbClr val="C40505">
              <a:lumMod val="75000"/>
            </a:srgbClr>
          </a:solidFill>
          <a:ln w="9525" cap="flat" cmpd="sng" algn="ctr">
            <a:solidFill>
              <a:srgbClr val="C40505">
                <a:lumMod val="75000"/>
              </a:srgb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文本内容</a:t>
            </a:r>
          </a:p>
        </p:txBody>
      </p:sp>
      <p:sp>
        <p:nvSpPr>
          <p:cNvPr id="161" name="矩形标注 160"/>
          <p:cNvSpPr/>
          <p:nvPr/>
        </p:nvSpPr>
        <p:spPr bwMode="auto">
          <a:xfrm>
            <a:off x="714348" y="2705859"/>
            <a:ext cx="2528230" cy="536630"/>
          </a:xfrm>
          <a:prstGeom prst="wedgeRectCallout">
            <a:avLst>
              <a:gd name="adj1" fmla="val 65453"/>
              <a:gd name="adj2" fmla="val 99013"/>
            </a:avLst>
          </a:prstGeom>
          <a:solidFill>
            <a:srgbClr val="FFFFFF"/>
          </a:solidFill>
          <a:ln w="12700" cap="flat" cmpd="sng" algn="ctr">
            <a:solidFill>
              <a:srgbClr val="EAEAEA">
                <a:lumMod val="75000"/>
              </a:srgb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AEAEA">
                    <a:lumMod val="1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文本内容</a:t>
            </a:r>
          </a:p>
        </p:txBody>
      </p:sp>
      <p:sp>
        <p:nvSpPr>
          <p:cNvPr id="162" name="矩形标注 161"/>
          <p:cNvSpPr/>
          <p:nvPr/>
        </p:nvSpPr>
        <p:spPr bwMode="auto">
          <a:xfrm>
            <a:off x="1066365" y="3966020"/>
            <a:ext cx="2528230" cy="536630"/>
          </a:xfrm>
          <a:prstGeom prst="wedgeRectCallout">
            <a:avLst>
              <a:gd name="adj1" fmla="val 64420"/>
              <a:gd name="adj2" fmla="val 11380"/>
            </a:avLst>
          </a:prstGeom>
          <a:solidFill>
            <a:srgbClr val="FFFFFF"/>
          </a:solidFill>
          <a:ln w="12700" cap="flat" cmpd="sng" algn="ctr">
            <a:solidFill>
              <a:srgbClr val="EAEAEA">
                <a:lumMod val="75000"/>
              </a:srgb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AEAEA">
                    <a:lumMod val="1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文本内容</a:t>
            </a:r>
          </a:p>
        </p:txBody>
      </p:sp>
      <p:sp>
        <p:nvSpPr>
          <p:cNvPr id="163" name="矩形标注 162"/>
          <p:cNvSpPr/>
          <p:nvPr/>
        </p:nvSpPr>
        <p:spPr bwMode="auto">
          <a:xfrm>
            <a:off x="5926986" y="4326066"/>
            <a:ext cx="2528230" cy="536630"/>
          </a:xfrm>
          <a:prstGeom prst="wedgeRectCallout">
            <a:avLst>
              <a:gd name="adj1" fmla="val -65267"/>
              <a:gd name="adj2" fmla="val -59213"/>
            </a:avLst>
          </a:prstGeom>
          <a:solidFill>
            <a:srgbClr val="FFFFFF"/>
          </a:solidFill>
          <a:ln w="12700" cap="flat" cmpd="sng" algn="ctr">
            <a:solidFill>
              <a:srgbClr val="EAEAEA">
                <a:lumMod val="75000"/>
              </a:srgb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AEAEA">
                    <a:lumMod val="1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20037</TotalTime>
  <Words>183</Words>
  <Application>Microsoft Office PowerPoint</Application>
  <PresentationFormat>全屏显示(4:3)</PresentationFormat>
  <Paragraphs>36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1006</cp:revision>
  <dcterms:created xsi:type="dcterms:W3CDTF">2009-02-11T05:37:22Z</dcterms:created>
  <dcterms:modified xsi:type="dcterms:W3CDTF">2014-07-23T06:10:10Z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