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4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16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23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96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9561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419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655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829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38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9885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9604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9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60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573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747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042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926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307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469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512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752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00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908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237F7-6FD6-4A16-9DB2-C61A99AB6B5D}" type="datetimeFigureOut">
              <a:rPr lang="zh-CN" altLang="en-US" smtClean="0"/>
              <a:pPr/>
              <a:t>2014-7-22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E7FDE-262F-4482-9C41-ADBC8BA3E5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994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2014-7-22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36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273774"/>
            <a:ext cx="7772400" cy="89153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DF4F0F"/>
                </a:solidFill>
                <a:latin typeface="方正正大黑简体" pitchFamily="2" charset="-122"/>
                <a:ea typeface="方正正大黑简体" pitchFamily="2" charset="-122"/>
              </a:rPr>
              <a:t>生日快乐</a:t>
            </a:r>
            <a:r>
              <a:rPr lang="en-US" altLang="zh-CN" dirty="0" smtClean="0">
                <a:solidFill>
                  <a:srgbClr val="DF4F0F"/>
                </a:solidFill>
                <a:latin typeface="方正正大黑简体" pitchFamily="2" charset="-122"/>
                <a:ea typeface="方正正大黑简体" pitchFamily="2" charset="-122"/>
              </a:rPr>
              <a:t>PPT</a:t>
            </a:r>
            <a:r>
              <a:rPr lang="zh-CN" altLang="en-US" dirty="0" smtClean="0">
                <a:solidFill>
                  <a:srgbClr val="DF4F0F"/>
                </a:solidFill>
                <a:latin typeface="方正正大黑简体" pitchFamily="2" charset="-122"/>
                <a:ea typeface="方正正大黑简体" pitchFamily="2" charset="-122"/>
              </a:rPr>
              <a:t>模板</a:t>
            </a:r>
            <a:endParaRPr lang="zh-CN" altLang="en-US" dirty="0">
              <a:solidFill>
                <a:srgbClr val="DF4F0F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6093296"/>
            <a:ext cx="6400800" cy="553616"/>
          </a:xfrm>
        </p:spPr>
        <p:txBody>
          <a:bodyPr>
            <a:normAutofit/>
          </a:bodyPr>
          <a:lstStyle/>
          <a:p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20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模板网，</a:t>
            </a:r>
            <a:r>
              <a:rPr lang="en-US" altLang="zh-CN" sz="2000" dirty="0" smtClean="0">
                <a:latin typeface="华文细黑" pitchFamily="2" charset="-122"/>
                <a:ea typeface="华文细黑" pitchFamily="2" charset="-122"/>
              </a:rPr>
              <a:t>WWW.1PPT.COM</a:t>
            </a:r>
            <a:endParaRPr lang="zh-CN" altLang="en-US" sz="20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95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7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Thank you!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3858" y="6616017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5395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4859"/>
            <a:ext cx="7705374" cy="268445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813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5</TotalTime>
  <Words>241</Words>
  <Application>Microsoft Office PowerPoint</Application>
  <PresentationFormat>全屏显示(4:3)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1</vt:lpstr>
      <vt:lpstr>Office 主题</vt:lpstr>
      <vt:lpstr>生日快乐PPT模板</vt:lpstr>
      <vt:lpstr>PowerPoint 演示文稿</vt:lpstr>
      <vt:lpstr>Thank you!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birthday</dc:subject>
  <dc:creator>admin</dc:creator>
  <cp:keywords>birthday, happy birthday, free, powerpoint template, download, slideshow template, POT, POTX</cp:keywords>
  <dc:description>Made by Leawo Software. To find more free PowerPoint templates, please visit http://www.leawo.com/free-powerpoint-templates/</dc:description>
  <cp:lastModifiedBy>User</cp:lastModifiedBy>
  <cp:revision>5</cp:revision>
  <dcterms:created xsi:type="dcterms:W3CDTF">2012-11-06T14:33:55Z</dcterms:created>
  <dcterms:modified xsi:type="dcterms:W3CDTF">2014-07-22T07:04:05Z</dcterms:modified>
  <cp:category>birthday, happy birthday</cp:category>
</cp:coreProperties>
</file>