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11"/>
  </p:notesMasterIdLst>
  <p:handoutMasterIdLst>
    <p:handoutMasterId r:id="rId12"/>
  </p:handoutMasterIdLst>
  <p:sldIdLst>
    <p:sldId id="312" r:id="rId3"/>
    <p:sldId id="313" r:id="rId4"/>
    <p:sldId id="314" r:id="rId5"/>
    <p:sldId id="315" r:id="rId6"/>
    <p:sldId id="316" r:id="rId7"/>
    <p:sldId id="317" r:id="rId8"/>
    <p:sldId id="318" r:id="rId9"/>
    <p:sldId id="310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8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136079" y="649263"/>
            <a:ext cx="8856984" cy="6048672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2014-6-27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9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.tuweimei.comComp_8549396_8RY7kd0htoDtlu5BuEfpqi54HMDa39S1.jpg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814" y="685800"/>
            <a:ext cx="22875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.tuweimei.comComp_8658093_6k8HDLIFPcq7lx9bpWDfnSi5F8QWaSFW.jpg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506" y="685800"/>
            <a:ext cx="22875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.tuweimei.comComp_8790292_dnNkmoU4w3jMXVITxpRbVgsPJ5UXIlem.jpg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46326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.tuweimei.comComp_8790338_d7DzeVr393tIvnspVK7XN4NLsA8aNEqr.jpg"/>
          <p:cNvPicPr>
            <a:picLocks noGrp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8580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6301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www.tuweimei.comComp_9110448_Ja8E5vvDplB1m5nGpzNHlnpNm60hmbWw.jpg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8580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 descr="www.tuweimei.comComp_9747343_25UwGUwej5Zhsc0pkpcbMKRTX20WJnQC.jpg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708273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3" descr="www.tuweimei.comComp_9747346_ZHX1sZN0oLbWAkV2P55smge8WYFdwhwL.jpg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4" descr="www.tuweimei.comComp_9747348_P4PxfN9GCZ1pR6DX57BokrHZKNZoOZEe.jpg"/>
          <p:cNvPicPr>
            <a:picLocks noGrp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560" y="3577952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971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www.tuweimei.comComp_10663419_JlCadYEehm1Io1Efk4a3HWpfEL9VykM8.jpg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6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 descr="www.tuweimei.comComp_14885878_ypaze6TNyIfphyd0ZsJQ2GymhWMFulZj.jpg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1079426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3" descr="www.tuweimei.comComp_14972343_2MoejwDPiXGtW6fjvlroOgSNOY444mnw.jpg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717032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4" descr="www.tuweimei.comComp_15959846_xLD4by8sds3PxBUaoRxwHqaNfdeaazPO.jpg"/>
          <p:cNvPicPr>
            <a:picLocks noGrp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013" y="3717032"/>
            <a:ext cx="311943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5716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 descr="www_tuweimei_comComp_11067441_8ue9neYtgc014c3Is8vwoH4EAPYvqSap.jpg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17032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4" descr="www_tuweimei_comComp_11067443_ZCa5eQxZtqhcpTOTaJYaZxMFGmuJhYz6.jpg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717032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" descr="www.tuweimei.comComp_16484813_lyKxsnYKgJbTvyedq3WErorkRuT8nNwO.jpg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47" y="859532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" descr="www.tuweimei.comComp_16795336_7EmVNk1kSg3JXZF0gsdg35y4XFSPGOJD.jpg"/>
          <p:cNvPicPr>
            <a:picLocks noGrp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980728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6336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www_tuweimei_comComp_14972343_2MoejwDPiXGtW6fjvlroOgSNOY444mnw.jpg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787524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 descr="www_tuweimei_comComp_15132406_bEuqM9l6QEibctQMO47lW353DS2K0L2R.jpg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113" y="787524"/>
            <a:ext cx="22875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3" descr="www_tuweimei_comComp_20164376_9cFfSi8qQLLzPrggteohQmvPw4wtnZOm.jpg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739852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4" descr="www_tuweimei_comComp_20164436_L6h2mAqxFjaGiOT2CorPg7mMF6Fsu4y5.jpg"/>
          <p:cNvPicPr>
            <a:picLocks noGrp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3739852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2274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www_tuweimei_comComp_21484183_VMWd7zEX1A5FhCm5TTAuCUQTQdL7Q30m.jpg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715516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 descr="www_tuweimei_comComp_21891684_myYWyX1t3ZrHBexzjCfW8nQPtn3IodOR.jpg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188" y="1003548"/>
            <a:ext cx="261143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3" descr="www_tuweimei_comComp_22051093_qX7muwjmEIMZcjP3g7BXyz7ggUzxXiHD.jpg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595836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4" descr="www_tuweimei_comComp_23676412_rqbdvgQjPVGQDyGt5cgFr1D8olGqrIgZ.jpg"/>
          <p:cNvPicPr>
            <a:picLocks noGrp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3995886"/>
            <a:ext cx="4114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1923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交信.jpg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2576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" descr="卖报.jpg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847" y="725760"/>
            <a:ext cx="40417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3" descr="送信.jpg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17032"/>
            <a:ext cx="250031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 descr="Redocn_201001111554092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5"/>
          <a:stretch>
            <a:fillRect/>
          </a:stretch>
        </p:blipFill>
        <p:spPr bwMode="auto">
          <a:xfrm>
            <a:off x="611560" y="3596580"/>
            <a:ext cx="3816424" cy="2736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3722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22409</TotalTime>
  <Words>155</Words>
  <Application>Microsoft Office PowerPoint</Application>
  <PresentationFormat>全屏显示(4:3)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1095</cp:revision>
  <dcterms:created xsi:type="dcterms:W3CDTF">2009-02-11T05:37:22Z</dcterms:created>
  <dcterms:modified xsi:type="dcterms:W3CDTF">2014-06-27T08:32:43Z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