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62" r:id="rId3"/>
    <p:sldId id="257" r:id="rId4"/>
    <p:sldId id="259" r:id="rId5"/>
    <p:sldId id="260" r:id="rId6"/>
    <p:sldId id="261" r:id="rId7"/>
    <p:sldId id="263" r:id="rId8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A2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31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90" d="100"/>
        <a:sy n="19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3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3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268124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9265746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0182029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58784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051289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3184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67113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9639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99428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51222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32671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5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241995-8816-4CA0-9776-D59409221ADE}" type="datetimeFigureOut">
              <a:rPr lang="zh-CN" altLang="en-US" smtClean="0"/>
              <a:t>2014-9-13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31E6A5-8EFE-4739-9423-934CE3A6DB31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2014-9-13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0422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5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4185365" y="3242471"/>
            <a:ext cx="4923143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节日礼物</a:t>
            </a:r>
            <a:r>
              <a:rPr lang="en-US" altLang="zh-CN" sz="44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PPT</a:t>
            </a:r>
            <a:r>
              <a:rPr lang="zh-CN" altLang="en-US" sz="4400" dirty="0" smtClean="0">
                <a:solidFill>
                  <a:schemeClr val="bg1"/>
                </a:solidFill>
                <a:latin typeface="方正正大黑简体" pitchFamily="2" charset="-122"/>
                <a:ea typeface="方正正大黑简体" pitchFamily="2" charset="-122"/>
              </a:rPr>
              <a:t>模板</a:t>
            </a:r>
            <a:endParaRPr lang="zh-CN" altLang="en-US" sz="4400" dirty="0">
              <a:solidFill>
                <a:schemeClr val="bg1"/>
              </a:solidFill>
              <a:latin typeface="方正正大黑简体" pitchFamily="2" charset="-122"/>
              <a:ea typeface="方正正大黑简体" pitchFamily="2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28026" y="2891720"/>
            <a:ext cx="400847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20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20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10" y="383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添加目录文字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圆角矩形 3"/>
          <p:cNvSpPr/>
          <p:nvPr/>
        </p:nvSpPr>
        <p:spPr>
          <a:xfrm>
            <a:off x="2857488" y="1571618"/>
            <a:ext cx="321471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Box 2"/>
          <p:cNvSpPr txBox="1"/>
          <p:nvPr/>
        </p:nvSpPr>
        <p:spPr>
          <a:xfrm>
            <a:off x="3469373" y="1643058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圆角矩形 4"/>
          <p:cNvSpPr/>
          <p:nvPr/>
        </p:nvSpPr>
        <p:spPr>
          <a:xfrm>
            <a:off x="2857488" y="2357436"/>
            <a:ext cx="321471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3469373" y="2428876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2857488" y="3143254"/>
            <a:ext cx="3214710" cy="642942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TextBox 7"/>
          <p:cNvSpPr txBox="1"/>
          <p:nvPr/>
        </p:nvSpPr>
        <p:spPr>
          <a:xfrm>
            <a:off x="3469373" y="3214694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FF00"/>
                </a:solidFill>
                <a:latin typeface="微软雅黑" pitchFamily="34" charset="-122"/>
                <a:ea typeface="微软雅黑" pitchFamily="34" charset="-122"/>
              </a:rPr>
              <a:t>添加标题文字</a:t>
            </a:r>
            <a:endParaRPr lang="zh-CN" altLang="en-US" sz="2400" b="1" dirty="0">
              <a:solidFill>
                <a:srgbClr val="FFFF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10" y="383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添加目录文字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857225" y="1142992"/>
            <a:ext cx="7885798" cy="3189613"/>
            <a:chOff x="-26369" y="920679"/>
            <a:chExt cx="8706856" cy="3521712"/>
          </a:xfrm>
        </p:grpSpPr>
        <p:sp>
          <p:nvSpPr>
            <p:cNvPr id="4" name="椭圆 3"/>
            <p:cNvSpPr/>
            <p:nvPr/>
          </p:nvSpPr>
          <p:spPr>
            <a:xfrm>
              <a:off x="823256" y="2952082"/>
              <a:ext cx="1119844" cy="110438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5" name="椭圆 4"/>
            <p:cNvSpPr/>
            <p:nvPr/>
          </p:nvSpPr>
          <p:spPr>
            <a:xfrm>
              <a:off x="2732173" y="1102556"/>
              <a:ext cx="1040482" cy="1026114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-18493" y="2163047"/>
              <a:ext cx="3257966" cy="162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>
              <a:off x="2710221" y="1099492"/>
              <a:ext cx="1058504" cy="1043888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02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 flipV="1">
              <a:off x="-26369" y="2802194"/>
              <a:ext cx="1416867" cy="162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同心圆 9"/>
            <p:cNvSpPr/>
            <p:nvPr/>
          </p:nvSpPr>
          <p:spPr>
            <a:xfrm rot="10800000">
              <a:off x="671269" y="2802194"/>
              <a:ext cx="1423818" cy="1404156"/>
            </a:xfrm>
            <a:prstGeom prst="donut">
              <a:avLst>
                <a:gd name="adj" fmla="val 13848"/>
              </a:avLst>
            </a:prstGeo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 rot="10800000">
              <a:off x="4499993" y="2500001"/>
              <a:ext cx="1423818" cy="1404156"/>
              <a:chOff x="3347864" y="1268760"/>
              <a:chExt cx="1872208" cy="1872208"/>
            </a:xfr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</p:grpSpPr>
          <p:sp>
            <p:nvSpPr>
              <p:cNvPr id="12" name="同心圆 11"/>
              <p:cNvSpPr/>
              <p:nvPr/>
            </p:nvSpPr>
            <p:spPr>
              <a:xfrm>
                <a:off x="3347864" y="1268760"/>
                <a:ext cx="1872208" cy="1872208"/>
              </a:xfrm>
              <a:prstGeom prst="donut">
                <a:avLst>
                  <a:gd name="adj" fmla="val 13848"/>
                </a:avLst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chemeClr val="tx1"/>
                  </a:solidFill>
                </a:endParaRPr>
              </a:p>
            </p:txBody>
          </p:sp>
          <p:sp>
            <p:nvSpPr>
              <p:cNvPr id="13" name="椭圆 12"/>
              <p:cNvSpPr/>
              <p:nvPr/>
            </p:nvSpPr>
            <p:spPr>
              <a:xfrm>
                <a:off x="3599892" y="1520788"/>
                <a:ext cx="1368152" cy="1368152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sz="4000" b="1" dirty="0" smtClean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Agency FB" pitchFamily="34" charset="0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b="1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sp>
          <p:nvSpPr>
            <p:cNvPr id="14" name="矩形 13"/>
            <p:cNvSpPr/>
            <p:nvPr/>
          </p:nvSpPr>
          <p:spPr>
            <a:xfrm>
              <a:off x="-9486" y="2500001"/>
              <a:ext cx="5233340" cy="162018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椭圆 14"/>
            <p:cNvSpPr/>
            <p:nvPr/>
          </p:nvSpPr>
          <p:spPr>
            <a:xfrm>
              <a:off x="4660697" y="2677071"/>
              <a:ext cx="1076528" cy="1061662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70000">
                  <a:schemeClr val="bg1"/>
                </a:gs>
                <a:gs pos="100000">
                  <a:schemeClr val="bg1">
                    <a:lumMod val="50000"/>
                    <a:alpha val="79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4000" b="1" dirty="0" smtClean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gency FB" pitchFamily="34" charset="0"/>
                  <a:ea typeface="Arial Unicode MS" pitchFamily="34" charset="-122"/>
                  <a:cs typeface="Arial Unicode MS" pitchFamily="34" charset="-122"/>
                </a:rPr>
                <a:t>03</a:t>
              </a:r>
              <a:endParaRPr lang="zh-CN" altLang="en-US" b="1" dirty="0">
                <a:solidFill>
                  <a:schemeClr val="tx1">
                    <a:lumMod val="65000"/>
                    <a:lumOff val="35000"/>
                  </a:schemeClr>
                </a:solidFill>
                <a:latin typeface="Agency FB" pitchFamily="34" charset="0"/>
                <a:ea typeface="Arial Unicode MS" pitchFamily="34" charset="-122"/>
                <a:cs typeface="Arial Unicode MS" pitchFamily="34" charset="-122"/>
              </a:endParaRPr>
            </a:p>
          </p:txBody>
        </p:sp>
        <p:sp>
          <p:nvSpPr>
            <p:cNvPr id="16" name="同心圆 15"/>
            <p:cNvSpPr/>
            <p:nvPr/>
          </p:nvSpPr>
          <p:spPr>
            <a:xfrm>
              <a:off x="2534808" y="920679"/>
              <a:ext cx="1423818" cy="1404156"/>
            </a:xfrm>
            <a:prstGeom prst="donut">
              <a:avLst>
                <a:gd name="adj" fmla="val 13848"/>
              </a:avLst>
            </a:prstGeom>
            <a:gradFill>
              <a:gsLst>
                <a:gs pos="0">
                  <a:schemeClr val="accent6">
                    <a:lumMod val="100000"/>
                  </a:schemeClr>
                </a:gs>
                <a:gs pos="79000">
                  <a:schemeClr val="accent6">
                    <a:lumMod val="75000"/>
                  </a:schemeClr>
                </a:gs>
                <a:gs pos="80000">
                  <a:srgbClr val="FFC000"/>
                </a:gs>
                <a:gs pos="100000">
                  <a:srgbClr val="FFC000"/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128612" y="1102558"/>
              <a:ext cx="2524310" cy="132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Your text</a:t>
              </a:r>
            </a:p>
            <a:p>
              <a:r>
                <a:rPr lang="en-US" altLang="zh-CN" dirty="0" smtClean="0"/>
                <a:t>Click here to add your </a:t>
              </a:r>
            </a:p>
            <a:p>
              <a:r>
                <a:rPr lang="en-US" altLang="zh-CN" dirty="0" smtClean="0"/>
                <a:t>text or Copy Your text</a:t>
              </a:r>
            </a:p>
            <a:p>
              <a:r>
                <a:rPr lang="en-US" altLang="zh-CN" dirty="0" smtClean="0"/>
                <a:t>and paste it here</a:t>
              </a:r>
              <a:endParaRPr lang="zh-CN" altLang="en-US" dirty="0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219919" y="3117085"/>
              <a:ext cx="2524310" cy="132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Your text</a:t>
              </a:r>
            </a:p>
            <a:p>
              <a:r>
                <a:rPr lang="en-US" altLang="zh-CN" dirty="0" smtClean="0"/>
                <a:t>Click here to add your </a:t>
              </a:r>
            </a:p>
            <a:p>
              <a:r>
                <a:rPr lang="en-US" altLang="zh-CN" dirty="0" smtClean="0"/>
                <a:t>text or Copy Your text</a:t>
              </a:r>
            </a:p>
            <a:p>
              <a:r>
                <a:rPr lang="en-US" altLang="zh-CN" dirty="0" smtClean="0"/>
                <a:t>and paste it here</a:t>
              </a:r>
              <a:endParaRPr lang="zh-CN" altLang="en-US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6156177" y="2745410"/>
              <a:ext cx="2524310" cy="132530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rgbClr val="FFC000"/>
                  </a:solidFill>
                </a:rPr>
                <a:t>Your text</a:t>
              </a:r>
            </a:p>
            <a:p>
              <a:r>
                <a:rPr lang="en-US" altLang="zh-CN" dirty="0" smtClean="0"/>
                <a:t>Click here to add your </a:t>
              </a:r>
            </a:p>
            <a:p>
              <a:r>
                <a:rPr lang="en-US" altLang="zh-CN" dirty="0" smtClean="0"/>
                <a:t>text or Copy Your text</a:t>
              </a:r>
            </a:p>
            <a:p>
              <a:r>
                <a:rPr lang="en-US" altLang="zh-CN" dirty="0" smtClean="0"/>
                <a:t>and paste it here</a:t>
              </a:r>
              <a:endParaRPr lang="zh-CN" altLang="en-US" dirty="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10" y="383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添加目录文字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825912" y="2499052"/>
            <a:ext cx="1800200" cy="1800200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椭圆 27"/>
          <p:cNvSpPr/>
          <p:nvPr/>
        </p:nvSpPr>
        <p:spPr>
          <a:xfrm>
            <a:off x="2771806" y="621144"/>
            <a:ext cx="3229337" cy="3229337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866472" y="2468908"/>
            <a:ext cx="1800200" cy="1800200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1014064" y="1659315"/>
            <a:ext cx="461592" cy="461592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1716517" y="1343593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5364088" y="483520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椭圆 32"/>
          <p:cNvSpPr/>
          <p:nvPr/>
        </p:nvSpPr>
        <p:spPr>
          <a:xfrm>
            <a:off x="8204711" y="3766767"/>
            <a:ext cx="367426" cy="367426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椭圆 33"/>
          <p:cNvSpPr/>
          <p:nvPr/>
        </p:nvSpPr>
        <p:spPr>
          <a:xfrm>
            <a:off x="7259122" y="2521523"/>
            <a:ext cx="999431" cy="999431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椭圆 34"/>
          <p:cNvSpPr/>
          <p:nvPr/>
        </p:nvSpPr>
        <p:spPr>
          <a:xfrm>
            <a:off x="6228190" y="2521523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6" name="椭圆 35"/>
          <p:cNvSpPr/>
          <p:nvPr/>
        </p:nvSpPr>
        <p:spPr>
          <a:xfrm>
            <a:off x="6353112" y="1191606"/>
            <a:ext cx="523144" cy="523144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椭圆 37"/>
          <p:cNvSpPr/>
          <p:nvPr/>
        </p:nvSpPr>
        <p:spPr>
          <a:xfrm>
            <a:off x="3059838" y="3790598"/>
            <a:ext cx="249857" cy="249857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>
            <a:off x="5527192" y="3522703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0" name="椭圆 39"/>
          <p:cNvSpPr/>
          <p:nvPr/>
        </p:nvSpPr>
        <p:spPr>
          <a:xfrm>
            <a:off x="2737014" y="628574"/>
            <a:ext cx="3278525" cy="327852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1" name="椭圆 40"/>
          <p:cNvSpPr/>
          <p:nvPr/>
        </p:nvSpPr>
        <p:spPr>
          <a:xfrm>
            <a:off x="2627784" y="588398"/>
            <a:ext cx="3463704" cy="3463704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椭圆 41"/>
          <p:cNvSpPr/>
          <p:nvPr/>
        </p:nvSpPr>
        <p:spPr>
          <a:xfrm>
            <a:off x="2659141" y="588401"/>
            <a:ext cx="3400495" cy="3400495"/>
          </a:xfrm>
          <a:prstGeom prst="ellipse">
            <a:avLst/>
          </a:prstGeom>
          <a:noFill/>
          <a:ln w="3175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椭圆 42"/>
          <p:cNvSpPr/>
          <p:nvPr/>
        </p:nvSpPr>
        <p:spPr>
          <a:xfrm>
            <a:off x="2596671" y="2058445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>
            <a:off x="6813792" y="2055409"/>
            <a:ext cx="124928" cy="12492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椭圆 44"/>
          <p:cNvSpPr/>
          <p:nvPr/>
        </p:nvSpPr>
        <p:spPr>
          <a:xfrm>
            <a:off x="6331787" y="1170281"/>
            <a:ext cx="556268" cy="556268"/>
          </a:xfrm>
          <a:prstGeom prst="ellipse">
            <a:avLst/>
          </a:prstGeom>
          <a:noFill/>
          <a:ln w="31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TextBox 45"/>
          <p:cNvSpPr txBox="1"/>
          <p:nvPr/>
        </p:nvSpPr>
        <p:spPr>
          <a:xfrm>
            <a:off x="3207948" y="1327871"/>
            <a:ext cx="2336644" cy="2246769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 smtClean="0"/>
              <a:t>Your text</a:t>
            </a:r>
          </a:p>
          <a:p>
            <a:pPr algn="ctr"/>
            <a:r>
              <a:rPr lang="en-US" altLang="zh-CN" sz="2000" dirty="0" smtClean="0"/>
              <a:t>Click here to add </a:t>
            </a:r>
          </a:p>
          <a:p>
            <a:pPr algn="ctr"/>
            <a:r>
              <a:rPr lang="en-US" altLang="zh-CN" sz="2000" dirty="0" smtClean="0"/>
              <a:t>your text or Copy </a:t>
            </a:r>
          </a:p>
          <a:p>
            <a:pPr algn="ctr"/>
            <a:r>
              <a:rPr lang="en-US" altLang="zh-CN" sz="2000" dirty="0" smtClean="0"/>
              <a:t>Your text and paste </a:t>
            </a:r>
          </a:p>
          <a:p>
            <a:pPr algn="ctr"/>
            <a:r>
              <a:rPr lang="en-US" altLang="zh-CN" sz="2000" dirty="0" smtClean="0"/>
              <a:t>it here</a:t>
            </a:r>
          </a:p>
          <a:p>
            <a:pPr algn="ctr"/>
            <a:endParaRPr lang="en-US" altLang="zh-CN" sz="2000" dirty="0"/>
          </a:p>
          <a:p>
            <a:pPr algn="ctr"/>
            <a:endParaRPr lang="zh-CN" altLang="en-US" sz="2000" dirty="0"/>
          </a:p>
        </p:txBody>
      </p:sp>
      <p:sp>
        <p:nvSpPr>
          <p:cNvPr id="47" name="TextBox 46"/>
          <p:cNvSpPr txBox="1"/>
          <p:nvPr/>
        </p:nvSpPr>
        <p:spPr>
          <a:xfrm>
            <a:off x="1093853" y="3004679"/>
            <a:ext cx="1357516" cy="707886"/>
          </a:xfrm>
          <a:prstGeom prst="rect">
            <a:avLst/>
          </a:prstGeom>
          <a:noFill/>
          <a:ln w="3175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schemeClr val="bg1"/>
                </a:solidFill>
              </a:rPr>
              <a:t>Click to 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algn="ctr"/>
            <a:r>
              <a:rPr lang="en-US" altLang="zh-CN" sz="2000" dirty="0" smtClean="0">
                <a:solidFill>
                  <a:schemeClr val="bg1"/>
                </a:solidFill>
              </a:rPr>
              <a:t>add </a:t>
            </a:r>
            <a:r>
              <a:rPr lang="en-US" altLang="zh-CN" sz="2000" dirty="0">
                <a:solidFill>
                  <a:schemeClr val="bg1"/>
                </a:solidFill>
              </a:rPr>
              <a:t>title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3737144" y="4890914"/>
            <a:ext cx="66195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rgbClr val="FFCA21"/>
                </a:solidFill>
              </a:rPr>
              <a:t>PPT</a:t>
            </a:r>
            <a:r>
              <a:rPr lang="zh-CN" altLang="en-US" sz="100" dirty="0">
                <a:solidFill>
                  <a:srgbClr val="FFCA21"/>
                </a:solidFill>
              </a:rPr>
              <a:t>模板下载：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www.1ppt.com/moban/     </a:t>
            </a:r>
            <a:r>
              <a:rPr lang="zh-CN" altLang="en-US" sz="100" dirty="0">
                <a:solidFill>
                  <a:srgbClr val="FFCA21"/>
                </a:solidFill>
              </a:rPr>
              <a:t>行业</a:t>
            </a:r>
            <a:r>
              <a:rPr lang="en-US" altLang="zh-CN" sz="100" dirty="0">
                <a:solidFill>
                  <a:srgbClr val="FFCA21"/>
                </a:solidFill>
              </a:rPr>
              <a:t>PPT</a:t>
            </a:r>
            <a:r>
              <a:rPr lang="zh-CN" altLang="en-US" sz="100" dirty="0">
                <a:solidFill>
                  <a:srgbClr val="FFCA21"/>
                </a:solidFill>
              </a:rPr>
              <a:t>模板：</a:t>
            </a:r>
            <a:r>
              <a:rPr lang="en-US" altLang="zh-CN" sz="100" dirty="0">
                <a:solidFill>
                  <a:srgbClr val="FFCA2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rgbClr val="FFCA21"/>
                </a:solidFill>
              </a:rPr>
              <a:t>节日</a:t>
            </a:r>
            <a:r>
              <a:rPr lang="en-US" altLang="zh-CN" sz="100" dirty="0">
                <a:solidFill>
                  <a:srgbClr val="FFCA21"/>
                </a:solidFill>
              </a:rPr>
              <a:t>PPT</a:t>
            </a:r>
            <a:r>
              <a:rPr lang="zh-CN" altLang="en-US" sz="100" dirty="0">
                <a:solidFill>
                  <a:srgbClr val="FFCA21"/>
                </a:solidFill>
              </a:rPr>
              <a:t>模板：</a:t>
            </a:r>
            <a:r>
              <a:rPr lang="en-US" altLang="zh-CN" sz="100" dirty="0">
                <a:solidFill>
                  <a:srgbClr val="FFCA21"/>
                </a:solidFill>
              </a:rPr>
              <a:t>www.1ppt.com/jieri/           PPT</a:t>
            </a:r>
            <a:r>
              <a:rPr lang="zh-CN" altLang="en-US" sz="100" dirty="0">
                <a:solidFill>
                  <a:srgbClr val="FFCA21"/>
                </a:solidFill>
              </a:rPr>
              <a:t>素材下载：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rgbClr val="FFCA21"/>
                </a:solidFill>
              </a:rPr>
              <a:t>PPT</a:t>
            </a:r>
            <a:r>
              <a:rPr lang="zh-CN" altLang="en-US" sz="100" dirty="0">
                <a:solidFill>
                  <a:srgbClr val="FFCA21"/>
                </a:solidFill>
              </a:rPr>
              <a:t>背景图片：</a:t>
            </a:r>
            <a:r>
              <a:rPr lang="en-US" altLang="zh-CN" sz="100" dirty="0">
                <a:solidFill>
                  <a:srgbClr val="FFCA21"/>
                </a:solidFill>
              </a:rPr>
              <a:t>www.1ppt.com/beijing/      PPT</a:t>
            </a:r>
            <a:r>
              <a:rPr lang="zh-CN" altLang="en-US" sz="100" dirty="0">
                <a:solidFill>
                  <a:srgbClr val="FFCA21"/>
                </a:solidFill>
              </a:rPr>
              <a:t>图表下载：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rgbClr val="FFCA21"/>
                </a:solidFill>
              </a:rPr>
              <a:t>优秀</a:t>
            </a:r>
            <a:r>
              <a:rPr lang="en-US" altLang="zh-CN" sz="100" dirty="0">
                <a:solidFill>
                  <a:srgbClr val="FFCA21"/>
                </a:solidFill>
              </a:rPr>
              <a:t>PPT</a:t>
            </a:r>
            <a:r>
              <a:rPr lang="zh-CN" altLang="en-US" sz="100" dirty="0">
                <a:solidFill>
                  <a:srgbClr val="FFCA21"/>
                </a:solidFill>
              </a:rPr>
              <a:t>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www.1ppt.com/xiazai/        PPT</a:t>
            </a:r>
            <a:r>
              <a:rPr lang="zh-CN" altLang="en-US" sz="100" dirty="0">
                <a:solidFill>
                  <a:srgbClr val="FFCA21"/>
                </a:solidFill>
              </a:rPr>
              <a:t>教程： </a:t>
            </a:r>
            <a:r>
              <a:rPr lang="en-US" altLang="zh-CN" sz="100" dirty="0">
                <a:solidFill>
                  <a:srgbClr val="FFCA2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rgbClr val="FFCA21"/>
                </a:solidFill>
              </a:rPr>
              <a:t>Word</a:t>
            </a:r>
            <a:r>
              <a:rPr lang="zh-CN" altLang="en-US" sz="100" dirty="0">
                <a:solidFill>
                  <a:srgbClr val="FFCA21"/>
                </a:solidFill>
              </a:rPr>
              <a:t>教程： </a:t>
            </a:r>
            <a:r>
              <a:rPr lang="en-US" altLang="zh-CN" sz="100" dirty="0">
                <a:solidFill>
                  <a:srgbClr val="FFCA2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rgbClr val="FFCA21"/>
                </a:solidFill>
              </a:rPr>
              <a:t>教程：</a:t>
            </a:r>
            <a:r>
              <a:rPr lang="en-US" altLang="zh-CN" sz="100" dirty="0">
                <a:solidFill>
                  <a:srgbClr val="FFCA2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rgbClr val="FFCA21"/>
                </a:solidFill>
              </a:rPr>
              <a:t>资料下载：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rgbClr val="FFCA21"/>
                </a:solidFill>
              </a:rPr>
              <a:t>课件下载：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rgbClr val="FFCA21"/>
                </a:solidFill>
              </a:rPr>
              <a:t>范文下载：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www.1ppt.com/fanwen/             </a:t>
            </a:r>
            <a:r>
              <a:rPr lang="zh-CN" altLang="en-US" sz="100" dirty="0">
                <a:solidFill>
                  <a:srgbClr val="FFCA21"/>
                </a:solidFill>
              </a:rPr>
              <a:t>试卷下载：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rgbClr val="FFCA21"/>
                </a:solidFill>
              </a:rPr>
              <a:t>教案下载：</a:t>
            </a:r>
            <a:r>
              <a:rPr lang="en-US" altLang="zh-CN" sz="100" dirty="0">
                <a:solidFill>
                  <a:srgbClr val="FFCA2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rgbClr val="FFCA21"/>
                </a:solidFill>
              </a:rPr>
              <a:t> </a:t>
            </a:r>
            <a:endParaRPr lang="zh-CN" altLang="en-US" sz="100" dirty="0">
              <a:solidFill>
                <a:srgbClr val="FFCA21"/>
              </a:solidFill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10" y="38385"/>
            <a:ext cx="203132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C00000"/>
                </a:solidFill>
                <a:latin typeface="微软雅黑" pitchFamily="34" charset="-122"/>
                <a:ea typeface="微软雅黑" pitchFamily="34" charset="-122"/>
              </a:rPr>
              <a:t>添加目录文字</a:t>
            </a:r>
            <a:endParaRPr lang="zh-CN" altLang="en-US" sz="2400" b="1" dirty="0">
              <a:solidFill>
                <a:srgbClr val="C0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5364088" y="483520"/>
            <a:ext cx="734852" cy="734852"/>
          </a:xfrm>
          <a:prstGeom prst="ellipse">
            <a:avLst/>
          </a:prstGeom>
          <a:solidFill>
            <a:srgbClr val="FFC000">
              <a:alpha val="26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5409282" y="411511"/>
            <a:ext cx="1899022" cy="3638558"/>
            <a:chOff x="1355467" y="454668"/>
            <a:chExt cx="1899022" cy="3638558"/>
          </a:xfrm>
        </p:grpSpPr>
        <p:grpSp>
          <p:nvGrpSpPr>
            <p:cNvPr id="24" name="组合 94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61" name="梯形 60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任意多边形 61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TextBox 62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03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25" name="组合 95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26" name="组合 96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37" name="组合 98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58" name="矩形 57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59" name="矩形 58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60" name="矩形 59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48" name="椭圆 47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49" name="椭圆 48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0" name="椭圆 49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1" name="椭圆 50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2" name="椭圆 51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3" name="椭圆 52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4" name="椭圆 53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5" name="椭圆 54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6" name="椭圆 55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57" name="椭圆 56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27" name="矩形 26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5" name="组合 5"/>
          <p:cNvGrpSpPr/>
          <p:nvPr/>
        </p:nvGrpSpPr>
        <p:grpSpPr>
          <a:xfrm>
            <a:off x="2138554" y="411511"/>
            <a:ext cx="1296144" cy="715988"/>
            <a:chOff x="1259632" y="2067694"/>
            <a:chExt cx="1296144" cy="715988"/>
          </a:xfrm>
        </p:grpSpPr>
        <p:sp>
          <p:nvSpPr>
            <p:cNvPr id="83" name="梯形 3"/>
            <p:cNvSpPr/>
            <p:nvPr/>
          </p:nvSpPr>
          <p:spPr>
            <a:xfrm rot="10800000">
              <a:off x="1259632" y="2067694"/>
              <a:ext cx="1296144" cy="715760"/>
            </a:xfrm>
            <a:prstGeom prst="trapezoid">
              <a:avLst>
                <a:gd name="adj" fmla="val 32984"/>
              </a:avLst>
            </a:prstGeom>
            <a:gradFill flip="none" rotWithShape="1">
              <a:gsLst>
                <a:gs pos="0">
                  <a:srgbClr val="FFC000">
                    <a:shade val="30000"/>
                    <a:satMod val="115000"/>
                  </a:srgbClr>
                </a:gs>
                <a:gs pos="50000">
                  <a:srgbClr val="FFC000">
                    <a:shade val="67500"/>
                    <a:satMod val="115000"/>
                  </a:srgbClr>
                </a:gs>
                <a:gs pos="100000">
                  <a:srgbClr val="FFC000">
                    <a:shade val="100000"/>
                    <a:satMod val="115000"/>
                  </a:srgbClr>
                </a:gs>
              </a:gsLst>
              <a:lin ang="54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任意多边形 1"/>
            <p:cNvSpPr/>
            <p:nvPr/>
          </p:nvSpPr>
          <p:spPr>
            <a:xfrm>
              <a:off x="1619671" y="2180814"/>
              <a:ext cx="895552" cy="602868"/>
            </a:xfrm>
            <a:custGeom>
              <a:avLst/>
              <a:gdLst>
                <a:gd name="connsiteX0" fmla="*/ 0 w 509588"/>
                <a:gd name="connsiteY0" fmla="*/ 237910 h 237910"/>
                <a:gd name="connsiteX1" fmla="*/ 176213 w 509588"/>
                <a:gd name="connsiteY1" fmla="*/ 28360 h 237910"/>
                <a:gd name="connsiteX2" fmla="*/ 509588 w 509588"/>
                <a:gd name="connsiteY2" fmla="*/ 4547 h 237910"/>
                <a:gd name="connsiteX0" fmla="*/ 0 w 520457"/>
                <a:gd name="connsiteY0" fmla="*/ 336767 h 336767"/>
                <a:gd name="connsiteX1" fmla="*/ 176213 w 520457"/>
                <a:gd name="connsiteY1" fmla="*/ 127217 h 336767"/>
                <a:gd name="connsiteX2" fmla="*/ 520457 w 520457"/>
                <a:gd name="connsiteY2" fmla="*/ 151 h 336767"/>
                <a:gd name="connsiteX0" fmla="*/ 0 w 520457"/>
                <a:gd name="connsiteY0" fmla="*/ 336889 h 336889"/>
                <a:gd name="connsiteX1" fmla="*/ 207461 w 520457"/>
                <a:gd name="connsiteY1" fmla="*/ 92016 h 336889"/>
                <a:gd name="connsiteX2" fmla="*/ 520457 w 520457"/>
                <a:gd name="connsiteY2" fmla="*/ 273 h 336889"/>
                <a:gd name="connsiteX0" fmla="*/ 0 w 510947"/>
                <a:gd name="connsiteY0" fmla="*/ 339593 h 339593"/>
                <a:gd name="connsiteX1" fmla="*/ 207461 w 510947"/>
                <a:gd name="connsiteY1" fmla="*/ 94720 h 339593"/>
                <a:gd name="connsiteX2" fmla="*/ 510947 w 510947"/>
                <a:gd name="connsiteY2" fmla="*/ 260 h 339593"/>
                <a:gd name="connsiteX0" fmla="*/ 0 w 533717"/>
                <a:gd name="connsiteY0" fmla="*/ 345604 h 345604"/>
                <a:gd name="connsiteX1" fmla="*/ 207461 w 533717"/>
                <a:gd name="connsiteY1" fmla="*/ 100731 h 345604"/>
                <a:gd name="connsiteX2" fmla="*/ 510947 w 533717"/>
                <a:gd name="connsiteY2" fmla="*/ 6271 h 345604"/>
                <a:gd name="connsiteX3" fmla="*/ 511949 w 533717"/>
                <a:gd name="connsiteY3" fmla="*/ 8958 h 345604"/>
                <a:gd name="connsiteX0" fmla="*/ 0 w 520754"/>
                <a:gd name="connsiteY0" fmla="*/ 339809 h 344170"/>
                <a:gd name="connsiteX1" fmla="*/ 207461 w 520754"/>
                <a:gd name="connsiteY1" fmla="*/ 94936 h 344170"/>
                <a:gd name="connsiteX2" fmla="*/ 510947 w 520754"/>
                <a:gd name="connsiteY2" fmla="*/ 476 h 344170"/>
                <a:gd name="connsiteX3" fmla="*/ 399186 w 520754"/>
                <a:gd name="connsiteY3" fmla="*/ 344170 h 344170"/>
                <a:gd name="connsiteX0" fmla="*/ 0 w 520754"/>
                <a:gd name="connsiteY0" fmla="*/ 339809 h 344170"/>
                <a:gd name="connsiteX1" fmla="*/ 207461 w 520754"/>
                <a:gd name="connsiteY1" fmla="*/ 94936 h 344170"/>
                <a:gd name="connsiteX2" fmla="*/ 510947 w 520754"/>
                <a:gd name="connsiteY2" fmla="*/ 476 h 344170"/>
                <a:gd name="connsiteX3" fmla="*/ 399186 w 520754"/>
                <a:gd name="connsiteY3" fmla="*/ 344170 h 344170"/>
                <a:gd name="connsiteX4" fmla="*/ 0 w 520754"/>
                <a:gd name="connsiteY4" fmla="*/ 339809 h 344170"/>
                <a:gd name="connsiteX0" fmla="*/ 0 w 520754"/>
                <a:gd name="connsiteY0" fmla="*/ 343885 h 344170"/>
                <a:gd name="connsiteX1" fmla="*/ 207461 w 520754"/>
                <a:gd name="connsiteY1" fmla="*/ 94936 h 344170"/>
                <a:gd name="connsiteX2" fmla="*/ 510947 w 520754"/>
                <a:gd name="connsiteY2" fmla="*/ 476 h 344170"/>
                <a:gd name="connsiteX3" fmla="*/ 399186 w 520754"/>
                <a:gd name="connsiteY3" fmla="*/ 344170 h 344170"/>
                <a:gd name="connsiteX4" fmla="*/ 0 w 520754"/>
                <a:gd name="connsiteY4" fmla="*/ 343885 h 344170"/>
                <a:gd name="connsiteX0" fmla="*/ 0 w 510947"/>
                <a:gd name="connsiteY0" fmla="*/ 343674 h 343959"/>
                <a:gd name="connsiteX1" fmla="*/ 207461 w 510947"/>
                <a:gd name="connsiteY1" fmla="*/ 94725 h 343959"/>
                <a:gd name="connsiteX2" fmla="*/ 510947 w 510947"/>
                <a:gd name="connsiteY2" fmla="*/ 265 h 343959"/>
                <a:gd name="connsiteX3" fmla="*/ 399186 w 510947"/>
                <a:gd name="connsiteY3" fmla="*/ 343959 h 343959"/>
                <a:gd name="connsiteX4" fmla="*/ 0 w 510947"/>
                <a:gd name="connsiteY4" fmla="*/ 343674 h 34395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510947" h="343959">
                  <a:moveTo>
                    <a:pt x="0" y="343674"/>
                  </a:moveTo>
                  <a:cubicBezTo>
                    <a:pt x="45641" y="258346"/>
                    <a:pt x="122303" y="151960"/>
                    <a:pt x="207461" y="94725"/>
                  </a:cubicBezTo>
                  <a:cubicBezTo>
                    <a:pt x="292619" y="37490"/>
                    <a:pt x="445066" y="-3704"/>
                    <a:pt x="510947" y="265"/>
                  </a:cubicBezTo>
                  <a:cubicBezTo>
                    <a:pt x="496483" y="47465"/>
                    <a:pt x="398977" y="343399"/>
                    <a:pt x="399186" y="343959"/>
                  </a:cubicBezTo>
                  <a:lnTo>
                    <a:pt x="0" y="343674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accent6">
                    <a:lumMod val="75000"/>
                    <a:shade val="30000"/>
                    <a:satMod val="115000"/>
                  </a:schemeClr>
                </a:gs>
                <a:gs pos="50000">
                  <a:schemeClr val="accent6">
                    <a:lumMod val="75000"/>
                    <a:shade val="67500"/>
                    <a:satMod val="115000"/>
                  </a:schemeClr>
                </a:gs>
                <a:gs pos="100000">
                  <a:schemeClr val="accent6">
                    <a:lumMod val="75000"/>
                    <a:shade val="100000"/>
                    <a:satMod val="115000"/>
                  </a:scheme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TextBox 4"/>
            <p:cNvSpPr txBox="1"/>
            <p:nvPr/>
          </p:nvSpPr>
          <p:spPr>
            <a:xfrm>
              <a:off x="1610319" y="2139702"/>
              <a:ext cx="585417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2800" b="1" dirty="0" smtClean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rPr>
                <a:t>01</a:t>
              </a:r>
              <a:endParaRPr lang="zh-CN" altLang="en-US" sz="2800" b="1" dirty="0">
                <a:solidFill>
                  <a:schemeClr val="bg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1835696" y="1106547"/>
            <a:ext cx="1899022" cy="2943522"/>
            <a:chOff x="2023374" y="1788468"/>
            <a:chExt cx="1899022" cy="2943522"/>
          </a:xfrm>
        </p:grpSpPr>
        <p:grpSp>
          <p:nvGrpSpPr>
            <p:cNvPr id="67" name="组合 22"/>
            <p:cNvGrpSpPr/>
            <p:nvPr/>
          </p:nvGrpSpPr>
          <p:grpSpPr>
            <a:xfrm>
              <a:off x="2023374" y="1788468"/>
              <a:ext cx="1899022" cy="2236340"/>
              <a:chOff x="1997760" y="2356351"/>
              <a:chExt cx="1899022" cy="2236340"/>
            </a:xfrm>
          </p:grpSpPr>
          <p:grpSp>
            <p:nvGrpSpPr>
              <p:cNvPr id="69" name="组合 11"/>
              <p:cNvGrpSpPr/>
              <p:nvPr/>
            </p:nvGrpSpPr>
            <p:grpSpPr>
              <a:xfrm>
                <a:off x="1997760" y="2356351"/>
                <a:ext cx="1899022" cy="2236340"/>
                <a:chOff x="3333038" y="1211888"/>
                <a:chExt cx="1899022" cy="2236340"/>
              </a:xfrm>
            </p:grpSpPr>
            <p:sp>
              <p:nvSpPr>
                <p:cNvPr id="80" name="矩形 79"/>
                <p:cNvSpPr/>
                <p:nvPr/>
              </p:nvSpPr>
              <p:spPr>
                <a:xfrm>
                  <a:off x="3333038" y="1537970"/>
                  <a:ext cx="18000" cy="1584176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50000"/>
                        <a:lumOff val="5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矩形 6"/>
                <p:cNvSpPr/>
                <p:nvPr/>
              </p:nvSpPr>
              <p:spPr>
                <a:xfrm>
                  <a:off x="3347864" y="1211888"/>
                  <a:ext cx="1872208" cy="2236340"/>
                </a:xfrm>
                <a:prstGeom prst="rect">
                  <a:avLst/>
                </a:prstGeom>
                <a:solidFill>
                  <a:schemeClr val="bg1">
                    <a:lumMod val="95000"/>
                  </a:schemeClr>
                </a:solidFill>
                <a:ln w="127">
                  <a:solidFill>
                    <a:schemeClr val="bg1">
                      <a:lumMod val="6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矩形 81"/>
                <p:cNvSpPr/>
                <p:nvPr/>
              </p:nvSpPr>
              <p:spPr>
                <a:xfrm>
                  <a:off x="5214060" y="1537970"/>
                  <a:ext cx="18000" cy="1584176"/>
                </a:xfrm>
                <a:prstGeom prst="rect">
                  <a:avLst/>
                </a:prstGeom>
                <a:gradFill>
                  <a:gsLst>
                    <a:gs pos="50000">
                      <a:schemeClr val="tx1">
                        <a:lumMod val="50000"/>
                        <a:lumOff val="50000"/>
                      </a:schemeClr>
                    </a:gs>
                    <a:gs pos="0">
                      <a:schemeClr val="bg1">
                        <a:alpha val="0"/>
                      </a:schemeClr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70" name="椭圆 69"/>
              <p:cNvSpPr/>
              <p:nvPr/>
            </p:nvSpPr>
            <p:spPr>
              <a:xfrm rot="1800000">
                <a:off x="2097289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1" name="椭圆 70"/>
              <p:cNvSpPr/>
              <p:nvPr/>
            </p:nvSpPr>
            <p:spPr>
              <a:xfrm rot="1800000">
                <a:off x="2271527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2" name="椭圆 71"/>
              <p:cNvSpPr/>
              <p:nvPr/>
            </p:nvSpPr>
            <p:spPr>
              <a:xfrm rot="1800000">
                <a:off x="2442646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3" name="椭圆 72"/>
              <p:cNvSpPr/>
              <p:nvPr/>
            </p:nvSpPr>
            <p:spPr>
              <a:xfrm rot="1800000">
                <a:off x="2616884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4" name="椭圆 73"/>
              <p:cNvSpPr/>
              <p:nvPr/>
            </p:nvSpPr>
            <p:spPr>
              <a:xfrm rot="1800000">
                <a:off x="2791122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5" name="椭圆 74"/>
              <p:cNvSpPr/>
              <p:nvPr/>
            </p:nvSpPr>
            <p:spPr>
              <a:xfrm rot="1800000">
                <a:off x="2965360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6" name="椭圆 75"/>
              <p:cNvSpPr/>
              <p:nvPr/>
            </p:nvSpPr>
            <p:spPr>
              <a:xfrm rot="1800000">
                <a:off x="3136479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7" name="椭圆 76"/>
              <p:cNvSpPr/>
              <p:nvPr/>
            </p:nvSpPr>
            <p:spPr>
              <a:xfrm rot="1800000">
                <a:off x="3310717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8" name="椭圆 77"/>
              <p:cNvSpPr/>
              <p:nvPr/>
            </p:nvSpPr>
            <p:spPr>
              <a:xfrm rot="1800000">
                <a:off x="3483618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  <p:sp>
            <p:nvSpPr>
              <p:cNvPr id="79" name="椭圆 78"/>
              <p:cNvSpPr/>
              <p:nvPr/>
            </p:nvSpPr>
            <p:spPr>
              <a:xfrm rot="1800000">
                <a:off x="3657856" y="2417963"/>
                <a:ext cx="127551" cy="127551"/>
              </a:xfrm>
              <a:prstGeom prst="ellipse">
                <a:avLst/>
              </a:pr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48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/>
              </a:p>
            </p:txBody>
          </p:sp>
        </p:grpSp>
        <p:sp>
          <p:nvSpPr>
            <p:cNvPr id="68" name="矩形 24"/>
            <p:cNvSpPr/>
            <p:nvPr/>
          </p:nvSpPr>
          <p:spPr>
            <a:xfrm>
              <a:off x="2037876" y="4037508"/>
              <a:ext cx="1872208" cy="694482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lumMod val="95000"/>
                    <a:shade val="67500"/>
                    <a:satMod val="115000"/>
                  </a:schemeClr>
                </a:gs>
                <a:gs pos="100000">
                  <a:schemeClr val="bg1"/>
                </a:gs>
              </a:gsLst>
              <a:lin ang="5400000" scaled="1"/>
              <a:tileRect/>
            </a:gradFill>
            <a:ln w="127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3626523" y="1197526"/>
            <a:ext cx="1899022" cy="3638558"/>
            <a:chOff x="1355467" y="454668"/>
            <a:chExt cx="1899022" cy="3638558"/>
          </a:xfrm>
        </p:grpSpPr>
        <p:grpSp>
          <p:nvGrpSpPr>
            <p:cNvPr id="87" name="组合 72"/>
            <p:cNvGrpSpPr/>
            <p:nvPr/>
          </p:nvGrpSpPr>
          <p:grpSpPr>
            <a:xfrm>
              <a:off x="1658325" y="454668"/>
              <a:ext cx="1296144" cy="715988"/>
              <a:chOff x="1259632" y="2067694"/>
              <a:chExt cx="1296144" cy="715988"/>
            </a:xfrm>
          </p:grpSpPr>
          <p:sp>
            <p:nvSpPr>
              <p:cNvPr id="105" name="梯形 104"/>
              <p:cNvSpPr/>
              <p:nvPr/>
            </p:nvSpPr>
            <p:spPr>
              <a:xfrm rot="10800000">
                <a:off x="1259632" y="2067694"/>
                <a:ext cx="1296144" cy="715760"/>
              </a:xfrm>
              <a:prstGeom prst="trapezoid">
                <a:avLst>
                  <a:gd name="adj" fmla="val 32984"/>
                </a:avLst>
              </a:prstGeom>
              <a:gradFill flip="none" rotWithShape="1">
                <a:gsLst>
                  <a:gs pos="0">
                    <a:srgbClr val="FFC000">
                      <a:shade val="30000"/>
                      <a:satMod val="115000"/>
                    </a:srgbClr>
                  </a:gs>
                  <a:gs pos="50000">
                    <a:srgbClr val="FFC000">
                      <a:shade val="67500"/>
                      <a:satMod val="115000"/>
                    </a:srgbClr>
                  </a:gs>
                  <a:gs pos="100000">
                    <a:srgbClr val="FFC000">
                      <a:shade val="100000"/>
                      <a:satMod val="115000"/>
                    </a:srgbClr>
                  </a:gs>
                </a:gsLst>
                <a:lin ang="5400000" scaled="1"/>
                <a:tileRect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任意多边形 105"/>
              <p:cNvSpPr/>
              <p:nvPr/>
            </p:nvSpPr>
            <p:spPr>
              <a:xfrm>
                <a:off x="1619671" y="2180814"/>
                <a:ext cx="895552" cy="602868"/>
              </a:xfrm>
              <a:custGeom>
                <a:avLst/>
                <a:gdLst>
                  <a:gd name="connsiteX0" fmla="*/ 0 w 509588"/>
                  <a:gd name="connsiteY0" fmla="*/ 237910 h 237910"/>
                  <a:gd name="connsiteX1" fmla="*/ 176213 w 509588"/>
                  <a:gd name="connsiteY1" fmla="*/ 28360 h 237910"/>
                  <a:gd name="connsiteX2" fmla="*/ 509588 w 509588"/>
                  <a:gd name="connsiteY2" fmla="*/ 4547 h 237910"/>
                  <a:gd name="connsiteX0" fmla="*/ 0 w 520457"/>
                  <a:gd name="connsiteY0" fmla="*/ 336767 h 336767"/>
                  <a:gd name="connsiteX1" fmla="*/ 176213 w 520457"/>
                  <a:gd name="connsiteY1" fmla="*/ 127217 h 336767"/>
                  <a:gd name="connsiteX2" fmla="*/ 520457 w 520457"/>
                  <a:gd name="connsiteY2" fmla="*/ 151 h 336767"/>
                  <a:gd name="connsiteX0" fmla="*/ 0 w 520457"/>
                  <a:gd name="connsiteY0" fmla="*/ 336889 h 336889"/>
                  <a:gd name="connsiteX1" fmla="*/ 207461 w 520457"/>
                  <a:gd name="connsiteY1" fmla="*/ 92016 h 336889"/>
                  <a:gd name="connsiteX2" fmla="*/ 520457 w 520457"/>
                  <a:gd name="connsiteY2" fmla="*/ 273 h 336889"/>
                  <a:gd name="connsiteX0" fmla="*/ 0 w 510947"/>
                  <a:gd name="connsiteY0" fmla="*/ 339593 h 339593"/>
                  <a:gd name="connsiteX1" fmla="*/ 207461 w 510947"/>
                  <a:gd name="connsiteY1" fmla="*/ 94720 h 339593"/>
                  <a:gd name="connsiteX2" fmla="*/ 510947 w 510947"/>
                  <a:gd name="connsiteY2" fmla="*/ 260 h 339593"/>
                  <a:gd name="connsiteX0" fmla="*/ 0 w 533717"/>
                  <a:gd name="connsiteY0" fmla="*/ 345604 h 345604"/>
                  <a:gd name="connsiteX1" fmla="*/ 207461 w 533717"/>
                  <a:gd name="connsiteY1" fmla="*/ 100731 h 345604"/>
                  <a:gd name="connsiteX2" fmla="*/ 510947 w 533717"/>
                  <a:gd name="connsiteY2" fmla="*/ 6271 h 345604"/>
                  <a:gd name="connsiteX3" fmla="*/ 511949 w 533717"/>
                  <a:gd name="connsiteY3" fmla="*/ 8958 h 345604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0" fmla="*/ 0 w 520754"/>
                  <a:gd name="connsiteY0" fmla="*/ 339809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39809 h 344170"/>
                  <a:gd name="connsiteX0" fmla="*/ 0 w 520754"/>
                  <a:gd name="connsiteY0" fmla="*/ 343885 h 344170"/>
                  <a:gd name="connsiteX1" fmla="*/ 207461 w 520754"/>
                  <a:gd name="connsiteY1" fmla="*/ 94936 h 344170"/>
                  <a:gd name="connsiteX2" fmla="*/ 510947 w 520754"/>
                  <a:gd name="connsiteY2" fmla="*/ 476 h 344170"/>
                  <a:gd name="connsiteX3" fmla="*/ 399186 w 520754"/>
                  <a:gd name="connsiteY3" fmla="*/ 344170 h 344170"/>
                  <a:gd name="connsiteX4" fmla="*/ 0 w 520754"/>
                  <a:gd name="connsiteY4" fmla="*/ 343885 h 344170"/>
                  <a:gd name="connsiteX0" fmla="*/ 0 w 510947"/>
                  <a:gd name="connsiteY0" fmla="*/ 343674 h 343959"/>
                  <a:gd name="connsiteX1" fmla="*/ 207461 w 510947"/>
                  <a:gd name="connsiteY1" fmla="*/ 94725 h 343959"/>
                  <a:gd name="connsiteX2" fmla="*/ 510947 w 510947"/>
                  <a:gd name="connsiteY2" fmla="*/ 265 h 343959"/>
                  <a:gd name="connsiteX3" fmla="*/ 399186 w 510947"/>
                  <a:gd name="connsiteY3" fmla="*/ 343959 h 343959"/>
                  <a:gd name="connsiteX4" fmla="*/ 0 w 510947"/>
                  <a:gd name="connsiteY4" fmla="*/ 343674 h 343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510947" h="343959">
                    <a:moveTo>
                      <a:pt x="0" y="343674"/>
                    </a:moveTo>
                    <a:cubicBezTo>
                      <a:pt x="45641" y="258346"/>
                      <a:pt x="122303" y="151960"/>
                      <a:pt x="207461" y="94725"/>
                    </a:cubicBezTo>
                    <a:cubicBezTo>
                      <a:pt x="292619" y="37490"/>
                      <a:pt x="445066" y="-3704"/>
                      <a:pt x="510947" y="265"/>
                    </a:cubicBezTo>
                    <a:cubicBezTo>
                      <a:pt x="496483" y="47465"/>
                      <a:pt x="398977" y="343399"/>
                      <a:pt x="399186" y="343959"/>
                    </a:cubicBezTo>
                    <a:lnTo>
                      <a:pt x="0" y="343674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accent6">
                      <a:lumMod val="75000"/>
                      <a:shade val="30000"/>
                      <a:satMod val="115000"/>
                    </a:schemeClr>
                  </a:gs>
                  <a:gs pos="50000">
                    <a:schemeClr val="accent6">
                      <a:lumMod val="75000"/>
                      <a:shade val="67500"/>
                      <a:satMod val="115000"/>
                    </a:schemeClr>
                  </a:gs>
                  <a:gs pos="100000">
                    <a:schemeClr val="accent6">
                      <a:lumMod val="75000"/>
                      <a:shade val="100000"/>
                      <a:satMod val="115000"/>
                    </a:schemeClr>
                  </a:gs>
                </a:gsLst>
                <a:path path="circle">
                  <a:fillToRect l="100000" t="100000"/>
                </a:path>
                <a:tileRect r="-100000" b="-100000"/>
              </a:gradFill>
              <a:ln>
                <a:noFill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TextBox 106"/>
              <p:cNvSpPr txBox="1"/>
              <p:nvPr/>
            </p:nvSpPr>
            <p:spPr>
              <a:xfrm>
                <a:off x="1610319" y="2139702"/>
                <a:ext cx="585417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altLang="zh-CN" sz="2800" b="1" dirty="0" smtClean="0">
                    <a:solidFill>
                      <a:schemeClr val="bg1"/>
                    </a:solidFill>
                    <a:latin typeface="Arial Unicode MS" pitchFamily="34" charset="-122"/>
                    <a:ea typeface="Arial Unicode MS" pitchFamily="34" charset="-122"/>
                    <a:cs typeface="Arial Unicode MS" pitchFamily="34" charset="-122"/>
                  </a:rPr>
                  <a:t>02</a:t>
                </a:r>
                <a:endParaRPr lang="zh-CN" altLang="en-US" sz="2800" b="1" dirty="0">
                  <a:solidFill>
                    <a:schemeClr val="bg1"/>
                  </a:solidFill>
                  <a:latin typeface="Arial Unicode MS" pitchFamily="34" charset="-122"/>
                  <a:ea typeface="Arial Unicode MS" pitchFamily="34" charset="-122"/>
                  <a:cs typeface="Arial Unicode MS" pitchFamily="34" charset="-122"/>
                </a:endParaRPr>
              </a:p>
            </p:txBody>
          </p:sp>
        </p:grpSp>
        <p:grpSp>
          <p:nvGrpSpPr>
            <p:cNvPr id="88" name="组合 73"/>
            <p:cNvGrpSpPr/>
            <p:nvPr/>
          </p:nvGrpSpPr>
          <p:grpSpPr>
            <a:xfrm>
              <a:off x="1355467" y="1149704"/>
              <a:ext cx="1899022" cy="2943522"/>
              <a:chOff x="2023374" y="1788468"/>
              <a:chExt cx="1899022" cy="2943522"/>
            </a:xfrm>
          </p:grpSpPr>
          <p:grpSp>
            <p:nvGrpSpPr>
              <p:cNvPr id="89" name="组合 74"/>
              <p:cNvGrpSpPr/>
              <p:nvPr/>
            </p:nvGrpSpPr>
            <p:grpSpPr>
              <a:xfrm>
                <a:off x="2023374" y="1788468"/>
                <a:ext cx="1899022" cy="2236340"/>
                <a:chOff x="1997760" y="2356351"/>
                <a:chExt cx="1899022" cy="2236340"/>
              </a:xfrm>
            </p:grpSpPr>
            <p:grpSp>
              <p:nvGrpSpPr>
                <p:cNvPr id="91" name="组合 76"/>
                <p:cNvGrpSpPr/>
                <p:nvPr/>
              </p:nvGrpSpPr>
              <p:grpSpPr>
                <a:xfrm>
                  <a:off x="1997760" y="2356351"/>
                  <a:ext cx="1899022" cy="2236340"/>
                  <a:chOff x="3333038" y="1211888"/>
                  <a:chExt cx="1899022" cy="2236340"/>
                </a:xfrm>
              </p:grpSpPr>
              <p:sp>
                <p:nvSpPr>
                  <p:cNvPr id="102" name="矩形 101"/>
                  <p:cNvSpPr/>
                  <p:nvPr/>
                </p:nvSpPr>
                <p:spPr>
                  <a:xfrm>
                    <a:off x="3333038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3" name="矩形 102"/>
                  <p:cNvSpPr/>
                  <p:nvPr/>
                </p:nvSpPr>
                <p:spPr>
                  <a:xfrm>
                    <a:off x="3347864" y="1211888"/>
                    <a:ext cx="1872208" cy="2236340"/>
                  </a:xfrm>
                  <a:prstGeom prst="rect">
                    <a:avLst/>
                  </a:prstGeom>
                  <a:solidFill>
                    <a:schemeClr val="bg1">
                      <a:lumMod val="95000"/>
                    </a:schemeClr>
                  </a:solidFill>
                  <a:ln w="127">
                    <a:solidFill>
                      <a:schemeClr val="bg1">
                        <a:lumMod val="65000"/>
                      </a:schemeClr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  <p:sp>
                <p:nvSpPr>
                  <p:cNvPr id="104" name="矩形 103"/>
                  <p:cNvSpPr/>
                  <p:nvPr/>
                </p:nvSpPr>
                <p:spPr>
                  <a:xfrm>
                    <a:off x="5214060" y="1537970"/>
                    <a:ext cx="18000" cy="1584176"/>
                  </a:xfrm>
                  <a:prstGeom prst="rect">
                    <a:avLst/>
                  </a:prstGeom>
                  <a:gradFill>
                    <a:gsLst>
                      <a:gs pos="50000">
                        <a:schemeClr val="tx1">
                          <a:lumMod val="50000"/>
                          <a:lumOff val="50000"/>
                        </a:schemeClr>
                      </a:gs>
                      <a:gs pos="0">
                        <a:schemeClr val="bg1">
                          <a:alpha val="0"/>
                        </a:schemeClr>
                      </a:gs>
                      <a:gs pos="100000">
                        <a:schemeClr val="bg1">
                          <a:alpha val="0"/>
                        </a:schemeClr>
                      </a:gs>
                    </a:gsLst>
                    <a:lin ang="5400000" scaled="0"/>
                  </a:gradFill>
                  <a:ln>
                    <a:noFill/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lstStyle/>
                  <a:p>
                    <a:pPr algn="ctr"/>
                    <a:endParaRPr lang="zh-CN" altLang="en-US"/>
                  </a:p>
                </p:txBody>
              </p:sp>
            </p:grpSp>
            <p:sp>
              <p:nvSpPr>
                <p:cNvPr id="92" name="椭圆 91"/>
                <p:cNvSpPr/>
                <p:nvPr/>
              </p:nvSpPr>
              <p:spPr>
                <a:xfrm rot="1800000">
                  <a:off x="209728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3" name="椭圆 92"/>
                <p:cNvSpPr/>
                <p:nvPr/>
              </p:nvSpPr>
              <p:spPr>
                <a:xfrm rot="1800000">
                  <a:off x="227152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4" name="椭圆 93"/>
                <p:cNvSpPr/>
                <p:nvPr/>
              </p:nvSpPr>
              <p:spPr>
                <a:xfrm rot="1800000">
                  <a:off x="244264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5" name="椭圆 94"/>
                <p:cNvSpPr/>
                <p:nvPr/>
              </p:nvSpPr>
              <p:spPr>
                <a:xfrm rot="1800000">
                  <a:off x="2616884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6" name="椭圆 95"/>
                <p:cNvSpPr/>
                <p:nvPr/>
              </p:nvSpPr>
              <p:spPr>
                <a:xfrm rot="1800000">
                  <a:off x="2791122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7" name="椭圆 96"/>
                <p:cNvSpPr/>
                <p:nvPr/>
              </p:nvSpPr>
              <p:spPr>
                <a:xfrm rot="1800000">
                  <a:off x="2965360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8" name="椭圆 97"/>
                <p:cNvSpPr/>
                <p:nvPr/>
              </p:nvSpPr>
              <p:spPr>
                <a:xfrm rot="1800000">
                  <a:off x="3136479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99" name="椭圆 98"/>
                <p:cNvSpPr/>
                <p:nvPr/>
              </p:nvSpPr>
              <p:spPr>
                <a:xfrm rot="1800000">
                  <a:off x="3310717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0" name="椭圆 99"/>
                <p:cNvSpPr/>
                <p:nvPr/>
              </p:nvSpPr>
              <p:spPr>
                <a:xfrm rot="1800000">
                  <a:off x="3483618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  <p:sp>
              <p:nvSpPr>
                <p:cNvPr id="101" name="椭圆 100"/>
                <p:cNvSpPr/>
                <p:nvPr/>
              </p:nvSpPr>
              <p:spPr>
                <a:xfrm rot="1800000">
                  <a:off x="3657856" y="2417963"/>
                  <a:ext cx="127551" cy="127551"/>
                </a:xfrm>
                <a:prstGeom prst="ellipse">
                  <a:avLst/>
                </a:prstGeom>
                <a:gradFill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4800000" scaled="0"/>
                </a:gra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/>
                </a:p>
              </p:txBody>
            </p:sp>
          </p:grpSp>
          <p:sp>
            <p:nvSpPr>
              <p:cNvPr id="90" name="矩形 89"/>
              <p:cNvSpPr/>
              <p:nvPr/>
            </p:nvSpPr>
            <p:spPr>
              <a:xfrm>
                <a:off x="2037876" y="4037508"/>
                <a:ext cx="1872208" cy="694482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95000"/>
                      <a:shade val="67500"/>
                      <a:satMod val="115000"/>
                    </a:schemeClr>
                  </a:gs>
                  <a:gs pos="100000">
                    <a:schemeClr val="bg1"/>
                  </a:gs>
                </a:gsLst>
                <a:lin ang="5400000" scaled="1"/>
                <a:tileRect/>
              </a:gradFill>
              <a:ln w="127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108" name="TextBox 107"/>
          <p:cNvSpPr txBox="1"/>
          <p:nvPr/>
        </p:nvSpPr>
        <p:spPr>
          <a:xfrm>
            <a:off x="1895067" y="1356232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09" name="TextBox 108"/>
          <p:cNvSpPr txBox="1"/>
          <p:nvPr/>
        </p:nvSpPr>
        <p:spPr>
          <a:xfrm>
            <a:off x="3685898" y="2224720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  <p:sp>
        <p:nvSpPr>
          <p:cNvPr id="110" name="TextBox 109"/>
          <p:cNvSpPr txBox="1"/>
          <p:nvPr/>
        </p:nvSpPr>
        <p:spPr>
          <a:xfrm>
            <a:off x="5468659" y="1356232"/>
            <a:ext cx="1832105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chemeClr val="accent6">
                    <a:lumMod val="75000"/>
                  </a:schemeClr>
                </a:solidFill>
              </a:rPr>
              <a:t>Your text</a:t>
            </a:r>
          </a:p>
          <a:p>
            <a:r>
              <a:rPr lang="en-US" altLang="zh-CN" sz="1600" dirty="0" smtClean="0"/>
              <a:t>Click here to add </a:t>
            </a:r>
          </a:p>
          <a:p>
            <a:r>
              <a:rPr lang="en-US" altLang="zh-CN" sz="1600" dirty="0" smtClean="0"/>
              <a:t>your text or Copy </a:t>
            </a:r>
          </a:p>
          <a:p>
            <a:r>
              <a:rPr lang="en-US" altLang="zh-CN" sz="1600" dirty="0" smtClean="0"/>
              <a:t>Your text and paste </a:t>
            </a:r>
          </a:p>
          <a:p>
            <a:r>
              <a:rPr lang="en-US" altLang="zh-CN" sz="1600" dirty="0" smtClean="0"/>
              <a:t>it here</a:t>
            </a:r>
            <a:endParaRPr lang="zh-CN" altLang="en-US" sz="16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7" y="3327835"/>
            <a:ext cx="6455579" cy="126957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48707"/>
            <a:ext cx="9144000" cy="102512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3223" y="93645"/>
            <a:ext cx="7705374" cy="2013340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6" y="2323010"/>
            <a:ext cx="4103687" cy="121400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23010"/>
            <a:ext cx="4103688" cy="1160003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323010"/>
            <a:ext cx="393700" cy="295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37219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383</Words>
  <Application>Microsoft Office PowerPoint</Application>
  <PresentationFormat>全屏显示(16:9)</PresentationFormat>
  <Paragraphs>74</Paragraphs>
  <Slides>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lidan</dc:creator>
  <cp:lastModifiedBy>User</cp:lastModifiedBy>
  <cp:revision>6</cp:revision>
  <dcterms:created xsi:type="dcterms:W3CDTF">2013-11-18T07:50:52Z</dcterms:created>
  <dcterms:modified xsi:type="dcterms:W3CDTF">2014-09-13T08:21:18Z</dcterms:modified>
</cp:coreProperties>
</file>