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6" r:id="rId4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402" y="-24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11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753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904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096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41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89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879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22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116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78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82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C2050-CCEB-4EA1-ACF4-509524BDF3BE}" type="datetimeFigureOut">
              <a:rPr lang="zh-CN" altLang="en-US" smtClean="0"/>
              <a:t>2014-9-11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4A550-58E9-4305-8791-BF15B0CDFF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4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137420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3600" b="1" dirty="0" smtClean="0">
                <a:ln w="1143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金属拉丝幻灯片背景图片</a:t>
            </a:r>
            <a:endParaRPr lang="zh-CN" altLang="en-US" sz="3600" b="1" dirty="0">
              <a:ln w="11430">
                <a:solidFill>
                  <a:schemeClr val="bg1">
                    <a:lumMod val="95000"/>
                  </a:schemeClr>
                </a:solidFill>
              </a:ln>
              <a:solidFill>
                <a:schemeClr val="bg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27784" y="2931200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697594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98563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04051"/>
            <a:ext cx="7705374" cy="22370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581122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581122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580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155</Words>
  <Application>Microsoft Office PowerPoint</Application>
  <PresentationFormat>全屏显示(16:10)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User</cp:lastModifiedBy>
  <cp:revision>11</cp:revision>
  <dcterms:created xsi:type="dcterms:W3CDTF">2013-12-09T06:58:05Z</dcterms:created>
  <dcterms:modified xsi:type="dcterms:W3CDTF">2014-09-11T05:45:26Z</dcterms:modified>
</cp:coreProperties>
</file>