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9" r:id="rId2"/>
  </p:sldMasterIdLst>
  <p:notesMasterIdLst>
    <p:notesMasterId r:id="rId9"/>
  </p:notesMasterIdLst>
  <p:handoutMasterIdLst>
    <p:handoutMasterId r:id="rId10"/>
  </p:handoutMasterIdLst>
  <p:sldIdLst>
    <p:sldId id="364" r:id="rId3"/>
    <p:sldId id="365" r:id="rId4"/>
    <p:sldId id="366" r:id="rId5"/>
    <p:sldId id="367" r:id="rId6"/>
    <p:sldId id="368" r:id="rId7"/>
    <p:sldId id="359" r:id="rId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3399"/>
    <a:srgbClr val="FF6600"/>
    <a:srgbClr val="66FF33"/>
    <a:srgbClr val="99FF66"/>
    <a:srgbClr val="990099"/>
    <a:srgbClr val="FFCC66"/>
    <a:srgbClr val="FFFFFF"/>
    <a:srgbClr val="FFCC00"/>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570" autoAdjust="0"/>
    <p:restoredTop sz="95672" autoAdjust="0"/>
  </p:normalViewPr>
  <p:slideViewPr>
    <p:cSldViewPr>
      <p:cViewPr>
        <p:scale>
          <a:sx n="100" d="100"/>
          <a:sy n="100" d="100"/>
        </p:scale>
        <p:origin x="-876" y="-90"/>
      </p:cViewPr>
      <p:guideLst>
        <p:guide orient="horz" pos="2160"/>
        <p:guide pos="2880"/>
      </p:guideLst>
    </p:cSldViewPr>
  </p:slideViewPr>
  <p:notesTextViewPr>
    <p:cViewPr>
      <p:scale>
        <a:sx n="100" d="100"/>
        <a:sy n="100" d="100"/>
      </p:scale>
      <p:origin x="0" y="0"/>
    </p:cViewPr>
  </p:notesTextViewPr>
  <p:sorterViewPr>
    <p:cViewPr>
      <p:scale>
        <a:sx n="180" d="100"/>
        <a:sy n="18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2014-9-11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2014-9-11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0" y="-14288"/>
            <a:ext cx="9144000" cy="871538"/>
          </a:xfrm>
          <a:prstGeom prst="rect">
            <a:avLst/>
          </a:prstGeom>
          <a:blipFill dpi="0" rotWithShape="1">
            <a:blip r:embed="rId2"/>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 name="Picture 2"/>
          <p:cNvPicPr>
            <a:picLocks noChangeAspect="1" noChangeArrowheads="1"/>
          </p:cNvPicPr>
          <p:nvPr userDrawn="1"/>
        </p:nvPicPr>
        <p:blipFill>
          <a:blip r:embed="rId3">
            <a:extLst>
              <a:ext uri="{BEBA8EAE-BF5A-486C-A8C5-ECC9F3942E4B}">
                <a14:imgProps xmlns:a14="http://schemas.microsoft.com/office/drawing/2010/main">
                  <a14:imgLayer r:embed="rId4">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2014-9-11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57781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49523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94168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6415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67240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4757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2014-9-11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6382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2014-9-11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49565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2014-9-11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0669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2014-9-11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2447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2014-9-11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443892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2014-9-11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2014-9-11</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2035697655"/>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image" Target="../media/image6.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image" Target="../media/image5.png"/><Relationship Id="rId2" Type="http://schemas.openxmlformats.org/officeDocument/2006/relationships/hyperlink" Target="http://www.1ppt.com/moban/" TargetMode="External"/><Relationship Id="rId1" Type="http://schemas.openxmlformats.org/officeDocument/2006/relationships/slideLayout" Target="../slideLayouts/slideLayout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p:cNvSpPr/>
          <p:nvPr/>
        </p:nvSpPr>
        <p:spPr>
          <a:xfrm>
            <a:off x="3734348" y="3563818"/>
            <a:ext cx="1650485" cy="369193"/>
          </a:xfrm>
          <a:prstGeom prst="ellipse">
            <a:avLst/>
          </a:prstGeom>
          <a:gradFill flip="none" rotWithShape="1">
            <a:gsLst>
              <a:gs pos="100000">
                <a:sysClr val="windowText" lastClr="000000">
                  <a:alpha val="0"/>
                </a:sysClr>
              </a:gs>
              <a:gs pos="0">
                <a:sysClr val="windowText" lastClr="000000">
                  <a:alpha val="4700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34" name="右箭头 6"/>
          <p:cNvSpPr/>
          <p:nvPr/>
        </p:nvSpPr>
        <p:spPr bwMode="auto">
          <a:xfrm rot="19885052">
            <a:off x="2304362" y="3430857"/>
            <a:ext cx="1867538" cy="1132588"/>
          </a:xfrm>
          <a:custGeom>
            <a:avLst/>
            <a:gdLst>
              <a:gd name="connsiteX0" fmla="*/ 0 w 648072"/>
              <a:gd name="connsiteY0" fmla="*/ 270030 h 1080120"/>
              <a:gd name="connsiteX1" fmla="*/ 235133 w 648072"/>
              <a:gd name="connsiteY1" fmla="*/ 270030 h 1080120"/>
              <a:gd name="connsiteX2" fmla="*/ 235133 w 648072"/>
              <a:gd name="connsiteY2" fmla="*/ 0 h 1080120"/>
              <a:gd name="connsiteX3" fmla="*/ 648072 w 648072"/>
              <a:gd name="connsiteY3" fmla="*/ 540060 h 1080120"/>
              <a:gd name="connsiteX4" fmla="*/ 235133 w 648072"/>
              <a:gd name="connsiteY4" fmla="*/ 1080120 h 1080120"/>
              <a:gd name="connsiteX5" fmla="*/ 235133 w 648072"/>
              <a:gd name="connsiteY5" fmla="*/ 810090 h 1080120"/>
              <a:gd name="connsiteX6" fmla="*/ 0 w 648072"/>
              <a:gd name="connsiteY6" fmla="*/ 810090 h 1080120"/>
              <a:gd name="connsiteX7" fmla="*/ 0 w 648072"/>
              <a:gd name="connsiteY7" fmla="*/ 270030 h 1080120"/>
              <a:gd name="connsiteX0" fmla="*/ 0 w 1638388"/>
              <a:gd name="connsiteY0" fmla="*/ 270030 h 1080120"/>
              <a:gd name="connsiteX1" fmla="*/ 235133 w 1638388"/>
              <a:gd name="connsiteY1" fmla="*/ 270030 h 1080120"/>
              <a:gd name="connsiteX2" fmla="*/ 235133 w 1638388"/>
              <a:gd name="connsiteY2" fmla="*/ 0 h 1080120"/>
              <a:gd name="connsiteX3" fmla="*/ 1638388 w 1638388"/>
              <a:gd name="connsiteY3" fmla="*/ 660191 h 1080120"/>
              <a:gd name="connsiteX4" fmla="*/ 235133 w 1638388"/>
              <a:gd name="connsiteY4" fmla="*/ 1080120 h 1080120"/>
              <a:gd name="connsiteX5" fmla="*/ 235133 w 1638388"/>
              <a:gd name="connsiteY5" fmla="*/ 810090 h 1080120"/>
              <a:gd name="connsiteX6" fmla="*/ 0 w 1638388"/>
              <a:gd name="connsiteY6" fmla="*/ 810090 h 1080120"/>
              <a:gd name="connsiteX7" fmla="*/ 0 w 1638388"/>
              <a:gd name="connsiteY7" fmla="*/ 270030 h 1080120"/>
              <a:gd name="connsiteX0" fmla="*/ 0 w 1638388"/>
              <a:gd name="connsiteY0" fmla="*/ 270030 h 1019127"/>
              <a:gd name="connsiteX1" fmla="*/ 235133 w 1638388"/>
              <a:gd name="connsiteY1" fmla="*/ 270030 h 1019127"/>
              <a:gd name="connsiteX2" fmla="*/ 235133 w 1638388"/>
              <a:gd name="connsiteY2" fmla="*/ 0 h 1019127"/>
              <a:gd name="connsiteX3" fmla="*/ 1638388 w 1638388"/>
              <a:gd name="connsiteY3" fmla="*/ 660191 h 1019127"/>
              <a:gd name="connsiteX4" fmla="*/ 601002 w 1638388"/>
              <a:gd name="connsiteY4" fmla="*/ 1019127 h 1019127"/>
              <a:gd name="connsiteX5" fmla="*/ 235133 w 1638388"/>
              <a:gd name="connsiteY5" fmla="*/ 810090 h 1019127"/>
              <a:gd name="connsiteX6" fmla="*/ 0 w 1638388"/>
              <a:gd name="connsiteY6" fmla="*/ 810090 h 1019127"/>
              <a:gd name="connsiteX7" fmla="*/ 0 w 1638388"/>
              <a:gd name="connsiteY7" fmla="*/ 270030 h 1019127"/>
              <a:gd name="connsiteX0" fmla="*/ 0 w 1638388"/>
              <a:gd name="connsiteY0" fmla="*/ 505071 h 1254168"/>
              <a:gd name="connsiteX1" fmla="*/ 235133 w 1638388"/>
              <a:gd name="connsiteY1" fmla="*/ 505071 h 1254168"/>
              <a:gd name="connsiteX2" fmla="*/ 16087 w 1638388"/>
              <a:gd name="connsiteY2" fmla="*/ 0 h 1254168"/>
              <a:gd name="connsiteX3" fmla="*/ 1638388 w 1638388"/>
              <a:gd name="connsiteY3" fmla="*/ 895232 h 1254168"/>
              <a:gd name="connsiteX4" fmla="*/ 601002 w 1638388"/>
              <a:gd name="connsiteY4" fmla="*/ 1254168 h 1254168"/>
              <a:gd name="connsiteX5" fmla="*/ 235133 w 1638388"/>
              <a:gd name="connsiteY5" fmla="*/ 1045131 h 1254168"/>
              <a:gd name="connsiteX6" fmla="*/ 0 w 1638388"/>
              <a:gd name="connsiteY6" fmla="*/ 1045131 h 1254168"/>
              <a:gd name="connsiteX7" fmla="*/ 0 w 1638388"/>
              <a:gd name="connsiteY7" fmla="*/ 505071 h 1254168"/>
              <a:gd name="connsiteX0" fmla="*/ 0 w 1638388"/>
              <a:gd name="connsiteY0" fmla="*/ 396626 h 1145723"/>
              <a:gd name="connsiteX1" fmla="*/ 235133 w 1638388"/>
              <a:gd name="connsiteY1" fmla="*/ 396626 h 1145723"/>
              <a:gd name="connsiteX2" fmla="*/ 29316 w 1638388"/>
              <a:gd name="connsiteY2" fmla="*/ 0 h 1145723"/>
              <a:gd name="connsiteX3" fmla="*/ 1638388 w 1638388"/>
              <a:gd name="connsiteY3" fmla="*/ 786787 h 1145723"/>
              <a:gd name="connsiteX4" fmla="*/ 601002 w 1638388"/>
              <a:gd name="connsiteY4" fmla="*/ 1145723 h 1145723"/>
              <a:gd name="connsiteX5" fmla="*/ 235133 w 1638388"/>
              <a:gd name="connsiteY5" fmla="*/ 936686 h 1145723"/>
              <a:gd name="connsiteX6" fmla="*/ 0 w 1638388"/>
              <a:gd name="connsiteY6" fmla="*/ 936686 h 1145723"/>
              <a:gd name="connsiteX7" fmla="*/ 0 w 1638388"/>
              <a:gd name="connsiteY7" fmla="*/ 39662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427720 w 1830975"/>
              <a:gd name="connsiteY5" fmla="*/ 936686 h 1145723"/>
              <a:gd name="connsiteX6" fmla="*/ 192587 w 1830975"/>
              <a:gd name="connsiteY6" fmla="*/ 936686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427720 w 1830975"/>
              <a:gd name="connsiteY5" fmla="*/ 936686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555394 w 1830975"/>
              <a:gd name="connsiteY5" fmla="*/ 861619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1230 w 1830975"/>
              <a:gd name="connsiteY5" fmla="*/ 767325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8384 w 1830975"/>
              <a:gd name="connsiteY5" fmla="*/ 886922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8384 w 1830975"/>
              <a:gd name="connsiteY5" fmla="*/ 886922 h 1145723"/>
              <a:gd name="connsiteX6" fmla="*/ 230042 w 1830975"/>
              <a:gd name="connsiteY6" fmla="*/ 841393 h 1145723"/>
              <a:gd name="connsiteX7" fmla="*/ 0 w 1830975"/>
              <a:gd name="connsiteY7" fmla="*/ 378476 h 1145723"/>
              <a:gd name="connsiteX0" fmla="*/ 0 w 1830975"/>
              <a:gd name="connsiteY0" fmla="*/ 378476 h 1132572"/>
              <a:gd name="connsiteX1" fmla="*/ 427720 w 1830975"/>
              <a:gd name="connsiteY1" fmla="*/ 396626 h 1132572"/>
              <a:gd name="connsiteX2" fmla="*/ 221903 w 1830975"/>
              <a:gd name="connsiteY2" fmla="*/ 0 h 1132572"/>
              <a:gd name="connsiteX3" fmla="*/ 1830975 w 1830975"/>
              <a:gd name="connsiteY3" fmla="*/ 786787 h 1132572"/>
              <a:gd name="connsiteX4" fmla="*/ 742904 w 1830975"/>
              <a:gd name="connsiteY4" fmla="*/ 1132572 h 1132572"/>
              <a:gd name="connsiteX5" fmla="*/ 628384 w 1830975"/>
              <a:gd name="connsiteY5" fmla="*/ 886922 h 1132572"/>
              <a:gd name="connsiteX6" fmla="*/ 230042 w 1830975"/>
              <a:gd name="connsiteY6" fmla="*/ 841393 h 1132572"/>
              <a:gd name="connsiteX7" fmla="*/ 0 w 1830975"/>
              <a:gd name="connsiteY7" fmla="*/ 378476 h 1132572"/>
              <a:gd name="connsiteX0" fmla="*/ 0 w 1830975"/>
              <a:gd name="connsiteY0" fmla="*/ 378476 h 1132572"/>
              <a:gd name="connsiteX1" fmla="*/ 401340 w 1830975"/>
              <a:gd name="connsiteY1" fmla="*/ 338866 h 1132572"/>
              <a:gd name="connsiteX2" fmla="*/ 221903 w 1830975"/>
              <a:gd name="connsiteY2" fmla="*/ 0 h 1132572"/>
              <a:gd name="connsiteX3" fmla="*/ 1830975 w 1830975"/>
              <a:gd name="connsiteY3" fmla="*/ 786787 h 1132572"/>
              <a:gd name="connsiteX4" fmla="*/ 742904 w 1830975"/>
              <a:gd name="connsiteY4" fmla="*/ 1132572 h 1132572"/>
              <a:gd name="connsiteX5" fmla="*/ 628384 w 1830975"/>
              <a:gd name="connsiteY5" fmla="*/ 886922 h 1132572"/>
              <a:gd name="connsiteX6" fmla="*/ 230042 w 1830975"/>
              <a:gd name="connsiteY6" fmla="*/ 841393 h 1132572"/>
              <a:gd name="connsiteX7" fmla="*/ 0 w 1830975"/>
              <a:gd name="connsiteY7" fmla="*/ 378476 h 1132572"/>
              <a:gd name="connsiteX0" fmla="*/ 0 w 1893812"/>
              <a:gd name="connsiteY0" fmla="*/ 387629 h 1132572"/>
              <a:gd name="connsiteX1" fmla="*/ 464177 w 1893812"/>
              <a:gd name="connsiteY1" fmla="*/ 33886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1221 w 1893812"/>
              <a:gd name="connsiteY5" fmla="*/ 886922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1221 w 1893812"/>
              <a:gd name="connsiteY5" fmla="*/ 886922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705372 w 1893812"/>
              <a:gd name="connsiteY5" fmla="*/ 807856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720600 w 1893812"/>
              <a:gd name="connsiteY5" fmla="*/ 859541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8295 w 1893812"/>
              <a:gd name="connsiteY5" fmla="*/ 847389 h 1132572"/>
              <a:gd name="connsiteX6" fmla="*/ 292879 w 1893812"/>
              <a:gd name="connsiteY6" fmla="*/ 841393 h 1132572"/>
              <a:gd name="connsiteX7" fmla="*/ 0 w 1893812"/>
              <a:gd name="connsiteY7" fmla="*/ 387629 h 1132572"/>
              <a:gd name="connsiteX0" fmla="*/ 0 w 1874585"/>
              <a:gd name="connsiteY0" fmla="*/ 325792 h 1132572"/>
              <a:gd name="connsiteX1" fmla="*/ 443950 w 1874585"/>
              <a:gd name="connsiteY1" fmla="*/ 367246 h 1132572"/>
              <a:gd name="connsiteX2" fmla="*/ 265513 w 1874585"/>
              <a:gd name="connsiteY2" fmla="*/ 0 h 1132572"/>
              <a:gd name="connsiteX3" fmla="*/ 1874585 w 1874585"/>
              <a:gd name="connsiteY3" fmla="*/ 786787 h 1132572"/>
              <a:gd name="connsiteX4" fmla="*/ 786514 w 1874585"/>
              <a:gd name="connsiteY4" fmla="*/ 1132572 h 1132572"/>
              <a:gd name="connsiteX5" fmla="*/ 679068 w 1874585"/>
              <a:gd name="connsiteY5" fmla="*/ 847389 h 1132572"/>
              <a:gd name="connsiteX6" fmla="*/ 273652 w 1874585"/>
              <a:gd name="connsiteY6" fmla="*/ 841393 h 1132572"/>
              <a:gd name="connsiteX7" fmla="*/ 0 w 1874585"/>
              <a:gd name="connsiteY7" fmla="*/ 325792 h 1132572"/>
              <a:gd name="connsiteX0" fmla="*/ 0 w 1874585"/>
              <a:gd name="connsiteY0" fmla="*/ 325792 h 1132572"/>
              <a:gd name="connsiteX1" fmla="*/ 443950 w 1874585"/>
              <a:gd name="connsiteY1" fmla="*/ 367246 h 1132572"/>
              <a:gd name="connsiteX2" fmla="*/ 265513 w 1874585"/>
              <a:gd name="connsiteY2" fmla="*/ 0 h 1132572"/>
              <a:gd name="connsiteX3" fmla="*/ 1874585 w 1874585"/>
              <a:gd name="connsiteY3" fmla="*/ 786787 h 1132572"/>
              <a:gd name="connsiteX4" fmla="*/ 786514 w 1874585"/>
              <a:gd name="connsiteY4" fmla="*/ 1132572 h 1132572"/>
              <a:gd name="connsiteX5" fmla="*/ 654764 w 1874585"/>
              <a:gd name="connsiteY5" fmla="*/ 891998 h 1132572"/>
              <a:gd name="connsiteX6" fmla="*/ 273652 w 1874585"/>
              <a:gd name="connsiteY6" fmla="*/ 841393 h 1132572"/>
              <a:gd name="connsiteX7" fmla="*/ 0 w 1874585"/>
              <a:gd name="connsiteY7" fmla="*/ 325792 h 1132572"/>
              <a:gd name="connsiteX0" fmla="*/ 0 w 1867510"/>
              <a:gd name="connsiteY0" fmla="*/ 325792 h 1132572"/>
              <a:gd name="connsiteX1" fmla="*/ 443950 w 1867510"/>
              <a:gd name="connsiteY1" fmla="*/ 367246 h 1132572"/>
              <a:gd name="connsiteX2" fmla="*/ 265513 w 1867510"/>
              <a:gd name="connsiteY2" fmla="*/ 0 h 1132572"/>
              <a:gd name="connsiteX3" fmla="*/ 1867510 w 1867510"/>
              <a:gd name="connsiteY3" fmla="*/ 826319 h 1132572"/>
              <a:gd name="connsiteX4" fmla="*/ 786514 w 1867510"/>
              <a:gd name="connsiteY4" fmla="*/ 1132572 h 1132572"/>
              <a:gd name="connsiteX5" fmla="*/ 654764 w 1867510"/>
              <a:gd name="connsiteY5" fmla="*/ 891998 h 1132572"/>
              <a:gd name="connsiteX6" fmla="*/ 273652 w 1867510"/>
              <a:gd name="connsiteY6" fmla="*/ 841393 h 1132572"/>
              <a:gd name="connsiteX7" fmla="*/ 0 w 1867510"/>
              <a:gd name="connsiteY7" fmla="*/ 325792 h 113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7510" h="1132572">
                <a:moveTo>
                  <a:pt x="0" y="325792"/>
                </a:moveTo>
                <a:lnTo>
                  <a:pt x="443950" y="367246"/>
                </a:lnTo>
                <a:lnTo>
                  <a:pt x="265513" y="0"/>
                </a:lnTo>
                <a:lnTo>
                  <a:pt x="1867510" y="826319"/>
                </a:lnTo>
                <a:lnTo>
                  <a:pt x="786514" y="1132572"/>
                </a:lnTo>
                <a:lnTo>
                  <a:pt x="654764" y="891998"/>
                </a:lnTo>
                <a:lnTo>
                  <a:pt x="273652" y="841393"/>
                </a:lnTo>
                <a:lnTo>
                  <a:pt x="0" y="325792"/>
                </a:lnTo>
                <a:close/>
              </a:path>
            </a:pathLst>
          </a:custGeom>
          <a:gradFill rotWithShape="1">
            <a:gsLst>
              <a:gs pos="0">
                <a:sysClr val="window" lastClr="FFFFFF">
                  <a:lumMod val="95000"/>
                </a:sysClr>
              </a:gs>
              <a:gs pos="100000">
                <a:sysClr val="window" lastClr="FFFFFF">
                  <a:lumMod val="65000"/>
                </a:sysClr>
              </a:gs>
            </a:gsLst>
            <a:lin ang="2700000" scaled="1"/>
          </a:gradFill>
          <a:ln w="9525">
            <a:noFill/>
            <a:round/>
            <a:headEnd/>
            <a:tailEnd/>
          </a:ln>
          <a:scene3d>
            <a:camera prst="legacyObliqueBottom"/>
            <a:lightRig rig="legacyFlat3" dir="b"/>
          </a:scene3d>
          <a:sp3d extrusionH="227000" prstMaterial="legacyMatte">
            <a:bevelT w="13500" h="13970" prst="angle"/>
            <a:bevelB w="13500" h="13500" prst="angle"/>
            <a:extrusionClr>
              <a:srgbClr val="DDDDDD"/>
            </a:extrusionClr>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5" name="右箭头 6"/>
          <p:cNvSpPr/>
          <p:nvPr/>
        </p:nvSpPr>
        <p:spPr bwMode="auto">
          <a:xfrm rot="1714948" flipH="1">
            <a:off x="4946912" y="3430857"/>
            <a:ext cx="1867538" cy="1132588"/>
          </a:xfrm>
          <a:custGeom>
            <a:avLst/>
            <a:gdLst>
              <a:gd name="connsiteX0" fmla="*/ 0 w 648072"/>
              <a:gd name="connsiteY0" fmla="*/ 270030 h 1080120"/>
              <a:gd name="connsiteX1" fmla="*/ 235133 w 648072"/>
              <a:gd name="connsiteY1" fmla="*/ 270030 h 1080120"/>
              <a:gd name="connsiteX2" fmla="*/ 235133 w 648072"/>
              <a:gd name="connsiteY2" fmla="*/ 0 h 1080120"/>
              <a:gd name="connsiteX3" fmla="*/ 648072 w 648072"/>
              <a:gd name="connsiteY3" fmla="*/ 540060 h 1080120"/>
              <a:gd name="connsiteX4" fmla="*/ 235133 w 648072"/>
              <a:gd name="connsiteY4" fmla="*/ 1080120 h 1080120"/>
              <a:gd name="connsiteX5" fmla="*/ 235133 w 648072"/>
              <a:gd name="connsiteY5" fmla="*/ 810090 h 1080120"/>
              <a:gd name="connsiteX6" fmla="*/ 0 w 648072"/>
              <a:gd name="connsiteY6" fmla="*/ 810090 h 1080120"/>
              <a:gd name="connsiteX7" fmla="*/ 0 w 648072"/>
              <a:gd name="connsiteY7" fmla="*/ 270030 h 1080120"/>
              <a:gd name="connsiteX0" fmla="*/ 0 w 1638388"/>
              <a:gd name="connsiteY0" fmla="*/ 270030 h 1080120"/>
              <a:gd name="connsiteX1" fmla="*/ 235133 w 1638388"/>
              <a:gd name="connsiteY1" fmla="*/ 270030 h 1080120"/>
              <a:gd name="connsiteX2" fmla="*/ 235133 w 1638388"/>
              <a:gd name="connsiteY2" fmla="*/ 0 h 1080120"/>
              <a:gd name="connsiteX3" fmla="*/ 1638388 w 1638388"/>
              <a:gd name="connsiteY3" fmla="*/ 660191 h 1080120"/>
              <a:gd name="connsiteX4" fmla="*/ 235133 w 1638388"/>
              <a:gd name="connsiteY4" fmla="*/ 1080120 h 1080120"/>
              <a:gd name="connsiteX5" fmla="*/ 235133 w 1638388"/>
              <a:gd name="connsiteY5" fmla="*/ 810090 h 1080120"/>
              <a:gd name="connsiteX6" fmla="*/ 0 w 1638388"/>
              <a:gd name="connsiteY6" fmla="*/ 810090 h 1080120"/>
              <a:gd name="connsiteX7" fmla="*/ 0 w 1638388"/>
              <a:gd name="connsiteY7" fmla="*/ 270030 h 1080120"/>
              <a:gd name="connsiteX0" fmla="*/ 0 w 1638388"/>
              <a:gd name="connsiteY0" fmla="*/ 270030 h 1019127"/>
              <a:gd name="connsiteX1" fmla="*/ 235133 w 1638388"/>
              <a:gd name="connsiteY1" fmla="*/ 270030 h 1019127"/>
              <a:gd name="connsiteX2" fmla="*/ 235133 w 1638388"/>
              <a:gd name="connsiteY2" fmla="*/ 0 h 1019127"/>
              <a:gd name="connsiteX3" fmla="*/ 1638388 w 1638388"/>
              <a:gd name="connsiteY3" fmla="*/ 660191 h 1019127"/>
              <a:gd name="connsiteX4" fmla="*/ 601002 w 1638388"/>
              <a:gd name="connsiteY4" fmla="*/ 1019127 h 1019127"/>
              <a:gd name="connsiteX5" fmla="*/ 235133 w 1638388"/>
              <a:gd name="connsiteY5" fmla="*/ 810090 h 1019127"/>
              <a:gd name="connsiteX6" fmla="*/ 0 w 1638388"/>
              <a:gd name="connsiteY6" fmla="*/ 810090 h 1019127"/>
              <a:gd name="connsiteX7" fmla="*/ 0 w 1638388"/>
              <a:gd name="connsiteY7" fmla="*/ 270030 h 1019127"/>
              <a:gd name="connsiteX0" fmla="*/ 0 w 1638388"/>
              <a:gd name="connsiteY0" fmla="*/ 505071 h 1254168"/>
              <a:gd name="connsiteX1" fmla="*/ 235133 w 1638388"/>
              <a:gd name="connsiteY1" fmla="*/ 505071 h 1254168"/>
              <a:gd name="connsiteX2" fmla="*/ 16087 w 1638388"/>
              <a:gd name="connsiteY2" fmla="*/ 0 h 1254168"/>
              <a:gd name="connsiteX3" fmla="*/ 1638388 w 1638388"/>
              <a:gd name="connsiteY3" fmla="*/ 895232 h 1254168"/>
              <a:gd name="connsiteX4" fmla="*/ 601002 w 1638388"/>
              <a:gd name="connsiteY4" fmla="*/ 1254168 h 1254168"/>
              <a:gd name="connsiteX5" fmla="*/ 235133 w 1638388"/>
              <a:gd name="connsiteY5" fmla="*/ 1045131 h 1254168"/>
              <a:gd name="connsiteX6" fmla="*/ 0 w 1638388"/>
              <a:gd name="connsiteY6" fmla="*/ 1045131 h 1254168"/>
              <a:gd name="connsiteX7" fmla="*/ 0 w 1638388"/>
              <a:gd name="connsiteY7" fmla="*/ 505071 h 1254168"/>
              <a:gd name="connsiteX0" fmla="*/ 0 w 1638388"/>
              <a:gd name="connsiteY0" fmla="*/ 396626 h 1145723"/>
              <a:gd name="connsiteX1" fmla="*/ 235133 w 1638388"/>
              <a:gd name="connsiteY1" fmla="*/ 396626 h 1145723"/>
              <a:gd name="connsiteX2" fmla="*/ 29316 w 1638388"/>
              <a:gd name="connsiteY2" fmla="*/ 0 h 1145723"/>
              <a:gd name="connsiteX3" fmla="*/ 1638388 w 1638388"/>
              <a:gd name="connsiteY3" fmla="*/ 786787 h 1145723"/>
              <a:gd name="connsiteX4" fmla="*/ 601002 w 1638388"/>
              <a:gd name="connsiteY4" fmla="*/ 1145723 h 1145723"/>
              <a:gd name="connsiteX5" fmla="*/ 235133 w 1638388"/>
              <a:gd name="connsiteY5" fmla="*/ 936686 h 1145723"/>
              <a:gd name="connsiteX6" fmla="*/ 0 w 1638388"/>
              <a:gd name="connsiteY6" fmla="*/ 936686 h 1145723"/>
              <a:gd name="connsiteX7" fmla="*/ 0 w 1638388"/>
              <a:gd name="connsiteY7" fmla="*/ 39662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427720 w 1830975"/>
              <a:gd name="connsiteY5" fmla="*/ 936686 h 1145723"/>
              <a:gd name="connsiteX6" fmla="*/ 192587 w 1830975"/>
              <a:gd name="connsiteY6" fmla="*/ 936686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427720 w 1830975"/>
              <a:gd name="connsiteY5" fmla="*/ 936686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555394 w 1830975"/>
              <a:gd name="connsiteY5" fmla="*/ 861619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1230 w 1830975"/>
              <a:gd name="connsiteY5" fmla="*/ 767325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8384 w 1830975"/>
              <a:gd name="connsiteY5" fmla="*/ 886922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8384 w 1830975"/>
              <a:gd name="connsiteY5" fmla="*/ 886922 h 1145723"/>
              <a:gd name="connsiteX6" fmla="*/ 230042 w 1830975"/>
              <a:gd name="connsiteY6" fmla="*/ 841393 h 1145723"/>
              <a:gd name="connsiteX7" fmla="*/ 0 w 1830975"/>
              <a:gd name="connsiteY7" fmla="*/ 378476 h 1145723"/>
              <a:gd name="connsiteX0" fmla="*/ 0 w 1830975"/>
              <a:gd name="connsiteY0" fmla="*/ 378476 h 1132572"/>
              <a:gd name="connsiteX1" fmla="*/ 427720 w 1830975"/>
              <a:gd name="connsiteY1" fmla="*/ 396626 h 1132572"/>
              <a:gd name="connsiteX2" fmla="*/ 221903 w 1830975"/>
              <a:gd name="connsiteY2" fmla="*/ 0 h 1132572"/>
              <a:gd name="connsiteX3" fmla="*/ 1830975 w 1830975"/>
              <a:gd name="connsiteY3" fmla="*/ 786787 h 1132572"/>
              <a:gd name="connsiteX4" fmla="*/ 742904 w 1830975"/>
              <a:gd name="connsiteY4" fmla="*/ 1132572 h 1132572"/>
              <a:gd name="connsiteX5" fmla="*/ 628384 w 1830975"/>
              <a:gd name="connsiteY5" fmla="*/ 886922 h 1132572"/>
              <a:gd name="connsiteX6" fmla="*/ 230042 w 1830975"/>
              <a:gd name="connsiteY6" fmla="*/ 841393 h 1132572"/>
              <a:gd name="connsiteX7" fmla="*/ 0 w 1830975"/>
              <a:gd name="connsiteY7" fmla="*/ 378476 h 1132572"/>
              <a:gd name="connsiteX0" fmla="*/ 0 w 1830975"/>
              <a:gd name="connsiteY0" fmla="*/ 378476 h 1132572"/>
              <a:gd name="connsiteX1" fmla="*/ 401340 w 1830975"/>
              <a:gd name="connsiteY1" fmla="*/ 338866 h 1132572"/>
              <a:gd name="connsiteX2" fmla="*/ 221903 w 1830975"/>
              <a:gd name="connsiteY2" fmla="*/ 0 h 1132572"/>
              <a:gd name="connsiteX3" fmla="*/ 1830975 w 1830975"/>
              <a:gd name="connsiteY3" fmla="*/ 786787 h 1132572"/>
              <a:gd name="connsiteX4" fmla="*/ 742904 w 1830975"/>
              <a:gd name="connsiteY4" fmla="*/ 1132572 h 1132572"/>
              <a:gd name="connsiteX5" fmla="*/ 628384 w 1830975"/>
              <a:gd name="connsiteY5" fmla="*/ 886922 h 1132572"/>
              <a:gd name="connsiteX6" fmla="*/ 230042 w 1830975"/>
              <a:gd name="connsiteY6" fmla="*/ 841393 h 1132572"/>
              <a:gd name="connsiteX7" fmla="*/ 0 w 1830975"/>
              <a:gd name="connsiteY7" fmla="*/ 378476 h 1132572"/>
              <a:gd name="connsiteX0" fmla="*/ 0 w 1893812"/>
              <a:gd name="connsiteY0" fmla="*/ 387629 h 1132572"/>
              <a:gd name="connsiteX1" fmla="*/ 464177 w 1893812"/>
              <a:gd name="connsiteY1" fmla="*/ 33886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1221 w 1893812"/>
              <a:gd name="connsiteY5" fmla="*/ 886922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1221 w 1893812"/>
              <a:gd name="connsiteY5" fmla="*/ 886922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705372 w 1893812"/>
              <a:gd name="connsiteY5" fmla="*/ 807856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720600 w 1893812"/>
              <a:gd name="connsiteY5" fmla="*/ 859541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8295 w 1893812"/>
              <a:gd name="connsiteY5" fmla="*/ 847389 h 1132572"/>
              <a:gd name="connsiteX6" fmla="*/ 292879 w 1893812"/>
              <a:gd name="connsiteY6" fmla="*/ 841393 h 1132572"/>
              <a:gd name="connsiteX7" fmla="*/ 0 w 1893812"/>
              <a:gd name="connsiteY7" fmla="*/ 387629 h 1132572"/>
              <a:gd name="connsiteX0" fmla="*/ 0 w 1874585"/>
              <a:gd name="connsiteY0" fmla="*/ 325792 h 1132572"/>
              <a:gd name="connsiteX1" fmla="*/ 443950 w 1874585"/>
              <a:gd name="connsiteY1" fmla="*/ 367246 h 1132572"/>
              <a:gd name="connsiteX2" fmla="*/ 265513 w 1874585"/>
              <a:gd name="connsiteY2" fmla="*/ 0 h 1132572"/>
              <a:gd name="connsiteX3" fmla="*/ 1874585 w 1874585"/>
              <a:gd name="connsiteY3" fmla="*/ 786787 h 1132572"/>
              <a:gd name="connsiteX4" fmla="*/ 786514 w 1874585"/>
              <a:gd name="connsiteY4" fmla="*/ 1132572 h 1132572"/>
              <a:gd name="connsiteX5" fmla="*/ 679068 w 1874585"/>
              <a:gd name="connsiteY5" fmla="*/ 847389 h 1132572"/>
              <a:gd name="connsiteX6" fmla="*/ 273652 w 1874585"/>
              <a:gd name="connsiteY6" fmla="*/ 841393 h 1132572"/>
              <a:gd name="connsiteX7" fmla="*/ 0 w 1874585"/>
              <a:gd name="connsiteY7" fmla="*/ 325792 h 1132572"/>
              <a:gd name="connsiteX0" fmla="*/ 0 w 1874585"/>
              <a:gd name="connsiteY0" fmla="*/ 325792 h 1132572"/>
              <a:gd name="connsiteX1" fmla="*/ 443950 w 1874585"/>
              <a:gd name="connsiteY1" fmla="*/ 367246 h 1132572"/>
              <a:gd name="connsiteX2" fmla="*/ 265513 w 1874585"/>
              <a:gd name="connsiteY2" fmla="*/ 0 h 1132572"/>
              <a:gd name="connsiteX3" fmla="*/ 1874585 w 1874585"/>
              <a:gd name="connsiteY3" fmla="*/ 786787 h 1132572"/>
              <a:gd name="connsiteX4" fmla="*/ 786514 w 1874585"/>
              <a:gd name="connsiteY4" fmla="*/ 1132572 h 1132572"/>
              <a:gd name="connsiteX5" fmla="*/ 654764 w 1874585"/>
              <a:gd name="connsiteY5" fmla="*/ 891998 h 1132572"/>
              <a:gd name="connsiteX6" fmla="*/ 273652 w 1874585"/>
              <a:gd name="connsiteY6" fmla="*/ 841393 h 1132572"/>
              <a:gd name="connsiteX7" fmla="*/ 0 w 1874585"/>
              <a:gd name="connsiteY7" fmla="*/ 325792 h 1132572"/>
              <a:gd name="connsiteX0" fmla="*/ 0 w 1867510"/>
              <a:gd name="connsiteY0" fmla="*/ 325792 h 1132572"/>
              <a:gd name="connsiteX1" fmla="*/ 443950 w 1867510"/>
              <a:gd name="connsiteY1" fmla="*/ 367246 h 1132572"/>
              <a:gd name="connsiteX2" fmla="*/ 265513 w 1867510"/>
              <a:gd name="connsiteY2" fmla="*/ 0 h 1132572"/>
              <a:gd name="connsiteX3" fmla="*/ 1867510 w 1867510"/>
              <a:gd name="connsiteY3" fmla="*/ 826319 h 1132572"/>
              <a:gd name="connsiteX4" fmla="*/ 786514 w 1867510"/>
              <a:gd name="connsiteY4" fmla="*/ 1132572 h 1132572"/>
              <a:gd name="connsiteX5" fmla="*/ 654764 w 1867510"/>
              <a:gd name="connsiteY5" fmla="*/ 891998 h 1132572"/>
              <a:gd name="connsiteX6" fmla="*/ 273652 w 1867510"/>
              <a:gd name="connsiteY6" fmla="*/ 841393 h 1132572"/>
              <a:gd name="connsiteX7" fmla="*/ 0 w 1867510"/>
              <a:gd name="connsiteY7" fmla="*/ 325792 h 113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7510" h="1132572">
                <a:moveTo>
                  <a:pt x="0" y="325792"/>
                </a:moveTo>
                <a:lnTo>
                  <a:pt x="443950" y="367246"/>
                </a:lnTo>
                <a:lnTo>
                  <a:pt x="265513" y="0"/>
                </a:lnTo>
                <a:lnTo>
                  <a:pt x="1867510" y="826319"/>
                </a:lnTo>
                <a:lnTo>
                  <a:pt x="786514" y="1132572"/>
                </a:lnTo>
                <a:lnTo>
                  <a:pt x="654764" y="891998"/>
                </a:lnTo>
                <a:lnTo>
                  <a:pt x="273652" y="841393"/>
                </a:lnTo>
                <a:lnTo>
                  <a:pt x="0" y="325792"/>
                </a:lnTo>
                <a:close/>
              </a:path>
            </a:pathLst>
          </a:custGeom>
          <a:gradFill rotWithShape="1">
            <a:gsLst>
              <a:gs pos="0">
                <a:sysClr val="window" lastClr="FFFFFF">
                  <a:lumMod val="95000"/>
                </a:sysClr>
              </a:gs>
              <a:gs pos="100000">
                <a:sysClr val="window" lastClr="FFFFFF">
                  <a:lumMod val="65000"/>
                </a:sysClr>
              </a:gs>
            </a:gsLst>
            <a:lin ang="2700000" scaled="1"/>
          </a:gradFill>
          <a:ln w="9525">
            <a:noFill/>
            <a:round/>
            <a:headEnd/>
            <a:tailEnd/>
          </a:ln>
          <a:scene3d>
            <a:camera prst="legacyObliqueBottom"/>
            <a:lightRig rig="legacyFlat3" dir="b"/>
          </a:scene3d>
          <a:sp3d extrusionH="227000" prstMaterial="legacyMatte">
            <a:bevelT w="13500" h="13970" prst="angle"/>
            <a:bevelB w="13500" h="13500" prst="angle"/>
            <a:extrusionClr>
              <a:srgbClr val="DDDDDD"/>
            </a:extrusionClr>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6" name="右箭头 6"/>
          <p:cNvSpPr/>
          <p:nvPr/>
        </p:nvSpPr>
        <p:spPr bwMode="auto">
          <a:xfrm rot="1714948" flipV="1">
            <a:off x="2304362" y="2226370"/>
            <a:ext cx="1867538" cy="1132588"/>
          </a:xfrm>
          <a:custGeom>
            <a:avLst/>
            <a:gdLst>
              <a:gd name="connsiteX0" fmla="*/ 0 w 648072"/>
              <a:gd name="connsiteY0" fmla="*/ 270030 h 1080120"/>
              <a:gd name="connsiteX1" fmla="*/ 235133 w 648072"/>
              <a:gd name="connsiteY1" fmla="*/ 270030 h 1080120"/>
              <a:gd name="connsiteX2" fmla="*/ 235133 w 648072"/>
              <a:gd name="connsiteY2" fmla="*/ 0 h 1080120"/>
              <a:gd name="connsiteX3" fmla="*/ 648072 w 648072"/>
              <a:gd name="connsiteY3" fmla="*/ 540060 h 1080120"/>
              <a:gd name="connsiteX4" fmla="*/ 235133 w 648072"/>
              <a:gd name="connsiteY4" fmla="*/ 1080120 h 1080120"/>
              <a:gd name="connsiteX5" fmla="*/ 235133 w 648072"/>
              <a:gd name="connsiteY5" fmla="*/ 810090 h 1080120"/>
              <a:gd name="connsiteX6" fmla="*/ 0 w 648072"/>
              <a:gd name="connsiteY6" fmla="*/ 810090 h 1080120"/>
              <a:gd name="connsiteX7" fmla="*/ 0 w 648072"/>
              <a:gd name="connsiteY7" fmla="*/ 270030 h 1080120"/>
              <a:gd name="connsiteX0" fmla="*/ 0 w 1638388"/>
              <a:gd name="connsiteY0" fmla="*/ 270030 h 1080120"/>
              <a:gd name="connsiteX1" fmla="*/ 235133 w 1638388"/>
              <a:gd name="connsiteY1" fmla="*/ 270030 h 1080120"/>
              <a:gd name="connsiteX2" fmla="*/ 235133 w 1638388"/>
              <a:gd name="connsiteY2" fmla="*/ 0 h 1080120"/>
              <a:gd name="connsiteX3" fmla="*/ 1638388 w 1638388"/>
              <a:gd name="connsiteY3" fmla="*/ 660191 h 1080120"/>
              <a:gd name="connsiteX4" fmla="*/ 235133 w 1638388"/>
              <a:gd name="connsiteY4" fmla="*/ 1080120 h 1080120"/>
              <a:gd name="connsiteX5" fmla="*/ 235133 w 1638388"/>
              <a:gd name="connsiteY5" fmla="*/ 810090 h 1080120"/>
              <a:gd name="connsiteX6" fmla="*/ 0 w 1638388"/>
              <a:gd name="connsiteY6" fmla="*/ 810090 h 1080120"/>
              <a:gd name="connsiteX7" fmla="*/ 0 w 1638388"/>
              <a:gd name="connsiteY7" fmla="*/ 270030 h 1080120"/>
              <a:gd name="connsiteX0" fmla="*/ 0 w 1638388"/>
              <a:gd name="connsiteY0" fmla="*/ 270030 h 1019127"/>
              <a:gd name="connsiteX1" fmla="*/ 235133 w 1638388"/>
              <a:gd name="connsiteY1" fmla="*/ 270030 h 1019127"/>
              <a:gd name="connsiteX2" fmla="*/ 235133 w 1638388"/>
              <a:gd name="connsiteY2" fmla="*/ 0 h 1019127"/>
              <a:gd name="connsiteX3" fmla="*/ 1638388 w 1638388"/>
              <a:gd name="connsiteY3" fmla="*/ 660191 h 1019127"/>
              <a:gd name="connsiteX4" fmla="*/ 601002 w 1638388"/>
              <a:gd name="connsiteY4" fmla="*/ 1019127 h 1019127"/>
              <a:gd name="connsiteX5" fmla="*/ 235133 w 1638388"/>
              <a:gd name="connsiteY5" fmla="*/ 810090 h 1019127"/>
              <a:gd name="connsiteX6" fmla="*/ 0 w 1638388"/>
              <a:gd name="connsiteY6" fmla="*/ 810090 h 1019127"/>
              <a:gd name="connsiteX7" fmla="*/ 0 w 1638388"/>
              <a:gd name="connsiteY7" fmla="*/ 270030 h 1019127"/>
              <a:gd name="connsiteX0" fmla="*/ 0 w 1638388"/>
              <a:gd name="connsiteY0" fmla="*/ 505071 h 1254168"/>
              <a:gd name="connsiteX1" fmla="*/ 235133 w 1638388"/>
              <a:gd name="connsiteY1" fmla="*/ 505071 h 1254168"/>
              <a:gd name="connsiteX2" fmla="*/ 16087 w 1638388"/>
              <a:gd name="connsiteY2" fmla="*/ 0 h 1254168"/>
              <a:gd name="connsiteX3" fmla="*/ 1638388 w 1638388"/>
              <a:gd name="connsiteY3" fmla="*/ 895232 h 1254168"/>
              <a:gd name="connsiteX4" fmla="*/ 601002 w 1638388"/>
              <a:gd name="connsiteY4" fmla="*/ 1254168 h 1254168"/>
              <a:gd name="connsiteX5" fmla="*/ 235133 w 1638388"/>
              <a:gd name="connsiteY5" fmla="*/ 1045131 h 1254168"/>
              <a:gd name="connsiteX6" fmla="*/ 0 w 1638388"/>
              <a:gd name="connsiteY6" fmla="*/ 1045131 h 1254168"/>
              <a:gd name="connsiteX7" fmla="*/ 0 w 1638388"/>
              <a:gd name="connsiteY7" fmla="*/ 505071 h 1254168"/>
              <a:gd name="connsiteX0" fmla="*/ 0 w 1638388"/>
              <a:gd name="connsiteY0" fmla="*/ 396626 h 1145723"/>
              <a:gd name="connsiteX1" fmla="*/ 235133 w 1638388"/>
              <a:gd name="connsiteY1" fmla="*/ 396626 h 1145723"/>
              <a:gd name="connsiteX2" fmla="*/ 29316 w 1638388"/>
              <a:gd name="connsiteY2" fmla="*/ 0 h 1145723"/>
              <a:gd name="connsiteX3" fmla="*/ 1638388 w 1638388"/>
              <a:gd name="connsiteY3" fmla="*/ 786787 h 1145723"/>
              <a:gd name="connsiteX4" fmla="*/ 601002 w 1638388"/>
              <a:gd name="connsiteY4" fmla="*/ 1145723 h 1145723"/>
              <a:gd name="connsiteX5" fmla="*/ 235133 w 1638388"/>
              <a:gd name="connsiteY5" fmla="*/ 936686 h 1145723"/>
              <a:gd name="connsiteX6" fmla="*/ 0 w 1638388"/>
              <a:gd name="connsiteY6" fmla="*/ 936686 h 1145723"/>
              <a:gd name="connsiteX7" fmla="*/ 0 w 1638388"/>
              <a:gd name="connsiteY7" fmla="*/ 39662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427720 w 1830975"/>
              <a:gd name="connsiteY5" fmla="*/ 936686 h 1145723"/>
              <a:gd name="connsiteX6" fmla="*/ 192587 w 1830975"/>
              <a:gd name="connsiteY6" fmla="*/ 936686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427720 w 1830975"/>
              <a:gd name="connsiteY5" fmla="*/ 936686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555394 w 1830975"/>
              <a:gd name="connsiteY5" fmla="*/ 861619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1230 w 1830975"/>
              <a:gd name="connsiteY5" fmla="*/ 767325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8384 w 1830975"/>
              <a:gd name="connsiteY5" fmla="*/ 886922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8384 w 1830975"/>
              <a:gd name="connsiteY5" fmla="*/ 886922 h 1145723"/>
              <a:gd name="connsiteX6" fmla="*/ 230042 w 1830975"/>
              <a:gd name="connsiteY6" fmla="*/ 841393 h 1145723"/>
              <a:gd name="connsiteX7" fmla="*/ 0 w 1830975"/>
              <a:gd name="connsiteY7" fmla="*/ 378476 h 1145723"/>
              <a:gd name="connsiteX0" fmla="*/ 0 w 1830975"/>
              <a:gd name="connsiteY0" fmla="*/ 378476 h 1132572"/>
              <a:gd name="connsiteX1" fmla="*/ 427720 w 1830975"/>
              <a:gd name="connsiteY1" fmla="*/ 396626 h 1132572"/>
              <a:gd name="connsiteX2" fmla="*/ 221903 w 1830975"/>
              <a:gd name="connsiteY2" fmla="*/ 0 h 1132572"/>
              <a:gd name="connsiteX3" fmla="*/ 1830975 w 1830975"/>
              <a:gd name="connsiteY3" fmla="*/ 786787 h 1132572"/>
              <a:gd name="connsiteX4" fmla="*/ 742904 w 1830975"/>
              <a:gd name="connsiteY4" fmla="*/ 1132572 h 1132572"/>
              <a:gd name="connsiteX5" fmla="*/ 628384 w 1830975"/>
              <a:gd name="connsiteY5" fmla="*/ 886922 h 1132572"/>
              <a:gd name="connsiteX6" fmla="*/ 230042 w 1830975"/>
              <a:gd name="connsiteY6" fmla="*/ 841393 h 1132572"/>
              <a:gd name="connsiteX7" fmla="*/ 0 w 1830975"/>
              <a:gd name="connsiteY7" fmla="*/ 378476 h 1132572"/>
              <a:gd name="connsiteX0" fmla="*/ 0 w 1830975"/>
              <a:gd name="connsiteY0" fmla="*/ 378476 h 1132572"/>
              <a:gd name="connsiteX1" fmla="*/ 401340 w 1830975"/>
              <a:gd name="connsiteY1" fmla="*/ 338866 h 1132572"/>
              <a:gd name="connsiteX2" fmla="*/ 221903 w 1830975"/>
              <a:gd name="connsiteY2" fmla="*/ 0 h 1132572"/>
              <a:gd name="connsiteX3" fmla="*/ 1830975 w 1830975"/>
              <a:gd name="connsiteY3" fmla="*/ 786787 h 1132572"/>
              <a:gd name="connsiteX4" fmla="*/ 742904 w 1830975"/>
              <a:gd name="connsiteY4" fmla="*/ 1132572 h 1132572"/>
              <a:gd name="connsiteX5" fmla="*/ 628384 w 1830975"/>
              <a:gd name="connsiteY5" fmla="*/ 886922 h 1132572"/>
              <a:gd name="connsiteX6" fmla="*/ 230042 w 1830975"/>
              <a:gd name="connsiteY6" fmla="*/ 841393 h 1132572"/>
              <a:gd name="connsiteX7" fmla="*/ 0 w 1830975"/>
              <a:gd name="connsiteY7" fmla="*/ 378476 h 1132572"/>
              <a:gd name="connsiteX0" fmla="*/ 0 w 1893812"/>
              <a:gd name="connsiteY0" fmla="*/ 387629 h 1132572"/>
              <a:gd name="connsiteX1" fmla="*/ 464177 w 1893812"/>
              <a:gd name="connsiteY1" fmla="*/ 33886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1221 w 1893812"/>
              <a:gd name="connsiteY5" fmla="*/ 886922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1221 w 1893812"/>
              <a:gd name="connsiteY5" fmla="*/ 886922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705372 w 1893812"/>
              <a:gd name="connsiteY5" fmla="*/ 807856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720600 w 1893812"/>
              <a:gd name="connsiteY5" fmla="*/ 859541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8295 w 1893812"/>
              <a:gd name="connsiteY5" fmla="*/ 847389 h 1132572"/>
              <a:gd name="connsiteX6" fmla="*/ 292879 w 1893812"/>
              <a:gd name="connsiteY6" fmla="*/ 841393 h 1132572"/>
              <a:gd name="connsiteX7" fmla="*/ 0 w 1893812"/>
              <a:gd name="connsiteY7" fmla="*/ 387629 h 1132572"/>
              <a:gd name="connsiteX0" fmla="*/ 0 w 1874585"/>
              <a:gd name="connsiteY0" fmla="*/ 325792 h 1132572"/>
              <a:gd name="connsiteX1" fmla="*/ 443950 w 1874585"/>
              <a:gd name="connsiteY1" fmla="*/ 367246 h 1132572"/>
              <a:gd name="connsiteX2" fmla="*/ 265513 w 1874585"/>
              <a:gd name="connsiteY2" fmla="*/ 0 h 1132572"/>
              <a:gd name="connsiteX3" fmla="*/ 1874585 w 1874585"/>
              <a:gd name="connsiteY3" fmla="*/ 786787 h 1132572"/>
              <a:gd name="connsiteX4" fmla="*/ 786514 w 1874585"/>
              <a:gd name="connsiteY4" fmla="*/ 1132572 h 1132572"/>
              <a:gd name="connsiteX5" fmla="*/ 679068 w 1874585"/>
              <a:gd name="connsiteY5" fmla="*/ 847389 h 1132572"/>
              <a:gd name="connsiteX6" fmla="*/ 273652 w 1874585"/>
              <a:gd name="connsiteY6" fmla="*/ 841393 h 1132572"/>
              <a:gd name="connsiteX7" fmla="*/ 0 w 1874585"/>
              <a:gd name="connsiteY7" fmla="*/ 325792 h 1132572"/>
              <a:gd name="connsiteX0" fmla="*/ 0 w 1874585"/>
              <a:gd name="connsiteY0" fmla="*/ 325792 h 1132572"/>
              <a:gd name="connsiteX1" fmla="*/ 443950 w 1874585"/>
              <a:gd name="connsiteY1" fmla="*/ 367246 h 1132572"/>
              <a:gd name="connsiteX2" fmla="*/ 265513 w 1874585"/>
              <a:gd name="connsiteY2" fmla="*/ 0 h 1132572"/>
              <a:gd name="connsiteX3" fmla="*/ 1874585 w 1874585"/>
              <a:gd name="connsiteY3" fmla="*/ 786787 h 1132572"/>
              <a:gd name="connsiteX4" fmla="*/ 786514 w 1874585"/>
              <a:gd name="connsiteY4" fmla="*/ 1132572 h 1132572"/>
              <a:gd name="connsiteX5" fmla="*/ 654764 w 1874585"/>
              <a:gd name="connsiteY5" fmla="*/ 891998 h 1132572"/>
              <a:gd name="connsiteX6" fmla="*/ 273652 w 1874585"/>
              <a:gd name="connsiteY6" fmla="*/ 841393 h 1132572"/>
              <a:gd name="connsiteX7" fmla="*/ 0 w 1874585"/>
              <a:gd name="connsiteY7" fmla="*/ 325792 h 1132572"/>
              <a:gd name="connsiteX0" fmla="*/ 0 w 1867510"/>
              <a:gd name="connsiteY0" fmla="*/ 325792 h 1132572"/>
              <a:gd name="connsiteX1" fmla="*/ 443950 w 1867510"/>
              <a:gd name="connsiteY1" fmla="*/ 367246 h 1132572"/>
              <a:gd name="connsiteX2" fmla="*/ 265513 w 1867510"/>
              <a:gd name="connsiteY2" fmla="*/ 0 h 1132572"/>
              <a:gd name="connsiteX3" fmla="*/ 1867510 w 1867510"/>
              <a:gd name="connsiteY3" fmla="*/ 826319 h 1132572"/>
              <a:gd name="connsiteX4" fmla="*/ 786514 w 1867510"/>
              <a:gd name="connsiteY4" fmla="*/ 1132572 h 1132572"/>
              <a:gd name="connsiteX5" fmla="*/ 654764 w 1867510"/>
              <a:gd name="connsiteY5" fmla="*/ 891998 h 1132572"/>
              <a:gd name="connsiteX6" fmla="*/ 273652 w 1867510"/>
              <a:gd name="connsiteY6" fmla="*/ 841393 h 1132572"/>
              <a:gd name="connsiteX7" fmla="*/ 0 w 1867510"/>
              <a:gd name="connsiteY7" fmla="*/ 325792 h 113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7510" h="1132572">
                <a:moveTo>
                  <a:pt x="0" y="325792"/>
                </a:moveTo>
                <a:lnTo>
                  <a:pt x="443950" y="367246"/>
                </a:lnTo>
                <a:lnTo>
                  <a:pt x="265513" y="0"/>
                </a:lnTo>
                <a:lnTo>
                  <a:pt x="1867510" y="826319"/>
                </a:lnTo>
                <a:lnTo>
                  <a:pt x="786514" y="1132572"/>
                </a:lnTo>
                <a:lnTo>
                  <a:pt x="654764" y="891998"/>
                </a:lnTo>
                <a:lnTo>
                  <a:pt x="273652" y="841393"/>
                </a:lnTo>
                <a:lnTo>
                  <a:pt x="0" y="325792"/>
                </a:lnTo>
                <a:close/>
              </a:path>
            </a:pathLst>
          </a:custGeom>
          <a:gradFill rotWithShape="1">
            <a:gsLst>
              <a:gs pos="0">
                <a:sysClr val="window" lastClr="FFFFFF">
                  <a:lumMod val="95000"/>
                </a:sysClr>
              </a:gs>
              <a:gs pos="100000">
                <a:sysClr val="window" lastClr="FFFFFF">
                  <a:lumMod val="65000"/>
                </a:sysClr>
              </a:gs>
            </a:gsLst>
            <a:lin ang="2700000" scaled="1"/>
          </a:gradFill>
          <a:ln w="9525">
            <a:noFill/>
            <a:round/>
            <a:headEnd/>
            <a:tailEnd/>
          </a:ln>
          <a:scene3d>
            <a:camera prst="legacyObliqueBottom"/>
            <a:lightRig rig="legacyFlat3" dir="b"/>
          </a:scene3d>
          <a:sp3d extrusionH="227000" prstMaterial="legacyMatte">
            <a:bevelT w="13500" h="13970" prst="angle"/>
            <a:bevelB w="13500" h="13500" prst="angle"/>
            <a:extrusionClr>
              <a:srgbClr val="DDDDDD"/>
            </a:extrusionClr>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7" name="右箭头 6"/>
          <p:cNvSpPr/>
          <p:nvPr/>
        </p:nvSpPr>
        <p:spPr bwMode="auto">
          <a:xfrm rot="19885052" flipH="1" flipV="1">
            <a:off x="4946912" y="2226370"/>
            <a:ext cx="1867538" cy="1132588"/>
          </a:xfrm>
          <a:custGeom>
            <a:avLst/>
            <a:gdLst>
              <a:gd name="connsiteX0" fmla="*/ 0 w 648072"/>
              <a:gd name="connsiteY0" fmla="*/ 270030 h 1080120"/>
              <a:gd name="connsiteX1" fmla="*/ 235133 w 648072"/>
              <a:gd name="connsiteY1" fmla="*/ 270030 h 1080120"/>
              <a:gd name="connsiteX2" fmla="*/ 235133 w 648072"/>
              <a:gd name="connsiteY2" fmla="*/ 0 h 1080120"/>
              <a:gd name="connsiteX3" fmla="*/ 648072 w 648072"/>
              <a:gd name="connsiteY3" fmla="*/ 540060 h 1080120"/>
              <a:gd name="connsiteX4" fmla="*/ 235133 w 648072"/>
              <a:gd name="connsiteY4" fmla="*/ 1080120 h 1080120"/>
              <a:gd name="connsiteX5" fmla="*/ 235133 w 648072"/>
              <a:gd name="connsiteY5" fmla="*/ 810090 h 1080120"/>
              <a:gd name="connsiteX6" fmla="*/ 0 w 648072"/>
              <a:gd name="connsiteY6" fmla="*/ 810090 h 1080120"/>
              <a:gd name="connsiteX7" fmla="*/ 0 w 648072"/>
              <a:gd name="connsiteY7" fmla="*/ 270030 h 1080120"/>
              <a:gd name="connsiteX0" fmla="*/ 0 w 1638388"/>
              <a:gd name="connsiteY0" fmla="*/ 270030 h 1080120"/>
              <a:gd name="connsiteX1" fmla="*/ 235133 w 1638388"/>
              <a:gd name="connsiteY1" fmla="*/ 270030 h 1080120"/>
              <a:gd name="connsiteX2" fmla="*/ 235133 w 1638388"/>
              <a:gd name="connsiteY2" fmla="*/ 0 h 1080120"/>
              <a:gd name="connsiteX3" fmla="*/ 1638388 w 1638388"/>
              <a:gd name="connsiteY3" fmla="*/ 660191 h 1080120"/>
              <a:gd name="connsiteX4" fmla="*/ 235133 w 1638388"/>
              <a:gd name="connsiteY4" fmla="*/ 1080120 h 1080120"/>
              <a:gd name="connsiteX5" fmla="*/ 235133 w 1638388"/>
              <a:gd name="connsiteY5" fmla="*/ 810090 h 1080120"/>
              <a:gd name="connsiteX6" fmla="*/ 0 w 1638388"/>
              <a:gd name="connsiteY6" fmla="*/ 810090 h 1080120"/>
              <a:gd name="connsiteX7" fmla="*/ 0 w 1638388"/>
              <a:gd name="connsiteY7" fmla="*/ 270030 h 1080120"/>
              <a:gd name="connsiteX0" fmla="*/ 0 w 1638388"/>
              <a:gd name="connsiteY0" fmla="*/ 270030 h 1019127"/>
              <a:gd name="connsiteX1" fmla="*/ 235133 w 1638388"/>
              <a:gd name="connsiteY1" fmla="*/ 270030 h 1019127"/>
              <a:gd name="connsiteX2" fmla="*/ 235133 w 1638388"/>
              <a:gd name="connsiteY2" fmla="*/ 0 h 1019127"/>
              <a:gd name="connsiteX3" fmla="*/ 1638388 w 1638388"/>
              <a:gd name="connsiteY3" fmla="*/ 660191 h 1019127"/>
              <a:gd name="connsiteX4" fmla="*/ 601002 w 1638388"/>
              <a:gd name="connsiteY4" fmla="*/ 1019127 h 1019127"/>
              <a:gd name="connsiteX5" fmla="*/ 235133 w 1638388"/>
              <a:gd name="connsiteY5" fmla="*/ 810090 h 1019127"/>
              <a:gd name="connsiteX6" fmla="*/ 0 w 1638388"/>
              <a:gd name="connsiteY6" fmla="*/ 810090 h 1019127"/>
              <a:gd name="connsiteX7" fmla="*/ 0 w 1638388"/>
              <a:gd name="connsiteY7" fmla="*/ 270030 h 1019127"/>
              <a:gd name="connsiteX0" fmla="*/ 0 w 1638388"/>
              <a:gd name="connsiteY0" fmla="*/ 505071 h 1254168"/>
              <a:gd name="connsiteX1" fmla="*/ 235133 w 1638388"/>
              <a:gd name="connsiteY1" fmla="*/ 505071 h 1254168"/>
              <a:gd name="connsiteX2" fmla="*/ 16087 w 1638388"/>
              <a:gd name="connsiteY2" fmla="*/ 0 h 1254168"/>
              <a:gd name="connsiteX3" fmla="*/ 1638388 w 1638388"/>
              <a:gd name="connsiteY3" fmla="*/ 895232 h 1254168"/>
              <a:gd name="connsiteX4" fmla="*/ 601002 w 1638388"/>
              <a:gd name="connsiteY4" fmla="*/ 1254168 h 1254168"/>
              <a:gd name="connsiteX5" fmla="*/ 235133 w 1638388"/>
              <a:gd name="connsiteY5" fmla="*/ 1045131 h 1254168"/>
              <a:gd name="connsiteX6" fmla="*/ 0 w 1638388"/>
              <a:gd name="connsiteY6" fmla="*/ 1045131 h 1254168"/>
              <a:gd name="connsiteX7" fmla="*/ 0 w 1638388"/>
              <a:gd name="connsiteY7" fmla="*/ 505071 h 1254168"/>
              <a:gd name="connsiteX0" fmla="*/ 0 w 1638388"/>
              <a:gd name="connsiteY0" fmla="*/ 396626 h 1145723"/>
              <a:gd name="connsiteX1" fmla="*/ 235133 w 1638388"/>
              <a:gd name="connsiteY1" fmla="*/ 396626 h 1145723"/>
              <a:gd name="connsiteX2" fmla="*/ 29316 w 1638388"/>
              <a:gd name="connsiteY2" fmla="*/ 0 h 1145723"/>
              <a:gd name="connsiteX3" fmla="*/ 1638388 w 1638388"/>
              <a:gd name="connsiteY3" fmla="*/ 786787 h 1145723"/>
              <a:gd name="connsiteX4" fmla="*/ 601002 w 1638388"/>
              <a:gd name="connsiteY4" fmla="*/ 1145723 h 1145723"/>
              <a:gd name="connsiteX5" fmla="*/ 235133 w 1638388"/>
              <a:gd name="connsiteY5" fmla="*/ 936686 h 1145723"/>
              <a:gd name="connsiteX6" fmla="*/ 0 w 1638388"/>
              <a:gd name="connsiteY6" fmla="*/ 936686 h 1145723"/>
              <a:gd name="connsiteX7" fmla="*/ 0 w 1638388"/>
              <a:gd name="connsiteY7" fmla="*/ 39662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427720 w 1830975"/>
              <a:gd name="connsiteY5" fmla="*/ 936686 h 1145723"/>
              <a:gd name="connsiteX6" fmla="*/ 192587 w 1830975"/>
              <a:gd name="connsiteY6" fmla="*/ 936686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427720 w 1830975"/>
              <a:gd name="connsiteY5" fmla="*/ 936686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555394 w 1830975"/>
              <a:gd name="connsiteY5" fmla="*/ 861619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1230 w 1830975"/>
              <a:gd name="connsiteY5" fmla="*/ 767325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8384 w 1830975"/>
              <a:gd name="connsiteY5" fmla="*/ 886922 h 1145723"/>
              <a:gd name="connsiteX6" fmla="*/ 321260 w 1830975"/>
              <a:gd name="connsiteY6" fmla="*/ 833239 h 1145723"/>
              <a:gd name="connsiteX7" fmla="*/ 0 w 1830975"/>
              <a:gd name="connsiteY7" fmla="*/ 378476 h 1145723"/>
              <a:gd name="connsiteX0" fmla="*/ 0 w 1830975"/>
              <a:gd name="connsiteY0" fmla="*/ 378476 h 1145723"/>
              <a:gd name="connsiteX1" fmla="*/ 427720 w 1830975"/>
              <a:gd name="connsiteY1" fmla="*/ 396626 h 1145723"/>
              <a:gd name="connsiteX2" fmla="*/ 221903 w 1830975"/>
              <a:gd name="connsiteY2" fmla="*/ 0 h 1145723"/>
              <a:gd name="connsiteX3" fmla="*/ 1830975 w 1830975"/>
              <a:gd name="connsiteY3" fmla="*/ 786787 h 1145723"/>
              <a:gd name="connsiteX4" fmla="*/ 793589 w 1830975"/>
              <a:gd name="connsiteY4" fmla="*/ 1145723 h 1145723"/>
              <a:gd name="connsiteX5" fmla="*/ 628384 w 1830975"/>
              <a:gd name="connsiteY5" fmla="*/ 886922 h 1145723"/>
              <a:gd name="connsiteX6" fmla="*/ 230042 w 1830975"/>
              <a:gd name="connsiteY6" fmla="*/ 841393 h 1145723"/>
              <a:gd name="connsiteX7" fmla="*/ 0 w 1830975"/>
              <a:gd name="connsiteY7" fmla="*/ 378476 h 1145723"/>
              <a:gd name="connsiteX0" fmla="*/ 0 w 1830975"/>
              <a:gd name="connsiteY0" fmla="*/ 378476 h 1132572"/>
              <a:gd name="connsiteX1" fmla="*/ 427720 w 1830975"/>
              <a:gd name="connsiteY1" fmla="*/ 396626 h 1132572"/>
              <a:gd name="connsiteX2" fmla="*/ 221903 w 1830975"/>
              <a:gd name="connsiteY2" fmla="*/ 0 h 1132572"/>
              <a:gd name="connsiteX3" fmla="*/ 1830975 w 1830975"/>
              <a:gd name="connsiteY3" fmla="*/ 786787 h 1132572"/>
              <a:gd name="connsiteX4" fmla="*/ 742904 w 1830975"/>
              <a:gd name="connsiteY4" fmla="*/ 1132572 h 1132572"/>
              <a:gd name="connsiteX5" fmla="*/ 628384 w 1830975"/>
              <a:gd name="connsiteY5" fmla="*/ 886922 h 1132572"/>
              <a:gd name="connsiteX6" fmla="*/ 230042 w 1830975"/>
              <a:gd name="connsiteY6" fmla="*/ 841393 h 1132572"/>
              <a:gd name="connsiteX7" fmla="*/ 0 w 1830975"/>
              <a:gd name="connsiteY7" fmla="*/ 378476 h 1132572"/>
              <a:gd name="connsiteX0" fmla="*/ 0 w 1830975"/>
              <a:gd name="connsiteY0" fmla="*/ 378476 h 1132572"/>
              <a:gd name="connsiteX1" fmla="*/ 401340 w 1830975"/>
              <a:gd name="connsiteY1" fmla="*/ 338866 h 1132572"/>
              <a:gd name="connsiteX2" fmla="*/ 221903 w 1830975"/>
              <a:gd name="connsiteY2" fmla="*/ 0 h 1132572"/>
              <a:gd name="connsiteX3" fmla="*/ 1830975 w 1830975"/>
              <a:gd name="connsiteY3" fmla="*/ 786787 h 1132572"/>
              <a:gd name="connsiteX4" fmla="*/ 742904 w 1830975"/>
              <a:gd name="connsiteY4" fmla="*/ 1132572 h 1132572"/>
              <a:gd name="connsiteX5" fmla="*/ 628384 w 1830975"/>
              <a:gd name="connsiteY5" fmla="*/ 886922 h 1132572"/>
              <a:gd name="connsiteX6" fmla="*/ 230042 w 1830975"/>
              <a:gd name="connsiteY6" fmla="*/ 841393 h 1132572"/>
              <a:gd name="connsiteX7" fmla="*/ 0 w 1830975"/>
              <a:gd name="connsiteY7" fmla="*/ 378476 h 1132572"/>
              <a:gd name="connsiteX0" fmla="*/ 0 w 1893812"/>
              <a:gd name="connsiteY0" fmla="*/ 387629 h 1132572"/>
              <a:gd name="connsiteX1" fmla="*/ 464177 w 1893812"/>
              <a:gd name="connsiteY1" fmla="*/ 33886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1221 w 1893812"/>
              <a:gd name="connsiteY5" fmla="*/ 886922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1221 w 1893812"/>
              <a:gd name="connsiteY5" fmla="*/ 886922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705372 w 1893812"/>
              <a:gd name="connsiteY5" fmla="*/ 807856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720600 w 1893812"/>
              <a:gd name="connsiteY5" fmla="*/ 859541 h 1132572"/>
              <a:gd name="connsiteX6" fmla="*/ 292879 w 1893812"/>
              <a:gd name="connsiteY6" fmla="*/ 841393 h 1132572"/>
              <a:gd name="connsiteX7" fmla="*/ 0 w 1893812"/>
              <a:gd name="connsiteY7" fmla="*/ 387629 h 1132572"/>
              <a:gd name="connsiteX0" fmla="*/ 0 w 1893812"/>
              <a:gd name="connsiteY0" fmla="*/ 387629 h 1132572"/>
              <a:gd name="connsiteX1" fmla="*/ 463177 w 1893812"/>
              <a:gd name="connsiteY1" fmla="*/ 367246 h 1132572"/>
              <a:gd name="connsiteX2" fmla="*/ 284740 w 1893812"/>
              <a:gd name="connsiteY2" fmla="*/ 0 h 1132572"/>
              <a:gd name="connsiteX3" fmla="*/ 1893812 w 1893812"/>
              <a:gd name="connsiteY3" fmla="*/ 786787 h 1132572"/>
              <a:gd name="connsiteX4" fmla="*/ 805741 w 1893812"/>
              <a:gd name="connsiteY4" fmla="*/ 1132572 h 1132572"/>
              <a:gd name="connsiteX5" fmla="*/ 698295 w 1893812"/>
              <a:gd name="connsiteY5" fmla="*/ 847389 h 1132572"/>
              <a:gd name="connsiteX6" fmla="*/ 292879 w 1893812"/>
              <a:gd name="connsiteY6" fmla="*/ 841393 h 1132572"/>
              <a:gd name="connsiteX7" fmla="*/ 0 w 1893812"/>
              <a:gd name="connsiteY7" fmla="*/ 387629 h 1132572"/>
              <a:gd name="connsiteX0" fmla="*/ 0 w 1874585"/>
              <a:gd name="connsiteY0" fmla="*/ 325792 h 1132572"/>
              <a:gd name="connsiteX1" fmla="*/ 443950 w 1874585"/>
              <a:gd name="connsiteY1" fmla="*/ 367246 h 1132572"/>
              <a:gd name="connsiteX2" fmla="*/ 265513 w 1874585"/>
              <a:gd name="connsiteY2" fmla="*/ 0 h 1132572"/>
              <a:gd name="connsiteX3" fmla="*/ 1874585 w 1874585"/>
              <a:gd name="connsiteY3" fmla="*/ 786787 h 1132572"/>
              <a:gd name="connsiteX4" fmla="*/ 786514 w 1874585"/>
              <a:gd name="connsiteY4" fmla="*/ 1132572 h 1132572"/>
              <a:gd name="connsiteX5" fmla="*/ 679068 w 1874585"/>
              <a:gd name="connsiteY5" fmla="*/ 847389 h 1132572"/>
              <a:gd name="connsiteX6" fmla="*/ 273652 w 1874585"/>
              <a:gd name="connsiteY6" fmla="*/ 841393 h 1132572"/>
              <a:gd name="connsiteX7" fmla="*/ 0 w 1874585"/>
              <a:gd name="connsiteY7" fmla="*/ 325792 h 1132572"/>
              <a:gd name="connsiteX0" fmla="*/ 0 w 1874585"/>
              <a:gd name="connsiteY0" fmla="*/ 325792 h 1132572"/>
              <a:gd name="connsiteX1" fmla="*/ 443950 w 1874585"/>
              <a:gd name="connsiteY1" fmla="*/ 367246 h 1132572"/>
              <a:gd name="connsiteX2" fmla="*/ 265513 w 1874585"/>
              <a:gd name="connsiteY2" fmla="*/ 0 h 1132572"/>
              <a:gd name="connsiteX3" fmla="*/ 1874585 w 1874585"/>
              <a:gd name="connsiteY3" fmla="*/ 786787 h 1132572"/>
              <a:gd name="connsiteX4" fmla="*/ 786514 w 1874585"/>
              <a:gd name="connsiteY4" fmla="*/ 1132572 h 1132572"/>
              <a:gd name="connsiteX5" fmla="*/ 654764 w 1874585"/>
              <a:gd name="connsiteY5" fmla="*/ 891998 h 1132572"/>
              <a:gd name="connsiteX6" fmla="*/ 273652 w 1874585"/>
              <a:gd name="connsiteY6" fmla="*/ 841393 h 1132572"/>
              <a:gd name="connsiteX7" fmla="*/ 0 w 1874585"/>
              <a:gd name="connsiteY7" fmla="*/ 325792 h 1132572"/>
              <a:gd name="connsiteX0" fmla="*/ 0 w 1867510"/>
              <a:gd name="connsiteY0" fmla="*/ 325792 h 1132572"/>
              <a:gd name="connsiteX1" fmla="*/ 443950 w 1867510"/>
              <a:gd name="connsiteY1" fmla="*/ 367246 h 1132572"/>
              <a:gd name="connsiteX2" fmla="*/ 265513 w 1867510"/>
              <a:gd name="connsiteY2" fmla="*/ 0 h 1132572"/>
              <a:gd name="connsiteX3" fmla="*/ 1867510 w 1867510"/>
              <a:gd name="connsiteY3" fmla="*/ 826319 h 1132572"/>
              <a:gd name="connsiteX4" fmla="*/ 786514 w 1867510"/>
              <a:gd name="connsiteY4" fmla="*/ 1132572 h 1132572"/>
              <a:gd name="connsiteX5" fmla="*/ 654764 w 1867510"/>
              <a:gd name="connsiteY5" fmla="*/ 891998 h 1132572"/>
              <a:gd name="connsiteX6" fmla="*/ 273652 w 1867510"/>
              <a:gd name="connsiteY6" fmla="*/ 841393 h 1132572"/>
              <a:gd name="connsiteX7" fmla="*/ 0 w 1867510"/>
              <a:gd name="connsiteY7" fmla="*/ 325792 h 113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7510" h="1132572">
                <a:moveTo>
                  <a:pt x="0" y="325792"/>
                </a:moveTo>
                <a:lnTo>
                  <a:pt x="443950" y="367246"/>
                </a:lnTo>
                <a:lnTo>
                  <a:pt x="265513" y="0"/>
                </a:lnTo>
                <a:lnTo>
                  <a:pt x="1867510" y="826319"/>
                </a:lnTo>
                <a:lnTo>
                  <a:pt x="786514" y="1132572"/>
                </a:lnTo>
                <a:lnTo>
                  <a:pt x="654764" y="891998"/>
                </a:lnTo>
                <a:lnTo>
                  <a:pt x="273652" y="841393"/>
                </a:lnTo>
                <a:lnTo>
                  <a:pt x="0" y="325792"/>
                </a:lnTo>
                <a:close/>
              </a:path>
            </a:pathLst>
          </a:custGeom>
          <a:gradFill rotWithShape="1">
            <a:gsLst>
              <a:gs pos="0">
                <a:sysClr val="window" lastClr="FFFFFF">
                  <a:lumMod val="95000"/>
                </a:sysClr>
              </a:gs>
              <a:gs pos="100000">
                <a:sysClr val="window" lastClr="FFFFFF">
                  <a:lumMod val="65000"/>
                </a:sysClr>
              </a:gs>
            </a:gsLst>
            <a:lin ang="2700000" scaled="1"/>
          </a:gradFill>
          <a:ln w="9525">
            <a:noFill/>
            <a:round/>
            <a:headEnd/>
            <a:tailEnd/>
          </a:ln>
          <a:scene3d>
            <a:camera prst="legacyObliqueBottom"/>
            <a:lightRig rig="legacyFlat3" dir="b"/>
          </a:scene3d>
          <a:sp3d extrusionH="227000" prstMaterial="legacyMatte">
            <a:bevelT w="13500" h="13970" prst="angle"/>
            <a:bevelB w="13500" h="13500" prst="angle"/>
            <a:extrusionClr>
              <a:srgbClr val="DDDDDD"/>
            </a:extrusionClr>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8" name="椭圆 37"/>
          <p:cNvSpPr/>
          <p:nvPr/>
        </p:nvSpPr>
        <p:spPr bwMode="auto">
          <a:xfrm>
            <a:off x="4055494" y="2182195"/>
            <a:ext cx="1008127" cy="563620"/>
          </a:xfrm>
          <a:prstGeom prst="ellipse">
            <a:avLst/>
          </a:prstGeom>
          <a:gradFill flip="none" rotWithShape="1">
            <a:gsLst>
              <a:gs pos="0">
                <a:srgbClr val="689CFF">
                  <a:alpha val="5000"/>
                </a:srgbClr>
              </a:gs>
              <a:gs pos="100000">
                <a:sysClr val="window" lastClr="FFFFFF">
                  <a:lumMod val="95000"/>
                  <a:lumOff val="5000"/>
                  <a:alpha val="60000"/>
                </a:sysClr>
              </a:gs>
            </a:gsLst>
            <a:lin ang="16200000" scaled="1"/>
            <a:tileRect/>
          </a:gradFill>
          <a:ln w="25400" cap="flat" cmpd="sng" algn="ctr">
            <a:noFill/>
            <a:prstDash val="solid"/>
          </a:ln>
          <a:effectLst/>
          <a:scene3d>
            <a:camera prst="orthographicFront"/>
            <a:lightRig rig="threePt" dir="t"/>
          </a:scene3d>
          <a:sp3d>
            <a:bevelB/>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39" name="TextBox 38"/>
          <p:cNvSpPr txBox="1"/>
          <p:nvPr/>
        </p:nvSpPr>
        <p:spPr>
          <a:xfrm>
            <a:off x="-108520" y="2152727"/>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algn="r"/>
            <a:r>
              <a:rPr lang="zh-CN" altLang="en-US" dirty="0">
                <a:latin typeface="微软雅黑" pitchFamily="34" charset="-122"/>
              </a:rPr>
              <a:t>单击此处添加文本</a:t>
            </a:r>
          </a:p>
          <a:p>
            <a:pPr algn="r"/>
            <a:r>
              <a:rPr lang="zh-CN" altLang="en-US" dirty="0">
                <a:latin typeface="微软雅黑" pitchFamily="34" charset="-122"/>
              </a:rPr>
              <a:t>单击此处添加文本</a:t>
            </a:r>
          </a:p>
          <a:p>
            <a:pPr algn="r"/>
            <a:r>
              <a:rPr lang="zh-CN" altLang="en-US" dirty="0">
                <a:latin typeface="微软雅黑" pitchFamily="34" charset="-122"/>
              </a:rPr>
              <a:t>单击此处添加文本</a:t>
            </a:r>
          </a:p>
        </p:txBody>
      </p:sp>
      <p:sp>
        <p:nvSpPr>
          <p:cNvPr id="40" name="TextBox 39"/>
          <p:cNvSpPr txBox="1"/>
          <p:nvPr/>
        </p:nvSpPr>
        <p:spPr>
          <a:xfrm>
            <a:off x="-37066" y="3729727"/>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algn="r"/>
            <a:r>
              <a:rPr lang="zh-CN" altLang="en-US" dirty="0">
                <a:latin typeface="微软雅黑" pitchFamily="34" charset="-122"/>
              </a:rPr>
              <a:t>单击此处添加文本</a:t>
            </a:r>
          </a:p>
          <a:p>
            <a:pPr algn="r"/>
            <a:r>
              <a:rPr lang="zh-CN" altLang="en-US" dirty="0">
                <a:latin typeface="微软雅黑" pitchFamily="34" charset="-122"/>
              </a:rPr>
              <a:t>单击此处添加文本</a:t>
            </a:r>
          </a:p>
          <a:p>
            <a:pPr algn="r"/>
            <a:r>
              <a:rPr lang="zh-CN" altLang="en-US" dirty="0">
                <a:latin typeface="微软雅黑" pitchFamily="34" charset="-122"/>
              </a:rPr>
              <a:t>单击此处添加文本</a:t>
            </a:r>
          </a:p>
        </p:txBody>
      </p:sp>
      <p:sp>
        <p:nvSpPr>
          <p:cNvPr id="41" name="TextBox 40"/>
          <p:cNvSpPr txBox="1"/>
          <p:nvPr/>
        </p:nvSpPr>
        <p:spPr>
          <a:xfrm>
            <a:off x="6892404" y="3729727"/>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r>
              <a:rPr lang="zh-CN" altLang="en-US" dirty="0">
                <a:latin typeface="微软雅黑" pitchFamily="34" charset="-122"/>
              </a:rPr>
              <a:t>单击此处添加文本</a:t>
            </a:r>
          </a:p>
          <a:p>
            <a:r>
              <a:rPr lang="zh-CN" altLang="en-US" dirty="0">
                <a:latin typeface="微软雅黑" pitchFamily="34" charset="-122"/>
              </a:rPr>
              <a:t>单击此处添加文本</a:t>
            </a:r>
          </a:p>
          <a:p>
            <a:r>
              <a:rPr lang="zh-CN" altLang="en-US" dirty="0">
                <a:latin typeface="微软雅黑" pitchFamily="34" charset="-122"/>
              </a:rPr>
              <a:t>单击此处添加文本</a:t>
            </a:r>
          </a:p>
        </p:txBody>
      </p:sp>
      <p:sp>
        <p:nvSpPr>
          <p:cNvPr id="42" name="TextBox 41"/>
          <p:cNvSpPr txBox="1"/>
          <p:nvPr/>
        </p:nvSpPr>
        <p:spPr>
          <a:xfrm>
            <a:off x="6963842" y="2009851"/>
            <a:ext cx="2286000" cy="923330"/>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r>
              <a:rPr lang="zh-CN" altLang="en-US" dirty="0">
                <a:latin typeface="微软雅黑" pitchFamily="34" charset="-122"/>
              </a:rPr>
              <a:t>单击此处添加文本</a:t>
            </a:r>
          </a:p>
          <a:p>
            <a:r>
              <a:rPr lang="zh-CN" altLang="en-US" dirty="0">
                <a:latin typeface="微软雅黑" pitchFamily="34" charset="-122"/>
              </a:rPr>
              <a:t>单击此处添加文本</a:t>
            </a:r>
          </a:p>
          <a:p>
            <a:r>
              <a:rPr lang="zh-CN" altLang="en-US" dirty="0">
                <a:latin typeface="微软雅黑" pitchFamily="34" charset="-122"/>
              </a:rPr>
              <a:t>单击此处添加文本</a:t>
            </a:r>
          </a:p>
        </p:txBody>
      </p:sp>
      <p:grpSp>
        <p:nvGrpSpPr>
          <p:cNvPr id="43" name="组合 10"/>
          <p:cNvGrpSpPr/>
          <p:nvPr/>
        </p:nvGrpSpPr>
        <p:grpSpPr>
          <a:xfrm>
            <a:off x="3683544" y="2026620"/>
            <a:ext cx="1752956" cy="1753352"/>
            <a:chOff x="4828393" y="2858615"/>
            <a:chExt cx="1931237" cy="1931674"/>
          </a:xfrm>
          <a:effectLst/>
        </p:grpSpPr>
        <p:sp>
          <p:nvSpPr>
            <p:cNvPr id="45" name="Oval 19"/>
            <p:cNvSpPr>
              <a:spLocks noChangeArrowheads="1"/>
            </p:cNvSpPr>
            <p:nvPr/>
          </p:nvSpPr>
          <p:spPr bwMode="auto">
            <a:xfrm>
              <a:off x="4828393" y="2858615"/>
              <a:ext cx="1931237" cy="1931674"/>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点击此处添加文本</a:t>
              </a:r>
            </a:p>
          </p:txBody>
        </p:sp>
        <p:sp>
          <p:nvSpPr>
            <p:cNvPr id="46" name="未知"/>
            <p:cNvSpPr>
              <a:spLocks/>
            </p:cNvSpPr>
            <p:nvPr/>
          </p:nvSpPr>
          <p:spPr bwMode="auto">
            <a:xfrm>
              <a:off x="5049911"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41697684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14546" y="1272262"/>
            <a:ext cx="5524096" cy="4100954"/>
            <a:chOff x="1619672" y="500046"/>
            <a:chExt cx="5932764" cy="4404339"/>
          </a:xfrm>
        </p:grpSpPr>
        <p:grpSp>
          <p:nvGrpSpPr>
            <p:cNvPr id="3" name="组合 3"/>
            <p:cNvGrpSpPr/>
            <p:nvPr/>
          </p:nvGrpSpPr>
          <p:grpSpPr>
            <a:xfrm>
              <a:off x="1619672" y="500046"/>
              <a:ext cx="5932764" cy="4404339"/>
              <a:chOff x="2519086" y="1414807"/>
              <a:chExt cx="5932764" cy="4404339"/>
            </a:xfrm>
          </p:grpSpPr>
          <p:grpSp>
            <p:nvGrpSpPr>
              <p:cNvPr id="12" name="组合 4"/>
              <p:cNvGrpSpPr/>
              <p:nvPr/>
            </p:nvGrpSpPr>
            <p:grpSpPr>
              <a:xfrm>
                <a:off x="2519086" y="1414807"/>
                <a:ext cx="5932764" cy="4404339"/>
                <a:chOff x="2519086" y="1414807"/>
                <a:chExt cx="5932764" cy="4404339"/>
              </a:xfrm>
            </p:grpSpPr>
            <p:sp>
              <p:nvSpPr>
                <p:cNvPr id="14" name="矩形 14"/>
                <p:cNvSpPr/>
                <p:nvPr/>
              </p:nvSpPr>
              <p:spPr>
                <a:xfrm>
                  <a:off x="2909888" y="1414807"/>
                  <a:ext cx="5541962" cy="3997325"/>
                </a:xfrm>
                <a:custGeom>
                  <a:avLst/>
                  <a:gdLst/>
                  <a:ahLst/>
                  <a:cxnLst/>
                  <a:rect l="l" t="t" r="r" b="b"/>
                  <a:pathLst>
                    <a:path w="5542112" h="3996724">
                      <a:moveTo>
                        <a:pt x="1643177" y="0"/>
                      </a:moveTo>
                      <a:lnTo>
                        <a:pt x="5542112" y="0"/>
                      </a:lnTo>
                      <a:lnTo>
                        <a:pt x="5542112" y="548739"/>
                      </a:lnTo>
                      <a:lnTo>
                        <a:pt x="1654221" y="548739"/>
                      </a:lnTo>
                      <a:lnTo>
                        <a:pt x="1654221" y="550516"/>
                      </a:lnTo>
                      <a:cubicBezTo>
                        <a:pt x="1195847" y="550600"/>
                        <a:pt x="737506" y="725515"/>
                        <a:pt x="387779" y="1075243"/>
                      </a:cubicBezTo>
                      <a:cubicBezTo>
                        <a:pt x="-311884" y="1774905"/>
                        <a:pt x="-311884" y="2909283"/>
                        <a:pt x="387779" y="3608945"/>
                      </a:cubicBezTo>
                      <a:cubicBezTo>
                        <a:pt x="1087441" y="4308607"/>
                        <a:pt x="2221819" y="4308607"/>
                        <a:pt x="2921481" y="3608945"/>
                      </a:cubicBezTo>
                      <a:cubicBezTo>
                        <a:pt x="3271545" y="3258881"/>
                        <a:pt x="3446460" y="2799993"/>
                        <a:pt x="3446184" y="2341177"/>
                      </a:cubicBezTo>
                      <a:lnTo>
                        <a:pt x="3994586" y="2341177"/>
                      </a:lnTo>
                      <a:cubicBezTo>
                        <a:pt x="3994863" y="2940341"/>
                        <a:pt x="3766406" y="3539578"/>
                        <a:pt x="3309260" y="3996724"/>
                      </a:cubicBezTo>
                      <a:cubicBezTo>
                        <a:pt x="2395433" y="4910550"/>
                        <a:pt x="913826" y="4910550"/>
                        <a:pt x="0" y="3996724"/>
                      </a:cubicBezTo>
                      <a:cubicBezTo>
                        <a:pt x="-913827" y="3082897"/>
                        <a:pt x="-913827" y="1601291"/>
                        <a:pt x="0" y="687464"/>
                      </a:cubicBezTo>
                      <a:cubicBezTo>
                        <a:pt x="454000" y="233464"/>
                        <a:pt x="1048140" y="5017"/>
                        <a:pt x="1643177" y="2642"/>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5" name="矩形 14"/>
                <p:cNvSpPr/>
                <p:nvPr/>
              </p:nvSpPr>
              <p:spPr>
                <a:xfrm rot="2700000">
                  <a:off x="2519086" y="1713952"/>
                  <a:ext cx="4105194" cy="4105194"/>
                </a:xfrm>
                <a:prstGeom prst="rect">
                  <a:avLst/>
                </a:prstGeom>
                <a:noFill/>
                <a:ln w="25400" cap="flat" cmpd="sng" algn="ctr">
                  <a:noFill/>
                  <a:prstDash val="solid"/>
                </a:ln>
                <a:effectLst/>
              </p:spPr>
              <p:txBody>
                <a:bodyPr spcFirstLastPara="1" anchor="ctr">
                  <a:prstTxWarp prst="textArchDown">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单击此处添加文本，单击此处添加文本</a:t>
                  </a:r>
                </a:p>
              </p:txBody>
            </p:sp>
          </p:grpSp>
          <p:sp>
            <p:nvSpPr>
              <p:cNvPr id="13" name="TextBox 10"/>
              <p:cNvSpPr txBox="1">
                <a:spLocks noChangeArrowheads="1"/>
              </p:cNvSpPr>
              <p:nvPr/>
            </p:nvSpPr>
            <p:spPr bwMode="auto">
              <a:xfrm>
                <a:off x="4575175" y="1559270"/>
                <a:ext cx="3476239" cy="330546"/>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单击此处添加文本，单击此处添加文本</a:t>
                </a:r>
              </a:p>
            </p:txBody>
          </p:sp>
        </p:grpSp>
        <p:grpSp>
          <p:nvGrpSpPr>
            <p:cNvPr id="4" name="组合 8"/>
            <p:cNvGrpSpPr/>
            <p:nvPr/>
          </p:nvGrpSpPr>
          <p:grpSpPr>
            <a:xfrm>
              <a:off x="2337289" y="1217596"/>
              <a:ext cx="5215147" cy="2979003"/>
              <a:chOff x="3236703" y="2132357"/>
              <a:chExt cx="5215147" cy="2979003"/>
            </a:xfrm>
          </p:grpSpPr>
          <p:sp>
            <p:nvSpPr>
              <p:cNvPr id="9" name="矩形 15"/>
              <p:cNvSpPr/>
              <p:nvPr/>
            </p:nvSpPr>
            <p:spPr>
              <a:xfrm>
                <a:off x="3421063" y="2132357"/>
                <a:ext cx="5030787" cy="2765425"/>
              </a:xfrm>
              <a:custGeom>
                <a:avLst/>
                <a:gdLst/>
                <a:ahLst/>
                <a:cxnLst/>
                <a:rect l="l" t="t" r="r" b="b"/>
                <a:pathLst>
                  <a:path w="5030643" h="2764467">
                    <a:moveTo>
                      <a:pt x="1102190" y="0"/>
                    </a:moveTo>
                    <a:lnTo>
                      <a:pt x="5030643" y="0"/>
                    </a:lnTo>
                    <a:lnTo>
                      <a:pt x="5030643" y="540842"/>
                    </a:lnTo>
                    <a:lnTo>
                      <a:pt x="1115812" y="540842"/>
                    </a:lnTo>
                    <a:lnTo>
                      <a:pt x="1115812" y="542035"/>
                    </a:lnTo>
                    <a:cubicBezTo>
                      <a:pt x="849806" y="548315"/>
                      <a:pt x="586010" y="653458"/>
                      <a:pt x="383014" y="856454"/>
                    </a:cubicBezTo>
                    <a:cubicBezTo>
                      <a:pt x="-38103" y="1277571"/>
                      <a:pt x="-38103" y="1960337"/>
                      <a:pt x="383014" y="2381453"/>
                    </a:cubicBezTo>
                    <a:cubicBezTo>
                      <a:pt x="804131" y="2802570"/>
                      <a:pt x="1486896" y="2802570"/>
                      <a:pt x="1908013" y="2381453"/>
                    </a:cubicBezTo>
                    <a:cubicBezTo>
                      <a:pt x="2110512" y="2178954"/>
                      <a:pt x="2215638" y="1915954"/>
                      <a:pt x="2222339" y="1650608"/>
                    </a:cubicBezTo>
                    <a:lnTo>
                      <a:pt x="2764003" y="1650608"/>
                    </a:lnTo>
                    <a:cubicBezTo>
                      <a:pt x="2757354" y="2054603"/>
                      <a:pt x="2599295" y="2456199"/>
                      <a:pt x="2291027" y="2764467"/>
                    </a:cubicBezTo>
                    <a:cubicBezTo>
                      <a:pt x="1658378" y="3397116"/>
                      <a:pt x="632650" y="3397116"/>
                      <a:pt x="0" y="2764467"/>
                    </a:cubicBezTo>
                    <a:cubicBezTo>
                      <a:pt x="-632649" y="2131818"/>
                      <a:pt x="-632649" y="1106090"/>
                      <a:pt x="0" y="473441"/>
                    </a:cubicBezTo>
                    <a:cubicBezTo>
                      <a:pt x="305297" y="168145"/>
                      <a:pt x="702131" y="10175"/>
                      <a:pt x="1102190" y="1222"/>
                    </a:cubicBezTo>
                    <a:close/>
                  </a:path>
                </a:pathLst>
              </a:custGeom>
              <a:gradFill>
                <a:gsLst>
                  <a:gs pos="33000">
                    <a:srgbClr val="2676FF">
                      <a:lumMod val="20000"/>
                      <a:lumOff val="80000"/>
                    </a:srgbClr>
                  </a:gs>
                  <a:gs pos="100000">
                    <a:srgbClr val="2676FF">
                      <a:lumMod val="60000"/>
                      <a:lumOff val="40000"/>
                    </a:srgbClr>
                  </a:gs>
                </a:gsLst>
                <a:lin ang="5400000" scaled="0"/>
              </a:gradFill>
              <a:ln w="25400" cap="flat" cmpd="sng" algn="ctr">
                <a:noFill/>
                <a:prstDash val="solid"/>
              </a:ln>
              <a:effectLst>
                <a:outerShdw blurRad="50800" dist="38100" dir="5400000" algn="t"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0" name="矩形 9"/>
              <p:cNvSpPr/>
              <p:nvPr/>
            </p:nvSpPr>
            <p:spPr>
              <a:xfrm rot="2700000">
                <a:off x="3236702" y="2439551"/>
                <a:ext cx="2671810" cy="2671808"/>
              </a:xfrm>
              <a:prstGeom prst="rect">
                <a:avLst/>
              </a:prstGeom>
              <a:noFill/>
              <a:ln w="25400" cap="flat" cmpd="sng" algn="ctr">
                <a:noFill/>
                <a:prstDash val="solid"/>
              </a:ln>
              <a:effectLst/>
            </p:spPr>
            <p:txBody>
              <a:bodyPr spcFirstLastPara="1" anchor="ctr">
                <a:prstTxWarp prst="textArchDown">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添加文本，添加文本</a:t>
                </a:r>
              </a:p>
            </p:txBody>
          </p:sp>
          <p:sp>
            <p:nvSpPr>
              <p:cNvPr id="11" name="TextBox 10"/>
              <p:cNvSpPr txBox="1">
                <a:spLocks noChangeArrowheads="1"/>
              </p:cNvSpPr>
              <p:nvPr/>
            </p:nvSpPr>
            <p:spPr bwMode="auto">
              <a:xfrm>
                <a:off x="4575175" y="2286345"/>
                <a:ext cx="3476238" cy="330546"/>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单击此处添加文本，单击此处添加文本</a:t>
                </a:r>
              </a:p>
            </p:txBody>
          </p:sp>
        </p:grpSp>
        <p:grpSp>
          <p:nvGrpSpPr>
            <p:cNvPr id="5" name="组合 12"/>
            <p:cNvGrpSpPr/>
            <p:nvPr/>
          </p:nvGrpSpPr>
          <p:grpSpPr>
            <a:xfrm>
              <a:off x="3037586" y="1949434"/>
              <a:ext cx="4514850" cy="1538287"/>
              <a:chOff x="3937000" y="2864195"/>
              <a:chExt cx="4514850" cy="1538287"/>
            </a:xfrm>
          </p:grpSpPr>
          <p:sp>
            <p:nvSpPr>
              <p:cNvPr id="6" name="矩形 17"/>
              <p:cNvSpPr/>
              <p:nvPr/>
            </p:nvSpPr>
            <p:spPr>
              <a:xfrm>
                <a:off x="3937000" y="2864195"/>
                <a:ext cx="4514850" cy="1538287"/>
              </a:xfrm>
              <a:custGeom>
                <a:avLst/>
                <a:gdLst/>
                <a:ahLst/>
                <a:cxnLst/>
                <a:rect l="l" t="t" r="r" b="b"/>
                <a:pathLst>
                  <a:path w="4515686" h="1537879">
                    <a:moveTo>
                      <a:pt x="587233" y="0"/>
                    </a:moveTo>
                    <a:lnTo>
                      <a:pt x="4515686" y="0"/>
                    </a:lnTo>
                    <a:lnTo>
                      <a:pt x="4515686" y="538212"/>
                    </a:lnTo>
                    <a:lnTo>
                      <a:pt x="629735" y="538212"/>
                    </a:lnTo>
                    <a:cubicBezTo>
                      <a:pt x="538736" y="538934"/>
                      <a:pt x="448251" y="574477"/>
                      <a:pt x="378821" y="643908"/>
                    </a:cubicBezTo>
                    <a:cubicBezTo>
                      <a:pt x="236566" y="786163"/>
                      <a:pt x="236566" y="1016803"/>
                      <a:pt x="378821" y="1159058"/>
                    </a:cubicBezTo>
                    <a:cubicBezTo>
                      <a:pt x="521076" y="1301313"/>
                      <a:pt x="751716" y="1301313"/>
                      <a:pt x="893971" y="1159058"/>
                    </a:cubicBezTo>
                    <a:cubicBezTo>
                      <a:pt x="965098" y="1087931"/>
                      <a:pt x="1000662" y="994707"/>
                      <a:pt x="1000662" y="901483"/>
                    </a:cubicBezTo>
                    <a:lnTo>
                      <a:pt x="1536396" y="901483"/>
                    </a:lnTo>
                    <a:cubicBezTo>
                      <a:pt x="1536396" y="1131813"/>
                      <a:pt x="1448528" y="1362143"/>
                      <a:pt x="1272792" y="1537879"/>
                    </a:cubicBezTo>
                    <a:cubicBezTo>
                      <a:pt x="921321" y="1889351"/>
                      <a:pt x="351471" y="1889351"/>
                      <a:pt x="0" y="1537879"/>
                    </a:cubicBezTo>
                    <a:cubicBezTo>
                      <a:pt x="-351472" y="1186408"/>
                      <a:pt x="-351472" y="616559"/>
                      <a:pt x="0" y="265087"/>
                    </a:cubicBezTo>
                    <a:cubicBezTo>
                      <a:pt x="163214" y="101873"/>
                      <a:pt x="373519" y="14452"/>
                      <a:pt x="587233" y="3987"/>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7" name="矩形 6"/>
              <p:cNvSpPr/>
              <p:nvPr/>
            </p:nvSpPr>
            <p:spPr>
              <a:xfrm rot="2700000">
                <a:off x="3961820" y="3144250"/>
                <a:ext cx="1225972" cy="1225972"/>
              </a:xfrm>
              <a:prstGeom prst="rect">
                <a:avLst/>
              </a:prstGeom>
              <a:noFill/>
              <a:ln w="25400" cap="flat" cmpd="sng" algn="ctr">
                <a:noFill/>
                <a:prstDash val="solid"/>
              </a:ln>
              <a:effectLst/>
            </p:spPr>
            <p:txBody>
              <a:bodyPr spcFirstLastPara="1" anchor="ctr">
                <a:prstTxWarp prst="textArchDown">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添加文本</a:t>
                </a:r>
              </a:p>
            </p:txBody>
          </p:sp>
          <p:sp>
            <p:nvSpPr>
              <p:cNvPr id="8" name="TextBox 12"/>
              <p:cNvSpPr txBox="1">
                <a:spLocks noChangeArrowheads="1"/>
              </p:cNvSpPr>
              <p:nvPr/>
            </p:nvSpPr>
            <p:spPr bwMode="auto">
              <a:xfrm>
                <a:off x="4575176" y="2989607"/>
                <a:ext cx="3476238" cy="330546"/>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单击此处添加文本，单击此处添加文本</a:t>
                </a:r>
              </a:p>
            </p:txBody>
          </p:sp>
        </p:grpSp>
      </p:grpSp>
    </p:spTree>
    <p:extLst>
      <p:ext uri="{BB962C8B-B14F-4D97-AF65-F5344CB8AC3E}">
        <p14:creationId xmlns:p14="http://schemas.microsoft.com/office/powerpoint/2010/main" val="31791456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23"/>
          <p:cNvSpPr>
            <a:spLocks noChangeArrowheads="1"/>
          </p:cNvSpPr>
          <p:nvPr/>
        </p:nvSpPr>
        <p:spPr bwMode="auto">
          <a:xfrm>
            <a:off x="3785838" y="2821088"/>
            <a:ext cx="128905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solidFill>
                  <a:srgbClr val="7D7D7D"/>
                </a:solidFill>
                <a:latin typeface="微软雅黑" pitchFamily="34" charset="-122"/>
                <a:ea typeface="微软雅黑" pitchFamily="34" charset="-122"/>
              </a:rPr>
              <a:t>单击此处添加标题</a:t>
            </a:r>
            <a:endParaRPr lang="en-US" altLang="zh-CN" sz="2600" b="1" dirty="0">
              <a:solidFill>
                <a:srgbClr val="7D7D7D"/>
              </a:solidFill>
              <a:latin typeface="微软雅黑" pitchFamily="34" charset="-122"/>
              <a:ea typeface="微软雅黑" pitchFamily="34" charset="-122"/>
            </a:endParaRPr>
          </a:p>
        </p:txBody>
      </p:sp>
      <p:grpSp>
        <p:nvGrpSpPr>
          <p:cNvPr id="18" name="组合 8"/>
          <p:cNvGrpSpPr/>
          <p:nvPr/>
        </p:nvGrpSpPr>
        <p:grpSpPr>
          <a:xfrm>
            <a:off x="2440844" y="1776371"/>
            <a:ext cx="5739194" cy="3478292"/>
            <a:chOff x="2584069" y="1592195"/>
            <a:chExt cx="5739194" cy="3478292"/>
          </a:xfrm>
        </p:grpSpPr>
        <p:grpSp>
          <p:nvGrpSpPr>
            <p:cNvPr id="19" name="组合 2"/>
            <p:cNvGrpSpPr/>
            <p:nvPr/>
          </p:nvGrpSpPr>
          <p:grpSpPr>
            <a:xfrm>
              <a:off x="2584069" y="1592195"/>
              <a:ext cx="3763541" cy="3478292"/>
              <a:chOff x="2584069" y="1592195"/>
              <a:chExt cx="3763541" cy="3478292"/>
            </a:xfrm>
          </p:grpSpPr>
          <p:sp>
            <p:nvSpPr>
              <p:cNvPr id="23"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gradFill>
                <a:gsLst>
                  <a:gs pos="33000">
                    <a:srgbClr val="2676FF">
                      <a:lumMod val="60000"/>
                      <a:lumOff val="40000"/>
                    </a:srgbClr>
                  </a:gs>
                  <a:gs pos="100000">
                    <a:srgbClr val="2676FF"/>
                  </a:gs>
                </a:gsLst>
                <a:lin ang="162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24"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rgbClr val="FFFFFF"/>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rgbClr val="FFFFFF"/>
                  </a:solidFill>
                  <a:effectLst/>
                  <a:uLnTx/>
                  <a:uFillTx/>
                  <a:latin typeface="微软雅黑" pitchFamily="34" charset="-122"/>
                  <a:ea typeface="微软雅黑" pitchFamily="34" charset="-122"/>
                  <a:cs typeface="Arial"/>
                </a:endParaRPr>
              </a:p>
            </p:txBody>
          </p:sp>
        </p:grpSp>
        <p:sp>
          <p:nvSpPr>
            <p:cNvPr id="20" name="Line 19"/>
            <p:cNvSpPr>
              <a:spLocks noChangeShapeType="1"/>
            </p:cNvSpPr>
            <p:nvPr/>
          </p:nvSpPr>
          <p:spPr bwMode="auto">
            <a:xfrm flipH="1">
              <a:off x="5919788" y="2119075"/>
              <a:ext cx="2403475" cy="0"/>
            </a:xfrm>
            <a:prstGeom prst="line">
              <a:avLst/>
            </a:prstGeom>
            <a:noFill/>
            <a:ln w="19050">
              <a:solidFill>
                <a:srgbClr val="2676FF">
                  <a:lumMod val="60000"/>
                  <a:lumOff val="40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1" name="TextBox 19"/>
            <p:cNvSpPr txBox="1">
              <a:spLocks noChangeArrowheads="1"/>
            </p:cNvSpPr>
            <p:nvPr/>
          </p:nvSpPr>
          <p:spPr bwMode="auto">
            <a:xfrm>
              <a:off x="6558476" y="1771599"/>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22" name="TextBox 20"/>
            <p:cNvSpPr txBox="1"/>
            <p:nvPr/>
          </p:nvSpPr>
          <p:spPr bwMode="auto">
            <a:xfrm>
              <a:off x="6558476" y="2142190"/>
              <a:ext cx="1728787" cy="10618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5" name="组合 11"/>
          <p:cNvGrpSpPr/>
          <p:nvPr/>
        </p:nvGrpSpPr>
        <p:grpSpPr>
          <a:xfrm>
            <a:off x="755576" y="1740865"/>
            <a:ext cx="5715487" cy="3477329"/>
            <a:chOff x="898797" y="1556687"/>
            <a:chExt cx="5715487" cy="3477329"/>
          </a:xfrm>
        </p:grpSpPr>
        <p:grpSp>
          <p:nvGrpSpPr>
            <p:cNvPr id="26" name="组合 1"/>
            <p:cNvGrpSpPr/>
            <p:nvPr/>
          </p:nvGrpSpPr>
          <p:grpSpPr>
            <a:xfrm>
              <a:off x="2849700" y="1556687"/>
              <a:ext cx="3764584" cy="3477329"/>
              <a:chOff x="2849700" y="1556687"/>
              <a:chExt cx="3764584" cy="3477329"/>
            </a:xfrm>
          </p:grpSpPr>
          <p:sp>
            <p:nvSpPr>
              <p:cNvPr id="30"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1" name="WordArt 9"/>
              <p:cNvSpPr>
                <a:spLocks noChangeArrowheads="1" noChangeShapeType="1" noTextEdit="1"/>
              </p:cNvSpPr>
              <p:nvPr/>
            </p:nvSpPr>
            <p:spPr bwMode="gray">
              <a:xfrm rot="17984564">
                <a:off x="3069432" y="2134156"/>
                <a:ext cx="2105025"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rgbClr val="4D4D4D"/>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rgbClr val="4D4D4D"/>
                  </a:solidFill>
                  <a:effectLst/>
                  <a:uLnTx/>
                  <a:uFillTx/>
                  <a:latin typeface="微软雅黑" pitchFamily="34" charset="-122"/>
                  <a:ea typeface="微软雅黑" pitchFamily="34" charset="-122"/>
                  <a:cs typeface="Arial"/>
                </a:endParaRPr>
              </a:p>
            </p:txBody>
          </p:sp>
        </p:grpSp>
        <p:sp>
          <p:nvSpPr>
            <p:cNvPr id="27" name="Line 17"/>
            <p:cNvSpPr>
              <a:spLocks noChangeShapeType="1"/>
            </p:cNvSpPr>
            <p:nvPr/>
          </p:nvSpPr>
          <p:spPr bwMode="auto">
            <a:xfrm>
              <a:off x="914401" y="2119075"/>
              <a:ext cx="2405062" cy="0"/>
            </a:xfrm>
            <a:prstGeom prst="line">
              <a:avLst/>
            </a:prstGeom>
            <a:noFill/>
            <a:ln w="19050">
              <a:solidFill>
                <a:srgbClr val="2676FF">
                  <a:lumMod val="60000"/>
                  <a:lumOff val="40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8" name="TextBox 19"/>
            <p:cNvSpPr txBox="1">
              <a:spLocks noChangeArrowheads="1"/>
            </p:cNvSpPr>
            <p:nvPr/>
          </p:nvSpPr>
          <p:spPr bwMode="auto">
            <a:xfrm>
              <a:off x="898797" y="1771599"/>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29" name="TextBox 20"/>
            <p:cNvSpPr txBox="1"/>
            <p:nvPr/>
          </p:nvSpPr>
          <p:spPr bwMode="auto">
            <a:xfrm>
              <a:off x="898797" y="2164177"/>
              <a:ext cx="1728787" cy="10618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32" name="组合 18"/>
          <p:cNvGrpSpPr/>
          <p:nvPr/>
        </p:nvGrpSpPr>
        <p:grpSpPr>
          <a:xfrm>
            <a:off x="2688552" y="1392664"/>
            <a:ext cx="5125286" cy="4700632"/>
            <a:chOff x="2831777" y="1208487"/>
            <a:chExt cx="5125286" cy="4700632"/>
          </a:xfrm>
        </p:grpSpPr>
        <p:grpSp>
          <p:nvGrpSpPr>
            <p:cNvPr id="33" name="组合 3"/>
            <p:cNvGrpSpPr/>
            <p:nvPr/>
          </p:nvGrpSpPr>
          <p:grpSpPr>
            <a:xfrm>
              <a:off x="2831777" y="1208487"/>
              <a:ext cx="3477329" cy="3764584"/>
              <a:chOff x="2831777" y="1208487"/>
              <a:chExt cx="3477329" cy="3764584"/>
            </a:xfrm>
          </p:grpSpPr>
          <p:sp>
            <p:nvSpPr>
              <p:cNvPr id="37"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gradFill>
                <a:gsLst>
                  <a:gs pos="33000">
                    <a:srgbClr val="2676FF">
                      <a:lumMod val="20000"/>
                      <a:lumOff val="80000"/>
                    </a:srgbClr>
                  </a:gs>
                  <a:gs pos="100000">
                    <a:srgbClr val="2676FF">
                      <a:lumMod val="60000"/>
                      <a:lumOff val="40000"/>
                    </a:srgbClr>
                  </a:gs>
                </a:gsLst>
                <a:lin ang="162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38"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rgbClr val="5F5F5F"/>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rgbClr val="5F5F5F"/>
                  </a:solidFill>
                  <a:effectLst/>
                  <a:uLnTx/>
                  <a:uFillTx/>
                  <a:latin typeface="微软雅黑" pitchFamily="34" charset="-122"/>
                  <a:ea typeface="微软雅黑" pitchFamily="34" charset="-122"/>
                  <a:cs typeface="Arial"/>
                </a:endParaRPr>
              </a:p>
            </p:txBody>
          </p:sp>
        </p:grpSp>
        <p:sp>
          <p:nvSpPr>
            <p:cNvPr id="34" name="Line 18"/>
            <p:cNvSpPr>
              <a:spLocks noChangeShapeType="1"/>
            </p:cNvSpPr>
            <p:nvPr/>
          </p:nvSpPr>
          <p:spPr bwMode="auto">
            <a:xfrm flipH="1">
              <a:off x="5537201" y="4819412"/>
              <a:ext cx="2405062" cy="0"/>
            </a:xfrm>
            <a:prstGeom prst="line">
              <a:avLst/>
            </a:prstGeom>
            <a:noFill/>
            <a:ln w="19050">
              <a:solidFill>
                <a:srgbClr val="2676FF">
                  <a:lumMod val="60000"/>
                  <a:lumOff val="40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5" name="TextBox 19"/>
            <p:cNvSpPr txBox="1">
              <a:spLocks noChangeArrowheads="1"/>
            </p:cNvSpPr>
            <p:nvPr/>
          </p:nvSpPr>
          <p:spPr bwMode="auto">
            <a:xfrm>
              <a:off x="6228276" y="4476699"/>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36" name="TextBox 20"/>
            <p:cNvSpPr txBox="1"/>
            <p:nvPr/>
          </p:nvSpPr>
          <p:spPr bwMode="auto">
            <a:xfrm>
              <a:off x="6228276" y="4847290"/>
              <a:ext cx="1728787" cy="10618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spTree>
    <p:extLst>
      <p:ext uri="{BB962C8B-B14F-4D97-AF65-F5344CB8AC3E}">
        <p14:creationId xmlns:p14="http://schemas.microsoft.com/office/powerpoint/2010/main" val="41218979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5850434" y="2528485"/>
            <a:ext cx="944562" cy="3017445"/>
            <a:chOff x="5850434" y="2963317"/>
            <a:chExt cx="944562" cy="3017445"/>
          </a:xfrm>
        </p:grpSpPr>
        <p:sp>
          <p:nvSpPr>
            <p:cNvPr id="3" name="Freeform 24"/>
            <p:cNvSpPr>
              <a:spLocks/>
            </p:cNvSpPr>
            <p:nvPr/>
          </p:nvSpPr>
          <p:spPr bwMode="gray">
            <a:xfrm>
              <a:off x="5850434" y="2963317"/>
              <a:ext cx="936625" cy="267017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4" name="Oval 25"/>
            <p:cNvSpPr>
              <a:spLocks noChangeArrowheads="1"/>
            </p:cNvSpPr>
            <p:nvPr/>
          </p:nvSpPr>
          <p:spPr bwMode="gray">
            <a:xfrm>
              <a:off x="5856784" y="2964905"/>
              <a:ext cx="930275" cy="257175"/>
            </a:xfrm>
            <a:prstGeom prst="ellipse">
              <a:avLst/>
            </a:prstGeom>
            <a:solidFill>
              <a:srgbClr val="FFFFFF">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 name="Oval 26"/>
            <p:cNvSpPr>
              <a:spLocks noChangeArrowheads="1"/>
            </p:cNvSpPr>
            <p:nvPr/>
          </p:nvSpPr>
          <p:spPr bwMode="gray">
            <a:xfrm>
              <a:off x="5856784" y="5376317"/>
              <a:ext cx="930275" cy="257175"/>
            </a:xfrm>
            <a:prstGeom prst="ellipse">
              <a:avLst/>
            </a:prstGeom>
            <a:solidFill>
              <a:srgbClr val="FFFFFF">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6" name="AutoShape 36"/>
            <p:cNvSpPr>
              <a:spLocks noChangeArrowheads="1"/>
            </p:cNvSpPr>
            <p:nvPr/>
          </p:nvSpPr>
          <p:spPr bwMode="gray">
            <a:xfrm>
              <a:off x="5852022" y="3711030"/>
              <a:ext cx="930275" cy="1922462"/>
            </a:xfrm>
            <a:prstGeom prst="can">
              <a:avLst>
                <a:gd name="adj" fmla="val 30022"/>
              </a:avLst>
            </a:pr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7" name="Text Box 39"/>
            <p:cNvSpPr txBox="1">
              <a:spLocks noChangeArrowheads="1"/>
            </p:cNvSpPr>
            <p:nvPr/>
          </p:nvSpPr>
          <p:spPr bwMode="auto">
            <a:xfrm>
              <a:off x="5900192" y="3978424"/>
              <a:ext cx="76200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Impact" pitchFamily="34" charset="0"/>
                  <a:ea typeface="微软雅黑" pitchFamily="34" charset="-122"/>
                </a:rPr>
                <a:t>80%</a:t>
              </a:r>
            </a:p>
          </p:txBody>
        </p:sp>
        <p:sp>
          <p:nvSpPr>
            <p:cNvPr id="8" name="Rectangle 41"/>
            <p:cNvSpPr>
              <a:spLocks noChangeArrowheads="1"/>
            </p:cNvSpPr>
            <p:nvPr/>
          </p:nvSpPr>
          <p:spPr bwMode="auto">
            <a:xfrm>
              <a:off x="5856783" y="5666830"/>
              <a:ext cx="938213"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zh-CN" altLang="en-US" sz="1600" b="1" i="0" u="none" strike="noStrike" kern="0" cap="none" spc="0" normalizeH="0" baseline="0" noProof="0" smtClean="0">
                  <a:ln>
                    <a:noFill/>
                  </a:ln>
                  <a:solidFill>
                    <a:srgbClr val="7D7D7D"/>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smtClean="0">
                  <a:ln>
                    <a:noFill/>
                  </a:ln>
                  <a:solidFill>
                    <a:srgbClr val="7D7D7D"/>
                  </a:solidFill>
                  <a:effectLst/>
                  <a:uLnTx/>
                  <a:uFillTx/>
                  <a:latin typeface="微软雅黑" pitchFamily="34" charset="-122"/>
                  <a:ea typeface="微软雅黑" pitchFamily="34" charset="-122"/>
                </a:rPr>
                <a:t>3</a:t>
              </a:r>
              <a:endParaRPr kumimoji="0" lang="en-US" altLang="zh-CN" sz="1600" b="1"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sp>
        <p:nvSpPr>
          <p:cNvPr id="9" name="AutoShape 43"/>
          <p:cNvSpPr>
            <a:spLocks/>
          </p:cNvSpPr>
          <p:nvPr/>
        </p:nvSpPr>
        <p:spPr bwMode="auto">
          <a:xfrm>
            <a:off x="827584" y="2472923"/>
            <a:ext cx="2006600" cy="311150"/>
          </a:xfrm>
          <a:prstGeom prst="accentCallout2">
            <a:avLst>
              <a:gd name="adj1" fmla="val 36736"/>
              <a:gd name="adj2" fmla="val 103796"/>
              <a:gd name="adj3" fmla="val 36736"/>
              <a:gd name="adj4" fmla="val 133546"/>
              <a:gd name="adj5" fmla="val 136222"/>
              <a:gd name="adj6" fmla="val 153481"/>
            </a:avLst>
          </a:prstGeom>
          <a:noFill/>
          <a:ln w="9525">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200" smtClean="0">
                <a:solidFill>
                  <a:srgbClr val="7D7D7D"/>
                </a:solidFill>
                <a:latin typeface="微软雅黑" pitchFamily="34" charset="-122"/>
                <a:ea typeface="微软雅黑" pitchFamily="34" charset="-122"/>
              </a:rPr>
              <a:t>单击此处添加文本</a:t>
            </a:r>
            <a:r>
              <a:rPr lang="en-US" altLang="zh-CN" sz="1200" smtClean="0">
                <a:solidFill>
                  <a:srgbClr val="7D7D7D"/>
                </a:solidFill>
                <a:latin typeface="微软雅黑" pitchFamily="34" charset="-122"/>
                <a:ea typeface="微软雅黑" pitchFamily="34" charset="-122"/>
              </a:rPr>
              <a:t>1</a:t>
            </a:r>
            <a:endParaRPr lang="en-US" altLang="zh-CN" sz="1200" dirty="0">
              <a:solidFill>
                <a:srgbClr val="7D7D7D"/>
              </a:solidFill>
              <a:latin typeface="微软雅黑" pitchFamily="34" charset="-122"/>
              <a:ea typeface="微软雅黑" pitchFamily="34" charset="-122"/>
            </a:endParaRPr>
          </a:p>
        </p:txBody>
      </p:sp>
      <p:sp>
        <p:nvSpPr>
          <p:cNvPr id="10" name="AutoShape 44"/>
          <p:cNvSpPr>
            <a:spLocks/>
          </p:cNvSpPr>
          <p:nvPr/>
        </p:nvSpPr>
        <p:spPr bwMode="auto">
          <a:xfrm>
            <a:off x="2351584" y="1960160"/>
            <a:ext cx="2006600" cy="311150"/>
          </a:xfrm>
          <a:prstGeom prst="accentCallout2">
            <a:avLst>
              <a:gd name="adj1" fmla="val 36736"/>
              <a:gd name="adj2" fmla="val 103796"/>
              <a:gd name="adj3" fmla="val 36736"/>
              <a:gd name="adj4" fmla="val 130537"/>
              <a:gd name="adj5" fmla="val 264287"/>
              <a:gd name="adj6" fmla="val 145884"/>
            </a:avLst>
          </a:prstGeom>
          <a:noFill/>
          <a:ln w="9525">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200" smtClean="0">
                <a:solidFill>
                  <a:srgbClr val="7D7D7D"/>
                </a:solidFill>
                <a:latin typeface="微软雅黑" pitchFamily="34" charset="-122"/>
                <a:ea typeface="微软雅黑" pitchFamily="34" charset="-122"/>
              </a:rPr>
              <a:t>单击此处添加文本</a:t>
            </a:r>
            <a:r>
              <a:rPr lang="en-US" altLang="zh-CN" sz="1200" smtClean="0">
                <a:solidFill>
                  <a:srgbClr val="7D7D7D"/>
                </a:solidFill>
                <a:latin typeface="微软雅黑" pitchFamily="34" charset="-122"/>
                <a:ea typeface="微软雅黑" pitchFamily="34" charset="-122"/>
              </a:rPr>
              <a:t>2</a:t>
            </a:r>
            <a:endParaRPr lang="en-US" altLang="zh-CN" sz="1200" dirty="0">
              <a:solidFill>
                <a:srgbClr val="7D7D7D"/>
              </a:solidFill>
              <a:latin typeface="微软雅黑" pitchFamily="34" charset="-122"/>
              <a:ea typeface="微软雅黑" pitchFamily="34" charset="-122"/>
            </a:endParaRPr>
          </a:p>
        </p:txBody>
      </p:sp>
      <p:sp>
        <p:nvSpPr>
          <p:cNvPr id="11" name="AutoShape 45"/>
          <p:cNvSpPr>
            <a:spLocks/>
          </p:cNvSpPr>
          <p:nvPr/>
        </p:nvSpPr>
        <p:spPr bwMode="auto">
          <a:xfrm>
            <a:off x="4866184" y="1121960"/>
            <a:ext cx="2057400" cy="330200"/>
          </a:xfrm>
          <a:prstGeom prst="accentCallout2">
            <a:avLst>
              <a:gd name="adj1" fmla="val 34616"/>
              <a:gd name="adj2" fmla="val 103704"/>
              <a:gd name="adj3" fmla="val 34616"/>
              <a:gd name="adj4" fmla="val 117051"/>
              <a:gd name="adj5" fmla="val 399037"/>
              <a:gd name="adj6" fmla="val 129245"/>
            </a:avLst>
          </a:prstGeom>
          <a:noFill/>
          <a:ln w="9525">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200" smtClean="0">
                <a:solidFill>
                  <a:srgbClr val="7D7D7D"/>
                </a:solidFill>
                <a:latin typeface="微软雅黑" pitchFamily="34" charset="-122"/>
                <a:ea typeface="微软雅黑" pitchFamily="34" charset="-122"/>
              </a:rPr>
              <a:t>单击此处添加文本</a:t>
            </a:r>
            <a:r>
              <a:rPr lang="en-US" altLang="zh-CN" sz="1200" smtClean="0">
                <a:solidFill>
                  <a:srgbClr val="7D7D7D"/>
                </a:solidFill>
                <a:latin typeface="微软雅黑" pitchFamily="34" charset="-122"/>
                <a:ea typeface="微软雅黑" pitchFamily="34" charset="-122"/>
              </a:rPr>
              <a:t>4</a:t>
            </a:r>
            <a:endParaRPr lang="en-US" altLang="zh-CN" sz="1200" dirty="0">
              <a:solidFill>
                <a:srgbClr val="7D7D7D"/>
              </a:solidFill>
              <a:latin typeface="微软雅黑" pitchFamily="34" charset="-122"/>
              <a:ea typeface="微软雅黑" pitchFamily="34" charset="-122"/>
            </a:endParaRPr>
          </a:p>
        </p:txBody>
      </p:sp>
      <p:grpSp>
        <p:nvGrpSpPr>
          <p:cNvPr id="12" name="组合 13"/>
          <p:cNvGrpSpPr/>
          <p:nvPr/>
        </p:nvGrpSpPr>
        <p:grpSpPr>
          <a:xfrm>
            <a:off x="4637587" y="2704699"/>
            <a:ext cx="958851" cy="2653907"/>
            <a:chOff x="4637583" y="3139530"/>
            <a:chExt cx="958851" cy="2653907"/>
          </a:xfrm>
        </p:grpSpPr>
        <p:grpSp>
          <p:nvGrpSpPr>
            <p:cNvPr id="13" name="组合 14"/>
            <p:cNvGrpSpPr/>
            <p:nvPr/>
          </p:nvGrpSpPr>
          <p:grpSpPr>
            <a:xfrm>
              <a:off x="4655047" y="3139530"/>
              <a:ext cx="941387" cy="2300287"/>
              <a:chOff x="4655047" y="3139530"/>
              <a:chExt cx="941387" cy="2300287"/>
            </a:xfrm>
          </p:grpSpPr>
          <p:grpSp>
            <p:nvGrpSpPr>
              <p:cNvPr id="16" name="Group 20"/>
              <p:cNvGrpSpPr>
                <a:grpSpLocks/>
              </p:cNvGrpSpPr>
              <p:nvPr/>
            </p:nvGrpSpPr>
            <p:grpSpPr bwMode="auto">
              <a:xfrm>
                <a:off x="4655047" y="3139530"/>
                <a:ext cx="938212" cy="2297112"/>
                <a:chOff x="1529" y="1871"/>
                <a:chExt cx="919" cy="1497"/>
              </a:xfrm>
            </p:grpSpPr>
            <p:sp>
              <p:nvSpPr>
                <p:cNvPr id="18" name="Freeform 21"/>
                <p:cNvSpPr>
                  <a:spLocks/>
                </p:cNvSpPr>
                <p:nvPr/>
              </p:nvSpPr>
              <p:spPr bwMode="gray">
                <a:xfrm>
                  <a:off x="1529" y="1871"/>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7D7D7D"/>
                    </a:solidFill>
                    <a:effectLst/>
                    <a:uLnTx/>
                    <a:uFillTx/>
                    <a:latin typeface="Impact" pitchFamily="34" charset="0"/>
                    <a:ea typeface="微软雅黑" pitchFamily="34" charset="-122"/>
                  </a:endParaRPr>
                </a:p>
              </p:txBody>
            </p:sp>
            <p:sp>
              <p:nvSpPr>
                <p:cNvPr id="19" name="Oval 22"/>
                <p:cNvSpPr>
                  <a:spLocks noChangeArrowheads="1"/>
                </p:cNvSpPr>
                <p:nvPr/>
              </p:nvSpPr>
              <p:spPr bwMode="gray">
                <a:xfrm>
                  <a:off x="1536" y="1872"/>
                  <a:ext cx="912" cy="144"/>
                </a:xfrm>
                <a:prstGeom prst="ellipse">
                  <a:avLst/>
                </a:prstGeom>
                <a:solidFill>
                  <a:srgbClr val="FFFFFF">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7D7D7D"/>
                    </a:solidFill>
                    <a:effectLst/>
                    <a:uLnTx/>
                    <a:uFillTx/>
                    <a:latin typeface="Impact" pitchFamily="34" charset="0"/>
                    <a:ea typeface="微软雅黑" pitchFamily="34" charset="-122"/>
                  </a:endParaRPr>
                </a:p>
              </p:txBody>
            </p:sp>
            <p:sp>
              <p:nvSpPr>
                <p:cNvPr id="20" name="Oval 23"/>
                <p:cNvSpPr>
                  <a:spLocks noChangeArrowheads="1"/>
                </p:cNvSpPr>
                <p:nvPr/>
              </p:nvSpPr>
              <p:spPr bwMode="gray">
                <a:xfrm>
                  <a:off x="1536" y="3224"/>
                  <a:ext cx="912" cy="144"/>
                </a:xfrm>
                <a:prstGeom prst="ellipse">
                  <a:avLst/>
                </a:prstGeom>
                <a:solidFill>
                  <a:srgbClr val="FFFFFF">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7D7D7D"/>
                    </a:solidFill>
                    <a:effectLst/>
                    <a:uLnTx/>
                    <a:uFillTx/>
                    <a:latin typeface="Impact" pitchFamily="34" charset="0"/>
                    <a:ea typeface="微软雅黑" pitchFamily="34" charset="-122"/>
                  </a:endParaRPr>
                </a:p>
              </p:txBody>
            </p:sp>
          </p:grpSp>
          <p:sp>
            <p:nvSpPr>
              <p:cNvPr id="17" name="AutoShape 35"/>
              <p:cNvSpPr>
                <a:spLocks noChangeArrowheads="1"/>
              </p:cNvSpPr>
              <p:nvPr/>
            </p:nvSpPr>
            <p:spPr bwMode="ltGray">
              <a:xfrm>
                <a:off x="4666159" y="4153942"/>
                <a:ext cx="930275" cy="1285875"/>
              </a:xfrm>
              <a:prstGeom prst="can">
                <a:avLst>
                  <a:gd name="adj" fmla="val 26948"/>
                </a:avLst>
              </a:pr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sp>
          <p:nvSpPr>
            <p:cNvPr id="14" name="Text Box 38"/>
            <p:cNvSpPr txBox="1">
              <a:spLocks noChangeArrowheads="1"/>
            </p:cNvSpPr>
            <p:nvPr/>
          </p:nvSpPr>
          <p:spPr bwMode="auto">
            <a:xfrm>
              <a:off x="4717505" y="4384824"/>
              <a:ext cx="76200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Impact" pitchFamily="34" charset="0"/>
                  <a:ea typeface="微软雅黑" pitchFamily="34" charset="-122"/>
                </a:rPr>
                <a:t>60%</a:t>
              </a:r>
            </a:p>
          </p:txBody>
        </p:sp>
        <p:sp>
          <p:nvSpPr>
            <p:cNvPr id="15" name="Rectangle 46"/>
            <p:cNvSpPr>
              <a:spLocks noChangeArrowheads="1"/>
            </p:cNvSpPr>
            <p:nvPr/>
          </p:nvSpPr>
          <p:spPr bwMode="auto">
            <a:xfrm>
              <a:off x="4637583" y="5479505"/>
              <a:ext cx="938213"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zh-CN" altLang="en-US" sz="1600" b="1" i="0" u="none" strike="noStrike" kern="0" cap="none" spc="0" normalizeH="0" baseline="0" noProof="0" smtClean="0">
                  <a:ln>
                    <a:noFill/>
                  </a:ln>
                  <a:solidFill>
                    <a:srgbClr val="7D7D7D"/>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smtClean="0">
                  <a:ln>
                    <a:noFill/>
                  </a:ln>
                  <a:solidFill>
                    <a:srgbClr val="7D7D7D"/>
                  </a:solidFill>
                  <a:effectLst/>
                  <a:uLnTx/>
                  <a:uFillTx/>
                  <a:latin typeface="微软雅黑" pitchFamily="34" charset="-122"/>
                  <a:ea typeface="微软雅黑" pitchFamily="34" charset="-122"/>
                </a:rPr>
                <a:t>2</a:t>
              </a:r>
              <a:endParaRPr kumimoji="0" lang="en-US" altLang="zh-CN" sz="1600" b="1"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grpSp>
        <p:nvGrpSpPr>
          <p:cNvPr id="21" name="组合 22"/>
          <p:cNvGrpSpPr/>
          <p:nvPr/>
        </p:nvGrpSpPr>
        <p:grpSpPr>
          <a:xfrm>
            <a:off x="3494583" y="2830112"/>
            <a:ext cx="938214" cy="2341170"/>
            <a:chOff x="3494583" y="3264942"/>
            <a:chExt cx="938214" cy="2341170"/>
          </a:xfrm>
        </p:grpSpPr>
        <p:grpSp>
          <p:nvGrpSpPr>
            <p:cNvPr id="22" name="组合 23"/>
            <p:cNvGrpSpPr/>
            <p:nvPr/>
          </p:nvGrpSpPr>
          <p:grpSpPr>
            <a:xfrm>
              <a:off x="3494584" y="3264942"/>
              <a:ext cx="938213" cy="1944688"/>
              <a:chOff x="3494584" y="3264942"/>
              <a:chExt cx="938213" cy="1944688"/>
            </a:xfrm>
          </p:grpSpPr>
          <p:grpSp>
            <p:nvGrpSpPr>
              <p:cNvPr id="25" name="Group 27"/>
              <p:cNvGrpSpPr>
                <a:grpSpLocks/>
              </p:cNvGrpSpPr>
              <p:nvPr/>
            </p:nvGrpSpPr>
            <p:grpSpPr bwMode="auto">
              <a:xfrm>
                <a:off x="3494584" y="3264942"/>
                <a:ext cx="938213" cy="1944688"/>
                <a:chOff x="1529" y="1871"/>
                <a:chExt cx="919" cy="1497"/>
              </a:xfrm>
            </p:grpSpPr>
            <p:sp>
              <p:nvSpPr>
                <p:cNvPr id="27" name="Freeform 28"/>
                <p:cNvSpPr>
                  <a:spLocks/>
                </p:cNvSpPr>
                <p:nvPr/>
              </p:nvSpPr>
              <p:spPr bwMode="gray">
                <a:xfrm>
                  <a:off x="1529" y="1871"/>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8" name="Oval 29"/>
                <p:cNvSpPr>
                  <a:spLocks noChangeArrowheads="1"/>
                </p:cNvSpPr>
                <p:nvPr/>
              </p:nvSpPr>
              <p:spPr bwMode="gray">
                <a:xfrm>
                  <a:off x="1536" y="1872"/>
                  <a:ext cx="912" cy="144"/>
                </a:xfrm>
                <a:prstGeom prst="ellipse">
                  <a:avLst/>
                </a:prstGeom>
                <a:solidFill>
                  <a:srgbClr val="FFFFFF">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9" name="Oval 30"/>
                <p:cNvSpPr>
                  <a:spLocks noChangeArrowheads="1"/>
                </p:cNvSpPr>
                <p:nvPr/>
              </p:nvSpPr>
              <p:spPr bwMode="gray">
                <a:xfrm>
                  <a:off x="1536" y="3224"/>
                  <a:ext cx="912" cy="144"/>
                </a:xfrm>
                <a:prstGeom prst="ellipse">
                  <a:avLst/>
                </a:prstGeom>
                <a:solidFill>
                  <a:srgbClr val="FFFFFF">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26" name="AutoShape 34"/>
              <p:cNvSpPr>
                <a:spLocks noChangeArrowheads="1"/>
              </p:cNvSpPr>
              <p:nvPr/>
            </p:nvSpPr>
            <p:spPr bwMode="gray">
              <a:xfrm>
                <a:off x="3502522" y="4584155"/>
                <a:ext cx="930275" cy="623887"/>
              </a:xfrm>
              <a:prstGeom prst="can">
                <a:avLst>
                  <a:gd name="adj" fmla="val 30417"/>
                </a:avLst>
              </a:pr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sp>
          <p:nvSpPr>
            <p:cNvPr id="23" name="Text Box 37"/>
            <p:cNvSpPr txBox="1">
              <a:spLocks noChangeArrowheads="1"/>
            </p:cNvSpPr>
            <p:nvPr/>
          </p:nvSpPr>
          <p:spPr bwMode="auto">
            <a:xfrm>
              <a:off x="3537992" y="4800749"/>
              <a:ext cx="76200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Impact" pitchFamily="34" charset="0"/>
                  <a:ea typeface="微软雅黑" pitchFamily="34" charset="-122"/>
                </a:rPr>
                <a:t>30%</a:t>
              </a:r>
            </a:p>
          </p:txBody>
        </p:sp>
        <p:sp>
          <p:nvSpPr>
            <p:cNvPr id="24" name="Rectangle 47"/>
            <p:cNvSpPr>
              <a:spLocks noChangeArrowheads="1"/>
            </p:cNvSpPr>
            <p:nvPr/>
          </p:nvSpPr>
          <p:spPr bwMode="auto">
            <a:xfrm>
              <a:off x="3494583" y="5292180"/>
              <a:ext cx="938213"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zh-CN" altLang="en-US" sz="1600" b="1" i="0" u="none" strike="noStrike" kern="0" cap="none" spc="0" normalizeH="0" baseline="0" noProof="0" smtClean="0">
                  <a:ln>
                    <a:noFill/>
                  </a:ln>
                  <a:solidFill>
                    <a:srgbClr val="7D7D7D"/>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smtClean="0">
                  <a:ln>
                    <a:noFill/>
                  </a:ln>
                  <a:solidFill>
                    <a:srgbClr val="7D7D7D"/>
                  </a:solidFill>
                  <a:effectLst/>
                  <a:uLnTx/>
                  <a:uFillTx/>
                  <a:latin typeface="微软雅黑" pitchFamily="34" charset="-122"/>
                  <a:ea typeface="微软雅黑" pitchFamily="34" charset="-122"/>
                </a:rPr>
                <a:t>1</a:t>
              </a:r>
              <a:endParaRPr kumimoji="0" lang="en-US" altLang="zh-CN" sz="1600" b="1"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sp>
        <p:nvSpPr>
          <p:cNvPr id="30" name="AutoShape 48"/>
          <p:cNvSpPr>
            <a:spLocks/>
          </p:cNvSpPr>
          <p:nvPr/>
        </p:nvSpPr>
        <p:spPr bwMode="auto">
          <a:xfrm>
            <a:off x="3494588" y="1502960"/>
            <a:ext cx="2068513" cy="311150"/>
          </a:xfrm>
          <a:prstGeom prst="accentCallout2">
            <a:avLst>
              <a:gd name="adj1" fmla="val 36736"/>
              <a:gd name="adj2" fmla="val 103685"/>
              <a:gd name="adj3" fmla="val 36736"/>
              <a:gd name="adj4" fmla="val 126708"/>
              <a:gd name="adj5" fmla="val 362755"/>
              <a:gd name="adj6" fmla="val 140981"/>
            </a:avLst>
          </a:prstGeom>
          <a:noFill/>
          <a:ln w="9525">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200" smtClean="0">
                <a:solidFill>
                  <a:srgbClr val="7D7D7D"/>
                </a:solidFill>
                <a:latin typeface="微软雅黑" pitchFamily="34" charset="-122"/>
                <a:ea typeface="微软雅黑" pitchFamily="34" charset="-122"/>
              </a:rPr>
              <a:t>单击此处添加文本</a:t>
            </a:r>
            <a:r>
              <a:rPr lang="en-US" altLang="zh-CN" sz="1200" smtClean="0">
                <a:solidFill>
                  <a:srgbClr val="7D7D7D"/>
                </a:solidFill>
                <a:latin typeface="微软雅黑" pitchFamily="34" charset="-122"/>
                <a:ea typeface="微软雅黑" pitchFamily="34" charset="-122"/>
              </a:rPr>
              <a:t>3</a:t>
            </a:r>
            <a:endParaRPr lang="en-US" altLang="zh-CN" sz="1200" dirty="0">
              <a:solidFill>
                <a:srgbClr val="7D7D7D"/>
              </a:solidFill>
              <a:latin typeface="微软雅黑" pitchFamily="34" charset="-122"/>
              <a:ea typeface="微软雅黑" pitchFamily="34" charset="-122"/>
            </a:endParaRPr>
          </a:p>
        </p:txBody>
      </p:sp>
      <p:grpSp>
        <p:nvGrpSpPr>
          <p:cNvPr id="31" name="组合 32"/>
          <p:cNvGrpSpPr/>
          <p:nvPr/>
        </p:nvGrpSpPr>
        <p:grpSpPr>
          <a:xfrm>
            <a:off x="7044236" y="2342749"/>
            <a:ext cx="1032465" cy="3390507"/>
            <a:chOff x="7044234" y="2777580"/>
            <a:chExt cx="1032465" cy="3390507"/>
          </a:xfrm>
        </p:grpSpPr>
        <p:sp>
          <p:nvSpPr>
            <p:cNvPr id="32" name="Freeform 31"/>
            <p:cNvSpPr>
              <a:spLocks/>
            </p:cNvSpPr>
            <p:nvPr/>
          </p:nvSpPr>
          <p:spPr bwMode="gray">
            <a:xfrm>
              <a:off x="7048997" y="2777580"/>
              <a:ext cx="936625" cy="304482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3" name="Oval 32"/>
            <p:cNvSpPr>
              <a:spLocks noChangeArrowheads="1"/>
            </p:cNvSpPr>
            <p:nvPr/>
          </p:nvSpPr>
          <p:spPr bwMode="gray">
            <a:xfrm>
              <a:off x="7055347" y="5530305"/>
              <a:ext cx="930275" cy="292100"/>
            </a:xfrm>
            <a:prstGeom prst="ellipse">
              <a:avLst/>
            </a:prstGeom>
            <a:solidFill>
              <a:srgbClr val="FFFFFF">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4" name="AutoShape 33"/>
            <p:cNvSpPr>
              <a:spLocks noChangeArrowheads="1"/>
            </p:cNvSpPr>
            <p:nvPr/>
          </p:nvSpPr>
          <p:spPr bwMode="gray">
            <a:xfrm>
              <a:off x="7061697" y="4523830"/>
              <a:ext cx="928687" cy="1285875"/>
            </a:xfrm>
            <a:prstGeom prst="can">
              <a:avLst>
                <a:gd name="adj" fmla="val 26994"/>
              </a:avLst>
            </a:pr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35" name="Text Box 40"/>
            <p:cNvSpPr txBox="1">
              <a:spLocks noChangeArrowheads="1"/>
            </p:cNvSpPr>
            <p:nvPr/>
          </p:nvSpPr>
          <p:spPr bwMode="blackWhite">
            <a:xfrm>
              <a:off x="7119392" y="4759474"/>
              <a:ext cx="76200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Impact" pitchFamily="34" charset="0"/>
                  <a:ea typeface="微软雅黑" pitchFamily="34" charset="-122"/>
                </a:rPr>
                <a:t>60%</a:t>
              </a:r>
            </a:p>
          </p:txBody>
        </p:sp>
        <p:sp>
          <p:nvSpPr>
            <p:cNvPr id="36" name="Rectangle 42"/>
            <p:cNvSpPr>
              <a:spLocks noChangeArrowheads="1"/>
            </p:cNvSpPr>
            <p:nvPr/>
          </p:nvSpPr>
          <p:spPr bwMode="auto">
            <a:xfrm>
              <a:off x="7075735" y="5854155"/>
              <a:ext cx="1000964"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4</a:t>
              </a:r>
              <a:endParaRPr kumimoji="0" lang="en-US" altLang="zh-CN" sz="1600" b="1"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sp>
          <p:nvSpPr>
            <p:cNvPr id="37" name="Oval 49"/>
            <p:cNvSpPr>
              <a:spLocks noChangeArrowheads="1"/>
            </p:cNvSpPr>
            <p:nvPr/>
          </p:nvSpPr>
          <p:spPr bwMode="gray">
            <a:xfrm>
              <a:off x="7044234" y="2787105"/>
              <a:ext cx="930275" cy="257175"/>
            </a:xfrm>
            <a:prstGeom prst="ellipse">
              <a:avLst/>
            </a:prstGeom>
            <a:solidFill>
              <a:srgbClr val="FFFFFF">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14149280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blackWhite">
          <a:xfrm>
            <a:off x="1475656" y="2041683"/>
            <a:ext cx="1478914" cy="143509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200" b="1" i="0" u="none" strike="noStrike" kern="0" cap="none" spc="0" normalizeH="0" baseline="0" noProof="0" dirty="0">
                <a:ln>
                  <a:noFill/>
                </a:ln>
                <a:solidFill>
                  <a:srgbClr val="5F5F5F"/>
                </a:solidFill>
                <a:effectLst/>
                <a:uLnTx/>
                <a:uFillTx/>
                <a:latin typeface="微软雅黑" pitchFamily="34" charset="-122"/>
                <a:ea typeface="微软雅黑" pitchFamily="34" charset="-122"/>
                <a:cs typeface="宋体" pitchFamily="2" charset="-122"/>
              </a:rPr>
              <a:t>单击此处添加标题</a:t>
            </a:r>
          </a:p>
        </p:txBody>
      </p:sp>
      <p:sp>
        <p:nvSpPr>
          <p:cNvPr id="3" name="Rectangle 3"/>
          <p:cNvSpPr>
            <a:spLocks noChangeArrowheads="1"/>
          </p:cNvSpPr>
          <p:nvPr/>
        </p:nvSpPr>
        <p:spPr bwMode="blackWhite">
          <a:xfrm>
            <a:off x="2954574" y="2041683"/>
            <a:ext cx="1475675" cy="1435094"/>
          </a:xfrm>
          <a:prstGeom prst="rect">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200" b="1" i="0" u="none" strike="noStrike" kern="0" cap="none" spc="0" normalizeH="0" baseline="0" noProof="0" dirty="0">
                <a:ln>
                  <a:noFill/>
                </a:ln>
                <a:solidFill>
                  <a:srgbClr val="5F5F5F"/>
                </a:solidFill>
                <a:effectLst/>
                <a:uLnTx/>
                <a:uFillTx/>
                <a:latin typeface="微软雅黑" pitchFamily="34" charset="-122"/>
                <a:ea typeface="微软雅黑" pitchFamily="34" charset="-122"/>
                <a:cs typeface="宋体" pitchFamily="2" charset="-122"/>
              </a:rPr>
              <a:t>单击此处添加标题</a:t>
            </a:r>
          </a:p>
        </p:txBody>
      </p:sp>
      <p:sp>
        <p:nvSpPr>
          <p:cNvPr id="4" name="Rectangle 4"/>
          <p:cNvSpPr>
            <a:spLocks noChangeArrowheads="1"/>
          </p:cNvSpPr>
          <p:nvPr/>
        </p:nvSpPr>
        <p:spPr bwMode="blackWhite">
          <a:xfrm>
            <a:off x="1475656" y="3476776"/>
            <a:ext cx="1478914" cy="143347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200" b="1" i="0" u="none" strike="noStrike" kern="0" cap="none" spc="0" normalizeH="0" baseline="0" noProof="0" dirty="0">
                <a:ln>
                  <a:noFill/>
                </a:ln>
                <a:solidFill>
                  <a:srgbClr val="5F5F5F"/>
                </a:solidFill>
                <a:effectLst/>
                <a:uLnTx/>
                <a:uFillTx/>
                <a:latin typeface="微软雅黑" pitchFamily="34" charset="-122"/>
                <a:ea typeface="微软雅黑" pitchFamily="34" charset="-122"/>
                <a:cs typeface="宋体" pitchFamily="2" charset="-122"/>
              </a:rPr>
              <a:t>单击此处添加标题</a:t>
            </a:r>
          </a:p>
        </p:txBody>
      </p:sp>
      <p:sp>
        <p:nvSpPr>
          <p:cNvPr id="5" name="Rectangle 5"/>
          <p:cNvSpPr>
            <a:spLocks noChangeArrowheads="1"/>
          </p:cNvSpPr>
          <p:nvPr/>
        </p:nvSpPr>
        <p:spPr bwMode="blackWhite">
          <a:xfrm>
            <a:off x="2954574" y="3476776"/>
            <a:ext cx="1475675" cy="1433475"/>
          </a:xfrm>
          <a:prstGeom prst="rect">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200" b="1" i="0" u="none" strike="noStrike" kern="0" cap="none" spc="0" normalizeH="0" baseline="0" noProof="0" dirty="0">
                <a:ln>
                  <a:noFill/>
                </a:ln>
                <a:solidFill>
                  <a:srgbClr val="5F5F5F"/>
                </a:solidFill>
                <a:effectLst/>
                <a:uLnTx/>
                <a:uFillTx/>
                <a:latin typeface="微软雅黑" pitchFamily="34" charset="-122"/>
                <a:ea typeface="微软雅黑" pitchFamily="34" charset="-122"/>
                <a:cs typeface="宋体" pitchFamily="2" charset="-122"/>
              </a:rPr>
              <a:t>单击此处添加标题</a:t>
            </a:r>
          </a:p>
        </p:txBody>
      </p:sp>
      <p:sp>
        <p:nvSpPr>
          <p:cNvPr id="6" name="Freeform 6"/>
          <p:cNvSpPr>
            <a:spLocks/>
          </p:cNvSpPr>
          <p:nvPr/>
        </p:nvSpPr>
        <p:spPr bwMode="blackWhite">
          <a:xfrm>
            <a:off x="4425384" y="1868371"/>
            <a:ext cx="349886" cy="3216813"/>
          </a:xfrm>
          <a:custGeom>
            <a:avLst/>
            <a:gdLst>
              <a:gd name="T0" fmla="*/ 200 w 203"/>
              <a:gd name="T1" fmla="*/ 0 h 1925"/>
              <a:gd name="T2" fmla="*/ 1 w 203"/>
              <a:gd name="T3" fmla="*/ 105 h 1925"/>
              <a:gd name="T4" fmla="*/ 0 w 203"/>
              <a:gd name="T5" fmla="*/ 1813 h 1925"/>
              <a:gd name="T6" fmla="*/ 202 w 203"/>
              <a:gd name="T7" fmla="*/ 1924 h 1925"/>
              <a:gd name="T8" fmla="*/ 200 w 203"/>
              <a:gd name="T9" fmla="*/ 0 h 1925"/>
            </a:gdLst>
            <a:ahLst/>
            <a:cxnLst>
              <a:cxn ang="0">
                <a:pos x="T0" y="T1"/>
              </a:cxn>
              <a:cxn ang="0">
                <a:pos x="T2" y="T3"/>
              </a:cxn>
              <a:cxn ang="0">
                <a:pos x="T4" y="T5"/>
              </a:cxn>
              <a:cxn ang="0">
                <a:pos x="T6" y="T7"/>
              </a:cxn>
              <a:cxn ang="0">
                <a:pos x="T8" y="T9"/>
              </a:cxn>
            </a:cxnLst>
            <a:rect l="0" t="0" r="r" b="b"/>
            <a:pathLst>
              <a:path w="203" h="1925">
                <a:moveTo>
                  <a:pt x="200" y="0"/>
                </a:moveTo>
                <a:lnTo>
                  <a:pt x="1" y="105"/>
                </a:lnTo>
                <a:lnTo>
                  <a:pt x="0" y="1813"/>
                </a:lnTo>
                <a:lnTo>
                  <a:pt x="202" y="1924"/>
                </a:lnTo>
                <a:lnTo>
                  <a:pt x="200" y="0"/>
                </a:lnTo>
              </a:path>
            </a:pathLst>
          </a:custGeom>
          <a:gradFill>
            <a:gsLst>
              <a:gs pos="33000">
                <a:srgbClr val="2676FF">
                  <a:lumMod val="75000"/>
                </a:srgbClr>
              </a:gs>
              <a:gs pos="100000">
                <a:srgbClr val="2676FF">
                  <a:lumMod val="5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grpSp>
        <p:nvGrpSpPr>
          <p:cNvPr id="7" name="Group 8"/>
          <p:cNvGrpSpPr>
            <a:grpSpLocks/>
          </p:cNvGrpSpPr>
          <p:nvPr/>
        </p:nvGrpSpPr>
        <p:grpSpPr bwMode="auto">
          <a:xfrm>
            <a:off x="4427004" y="3382834"/>
            <a:ext cx="3367648" cy="93945"/>
            <a:chOff x="3543" y="2776"/>
            <a:chExt cx="1957" cy="56"/>
          </a:xfrm>
        </p:grpSpPr>
        <p:sp>
          <p:nvSpPr>
            <p:cNvPr id="8" name="Line 9"/>
            <p:cNvSpPr>
              <a:spLocks noChangeShapeType="1"/>
            </p:cNvSpPr>
            <p:nvPr/>
          </p:nvSpPr>
          <p:spPr bwMode="blackWhite">
            <a:xfrm flipV="1">
              <a:off x="3543" y="2830"/>
              <a:ext cx="200" cy="2"/>
            </a:xfrm>
            <a:prstGeom prst="line">
              <a:avLst/>
            </a:prstGeom>
            <a:noFill/>
            <a:ln w="12700">
              <a:solidFill>
                <a:sysClr val="windowText" lastClr="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9" name="Line 10"/>
            <p:cNvSpPr>
              <a:spLocks noChangeShapeType="1"/>
            </p:cNvSpPr>
            <p:nvPr/>
          </p:nvSpPr>
          <p:spPr bwMode="blackWhite">
            <a:xfrm>
              <a:off x="3743" y="2776"/>
              <a:ext cx="1757" cy="0"/>
            </a:xfrm>
            <a:prstGeom prst="line">
              <a:avLst/>
            </a:prstGeom>
            <a:noFill/>
            <a:ln w="12700">
              <a:solidFill>
                <a:sysClr val="windowText" lastClr="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10" name="矩形 9"/>
          <p:cNvSpPr/>
          <p:nvPr/>
        </p:nvSpPr>
        <p:spPr bwMode="auto">
          <a:xfrm>
            <a:off x="4771173" y="1868371"/>
            <a:ext cx="3188707" cy="1604888"/>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zh-CN" sz="11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11" name="矩形 10"/>
          <p:cNvSpPr/>
          <p:nvPr/>
        </p:nvSpPr>
        <p:spPr bwMode="auto">
          <a:xfrm>
            <a:off x="4771173" y="3471688"/>
            <a:ext cx="3188707" cy="1604888"/>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zh-CN" sz="11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Tree>
    <p:extLst>
      <p:ext uri="{BB962C8B-B14F-4D97-AF65-F5344CB8AC3E}">
        <p14:creationId xmlns:p14="http://schemas.microsoft.com/office/powerpoint/2010/main" val="30112659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20114" y="4005064"/>
            <a:ext cx="7960398" cy="2664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模板下载：</a:t>
            </a:r>
            <a:r>
              <a:rPr lang="en-US" altLang="zh-CN" sz="1600" dirty="0" smtClean="0">
                <a:solidFill>
                  <a:srgbClr val="EEECE1">
                    <a:lumMod val="25000"/>
                  </a:srgbClr>
                </a:solidFill>
                <a:hlinkClick r:id="rId2"/>
              </a:rPr>
              <a:t>www.1ppt.com/moban/</a:t>
            </a:r>
            <a:r>
              <a:rPr lang="en-US" altLang="zh-CN" sz="1600" dirty="0" smtClean="0">
                <a:solidFill>
                  <a:srgbClr val="EEECE1">
                    <a:lumMod val="25000"/>
                  </a:srgbClr>
                </a:solidFill>
              </a:rPr>
              <a:t>     </a:t>
            </a:r>
            <a:r>
              <a:rPr lang="zh-CN" altLang="en-US" sz="1600" dirty="0" smtClean="0">
                <a:solidFill>
                  <a:srgbClr val="EEECE1">
                    <a:lumMod val="25000"/>
                  </a:srgbClr>
                </a:solidFill>
              </a:rPr>
              <a:t>行业</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3"/>
              </a:rPr>
              <a:t>www.1ppt.com/hangye/</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节日</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4"/>
              </a:rPr>
              <a:t>www.1ppt.com/jieri/</a:t>
            </a:r>
            <a:r>
              <a:rPr lang="en-US" altLang="zh-CN" sz="1600" dirty="0" smtClean="0">
                <a:solidFill>
                  <a:srgbClr val="EEECE1">
                    <a:lumMod val="25000"/>
                  </a:srgbClr>
                </a:solidFill>
              </a:rPr>
              <a:t>           PPT</a:t>
            </a:r>
            <a:r>
              <a:rPr lang="zh-CN" altLang="en-US" sz="1600" dirty="0" smtClean="0">
                <a:solidFill>
                  <a:srgbClr val="EEECE1">
                    <a:lumMod val="25000"/>
                  </a:srgbClr>
                </a:solidFill>
              </a:rPr>
              <a:t>素材下载：</a:t>
            </a:r>
            <a:r>
              <a:rPr lang="en-US" altLang="zh-CN" sz="1600" dirty="0" smtClean="0">
                <a:solidFill>
                  <a:srgbClr val="EEECE1">
                    <a:lumMod val="25000"/>
                  </a:srgbClr>
                </a:solidFill>
                <a:hlinkClick r:id="rId5"/>
              </a:rPr>
              <a:t>www.1ppt.com/sucai/</a:t>
            </a:r>
            <a:endParaRPr lang="en-US" altLang="zh-CN" sz="1600" dirty="0" smtClean="0">
              <a:solidFill>
                <a:srgbClr val="EEECE1">
                  <a:lumMod val="25000"/>
                </a:srgbClr>
              </a:solidFill>
            </a:endParaRP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背景图片：</a:t>
            </a:r>
            <a:r>
              <a:rPr lang="en-US" altLang="zh-CN" sz="1600" dirty="0" smtClean="0">
                <a:solidFill>
                  <a:srgbClr val="EEECE1">
                    <a:lumMod val="25000"/>
                  </a:srgbClr>
                </a:solidFill>
                <a:hlinkClick r:id="rId6"/>
              </a:rPr>
              <a:t>www.1ppt.com/beijing/</a:t>
            </a:r>
            <a:r>
              <a:rPr lang="en-US" altLang="zh-CN" sz="1600" dirty="0" smtClean="0">
                <a:solidFill>
                  <a:srgbClr val="EEECE1">
                    <a:lumMod val="25000"/>
                  </a:srgbClr>
                </a:solidFill>
              </a:rPr>
              <a:t>      PPT</a:t>
            </a:r>
            <a:r>
              <a:rPr lang="zh-CN" altLang="en-US" sz="1600" dirty="0" smtClean="0">
                <a:solidFill>
                  <a:srgbClr val="EEECE1">
                    <a:lumMod val="25000"/>
                  </a:srgbClr>
                </a:solidFill>
              </a:rPr>
              <a:t>图表下载：</a:t>
            </a:r>
            <a:r>
              <a:rPr lang="en-US" altLang="zh-CN" sz="1600" dirty="0" smtClean="0">
                <a:solidFill>
                  <a:srgbClr val="EEECE1">
                    <a:lumMod val="25000"/>
                  </a:srgbClr>
                </a:solidFill>
                <a:hlinkClick r:id="rId7"/>
              </a:rPr>
              <a:t>www.1ppt.com/tubiao/</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优秀</a:t>
            </a:r>
            <a:r>
              <a:rPr lang="en-US" altLang="zh-CN" sz="1600" dirty="0" smtClean="0">
                <a:solidFill>
                  <a:srgbClr val="EEECE1">
                    <a:lumMod val="25000"/>
                  </a:srgbClr>
                </a:solidFill>
              </a:rPr>
              <a:t>PPT</a:t>
            </a:r>
            <a:r>
              <a:rPr lang="zh-CN" altLang="en-US" sz="1600" dirty="0" smtClean="0">
                <a:solidFill>
                  <a:srgbClr val="EEECE1">
                    <a:lumMod val="25000"/>
                  </a:srgbClr>
                </a:solidFill>
              </a:rPr>
              <a:t>下载：</a:t>
            </a:r>
            <a:r>
              <a:rPr lang="en-US" altLang="zh-CN" sz="1600" dirty="0" smtClean="0">
                <a:solidFill>
                  <a:srgbClr val="EEECE1">
                    <a:lumMod val="25000"/>
                  </a:srgbClr>
                </a:solidFill>
                <a:hlinkClick r:id="rId8"/>
              </a:rPr>
              <a:t>www.1ppt.com/xiazai/</a:t>
            </a:r>
            <a:r>
              <a:rPr lang="en-US" altLang="zh-CN" sz="1600" dirty="0" smtClean="0">
                <a:solidFill>
                  <a:srgbClr val="EEECE1">
                    <a:lumMod val="25000"/>
                  </a:srgbClr>
                </a:solidFill>
              </a:rPr>
              <a:t>        PPT</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9"/>
              </a:rPr>
              <a:t>www.1ppt.com/powerpoint/</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Word</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0"/>
              </a:rPr>
              <a:t>www.1ppt.com/word/</a:t>
            </a:r>
            <a:r>
              <a:rPr lang="en-US" altLang="zh-CN" sz="1600" dirty="0" smtClean="0">
                <a:solidFill>
                  <a:srgbClr val="EEECE1">
                    <a:lumMod val="25000"/>
                  </a:srgbClr>
                </a:solidFill>
              </a:rPr>
              <a:t>              Excel</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1"/>
              </a:rPr>
              <a:t>www.1ppt.com/excel/</a:t>
            </a:r>
            <a:r>
              <a:rPr lang="en-US" altLang="zh-CN" sz="1600" dirty="0" smtClean="0">
                <a:solidFill>
                  <a:srgbClr val="EEECE1">
                    <a:lumMod val="25000"/>
                  </a:srgbClr>
                </a:solidFill>
              </a:rPr>
              <a:t> </a:t>
            </a:r>
            <a:endParaRPr lang="zh-CN" altLang="en-US" sz="1600" dirty="0">
              <a:solidFill>
                <a:srgbClr val="EEECE1">
                  <a:lumMod val="25000"/>
                </a:srgbClr>
              </a:solidFill>
            </a:endParaRPr>
          </a:p>
        </p:txBody>
      </p:sp>
      <p:sp>
        <p:nvSpPr>
          <p:cNvPr id="3" name="Rectangle 17"/>
          <p:cNvSpPr>
            <a:spLocks noChangeArrowheads="1"/>
          </p:cNvSpPr>
          <p:nvPr/>
        </p:nvSpPr>
        <p:spPr bwMode="gray">
          <a:xfrm>
            <a:off x="0" y="2285992"/>
            <a:ext cx="9144000" cy="2222508"/>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877867" y="714816"/>
            <a:ext cx="5790477" cy="1346032"/>
          </a:xfrm>
          <a:prstGeom prst="rect">
            <a:avLst/>
          </a:prstGeom>
          <a:noFill/>
          <a:ln>
            <a:noFill/>
          </a:ln>
        </p:spPr>
      </p:pic>
      <p:sp>
        <p:nvSpPr>
          <p:cNvPr id="15" name="Rectangle 3"/>
          <p:cNvSpPr>
            <a:spLocks noChangeArrowheads="1"/>
          </p:cNvSpPr>
          <p:nvPr/>
        </p:nvSpPr>
        <p:spPr bwMode="auto">
          <a:xfrm>
            <a:off x="468313" y="2386385"/>
            <a:ext cx="4103687"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p>
          <a:p>
            <a:pPr fontAlgn="auto">
              <a:lnSpc>
                <a:spcPct val="150000"/>
              </a:lnSpc>
              <a:spcBef>
                <a:spcPts val="0"/>
              </a:spcBef>
              <a:spcAft>
                <a:spcPts val="0"/>
              </a:spcAft>
              <a:buClr>
                <a:srgbClr val="5B8CC1"/>
              </a:buClr>
              <a:buFont typeface="Wingdings" pitchFamily="2" charset="2"/>
              <a:buChar char="n"/>
              <a:defRPr/>
            </a:pPr>
            <a:endParaRPr lang="zh-CN" altLang="en-US" sz="120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修改模板中的内容包括，图片，数据，文本的替换。</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fontAlgn="auto">
              <a:spcBef>
                <a:spcPct val="20000"/>
              </a:spcBef>
              <a:spcAft>
                <a:spcPts val="0"/>
              </a:spcAft>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386385"/>
            <a:ext cx="4103688"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p>
          <a:p>
            <a:pPr fontAlgn="auto">
              <a:lnSpc>
                <a:spcPct val="150000"/>
              </a:lnSpc>
              <a:spcBef>
                <a:spcPts val="0"/>
              </a:spcBef>
              <a:spcAft>
                <a:spcPts val="0"/>
              </a:spcAft>
              <a:buClr>
                <a:srgbClr val="5B8CC1"/>
              </a:buClr>
              <a:buFont typeface="Wingdings" pitchFamily="2" charset="2"/>
              <a:buChar char="n"/>
              <a:defRPr/>
            </a:pPr>
            <a:endParaRPr lang="zh-CN" altLang="en-US" sz="1050" b="1"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收集整理我们发布的免费资源后，打包上传并</a:t>
            </a:r>
          </a:p>
          <a:p>
            <a:pPr fontAlgn="auto">
              <a:lnSpc>
                <a:spcPct val="150000"/>
              </a:lnSpc>
              <a:spcBef>
                <a:spcPts val="0"/>
              </a:spcBef>
              <a:spcAft>
                <a:spcPts val="0"/>
              </a:spcAft>
              <a:buClr>
                <a:srgbClr val="5B8CC1"/>
              </a:buClr>
              <a:buFont typeface="Wingdings" pitchFamily="2" charset="2"/>
              <a:buNone/>
              <a:defRPr/>
            </a:pPr>
            <a:r>
              <a:rPr lang="zh-CN" altLang="en-US" sz="1200" kern="0" dirty="0" smtClean="0">
                <a:solidFill>
                  <a:prstClr val="white"/>
                </a:solidFill>
                <a:latin typeface="微软雅黑" pitchFamily="34" charset="-122"/>
                <a:ea typeface="微软雅黑" pitchFamily="34" charset="-122"/>
              </a:rPr>
              <a:t>   用于各种形式的付费下载。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03638"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645400"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141068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20168</TotalTime>
  <Words>421</Words>
  <Application>Microsoft Office PowerPoint</Application>
  <PresentationFormat>全屏显示(4:3)</PresentationFormat>
  <Paragraphs>63</Paragraphs>
  <Slides>6</Slides>
  <Notes>0</Notes>
  <HiddenSlides>0</HiddenSlides>
  <MMClips>0</MMClips>
  <ScaleCrop>false</ScaleCrop>
  <HeadingPairs>
    <vt:vector size="4" baseType="variant">
      <vt:variant>
        <vt:lpstr>主题</vt:lpstr>
      </vt:variant>
      <vt:variant>
        <vt:i4>2</vt:i4>
      </vt:variant>
      <vt:variant>
        <vt:lpstr>幻灯片标题</vt:lpstr>
      </vt:variant>
      <vt:variant>
        <vt:i4>6</vt:i4>
      </vt:variant>
    </vt:vector>
  </HeadingPairs>
  <TitlesOfParts>
    <vt:vector size="8"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dc:description>http://www.1ppt.com</dc:description>
  <cp:lastModifiedBy>User</cp:lastModifiedBy>
  <cp:revision>1067</cp:revision>
  <dcterms:created xsi:type="dcterms:W3CDTF">2009-02-11T05:37:22Z</dcterms:created>
  <dcterms:modified xsi:type="dcterms:W3CDTF">2014-09-11T05:36:12Z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