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11"/>
  </p:notesMasterIdLst>
  <p:handoutMasterIdLst>
    <p:handoutMasterId r:id="rId12"/>
  </p:handoutMasterIdLst>
  <p:sldIdLst>
    <p:sldId id="311" r:id="rId3"/>
    <p:sldId id="312" r:id="rId4"/>
    <p:sldId id="313" r:id="rId5"/>
    <p:sldId id="314" r:id="rId6"/>
    <p:sldId id="315" r:id="rId7"/>
    <p:sldId id="316" r:id="rId8"/>
    <p:sldId id="317" r:id="rId9"/>
    <p:sldId id="310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8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64"/>
          <p:cNvGrpSpPr>
            <a:grpSpLocks/>
          </p:cNvGrpSpPr>
          <p:nvPr/>
        </p:nvGrpSpPr>
        <p:grpSpPr bwMode="auto">
          <a:xfrm>
            <a:off x="3645297" y="764704"/>
            <a:ext cx="4383087" cy="5781675"/>
            <a:chOff x="2987439" y="613732"/>
            <a:chExt cx="4383798" cy="5781564"/>
          </a:xfrm>
        </p:grpSpPr>
        <p:grpSp>
          <p:nvGrpSpPr>
            <p:cNvPr id="73" name="Group 61"/>
            <p:cNvGrpSpPr>
              <a:grpSpLocks/>
            </p:cNvGrpSpPr>
            <p:nvPr/>
          </p:nvGrpSpPr>
          <p:grpSpPr bwMode="auto">
            <a:xfrm>
              <a:off x="3602151" y="2715458"/>
              <a:ext cx="1699668" cy="1555331"/>
              <a:chOff x="2086933" y="1918208"/>
              <a:chExt cx="551076" cy="504278"/>
            </a:xfrm>
          </p:grpSpPr>
          <p:sp>
            <p:nvSpPr>
              <p:cNvPr id="105" name="Freeform 26"/>
              <p:cNvSpPr>
                <a:spLocks noEditPoints="1"/>
              </p:cNvSpPr>
              <p:nvPr/>
            </p:nvSpPr>
            <p:spPr bwMode="auto">
              <a:xfrm>
                <a:off x="2086852" y="1918235"/>
                <a:ext cx="357780" cy="359259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  <p:sp>
            <p:nvSpPr>
              <p:cNvPr id="106" name="Freeform 27"/>
              <p:cNvSpPr>
                <a:spLocks noEditPoints="1"/>
              </p:cNvSpPr>
              <p:nvPr/>
            </p:nvSpPr>
            <p:spPr bwMode="auto">
              <a:xfrm>
                <a:off x="2383372" y="2166834"/>
                <a:ext cx="254822" cy="255805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74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"/>
                <a:ea typeface="+mn-ea"/>
              </a:endParaRPr>
            </a:p>
          </p:txBody>
        </p:sp>
        <p:grpSp>
          <p:nvGrpSpPr>
            <p:cNvPr id="75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101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5400000" scaled="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102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103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104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76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96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97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98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99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100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77" name="Group 139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5765300" y="4002787"/>
              <a:chExt cx="713233" cy="713232"/>
            </a:xfrm>
          </p:grpSpPr>
          <p:sp>
            <p:nvSpPr>
              <p:cNvPr id="91" name="Donut 34"/>
              <p:cNvSpPr>
                <a:spLocks noChangeArrowheads="1"/>
              </p:cNvSpPr>
              <p:nvPr/>
            </p:nvSpPr>
            <p:spPr bwMode="auto">
              <a:xfrm>
                <a:off x="5764782" y="4003135"/>
                <a:ext cx="714189" cy="712471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92" name="Gruppe 344"/>
              <p:cNvGrpSpPr>
                <a:grpSpLocks/>
              </p:cNvGrpSpPr>
              <p:nvPr/>
            </p:nvGrpSpPr>
            <p:grpSpPr bwMode="auto">
              <a:xfrm>
                <a:off x="6014540" y="4178404"/>
                <a:ext cx="214736" cy="361996"/>
                <a:chOff x="2114233" y="1516380"/>
                <a:chExt cx="263525" cy="444500"/>
              </a:xfrm>
            </p:grpSpPr>
            <p:sp>
              <p:nvSpPr>
                <p:cNvPr id="93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4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94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70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95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9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78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89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90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79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87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88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80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85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86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81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83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84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82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7" name="Group 37"/>
          <p:cNvGrpSpPr>
            <a:grpSpLocks/>
          </p:cNvGrpSpPr>
          <p:nvPr/>
        </p:nvGrpSpPr>
        <p:grpSpPr bwMode="auto">
          <a:xfrm>
            <a:off x="733822" y="2204566"/>
            <a:ext cx="2093912" cy="2947988"/>
            <a:chOff x="769938" y="3663736"/>
            <a:chExt cx="3857625" cy="1285835"/>
          </a:xfrm>
        </p:grpSpPr>
        <p:sp>
          <p:nvSpPr>
            <p:cNvPr id="108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109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110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111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5671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7"/>
          <p:cNvGrpSpPr>
            <a:grpSpLocks/>
          </p:cNvGrpSpPr>
          <p:nvPr/>
        </p:nvGrpSpPr>
        <p:grpSpPr bwMode="auto">
          <a:xfrm>
            <a:off x="3717305" y="734144"/>
            <a:ext cx="4383087" cy="5781675"/>
            <a:chOff x="2987439" y="613732"/>
            <a:chExt cx="4383798" cy="5781564"/>
          </a:xfrm>
        </p:grpSpPr>
        <p:sp>
          <p:nvSpPr>
            <p:cNvPr id="41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"/>
                <a:ea typeface="+mn-ea"/>
              </a:endParaRPr>
            </a:p>
          </p:txBody>
        </p:sp>
        <p:grpSp>
          <p:nvGrpSpPr>
            <p:cNvPr id="42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69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70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1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72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3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4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65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6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7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4" name="Group 139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5765300" y="4002787"/>
              <a:chExt cx="713233" cy="713232"/>
            </a:xfrm>
          </p:grpSpPr>
          <p:sp>
            <p:nvSpPr>
              <p:cNvPr id="59" name="Donut 34"/>
              <p:cNvSpPr>
                <a:spLocks noChangeArrowheads="1"/>
              </p:cNvSpPr>
              <p:nvPr/>
            </p:nvSpPr>
            <p:spPr bwMode="auto">
              <a:xfrm>
                <a:off x="5764782" y="4003135"/>
                <a:ext cx="714189" cy="712471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60" name="Gruppe 344"/>
              <p:cNvGrpSpPr>
                <a:grpSpLocks/>
              </p:cNvGrpSpPr>
              <p:nvPr/>
            </p:nvGrpSpPr>
            <p:grpSpPr bwMode="auto">
              <a:xfrm>
                <a:off x="6014540" y="4178404"/>
                <a:ext cx="214736" cy="361996"/>
                <a:chOff x="2114233" y="1516380"/>
                <a:chExt cx="263525" cy="444500"/>
              </a:xfrm>
            </p:grpSpPr>
            <p:sp>
              <p:nvSpPr>
                <p:cNvPr id="61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4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2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70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3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9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5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57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8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46" name="Freeform 41"/>
            <p:cNvSpPr>
              <a:spLocks noEditPoints="1"/>
            </p:cNvSpPr>
            <p:nvPr/>
          </p:nvSpPr>
          <p:spPr bwMode="auto">
            <a:xfrm>
              <a:off x="3584436" y="2666330"/>
              <a:ext cx="1783051" cy="1604932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"/>
                <a:ea typeface="ＭＳ Ｐゴシック" pitchFamily="-97" charset="-128"/>
              </a:endParaRPr>
            </a:p>
          </p:txBody>
        </p:sp>
        <p:grpSp>
          <p:nvGrpSpPr>
            <p:cNvPr id="47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5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6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48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3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4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49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1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50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3" name="Group 35"/>
          <p:cNvGrpSpPr>
            <a:grpSpLocks/>
          </p:cNvGrpSpPr>
          <p:nvPr/>
        </p:nvGrpSpPr>
        <p:grpSpPr bwMode="auto">
          <a:xfrm>
            <a:off x="805830" y="2174006"/>
            <a:ext cx="2093912" cy="2947988"/>
            <a:chOff x="769938" y="3663736"/>
            <a:chExt cx="3857625" cy="1285835"/>
          </a:xfrm>
        </p:grpSpPr>
        <p:sp>
          <p:nvSpPr>
            <p:cNvPr id="74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5" name="Rectangle 37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6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77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6072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8"/>
          <p:cNvGrpSpPr>
            <a:grpSpLocks/>
          </p:cNvGrpSpPr>
          <p:nvPr/>
        </p:nvGrpSpPr>
        <p:grpSpPr bwMode="auto">
          <a:xfrm>
            <a:off x="3789313" y="743669"/>
            <a:ext cx="4383087" cy="5781675"/>
            <a:chOff x="2987439" y="613732"/>
            <a:chExt cx="4383798" cy="5781564"/>
          </a:xfrm>
        </p:grpSpPr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3670175" y="2829839"/>
              <a:ext cx="1603635" cy="1290612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ＭＳ Ｐゴシック" pitchFamily="-97" charset="-128"/>
              </a:endParaRPr>
            </a:p>
          </p:txBody>
        </p:sp>
        <p:sp>
          <p:nvSpPr>
            <p:cNvPr id="42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grpSp>
          <p:nvGrpSpPr>
            <p:cNvPr id="43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69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70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1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2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4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4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5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6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7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5" name="Group 139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5765300" y="4002787"/>
              <a:chExt cx="713233" cy="713232"/>
            </a:xfrm>
          </p:grpSpPr>
          <p:sp>
            <p:nvSpPr>
              <p:cNvPr id="59" name="Donut 34"/>
              <p:cNvSpPr>
                <a:spLocks noChangeArrowheads="1"/>
              </p:cNvSpPr>
              <p:nvPr/>
            </p:nvSpPr>
            <p:spPr bwMode="auto">
              <a:xfrm>
                <a:off x="5764782" y="4003135"/>
                <a:ext cx="714189" cy="712471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0" name="Gruppe 344"/>
              <p:cNvGrpSpPr>
                <a:grpSpLocks/>
              </p:cNvGrpSpPr>
              <p:nvPr/>
            </p:nvGrpSpPr>
            <p:grpSpPr bwMode="auto">
              <a:xfrm>
                <a:off x="6014540" y="4178404"/>
                <a:ext cx="214736" cy="361996"/>
                <a:chOff x="2114233" y="1516380"/>
                <a:chExt cx="263525" cy="444500"/>
              </a:xfrm>
            </p:grpSpPr>
            <p:sp>
              <p:nvSpPr>
                <p:cNvPr id="61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4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2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70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3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9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57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8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7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5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6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8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3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4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9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1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50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73" name="Group 36"/>
          <p:cNvGrpSpPr>
            <a:grpSpLocks/>
          </p:cNvGrpSpPr>
          <p:nvPr/>
        </p:nvGrpSpPr>
        <p:grpSpPr bwMode="auto">
          <a:xfrm>
            <a:off x="877838" y="2183531"/>
            <a:ext cx="2093912" cy="2947988"/>
            <a:chOff x="769938" y="3663736"/>
            <a:chExt cx="3857625" cy="1285835"/>
          </a:xfrm>
        </p:grpSpPr>
        <p:sp>
          <p:nvSpPr>
            <p:cNvPr id="74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5" name="Rectangle 38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6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77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5523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8"/>
          <p:cNvGrpSpPr>
            <a:grpSpLocks/>
          </p:cNvGrpSpPr>
          <p:nvPr/>
        </p:nvGrpSpPr>
        <p:grpSpPr bwMode="auto">
          <a:xfrm>
            <a:off x="3861321" y="743669"/>
            <a:ext cx="4383087" cy="5781675"/>
            <a:chOff x="2987439" y="613732"/>
            <a:chExt cx="4383798" cy="5781564"/>
          </a:xfrm>
        </p:grpSpPr>
        <p:sp>
          <p:nvSpPr>
            <p:cNvPr id="41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"/>
                <a:ea typeface="+mn-ea"/>
              </a:endParaRPr>
            </a:p>
          </p:txBody>
        </p:sp>
        <p:grpSp>
          <p:nvGrpSpPr>
            <p:cNvPr id="42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69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70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1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72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3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4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65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6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7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4" name="Group 139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5765300" y="4002787"/>
              <a:chExt cx="713233" cy="713232"/>
            </a:xfrm>
          </p:grpSpPr>
          <p:sp>
            <p:nvSpPr>
              <p:cNvPr id="59" name="Donut 34"/>
              <p:cNvSpPr>
                <a:spLocks noChangeArrowheads="1"/>
              </p:cNvSpPr>
              <p:nvPr/>
            </p:nvSpPr>
            <p:spPr bwMode="auto">
              <a:xfrm>
                <a:off x="5764782" y="4003135"/>
                <a:ext cx="714189" cy="712471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60" name="Gruppe 344"/>
              <p:cNvGrpSpPr>
                <a:grpSpLocks/>
              </p:cNvGrpSpPr>
              <p:nvPr/>
            </p:nvGrpSpPr>
            <p:grpSpPr bwMode="auto">
              <a:xfrm>
                <a:off x="6014540" y="4178404"/>
                <a:ext cx="214736" cy="361996"/>
                <a:chOff x="2114233" y="1516380"/>
                <a:chExt cx="263525" cy="444500"/>
              </a:xfrm>
            </p:grpSpPr>
            <p:sp>
              <p:nvSpPr>
                <p:cNvPr id="61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4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2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70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3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9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5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57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8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46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7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5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6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48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3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4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49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1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50" name="Freeform 17"/>
            <p:cNvSpPr>
              <a:spLocks noEditPoints="1"/>
            </p:cNvSpPr>
            <p:nvPr/>
          </p:nvSpPr>
          <p:spPr bwMode="auto">
            <a:xfrm>
              <a:off x="3848004" y="2766341"/>
              <a:ext cx="1297197" cy="1504921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"/>
                <a:ea typeface="ＭＳ Ｐゴシック" pitchFamily="-97" charset="-128"/>
              </a:endParaRPr>
            </a:p>
          </p:txBody>
        </p:sp>
      </p:grpSp>
      <p:grpSp>
        <p:nvGrpSpPr>
          <p:cNvPr id="73" name="Group 35"/>
          <p:cNvGrpSpPr>
            <a:grpSpLocks/>
          </p:cNvGrpSpPr>
          <p:nvPr/>
        </p:nvGrpSpPr>
        <p:grpSpPr bwMode="auto">
          <a:xfrm>
            <a:off x="949846" y="2183531"/>
            <a:ext cx="2093912" cy="2947988"/>
            <a:chOff x="769938" y="3663736"/>
            <a:chExt cx="3857625" cy="1285835"/>
          </a:xfrm>
        </p:grpSpPr>
        <p:sp>
          <p:nvSpPr>
            <p:cNvPr id="74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5" name="Rectangle 38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6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77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6713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1"/>
          <p:cNvGrpSpPr>
            <a:grpSpLocks/>
          </p:cNvGrpSpPr>
          <p:nvPr/>
        </p:nvGrpSpPr>
        <p:grpSpPr bwMode="auto">
          <a:xfrm>
            <a:off x="879425" y="2183531"/>
            <a:ext cx="2093912" cy="2947988"/>
            <a:chOff x="769938" y="3663736"/>
            <a:chExt cx="3857625" cy="1285835"/>
          </a:xfrm>
        </p:grpSpPr>
        <p:sp>
          <p:nvSpPr>
            <p:cNvPr id="44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46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47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  <p:grpSp>
        <p:nvGrpSpPr>
          <p:cNvPr id="48" name="Group 99"/>
          <p:cNvGrpSpPr>
            <a:grpSpLocks/>
          </p:cNvGrpSpPr>
          <p:nvPr/>
        </p:nvGrpSpPr>
        <p:grpSpPr bwMode="auto">
          <a:xfrm>
            <a:off x="3790900" y="743669"/>
            <a:ext cx="4381500" cy="5781675"/>
            <a:chOff x="3261519" y="614362"/>
            <a:chExt cx="4383084" cy="5781675"/>
          </a:xfrm>
        </p:grpSpPr>
        <p:grpSp>
          <p:nvGrpSpPr>
            <p:cNvPr id="49" name="Gruppe 344"/>
            <p:cNvGrpSpPr>
              <a:grpSpLocks/>
            </p:cNvGrpSpPr>
            <p:nvPr/>
          </p:nvGrpSpPr>
          <p:grpSpPr bwMode="auto">
            <a:xfrm>
              <a:off x="4264819" y="2710201"/>
              <a:ext cx="958059" cy="1614121"/>
              <a:chOff x="2113770" y="1516292"/>
              <a:chExt cx="264373" cy="444598"/>
            </a:xfrm>
          </p:grpSpPr>
          <p:sp>
            <p:nvSpPr>
              <p:cNvPr id="81" name="Freeform 15"/>
              <p:cNvSpPr>
                <a:spLocks noEditPoints="1"/>
              </p:cNvSpPr>
              <p:nvPr/>
            </p:nvSpPr>
            <p:spPr bwMode="auto">
              <a:xfrm>
                <a:off x="2113870" y="1516199"/>
                <a:ext cx="264249" cy="444699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  <p:sp>
            <p:nvSpPr>
              <p:cNvPr id="82" name="Freeform 16"/>
              <p:cNvSpPr>
                <a:spLocks noEditPoints="1"/>
              </p:cNvSpPr>
              <p:nvPr/>
            </p:nvSpPr>
            <p:spPr bwMode="auto">
              <a:xfrm>
                <a:off x="2135343" y="1557739"/>
                <a:ext cx="221303" cy="361619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  <p:sp>
            <p:nvSpPr>
              <p:cNvPr id="83" name="Freeform 17"/>
              <p:cNvSpPr>
                <a:spLocks/>
              </p:cNvSpPr>
              <p:nvPr/>
            </p:nvSpPr>
            <p:spPr bwMode="auto">
              <a:xfrm>
                <a:off x="2171277" y="1666618"/>
                <a:ext cx="149434" cy="252739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50" name="Donut 8"/>
            <p:cNvSpPr>
              <a:spLocks noChangeArrowheads="1"/>
            </p:cNvSpPr>
            <p:nvPr/>
          </p:nvSpPr>
          <p:spPr bwMode="auto">
            <a:xfrm>
              <a:off x="3261519" y="2016124"/>
              <a:ext cx="2976051" cy="2976563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grpSp>
          <p:nvGrpSpPr>
            <p:cNvPr id="51" name="Group 149"/>
            <p:cNvGrpSpPr>
              <a:grpSpLocks/>
            </p:cNvGrpSpPr>
            <p:nvPr/>
          </p:nvGrpSpPr>
          <p:grpSpPr bwMode="auto">
            <a:xfrm>
              <a:off x="4264819" y="614362"/>
              <a:ext cx="969963" cy="966787"/>
              <a:chOff x="4216618" y="4857744"/>
              <a:chExt cx="713769" cy="712886"/>
            </a:xfrm>
          </p:grpSpPr>
          <p:sp>
            <p:nvSpPr>
              <p:cNvPr id="77" name="Donut 32"/>
              <p:cNvSpPr>
                <a:spLocks noChangeArrowheads="1"/>
              </p:cNvSpPr>
              <p:nvPr/>
            </p:nvSpPr>
            <p:spPr bwMode="auto">
              <a:xfrm>
                <a:off x="4216885" y="4857744"/>
                <a:ext cx="714027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78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9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80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52" name="Group 144"/>
            <p:cNvGrpSpPr>
              <a:grpSpLocks/>
            </p:cNvGrpSpPr>
            <p:nvPr/>
          </p:nvGrpSpPr>
          <p:grpSpPr bwMode="auto">
            <a:xfrm>
              <a:off x="5477671" y="5133971"/>
              <a:ext cx="966788" cy="966787"/>
              <a:chOff x="5109859" y="4637346"/>
              <a:chExt cx="713019" cy="712887"/>
            </a:xfrm>
          </p:grpSpPr>
          <p:sp>
            <p:nvSpPr>
              <p:cNvPr id="72" name="Donut 33"/>
              <p:cNvSpPr>
                <a:spLocks noChangeArrowheads="1"/>
              </p:cNvSpPr>
              <p:nvPr/>
            </p:nvSpPr>
            <p:spPr bwMode="auto">
              <a:xfrm>
                <a:off x="5109277" y="4637348"/>
                <a:ext cx="713276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C6ED"/>
                  </a:gs>
                  <a:gs pos="100000">
                    <a:srgbClr val="004D86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73" name="Gruppe 66"/>
              <p:cNvGrpSpPr/>
              <p:nvPr/>
            </p:nvGrpSpPr>
            <p:grpSpPr bwMode="auto">
              <a:xfrm>
                <a:off x="5308136" y="4834460"/>
                <a:ext cx="316928" cy="317843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74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5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6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53" name="Group 35"/>
            <p:cNvGrpSpPr>
              <a:grpSpLocks/>
            </p:cNvGrpSpPr>
            <p:nvPr/>
          </p:nvGrpSpPr>
          <p:grpSpPr bwMode="auto">
            <a:xfrm>
              <a:off x="6366669" y="4271963"/>
              <a:ext cx="968375" cy="968375"/>
              <a:chOff x="6093092" y="4271262"/>
              <a:chExt cx="968532" cy="968356"/>
            </a:xfrm>
          </p:grpSpPr>
          <p:sp>
            <p:nvSpPr>
              <p:cNvPr id="67" name="Donut 34"/>
              <p:cNvSpPr>
                <a:spLocks noChangeArrowheads="1"/>
              </p:cNvSpPr>
              <p:nvPr/>
            </p:nvSpPr>
            <p:spPr bwMode="auto">
              <a:xfrm>
                <a:off x="6092626" y="4271261"/>
                <a:ext cx="968882" cy="96835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8" name="Gruppe 344"/>
              <p:cNvGrpSpPr>
                <a:grpSpLocks/>
              </p:cNvGrpSpPr>
              <p:nvPr/>
            </p:nvGrpSpPr>
            <p:grpSpPr bwMode="auto">
              <a:xfrm>
                <a:off x="6431285" y="4509380"/>
                <a:ext cx="292147" cy="492115"/>
                <a:chOff x="2113770" y="1516292"/>
                <a:chExt cx="264373" cy="444598"/>
              </a:xfrm>
            </p:grpSpPr>
            <p:sp>
              <p:nvSpPr>
                <p:cNvPr id="69" name="Freeform 15"/>
                <p:cNvSpPr>
                  <a:spLocks noEditPoints="1"/>
                </p:cNvSpPr>
                <p:nvPr/>
              </p:nvSpPr>
              <p:spPr bwMode="auto">
                <a:xfrm>
                  <a:off x="2113459" y="1516293"/>
                  <a:ext cx="264469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0" name="Freeform 16"/>
                <p:cNvSpPr>
                  <a:spLocks noEditPoints="1"/>
                </p:cNvSpPr>
                <p:nvPr/>
              </p:nvSpPr>
              <p:spPr bwMode="auto">
                <a:xfrm>
                  <a:off x="2135018" y="1557884"/>
                  <a:ext cx="221349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1" name="Freeform 17"/>
                <p:cNvSpPr>
                  <a:spLocks/>
                </p:cNvSpPr>
                <p:nvPr/>
              </p:nvSpPr>
              <p:spPr bwMode="auto">
                <a:xfrm>
                  <a:off x="2170952" y="1666882"/>
                  <a:ext cx="149482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54" name="Group 131"/>
            <p:cNvGrpSpPr>
              <a:grpSpLocks/>
            </p:cNvGrpSpPr>
            <p:nvPr/>
          </p:nvGrpSpPr>
          <p:grpSpPr bwMode="auto">
            <a:xfrm>
              <a:off x="5477671" y="887412"/>
              <a:ext cx="966788" cy="966787"/>
              <a:chOff x="5109852" y="1508172"/>
              <a:chExt cx="713018" cy="712887"/>
            </a:xfrm>
          </p:grpSpPr>
          <p:sp>
            <p:nvSpPr>
              <p:cNvPr id="65" name="Donut 12"/>
              <p:cNvSpPr>
                <a:spLocks noChangeArrowheads="1"/>
              </p:cNvSpPr>
              <p:nvPr/>
            </p:nvSpPr>
            <p:spPr bwMode="auto">
              <a:xfrm flipV="1">
                <a:off x="5109270" y="1508172"/>
                <a:ext cx="713275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6" name="Freeform 41"/>
              <p:cNvSpPr>
                <a:spLocks noEditPoints="1"/>
              </p:cNvSpPr>
              <p:nvPr/>
            </p:nvSpPr>
            <p:spPr bwMode="auto">
              <a:xfrm>
                <a:off x="5293152" y="1709513"/>
                <a:ext cx="345511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5" name="Group 132"/>
            <p:cNvGrpSpPr>
              <a:grpSpLocks/>
            </p:cNvGrpSpPr>
            <p:nvPr/>
          </p:nvGrpSpPr>
          <p:grpSpPr bwMode="auto">
            <a:xfrm>
              <a:off x="6366665" y="1746251"/>
              <a:ext cx="968375" cy="969964"/>
              <a:chOff x="5764783" y="2141636"/>
              <a:chExt cx="714189" cy="713640"/>
            </a:xfrm>
          </p:grpSpPr>
          <p:sp>
            <p:nvSpPr>
              <p:cNvPr id="63" name="Donut 13"/>
              <p:cNvSpPr>
                <a:spLocks noChangeArrowheads="1"/>
              </p:cNvSpPr>
              <p:nvPr/>
            </p:nvSpPr>
            <p:spPr bwMode="auto">
              <a:xfrm flipV="1">
                <a:off x="5764442" y="2141635"/>
                <a:ext cx="714447" cy="713639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4" name="Freeform 41"/>
              <p:cNvSpPr>
                <a:spLocks noEditPoints="1"/>
              </p:cNvSpPr>
              <p:nvPr/>
            </p:nvSpPr>
            <p:spPr bwMode="auto">
              <a:xfrm>
                <a:off x="5945982" y="2357712"/>
                <a:ext cx="351367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6" name="Group 133"/>
            <p:cNvGrpSpPr>
              <a:grpSpLocks/>
            </p:cNvGrpSpPr>
            <p:nvPr/>
          </p:nvGrpSpPr>
          <p:grpSpPr bwMode="auto">
            <a:xfrm>
              <a:off x="6677816" y="3000373"/>
              <a:ext cx="966787" cy="966787"/>
              <a:chOff x="5994108" y="3065443"/>
              <a:chExt cx="713017" cy="712888"/>
            </a:xfrm>
          </p:grpSpPr>
          <p:sp>
            <p:nvSpPr>
              <p:cNvPr id="61" name="Donut 14"/>
              <p:cNvSpPr>
                <a:spLocks noChangeArrowheads="1"/>
              </p:cNvSpPr>
              <p:nvPr/>
            </p:nvSpPr>
            <p:spPr bwMode="auto">
              <a:xfrm flipV="1">
                <a:off x="5993850" y="3065444"/>
                <a:ext cx="713275" cy="712889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2" name="Freeform 17"/>
              <p:cNvSpPr>
                <a:spLocks noEditPoints="1"/>
              </p:cNvSpPr>
              <p:nvPr/>
            </p:nvSpPr>
            <p:spPr bwMode="auto">
              <a:xfrm>
                <a:off x="6202327" y="3249226"/>
                <a:ext cx="296320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7" name="Group 130"/>
            <p:cNvGrpSpPr>
              <a:grpSpLocks/>
            </p:cNvGrpSpPr>
            <p:nvPr/>
          </p:nvGrpSpPr>
          <p:grpSpPr bwMode="auto">
            <a:xfrm>
              <a:off x="4264819" y="5429250"/>
              <a:ext cx="969963" cy="966787"/>
              <a:chOff x="4216620" y="1306698"/>
              <a:chExt cx="713769" cy="712888"/>
            </a:xfrm>
          </p:grpSpPr>
          <p:sp>
            <p:nvSpPr>
              <p:cNvPr id="59" name="Donut 10"/>
              <p:cNvSpPr>
                <a:spLocks noChangeArrowheads="1"/>
              </p:cNvSpPr>
              <p:nvPr/>
            </p:nvSpPr>
            <p:spPr bwMode="auto">
              <a:xfrm flipV="1">
                <a:off x="4216887" y="1306697"/>
                <a:ext cx="714027" cy="712889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0" name="Freeform 12"/>
              <p:cNvSpPr>
                <a:spLocks noEditPoints="1"/>
              </p:cNvSpPr>
              <p:nvPr/>
            </p:nvSpPr>
            <p:spPr bwMode="auto">
              <a:xfrm>
                <a:off x="4435419" y="1467068"/>
                <a:ext cx="2769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58" name="Rektangel 76"/>
            <p:cNvSpPr>
              <a:spLocks noChangeArrowheads="1"/>
            </p:cNvSpPr>
            <p:nvPr/>
          </p:nvSpPr>
          <p:spPr bwMode="auto">
            <a:xfrm>
              <a:off x="3859795" y="2766750"/>
              <a:ext cx="1822158" cy="1385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491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7"/>
          <p:cNvGrpSpPr>
            <a:grpSpLocks/>
          </p:cNvGrpSpPr>
          <p:nvPr/>
        </p:nvGrpSpPr>
        <p:grpSpPr bwMode="auto">
          <a:xfrm>
            <a:off x="3789313" y="815677"/>
            <a:ext cx="4383087" cy="5781675"/>
            <a:chOff x="2987439" y="613732"/>
            <a:chExt cx="4383798" cy="5781564"/>
          </a:xfrm>
        </p:grpSpPr>
        <p:grpSp>
          <p:nvGrpSpPr>
            <p:cNvPr id="44" name="Group 44"/>
            <p:cNvGrpSpPr>
              <a:grpSpLocks/>
            </p:cNvGrpSpPr>
            <p:nvPr/>
          </p:nvGrpSpPr>
          <p:grpSpPr bwMode="auto">
            <a:xfrm>
              <a:off x="3838491" y="2862275"/>
              <a:ext cx="1276719" cy="1280420"/>
              <a:chOff x="5625222" y="5552974"/>
              <a:chExt cx="429792" cy="431038"/>
            </a:xfrm>
          </p:grpSpPr>
          <p:sp>
            <p:nvSpPr>
              <p:cNvPr id="76" name="Freeform 36"/>
              <p:cNvSpPr>
                <a:spLocks/>
              </p:cNvSpPr>
              <p:nvPr/>
            </p:nvSpPr>
            <p:spPr bwMode="auto">
              <a:xfrm>
                <a:off x="5790377" y="5775054"/>
                <a:ext cx="104762" cy="208951"/>
              </a:xfrm>
              <a:custGeom>
                <a:avLst/>
                <a:gdLst/>
                <a:ahLst/>
                <a:cxnLst>
                  <a:cxn ang="0">
                    <a:pos x="17" y="30"/>
                  </a:cxn>
                  <a:cxn ang="0">
                    <a:pos x="14" y="34"/>
                  </a:cxn>
                  <a:cxn ang="0">
                    <a:pos x="4" y="34"/>
                  </a:cxn>
                  <a:cxn ang="0">
                    <a:pos x="0" y="30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14" y="0"/>
                  </a:cxn>
                  <a:cxn ang="0">
                    <a:pos x="17" y="3"/>
                  </a:cxn>
                  <a:cxn ang="0">
                    <a:pos x="17" y="30"/>
                  </a:cxn>
                </a:cxnLst>
                <a:rect l="0" t="0" r="r" b="b"/>
                <a:pathLst>
                  <a:path w="17" h="34">
                    <a:moveTo>
                      <a:pt x="17" y="30"/>
                    </a:moveTo>
                    <a:cubicBezTo>
                      <a:pt x="17" y="32"/>
                      <a:pt x="16" y="34"/>
                      <a:pt x="1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7" y="1"/>
                      <a:pt x="17" y="3"/>
                    </a:cubicBezTo>
                    <a:lnTo>
                      <a:pt x="17" y="30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  <p:sp>
            <p:nvSpPr>
              <p:cNvPr id="77" name="Freeform 37"/>
              <p:cNvSpPr>
                <a:spLocks/>
              </p:cNvSpPr>
              <p:nvPr/>
            </p:nvSpPr>
            <p:spPr bwMode="auto">
              <a:xfrm>
                <a:off x="5950727" y="5707185"/>
                <a:ext cx="104228" cy="276820"/>
              </a:xfrm>
              <a:custGeom>
                <a:avLst/>
                <a:gdLst/>
                <a:ahLst/>
                <a:cxnLst>
                  <a:cxn ang="0">
                    <a:pos x="17" y="41"/>
                  </a:cxn>
                  <a:cxn ang="0">
                    <a:pos x="13" y="45"/>
                  </a:cxn>
                  <a:cxn ang="0">
                    <a:pos x="3" y="45"/>
                  </a:cxn>
                  <a:cxn ang="0">
                    <a:pos x="0" y="41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3" y="0"/>
                  </a:cxn>
                  <a:cxn ang="0">
                    <a:pos x="17" y="3"/>
                  </a:cxn>
                  <a:cxn ang="0">
                    <a:pos x="17" y="41"/>
                  </a:cxn>
                </a:cxnLst>
                <a:rect l="0" t="0" r="r" b="b"/>
                <a:pathLst>
                  <a:path w="17" h="45">
                    <a:moveTo>
                      <a:pt x="17" y="41"/>
                    </a:moveTo>
                    <a:cubicBezTo>
                      <a:pt x="17" y="43"/>
                      <a:pt x="15" y="45"/>
                      <a:pt x="1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" y="45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1"/>
                      <a:pt x="17" y="3"/>
                    </a:cubicBezTo>
                    <a:lnTo>
                      <a:pt x="17" y="41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  <p:sp>
            <p:nvSpPr>
              <p:cNvPr id="78" name="Freeform 37"/>
              <p:cNvSpPr>
                <a:spLocks/>
              </p:cNvSpPr>
              <p:nvPr/>
            </p:nvSpPr>
            <p:spPr bwMode="auto">
              <a:xfrm>
                <a:off x="5625217" y="5552743"/>
                <a:ext cx="113314" cy="431263"/>
              </a:xfrm>
              <a:custGeom>
                <a:avLst/>
                <a:gdLst/>
                <a:ahLst/>
                <a:cxnLst>
                  <a:cxn ang="0">
                    <a:pos x="17" y="41"/>
                  </a:cxn>
                  <a:cxn ang="0">
                    <a:pos x="13" y="45"/>
                  </a:cxn>
                  <a:cxn ang="0">
                    <a:pos x="3" y="45"/>
                  </a:cxn>
                  <a:cxn ang="0">
                    <a:pos x="0" y="41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3" y="0"/>
                  </a:cxn>
                  <a:cxn ang="0">
                    <a:pos x="17" y="3"/>
                  </a:cxn>
                  <a:cxn ang="0">
                    <a:pos x="17" y="41"/>
                  </a:cxn>
                </a:cxnLst>
                <a:rect l="0" t="0" r="r" b="b"/>
                <a:pathLst>
                  <a:path w="17" h="45">
                    <a:moveTo>
                      <a:pt x="17" y="41"/>
                    </a:moveTo>
                    <a:cubicBezTo>
                      <a:pt x="17" y="43"/>
                      <a:pt x="15" y="45"/>
                      <a:pt x="1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" y="45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1"/>
                      <a:pt x="17" y="3"/>
                    </a:cubicBezTo>
                    <a:lnTo>
                      <a:pt x="17" y="41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45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grpSp>
          <p:nvGrpSpPr>
            <p:cNvPr id="46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72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73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4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5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7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7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8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9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0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1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8" name="Group 35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6093795" y="4270789"/>
              <a:chExt cx="967236" cy="969390"/>
            </a:xfrm>
          </p:grpSpPr>
          <p:sp>
            <p:nvSpPr>
              <p:cNvPr id="62" name="Donut 34"/>
              <p:cNvSpPr>
                <a:spLocks noChangeArrowheads="1"/>
              </p:cNvSpPr>
              <p:nvPr/>
            </p:nvSpPr>
            <p:spPr bwMode="auto">
              <a:xfrm>
                <a:off x="6093093" y="4271262"/>
                <a:ext cx="968532" cy="96835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3" name="Gruppe 344"/>
              <p:cNvGrpSpPr>
                <a:grpSpLocks/>
              </p:cNvGrpSpPr>
              <p:nvPr/>
            </p:nvGrpSpPr>
            <p:grpSpPr bwMode="auto">
              <a:xfrm>
                <a:off x="6431797" y="4509479"/>
                <a:ext cx="291210" cy="492007"/>
                <a:chOff x="2114233" y="1516380"/>
                <a:chExt cx="263525" cy="444500"/>
              </a:xfrm>
            </p:grpSpPr>
            <p:sp>
              <p:nvSpPr>
                <p:cNvPr id="64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3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5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69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6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8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9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60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1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0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8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9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1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6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7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2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4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5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53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79" name="Group 38"/>
          <p:cNvGrpSpPr>
            <a:grpSpLocks/>
          </p:cNvGrpSpPr>
          <p:nvPr/>
        </p:nvGrpSpPr>
        <p:grpSpPr bwMode="auto">
          <a:xfrm>
            <a:off x="877838" y="2255539"/>
            <a:ext cx="2093912" cy="2947988"/>
            <a:chOff x="769938" y="3663736"/>
            <a:chExt cx="3857625" cy="1285835"/>
          </a:xfrm>
        </p:grpSpPr>
        <p:sp>
          <p:nvSpPr>
            <p:cNvPr id="80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81" name="Rectangle 40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83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4640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44"/>
          <p:cNvGrpSpPr>
            <a:grpSpLocks/>
          </p:cNvGrpSpPr>
          <p:nvPr/>
        </p:nvGrpSpPr>
        <p:grpSpPr bwMode="auto">
          <a:xfrm>
            <a:off x="3717305" y="764704"/>
            <a:ext cx="4383087" cy="5781675"/>
            <a:chOff x="2987439" y="613732"/>
            <a:chExt cx="4383798" cy="5781564"/>
          </a:xfrm>
        </p:grpSpPr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3879759" y="2653630"/>
              <a:ext cx="1157475" cy="1643031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ＭＳ Ｐゴシック" pitchFamily="-97" charset="-128"/>
              </a:endParaRPr>
            </a:p>
          </p:txBody>
        </p:sp>
        <p:sp>
          <p:nvSpPr>
            <p:cNvPr id="42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grpSp>
          <p:nvGrpSpPr>
            <p:cNvPr id="43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69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70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1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2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4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4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5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6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7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5" name="Group 35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6093795" y="4270789"/>
              <a:chExt cx="967236" cy="969390"/>
            </a:xfrm>
          </p:grpSpPr>
          <p:sp>
            <p:nvSpPr>
              <p:cNvPr id="59" name="Donut 34"/>
              <p:cNvSpPr>
                <a:spLocks noChangeArrowheads="1"/>
              </p:cNvSpPr>
              <p:nvPr/>
            </p:nvSpPr>
            <p:spPr bwMode="auto">
              <a:xfrm>
                <a:off x="6093093" y="4271262"/>
                <a:ext cx="968532" cy="96835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0" name="Gruppe 344"/>
              <p:cNvGrpSpPr>
                <a:grpSpLocks/>
              </p:cNvGrpSpPr>
              <p:nvPr/>
            </p:nvGrpSpPr>
            <p:grpSpPr bwMode="auto">
              <a:xfrm>
                <a:off x="6431797" y="4509479"/>
                <a:ext cx="291210" cy="492007"/>
                <a:chOff x="2114233" y="1516380"/>
                <a:chExt cx="263525" cy="444500"/>
              </a:xfrm>
            </p:grpSpPr>
            <p:sp>
              <p:nvSpPr>
                <p:cNvPr id="61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3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2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69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3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8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57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8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7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5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6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8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3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4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9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1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50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73" name="Group 35"/>
          <p:cNvGrpSpPr>
            <a:grpSpLocks/>
          </p:cNvGrpSpPr>
          <p:nvPr/>
        </p:nvGrpSpPr>
        <p:grpSpPr bwMode="auto">
          <a:xfrm>
            <a:off x="805830" y="2204566"/>
            <a:ext cx="2093912" cy="2947988"/>
            <a:chOff x="769938" y="3663736"/>
            <a:chExt cx="3857625" cy="1285835"/>
          </a:xfrm>
        </p:grpSpPr>
        <p:sp>
          <p:nvSpPr>
            <p:cNvPr id="74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5" name="Rectangle 37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6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77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940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22405</TotalTime>
  <Words>442</Words>
  <Application>Microsoft Office PowerPoint</Application>
  <PresentationFormat>全屏显示(4:3)</PresentationFormat>
  <Paragraphs>77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1093</cp:revision>
  <dcterms:created xsi:type="dcterms:W3CDTF">2009-02-11T05:37:22Z</dcterms:created>
  <dcterms:modified xsi:type="dcterms:W3CDTF">2014-06-26T07:56:13Z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