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10"/>
  </p:notesMasterIdLst>
  <p:handoutMasterIdLst>
    <p:handoutMasterId r:id="rId11"/>
  </p:handoutMasterIdLst>
  <p:sldIdLst>
    <p:sldId id="311" r:id="rId3"/>
    <p:sldId id="312" r:id="rId4"/>
    <p:sldId id="313" r:id="rId5"/>
    <p:sldId id="314" r:id="rId6"/>
    <p:sldId id="315" r:id="rId7"/>
    <p:sldId id="316" r:id="rId8"/>
    <p:sldId id="310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6896" y="1052736"/>
            <a:ext cx="6277050" cy="4888857"/>
            <a:chOff x="827584" y="548680"/>
            <a:chExt cx="7488832" cy="5832648"/>
          </a:xfrm>
        </p:grpSpPr>
        <p:grpSp>
          <p:nvGrpSpPr>
            <p:cNvPr id="3" name="组合 2"/>
            <p:cNvGrpSpPr/>
            <p:nvPr/>
          </p:nvGrpSpPr>
          <p:grpSpPr>
            <a:xfrm>
              <a:off x="3434274" y="548680"/>
              <a:ext cx="2304256" cy="2361862"/>
              <a:chOff x="3059832" y="764704"/>
              <a:chExt cx="2880320" cy="2952328"/>
            </a:xfrm>
          </p:grpSpPr>
          <p:sp>
            <p:nvSpPr>
              <p:cNvPr id="14" name="圆角矩形 1"/>
              <p:cNvSpPr/>
              <p:nvPr/>
            </p:nvSpPr>
            <p:spPr>
              <a:xfrm>
                <a:off x="3059832" y="764704"/>
                <a:ext cx="2880320" cy="2952328"/>
              </a:xfrm>
              <a:custGeom>
                <a:avLst/>
                <a:gdLst/>
                <a:ahLst/>
                <a:cxnLst/>
                <a:rect l="l" t="t" r="r" b="b"/>
                <a:pathLst>
                  <a:path w="2880320" h="2952328">
                    <a:moveTo>
                      <a:pt x="251582" y="0"/>
                    </a:moveTo>
                    <a:lnTo>
                      <a:pt x="2628738" y="0"/>
                    </a:lnTo>
                    <a:cubicBezTo>
                      <a:pt x="2767683" y="0"/>
                      <a:pt x="2880320" y="112637"/>
                      <a:pt x="2880320" y="251582"/>
                    </a:cubicBezTo>
                    <a:lnTo>
                      <a:pt x="2880320" y="2340706"/>
                    </a:lnTo>
                    <a:cubicBezTo>
                      <a:pt x="2880320" y="2479651"/>
                      <a:pt x="2767683" y="2592288"/>
                      <a:pt x="2628738" y="2592288"/>
                    </a:cubicBezTo>
                    <a:lnTo>
                      <a:pt x="1650184" y="2592288"/>
                    </a:lnTo>
                    <a:lnTo>
                      <a:pt x="1440160" y="2952328"/>
                    </a:lnTo>
                    <a:lnTo>
                      <a:pt x="1230137" y="2592288"/>
                    </a:lnTo>
                    <a:lnTo>
                      <a:pt x="251582" y="2592288"/>
                    </a:lnTo>
                    <a:cubicBezTo>
                      <a:pt x="112637" y="2592288"/>
                      <a:pt x="0" y="2479651"/>
                      <a:pt x="0" y="2340706"/>
                    </a:cubicBezTo>
                    <a:lnTo>
                      <a:pt x="0" y="251582"/>
                    </a:lnTo>
                    <a:cubicBezTo>
                      <a:pt x="0" y="112637"/>
                      <a:pt x="112637" y="0"/>
                      <a:pt x="25158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DA359"/>
                  </a:gs>
                  <a:gs pos="100000">
                    <a:srgbClr val="F57B17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C96009"/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4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" name="圆角矩形 1"/>
              <p:cNvSpPr/>
              <p:nvPr/>
            </p:nvSpPr>
            <p:spPr>
              <a:xfrm>
                <a:off x="3130083" y="824680"/>
                <a:ext cx="2739817" cy="2808312"/>
              </a:xfrm>
              <a:custGeom>
                <a:avLst/>
                <a:gdLst/>
                <a:ahLst/>
                <a:cxnLst/>
                <a:rect l="l" t="t" r="r" b="b"/>
                <a:pathLst>
                  <a:path w="2880320" h="2952328">
                    <a:moveTo>
                      <a:pt x="251582" y="0"/>
                    </a:moveTo>
                    <a:lnTo>
                      <a:pt x="2628738" y="0"/>
                    </a:lnTo>
                    <a:cubicBezTo>
                      <a:pt x="2767683" y="0"/>
                      <a:pt x="2880320" y="112637"/>
                      <a:pt x="2880320" y="251582"/>
                    </a:cubicBezTo>
                    <a:lnTo>
                      <a:pt x="2880320" y="2340706"/>
                    </a:lnTo>
                    <a:cubicBezTo>
                      <a:pt x="2880320" y="2479651"/>
                      <a:pt x="2767683" y="2592288"/>
                      <a:pt x="2628738" y="2592288"/>
                    </a:cubicBezTo>
                    <a:lnTo>
                      <a:pt x="1650184" y="2592288"/>
                    </a:lnTo>
                    <a:lnTo>
                      <a:pt x="1440160" y="2952328"/>
                    </a:lnTo>
                    <a:lnTo>
                      <a:pt x="1230137" y="2592288"/>
                    </a:lnTo>
                    <a:lnTo>
                      <a:pt x="251582" y="2592288"/>
                    </a:lnTo>
                    <a:cubicBezTo>
                      <a:pt x="112637" y="2592288"/>
                      <a:pt x="0" y="2479651"/>
                      <a:pt x="0" y="2340706"/>
                    </a:cubicBezTo>
                    <a:lnTo>
                      <a:pt x="0" y="251582"/>
                    </a:lnTo>
                    <a:cubicBezTo>
                      <a:pt x="0" y="112637"/>
                      <a:pt x="112637" y="0"/>
                      <a:pt x="251582" y="0"/>
                    </a:cubicBezTo>
                    <a:close/>
                  </a:path>
                </a:pathLst>
              </a:custGeom>
              <a:noFill/>
              <a:ln w="25400" cap="flat" cmpd="sng" algn="ctr">
                <a:solidFill>
                  <a:sysClr val="window" lastClr="FFFFFF"/>
                </a:solidFill>
                <a:prstDash val="sysDot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V="1">
              <a:off x="3422787" y="4019466"/>
              <a:ext cx="2304256" cy="2361862"/>
              <a:chOff x="3059832" y="764704"/>
              <a:chExt cx="2880320" cy="2952328"/>
            </a:xfrm>
          </p:grpSpPr>
          <p:sp>
            <p:nvSpPr>
              <p:cNvPr id="12" name="圆角矩形 1"/>
              <p:cNvSpPr/>
              <p:nvPr/>
            </p:nvSpPr>
            <p:spPr>
              <a:xfrm>
                <a:off x="3059832" y="764704"/>
                <a:ext cx="2880320" cy="2952328"/>
              </a:xfrm>
              <a:custGeom>
                <a:avLst/>
                <a:gdLst/>
                <a:ahLst/>
                <a:cxnLst/>
                <a:rect l="l" t="t" r="r" b="b"/>
                <a:pathLst>
                  <a:path w="2880320" h="2952328">
                    <a:moveTo>
                      <a:pt x="251582" y="0"/>
                    </a:moveTo>
                    <a:lnTo>
                      <a:pt x="2628738" y="0"/>
                    </a:lnTo>
                    <a:cubicBezTo>
                      <a:pt x="2767683" y="0"/>
                      <a:pt x="2880320" y="112637"/>
                      <a:pt x="2880320" y="251582"/>
                    </a:cubicBezTo>
                    <a:lnTo>
                      <a:pt x="2880320" y="2340706"/>
                    </a:lnTo>
                    <a:cubicBezTo>
                      <a:pt x="2880320" y="2479651"/>
                      <a:pt x="2767683" y="2592288"/>
                      <a:pt x="2628738" y="2592288"/>
                    </a:cubicBezTo>
                    <a:lnTo>
                      <a:pt x="1650184" y="2592288"/>
                    </a:lnTo>
                    <a:lnTo>
                      <a:pt x="1440160" y="2952328"/>
                    </a:lnTo>
                    <a:lnTo>
                      <a:pt x="1230137" y="2592288"/>
                    </a:lnTo>
                    <a:lnTo>
                      <a:pt x="251582" y="2592288"/>
                    </a:lnTo>
                    <a:cubicBezTo>
                      <a:pt x="112637" y="2592288"/>
                      <a:pt x="0" y="2479651"/>
                      <a:pt x="0" y="2340706"/>
                    </a:cubicBezTo>
                    <a:lnTo>
                      <a:pt x="0" y="251582"/>
                    </a:lnTo>
                    <a:cubicBezTo>
                      <a:pt x="0" y="112637"/>
                      <a:pt x="112637" y="0"/>
                      <a:pt x="25158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9DDFF"/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0082B0"/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4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3" name="圆角矩形 1"/>
              <p:cNvSpPr/>
              <p:nvPr/>
            </p:nvSpPr>
            <p:spPr>
              <a:xfrm>
                <a:off x="3130083" y="824680"/>
                <a:ext cx="2739817" cy="2808312"/>
              </a:xfrm>
              <a:custGeom>
                <a:avLst/>
                <a:gdLst/>
                <a:ahLst/>
                <a:cxnLst/>
                <a:rect l="l" t="t" r="r" b="b"/>
                <a:pathLst>
                  <a:path w="2880320" h="2952328">
                    <a:moveTo>
                      <a:pt x="251582" y="0"/>
                    </a:moveTo>
                    <a:lnTo>
                      <a:pt x="2628738" y="0"/>
                    </a:lnTo>
                    <a:cubicBezTo>
                      <a:pt x="2767683" y="0"/>
                      <a:pt x="2880320" y="112637"/>
                      <a:pt x="2880320" y="251582"/>
                    </a:cubicBezTo>
                    <a:lnTo>
                      <a:pt x="2880320" y="2340706"/>
                    </a:lnTo>
                    <a:cubicBezTo>
                      <a:pt x="2880320" y="2479651"/>
                      <a:pt x="2767683" y="2592288"/>
                      <a:pt x="2628738" y="2592288"/>
                    </a:cubicBezTo>
                    <a:lnTo>
                      <a:pt x="1650184" y="2592288"/>
                    </a:lnTo>
                    <a:lnTo>
                      <a:pt x="1440160" y="2952328"/>
                    </a:lnTo>
                    <a:lnTo>
                      <a:pt x="1230137" y="2592288"/>
                    </a:lnTo>
                    <a:lnTo>
                      <a:pt x="251582" y="2592288"/>
                    </a:lnTo>
                    <a:cubicBezTo>
                      <a:pt x="112637" y="2592288"/>
                      <a:pt x="0" y="2479651"/>
                      <a:pt x="0" y="2340706"/>
                    </a:cubicBezTo>
                    <a:lnTo>
                      <a:pt x="0" y="251582"/>
                    </a:lnTo>
                    <a:cubicBezTo>
                      <a:pt x="0" y="112637"/>
                      <a:pt x="112637" y="0"/>
                      <a:pt x="251582" y="0"/>
                    </a:cubicBezTo>
                    <a:close/>
                  </a:path>
                </a:pathLst>
              </a:custGeom>
              <a:noFill/>
              <a:ln w="25400" cap="flat" cmpd="sng" algn="ctr">
                <a:solidFill>
                  <a:sysClr val="window" lastClr="FFFFFF"/>
                </a:solidFill>
                <a:prstDash val="sysDot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5400000" flipV="1">
              <a:off x="856387" y="2339255"/>
              <a:ext cx="2304256" cy="2361862"/>
              <a:chOff x="3059832" y="764704"/>
              <a:chExt cx="2880320" cy="2952328"/>
            </a:xfrm>
          </p:grpSpPr>
          <p:sp>
            <p:nvSpPr>
              <p:cNvPr id="10" name="圆角矩形 1"/>
              <p:cNvSpPr/>
              <p:nvPr/>
            </p:nvSpPr>
            <p:spPr>
              <a:xfrm>
                <a:off x="3059832" y="764704"/>
                <a:ext cx="2880320" cy="2952328"/>
              </a:xfrm>
              <a:custGeom>
                <a:avLst/>
                <a:gdLst/>
                <a:ahLst/>
                <a:cxnLst/>
                <a:rect l="l" t="t" r="r" b="b"/>
                <a:pathLst>
                  <a:path w="2880320" h="2952328">
                    <a:moveTo>
                      <a:pt x="251582" y="0"/>
                    </a:moveTo>
                    <a:lnTo>
                      <a:pt x="2628738" y="0"/>
                    </a:lnTo>
                    <a:cubicBezTo>
                      <a:pt x="2767683" y="0"/>
                      <a:pt x="2880320" y="112637"/>
                      <a:pt x="2880320" y="251582"/>
                    </a:cubicBezTo>
                    <a:lnTo>
                      <a:pt x="2880320" y="2340706"/>
                    </a:lnTo>
                    <a:cubicBezTo>
                      <a:pt x="2880320" y="2479651"/>
                      <a:pt x="2767683" y="2592288"/>
                      <a:pt x="2628738" y="2592288"/>
                    </a:cubicBezTo>
                    <a:lnTo>
                      <a:pt x="1650184" y="2592288"/>
                    </a:lnTo>
                    <a:lnTo>
                      <a:pt x="1440160" y="2952328"/>
                    </a:lnTo>
                    <a:lnTo>
                      <a:pt x="1230137" y="2592288"/>
                    </a:lnTo>
                    <a:lnTo>
                      <a:pt x="251582" y="2592288"/>
                    </a:lnTo>
                    <a:cubicBezTo>
                      <a:pt x="112637" y="2592288"/>
                      <a:pt x="0" y="2479651"/>
                      <a:pt x="0" y="2340706"/>
                    </a:cubicBezTo>
                    <a:lnTo>
                      <a:pt x="0" y="251582"/>
                    </a:lnTo>
                    <a:cubicBezTo>
                      <a:pt x="0" y="112637"/>
                      <a:pt x="112637" y="0"/>
                      <a:pt x="25158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6CE6"/>
                  </a:gs>
                  <a:gs pos="100000">
                    <a:srgbClr val="D533D5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921E92"/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4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1" name="圆角矩形 1"/>
              <p:cNvSpPr/>
              <p:nvPr/>
            </p:nvSpPr>
            <p:spPr>
              <a:xfrm>
                <a:off x="3130083" y="824680"/>
                <a:ext cx="2739817" cy="2808312"/>
              </a:xfrm>
              <a:custGeom>
                <a:avLst/>
                <a:gdLst/>
                <a:ahLst/>
                <a:cxnLst/>
                <a:rect l="l" t="t" r="r" b="b"/>
                <a:pathLst>
                  <a:path w="2880320" h="2952328">
                    <a:moveTo>
                      <a:pt x="251582" y="0"/>
                    </a:moveTo>
                    <a:lnTo>
                      <a:pt x="2628738" y="0"/>
                    </a:lnTo>
                    <a:cubicBezTo>
                      <a:pt x="2767683" y="0"/>
                      <a:pt x="2880320" y="112637"/>
                      <a:pt x="2880320" y="251582"/>
                    </a:cubicBezTo>
                    <a:lnTo>
                      <a:pt x="2880320" y="2340706"/>
                    </a:lnTo>
                    <a:cubicBezTo>
                      <a:pt x="2880320" y="2479651"/>
                      <a:pt x="2767683" y="2592288"/>
                      <a:pt x="2628738" y="2592288"/>
                    </a:cubicBezTo>
                    <a:lnTo>
                      <a:pt x="1650184" y="2592288"/>
                    </a:lnTo>
                    <a:lnTo>
                      <a:pt x="1440160" y="2952328"/>
                    </a:lnTo>
                    <a:lnTo>
                      <a:pt x="1230137" y="2592288"/>
                    </a:lnTo>
                    <a:lnTo>
                      <a:pt x="251582" y="2592288"/>
                    </a:lnTo>
                    <a:cubicBezTo>
                      <a:pt x="112637" y="2592288"/>
                      <a:pt x="0" y="2479651"/>
                      <a:pt x="0" y="2340706"/>
                    </a:cubicBezTo>
                    <a:lnTo>
                      <a:pt x="0" y="251582"/>
                    </a:lnTo>
                    <a:cubicBezTo>
                      <a:pt x="0" y="112637"/>
                      <a:pt x="112637" y="0"/>
                      <a:pt x="251582" y="0"/>
                    </a:cubicBezTo>
                    <a:close/>
                  </a:path>
                </a:pathLst>
              </a:custGeom>
              <a:noFill/>
              <a:ln w="25400" cap="flat" cmpd="sng" algn="ctr">
                <a:solidFill>
                  <a:sysClr val="window" lastClr="FFFFFF"/>
                </a:solidFill>
                <a:prstDash val="sysDot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 flipH="1" flipV="1">
              <a:off x="5983357" y="2339255"/>
              <a:ext cx="2304256" cy="2361862"/>
              <a:chOff x="3059832" y="764704"/>
              <a:chExt cx="2880320" cy="2952328"/>
            </a:xfrm>
          </p:grpSpPr>
          <p:sp>
            <p:nvSpPr>
              <p:cNvPr id="8" name="圆角矩形 1"/>
              <p:cNvSpPr/>
              <p:nvPr/>
            </p:nvSpPr>
            <p:spPr>
              <a:xfrm>
                <a:off x="3059832" y="764704"/>
                <a:ext cx="2880320" cy="2952328"/>
              </a:xfrm>
              <a:custGeom>
                <a:avLst/>
                <a:gdLst/>
                <a:ahLst/>
                <a:cxnLst/>
                <a:rect l="l" t="t" r="r" b="b"/>
                <a:pathLst>
                  <a:path w="2880320" h="2952328">
                    <a:moveTo>
                      <a:pt x="251582" y="0"/>
                    </a:moveTo>
                    <a:lnTo>
                      <a:pt x="2628738" y="0"/>
                    </a:lnTo>
                    <a:cubicBezTo>
                      <a:pt x="2767683" y="0"/>
                      <a:pt x="2880320" y="112637"/>
                      <a:pt x="2880320" y="251582"/>
                    </a:cubicBezTo>
                    <a:lnTo>
                      <a:pt x="2880320" y="2340706"/>
                    </a:lnTo>
                    <a:cubicBezTo>
                      <a:pt x="2880320" y="2479651"/>
                      <a:pt x="2767683" y="2592288"/>
                      <a:pt x="2628738" y="2592288"/>
                    </a:cubicBezTo>
                    <a:lnTo>
                      <a:pt x="1650184" y="2592288"/>
                    </a:lnTo>
                    <a:lnTo>
                      <a:pt x="1440160" y="2952328"/>
                    </a:lnTo>
                    <a:lnTo>
                      <a:pt x="1230137" y="2592288"/>
                    </a:lnTo>
                    <a:lnTo>
                      <a:pt x="251582" y="2592288"/>
                    </a:lnTo>
                    <a:cubicBezTo>
                      <a:pt x="112637" y="2592288"/>
                      <a:pt x="0" y="2479651"/>
                      <a:pt x="0" y="2340706"/>
                    </a:cubicBezTo>
                    <a:lnTo>
                      <a:pt x="0" y="251582"/>
                    </a:lnTo>
                    <a:cubicBezTo>
                      <a:pt x="0" y="112637"/>
                      <a:pt x="112637" y="0"/>
                      <a:pt x="25158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8DC90"/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70AC2E"/>
                </a:solidFill>
                <a:prstDash val="solid"/>
              </a:ln>
              <a:effectLst>
                <a:outerShdw blurRad="342900" sx="102000" sy="102000" algn="ctr" rotWithShape="0">
                  <a:prstClr val="black">
                    <a:alpha val="4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9" name="圆角矩形 1"/>
              <p:cNvSpPr/>
              <p:nvPr/>
            </p:nvSpPr>
            <p:spPr>
              <a:xfrm>
                <a:off x="3130083" y="824680"/>
                <a:ext cx="2739817" cy="2808312"/>
              </a:xfrm>
              <a:custGeom>
                <a:avLst/>
                <a:gdLst/>
                <a:ahLst/>
                <a:cxnLst/>
                <a:rect l="l" t="t" r="r" b="b"/>
                <a:pathLst>
                  <a:path w="2880320" h="2952328">
                    <a:moveTo>
                      <a:pt x="251582" y="0"/>
                    </a:moveTo>
                    <a:lnTo>
                      <a:pt x="2628738" y="0"/>
                    </a:lnTo>
                    <a:cubicBezTo>
                      <a:pt x="2767683" y="0"/>
                      <a:pt x="2880320" y="112637"/>
                      <a:pt x="2880320" y="251582"/>
                    </a:cubicBezTo>
                    <a:lnTo>
                      <a:pt x="2880320" y="2340706"/>
                    </a:lnTo>
                    <a:cubicBezTo>
                      <a:pt x="2880320" y="2479651"/>
                      <a:pt x="2767683" y="2592288"/>
                      <a:pt x="2628738" y="2592288"/>
                    </a:cubicBezTo>
                    <a:lnTo>
                      <a:pt x="1650184" y="2592288"/>
                    </a:lnTo>
                    <a:lnTo>
                      <a:pt x="1440160" y="2952328"/>
                    </a:lnTo>
                    <a:lnTo>
                      <a:pt x="1230137" y="2592288"/>
                    </a:lnTo>
                    <a:lnTo>
                      <a:pt x="251582" y="2592288"/>
                    </a:lnTo>
                    <a:cubicBezTo>
                      <a:pt x="112637" y="2592288"/>
                      <a:pt x="0" y="2479651"/>
                      <a:pt x="0" y="2340706"/>
                    </a:cubicBezTo>
                    <a:lnTo>
                      <a:pt x="0" y="251582"/>
                    </a:lnTo>
                    <a:cubicBezTo>
                      <a:pt x="0" y="112637"/>
                      <a:pt x="112637" y="0"/>
                      <a:pt x="251582" y="0"/>
                    </a:cubicBezTo>
                    <a:close/>
                  </a:path>
                </a:pathLst>
              </a:custGeom>
              <a:noFill/>
              <a:ln w="25400" cap="flat" cmpd="sng" algn="ctr">
                <a:solidFill>
                  <a:sysClr val="window" lastClr="FFFFFF"/>
                </a:solidFill>
                <a:prstDash val="sysDot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419872" y="2975543"/>
              <a:ext cx="2252000" cy="778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628108" y="2804753"/>
            <a:ext cx="15696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77576" y="2804753"/>
            <a:ext cx="15696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2663" y="1194010"/>
            <a:ext cx="15696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13034" y="4298679"/>
            <a:ext cx="15696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5671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5"/>
          <p:cNvSpPr>
            <a:spLocks noChangeArrowheads="1"/>
          </p:cNvSpPr>
          <p:nvPr/>
        </p:nvSpPr>
        <p:spPr bwMode="auto">
          <a:xfrm>
            <a:off x="3417524" y="3933056"/>
            <a:ext cx="1921866" cy="25708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3" name="Oval 65"/>
          <p:cNvSpPr>
            <a:spLocks noChangeArrowheads="1"/>
          </p:cNvSpPr>
          <p:nvPr/>
        </p:nvSpPr>
        <p:spPr bwMode="auto">
          <a:xfrm>
            <a:off x="5721544" y="3933056"/>
            <a:ext cx="1921866" cy="25708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4" name="Oval 65"/>
          <p:cNvSpPr>
            <a:spLocks noChangeArrowheads="1"/>
          </p:cNvSpPr>
          <p:nvPr/>
        </p:nvSpPr>
        <p:spPr bwMode="auto">
          <a:xfrm>
            <a:off x="1285298" y="3939092"/>
            <a:ext cx="1921866" cy="25708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808018" y="1682370"/>
            <a:ext cx="1860326" cy="23714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311424" y="1682370"/>
            <a:ext cx="1860326" cy="23714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59721" y="1682370"/>
            <a:ext cx="1860326" cy="23714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椭圆 7"/>
          <p:cNvSpPr/>
          <p:nvPr/>
        </p:nvSpPr>
        <p:spPr>
          <a:xfrm>
            <a:off x="2135964" y="1799766"/>
            <a:ext cx="211245" cy="21124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C000"/>
            </a:solidFill>
            <a:prstDash val="solid"/>
          </a:ln>
          <a:effectLst>
            <a:innerShdw blurRad="63500" dist="38100" dir="54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632558" y="1799766"/>
            <a:ext cx="211245" cy="21124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4070"/>
            </a:solidFill>
            <a:prstDash val="solid"/>
          </a:ln>
          <a:effectLst>
            <a:innerShdw blurRad="63500" dist="38100" dir="54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94579" y="908720"/>
            <a:ext cx="4602217" cy="891046"/>
            <a:chOff x="2194579" y="843537"/>
            <a:chExt cx="4602217" cy="1316269"/>
          </a:xfrm>
        </p:grpSpPr>
        <p:sp>
          <p:nvSpPr>
            <p:cNvPr id="11" name="矩形 10"/>
            <p:cNvSpPr/>
            <p:nvPr/>
          </p:nvSpPr>
          <p:spPr>
            <a:xfrm>
              <a:off x="2194579" y="843537"/>
              <a:ext cx="105623" cy="1316269"/>
            </a:xfrm>
            <a:prstGeom prst="rect">
              <a:avLst/>
            </a:prstGeom>
            <a:solidFill>
              <a:srgbClr val="D6BE1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37072" y="843537"/>
              <a:ext cx="105623" cy="1316269"/>
            </a:xfrm>
            <a:prstGeom prst="rect">
              <a:avLst/>
            </a:prstGeom>
            <a:solidFill>
              <a:srgbClr val="8DC90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691173" y="843537"/>
              <a:ext cx="105623" cy="1316269"/>
            </a:xfrm>
            <a:prstGeom prst="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4378457" y="1799766"/>
            <a:ext cx="211245" cy="21124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669105"/>
            </a:solidFill>
            <a:prstDash val="solid"/>
          </a:ln>
          <a:effectLst>
            <a:innerShdw blurRad="63500" dist="38100" dir="54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89675" y="2916646"/>
            <a:ext cx="1280375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8F7F0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8F7F0B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32168" y="2916646"/>
            <a:ext cx="128037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66910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66910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86270" y="2916646"/>
            <a:ext cx="1280375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59632" y="4344545"/>
            <a:ext cx="1759887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kern="0" cap="none" spc="0" normalizeH="0" baseline="0">
                <a:ln>
                  <a:noFill/>
                </a:ln>
                <a:solidFill>
                  <a:srgbClr val="8F7F0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8F7F0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08457" y="4344545"/>
            <a:ext cx="1759887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kern="0" cap="none" spc="0" normalizeH="0" baseline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96180" y="4344545"/>
            <a:ext cx="1759887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kern="0" cap="none" spc="0" normalizeH="0" baseline="0">
                <a:ln>
                  <a:noFill/>
                </a:ln>
                <a:solidFill>
                  <a:srgbClr val="66910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6910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12829" y="4848601"/>
            <a:ext cx="205892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通过复制您的文本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框中选择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粘贴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46663" y="4848601"/>
            <a:ext cx="205892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通过复制您的文本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框中选择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粘贴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19668" y="4848601"/>
            <a:ext cx="205892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通过复制您的文本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框中选择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粘贴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135964" y="809922"/>
            <a:ext cx="211245" cy="21124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C000"/>
            </a:solidFill>
            <a:prstDash val="solid"/>
          </a:ln>
          <a:effectLst>
            <a:innerShdw blurRad="63500" dist="38100" dir="54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384261" y="822739"/>
            <a:ext cx="211245" cy="21124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669105"/>
            </a:solidFill>
            <a:prstDash val="solid"/>
          </a:ln>
          <a:effectLst>
            <a:innerShdw blurRad="63500" dist="38100" dir="54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638361" y="809921"/>
            <a:ext cx="211245" cy="21124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4070"/>
            </a:solidFill>
            <a:prstDash val="solid"/>
          </a:ln>
          <a:effectLst>
            <a:innerShdw blurRad="63500" dist="38100" dir="54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706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800458" y="914939"/>
            <a:ext cx="2031835" cy="2026291"/>
          </a:xfrm>
          <a:prstGeom prst="ellipse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02050" y="1016254"/>
            <a:ext cx="1828651" cy="18236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10899" y="1629792"/>
            <a:ext cx="1422284" cy="0"/>
          </a:xfrm>
          <a:prstGeom prst="line">
            <a:avLst/>
          </a:prstGeom>
          <a:noFill/>
          <a:ln w="73025" cap="flat" cmpd="thickThin" algn="ctr">
            <a:solidFill>
              <a:srgbClr val="0070C0"/>
            </a:solidFill>
            <a:prstDash val="soli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2392623" y="1102848"/>
            <a:ext cx="791108" cy="493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533184" y="2603707"/>
            <a:ext cx="2031835" cy="2026291"/>
          </a:xfrm>
          <a:prstGeom prst="ellipse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34776" y="2705022"/>
            <a:ext cx="1828651" cy="18236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0891" y="1725647"/>
            <a:ext cx="677278" cy="2663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13800" b="1" kern="0" dirty="0">
                <a:ln w="38100">
                  <a:solidFill>
                    <a:sysClr val="window" lastClr="FFFFFF"/>
                  </a:solidFill>
                </a:ln>
                <a:solidFill>
                  <a:srgbClr val="0070C0"/>
                </a:solidFill>
                <a:latin typeface="Bell MT" pitchFamily="18" charset="0"/>
                <a:ea typeface="微软雅黑" pitchFamily="34" charset="-122"/>
                <a:cs typeface="Arial" pitchFamily="34" charset="0"/>
              </a:rPr>
              <a:t>2</a:t>
            </a:r>
            <a:endParaRPr lang="zh-CN" altLang="en-US" sz="13800" b="1" kern="0" dirty="0">
              <a:ln w="38100">
                <a:solidFill>
                  <a:sysClr val="window" lastClr="FFFFFF"/>
                </a:solidFill>
              </a:ln>
              <a:solidFill>
                <a:srgbClr val="0070C0"/>
              </a:solidFill>
              <a:latin typeface="Bell MT" pitchFamily="18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43625" y="3318559"/>
            <a:ext cx="1422284" cy="0"/>
          </a:xfrm>
          <a:prstGeom prst="line">
            <a:avLst/>
          </a:prstGeom>
          <a:noFill/>
          <a:ln w="73025" cap="flat" cmpd="thickThin" algn="ctr">
            <a:solidFill>
              <a:srgbClr val="0070C0"/>
            </a:solidFill>
            <a:prstDash val="soli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125349" y="2791616"/>
            <a:ext cx="791108" cy="493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 rot="21593092">
            <a:off x="3928597" y="3323249"/>
            <a:ext cx="1336546" cy="1099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这里或通过复制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22305" y="4160545"/>
            <a:ext cx="2031835" cy="2026291"/>
          </a:xfrm>
          <a:prstGeom prst="ellipse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423897" y="4261860"/>
            <a:ext cx="1828651" cy="18236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35419" y="3473880"/>
            <a:ext cx="677278" cy="2498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0" normalizeH="0" baseline="0" noProof="0" dirty="0" smtClean="0">
                <a:ln w="38100">
                  <a:solidFill>
                    <a:sysClr val="window" lastClr="FFFFFF"/>
                  </a:solidFill>
                </a:ln>
                <a:solidFill>
                  <a:srgbClr val="0070C0"/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  <a:cs typeface="Arial" pitchFamily="34" charset="0"/>
              </a:rPr>
              <a:t>3</a:t>
            </a:r>
            <a:endParaRPr kumimoji="0" lang="zh-CN" altLang="en-US" sz="13800" b="1" i="0" u="none" strike="noStrike" kern="0" cap="none" spc="0" normalizeH="0" baseline="0" noProof="0" dirty="0">
              <a:ln w="38100">
                <a:solidFill>
                  <a:sysClr val="window" lastClr="FFFFFF"/>
                </a:solidFill>
              </a:ln>
              <a:solidFill>
                <a:srgbClr val="0070C0"/>
              </a:solidFill>
              <a:effectLst/>
              <a:uLnTx/>
              <a:uFillTx/>
              <a:latin typeface="Bell MT" pitchFamily="18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632746" y="4875397"/>
            <a:ext cx="1422284" cy="0"/>
          </a:xfrm>
          <a:prstGeom prst="line">
            <a:avLst/>
          </a:prstGeom>
          <a:noFill/>
          <a:ln w="73025" cap="flat" cmpd="thickThin" algn="ctr">
            <a:solidFill>
              <a:srgbClr val="0070C0"/>
            </a:solidFill>
            <a:prstDash val="soli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5914470" y="4348454"/>
            <a:ext cx="791108" cy="493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 rot="21593092">
            <a:off x="2238363" y="1679003"/>
            <a:ext cx="1336546" cy="1099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这里或通过复制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 rot="21593092">
            <a:off x="5746644" y="4899902"/>
            <a:ext cx="1336546" cy="1099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这里或通过复制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522345" y="649263"/>
            <a:ext cx="2484144" cy="2753131"/>
            <a:chOff x="6541386" y="0"/>
            <a:chExt cx="2624136" cy="2916239"/>
          </a:xfrm>
        </p:grpSpPr>
        <p:sp>
          <p:nvSpPr>
            <p:cNvPr id="20" name="椭圆 28"/>
            <p:cNvSpPr/>
            <p:nvPr/>
          </p:nvSpPr>
          <p:spPr>
            <a:xfrm>
              <a:off x="6541386" y="0"/>
              <a:ext cx="2588823" cy="2916239"/>
            </a:xfrm>
            <a:custGeom>
              <a:avLst/>
              <a:gdLst/>
              <a:ahLst/>
              <a:cxnLst/>
              <a:rect l="l" t="t" r="r" b="b"/>
              <a:pathLst>
                <a:path w="2588823" h="2916239">
                  <a:moveTo>
                    <a:pt x="331763" y="0"/>
                  </a:moveTo>
                  <a:lnTo>
                    <a:pt x="2588823" y="0"/>
                  </a:lnTo>
                  <a:lnTo>
                    <a:pt x="2588823" y="2763249"/>
                  </a:lnTo>
                  <a:cubicBezTo>
                    <a:pt x="2366395" y="2863174"/>
                    <a:pt x="2119465" y="2916239"/>
                    <a:pt x="1860142" y="2916239"/>
                  </a:cubicBezTo>
                  <a:cubicBezTo>
                    <a:pt x="832815" y="2916239"/>
                    <a:pt x="0" y="2083425"/>
                    <a:pt x="0" y="1056097"/>
                  </a:cubicBezTo>
                  <a:cubicBezTo>
                    <a:pt x="0" y="663209"/>
                    <a:pt x="121806" y="298771"/>
                    <a:pt x="33176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1" name="椭圆 27"/>
            <p:cNvSpPr/>
            <p:nvPr/>
          </p:nvSpPr>
          <p:spPr>
            <a:xfrm>
              <a:off x="6588224" y="0"/>
              <a:ext cx="2577298" cy="2845424"/>
            </a:xfrm>
            <a:custGeom>
              <a:avLst/>
              <a:gdLst/>
              <a:ahLst/>
              <a:cxnLst/>
              <a:rect l="l" t="t" r="r" b="b"/>
              <a:pathLst>
                <a:path w="2577298" h="2845424">
                  <a:moveTo>
                    <a:pt x="340134" y="0"/>
                  </a:moveTo>
                  <a:lnTo>
                    <a:pt x="2577298" y="0"/>
                  </a:lnTo>
                  <a:lnTo>
                    <a:pt x="2577298" y="2664943"/>
                  </a:lnTo>
                  <a:cubicBezTo>
                    <a:pt x="2341871" y="2781272"/>
                    <a:pt x="2076649" y="2845424"/>
                    <a:pt x="1796444" y="2845424"/>
                  </a:cubicBezTo>
                  <a:cubicBezTo>
                    <a:pt x="804295" y="2845424"/>
                    <a:pt x="0" y="2041129"/>
                    <a:pt x="0" y="1048980"/>
                  </a:cubicBezTo>
                  <a:cubicBezTo>
                    <a:pt x="0" y="656965"/>
                    <a:pt x="125565" y="294278"/>
                    <a:pt x="34013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2" name="椭圆 28"/>
            <p:cNvSpPr/>
            <p:nvPr/>
          </p:nvSpPr>
          <p:spPr>
            <a:xfrm>
              <a:off x="6707908" y="0"/>
              <a:ext cx="2457614" cy="2755484"/>
            </a:xfrm>
            <a:custGeom>
              <a:avLst/>
              <a:gdLst/>
              <a:ahLst/>
              <a:cxnLst/>
              <a:rect l="l" t="t" r="r" b="b"/>
              <a:pathLst>
                <a:path w="2457614" h="2755484">
                  <a:moveTo>
                    <a:pt x="362260" y="0"/>
                  </a:moveTo>
                  <a:lnTo>
                    <a:pt x="2457614" y="0"/>
                  </a:lnTo>
                  <a:lnTo>
                    <a:pt x="2457614" y="2579605"/>
                  </a:lnTo>
                  <a:cubicBezTo>
                    <a:pt x="2231646" y="2692866"/>
                    <a:pt x="1976447" y="2755484"/>
                    <a:pt x="1706622" y="2755484"/>
                  </a:cubicBezTo>
                  <a:cubicBezTo>
                    <a:pt x="764081" y="2755484"/>
                    <a:pt x="0" y="1991403"/>
                    <a:pt x="0" y="1048862"/>
                  </a:cubicBezTo>
                  <a:cubicBezTo>
                    <a:pt x="0" y="652966"/>
                    <a:pt x="134804" y="288555"/>
                    <a:pt x="36226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 flipV="1">
            <a:off x="160960" y="4756156"/>
            <a:ext cx="1727694" cy="1914771"/>
            <a:chOff x="-22943" y="3427892"/>
            <a:chExt cx="2624136" cy="2916239"/>
          </a:xfrm>
        </p:grpSpPr>
        <p:sp>
          <p:nvSpPr>
            <p:cNvPr id="24" name="椭圆 28"/>
            <p:cNvSpPr/>
            <p:nvPr/>
          </p:nvSpPr>
          <p:spPr>
            <a:xfrm>
              <a:off x="-22943" y="3427892"/>
              <a:ext cx="2588823" cy="2916239"/>
            </a:xfrm>
            <a:custGeom>
              <a:avLst/>
              <a:gdLst/>
              <a:ahLst/>
              <a:cxnLst/>
              <a:rect l="l" t="t" r="r" b="b"/>
              <a:pathLst>
                <a:path w="2588823" h="2916239">
                  <a:moveTo>
                    <a:pt x="331763" y="0"/>
                  </a:moveTo>
                  <a:lnTo>
                    <a:pt x="2588823" y="0"/>
                  </a:lnTo>
                  <a:lnTo>
                    <a:pt x="2588823" y="2763249"/>
                  </a:lnTo>
                  <a:cubicBezTo>
                    <a:pt x="2366395" y="2863174"/>
                    <a:pt x="2119465" y="2916239"/>
                    <a:pt x="1860142" y="2916239"/>
                  </a:cubicBezTo>
                  <a:cubicBezTo>
                    <a:pt x="832815" y="2916239"/>
                    <a:pt x="0" y="2083425"/>
                    <a:pt x="0" y="1056097"/>
                  </a:cubicBezTo>
                  <a:cubicBezTo>
                    <a:pt x="0" y="663209"/>
                    <a:pt x="121806" y="298771"/>
                    <a:pt x="33176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5" name="椭圆 27"/>
            <p:cNvSpPr/>
            <p:nvPr/>
          </p:nvSpPr>
          <p:spPr>
            <a:xfrm>
              <a:off x="23895" y="3427892"/>
              <a:ext cx="2577298" cy="2845424"/>
            </a:xfrm>
            <a:custGeom>
              <a:avLst/>
              <a:gdLst/>
              <a:ahLst/>
              <a:cxnLst/>
              <a:rect l="l" t="t" r="r" b="b"/>
              <a:pathLst>
                <a:path w="2577298" h="2845424">
                  <a:moveTo>
                    <a:pt x="340134" y="0"/>
                  </a:moveTo>
                  <a:lnTo>
                    <a:pt x="2577298" y="0"/>
                  </a:lnTo>
                  <a:lnTo>
                    <a:pt x="2577298" y="2664943"/>
                  </a:lnTo>
                  <a:cubicBezTo>
                    <a:pt x="2341871" y="2781272"/>
                    <a:pt x="2076649" y="2845424"/>
                    <a:pt x="1796444" y="2845424"/>
                  </a:cubicBezTo>
                  <a:cubicBezTo>
                    <a:pt x="804295" y="2845424"/>
                    <a:pt x="0" y="2041129"/>
                    <a:pt x="0" y="1048980"/>
                  </a:cubicBezTo>
                  <a:cubicBezTo>
                    <a:pt x="0" y="656965"/>
                    <a:pt x="125565" y="294278"/>
                    <a:pt x="34013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椭圆 28"/>
            <p:cNvSpPr/>
            <p:nvPr/>
          </p:nvSpPr>
          <p:spPr>
            <a:xfrm>
              <a:off x="143579" y="3427892"/>
              <a:ext cx="2457614" cy="2755484"/>
            </a:xfrm>
            <a:custGeom>
              <a:avLst/>
              <a:gdLst/>
              <a:ahLst/>
              <a:cxnLst/>
              <a:rect l="l" t="t" r="r" b="b"/>
              <a:pathLst>
                <a:path w="2457614" h="2755484">
                  <a:moveTo>
                    <a:pt x="362260" y="0"/>
                  </a:moveTo>
                  <a:lnTo>
                    <a:pt x="2457614" y="0"/>
                  </a:lnTo>
                  <a:lnTo>
                    <a:pt x="2457614" y="2579605"/>
                  </a:lnTo>
                  <a:cubicBezTo>
                    <a:pt x="2231646" y="2692866"/>
                    <a:pt x="1976447" y="2755484"/>
                    <a:pt x="1706622" y="2755484"/>
                  </a:cubicBezTo>
                  <a:cubicBezTo>
                    <a:pt x="764081" y="2755484"/>
                    <a:pt x="0" y="1991403"/>
                    <a:pt x="0" y="1048862"/>
                  </a:cubicBezTo>
                  <a:cubicBezTo>
                    <a:pt x="0" y="652966"/>
                    <a:pt x="134804" y="288555"/>
                    <a:pt x="36226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839757" y="1340107"/>
            <a:ext cx="234075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您的标题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3092" y="5297733"/>
            <a:ext cx="1170378" cy="1141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您的内容请打在这里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9610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838" y="3787303"/>
            <a:ext cx="3090578" cy="2882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050999"/>
            <a:ext cx="3090578" cy="28820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838" y="772231"/>
            <a:ext cx="3090578" cy="28820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61732" y="1533443"/>
            <a:ext cx="841104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1616" y="2345475"/>
            <a:ext cx="211648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57742" y="1273148"/>
            <a:ext cx="841104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57626" y="2085180"/>
            <a:ext cx="211648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7036" y="4300623"/>
            <a:ext cx="841104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6920" y="5164719"/>
            <a:ext cx="211648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3541" y="4775745"/>
            <a:ext cx="4067944" cy="172950"/>
          </a:xfrm>
          <a:prstGeom prst="rect">
            <a:avLst/>
          </a:prstGeom>
          <a:solidFill>
            <a:srgbClr val="9BBB59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3093" y="4100335"/>
            <a:ext cx="3528392" cy="67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您的标题写在这里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9126" y="4970185"/>
            <a:ext cx="380838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您的副标题写在这里或通过复制您的文本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内容您的副标题写在这里或通过复制您的文本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内容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206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1797" y="1008112"/>
            <a:ext cx="7734619" cy="5157192"/>
            <a:chOff x="72008" y="1133007"/>
            <a:chExt cx="8586192" cy="57249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8" y="1133007"/>
              <a:ext cx="6444208" cy="475392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436095" y="4481038"/>
              <a:ext cx="3222105" cy="237696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300192" y="5071598"/>
              <a:ext cx="2007882" cy="597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87132" y="1990714"/>
              <a:ext cx="1795527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通过复制您的文本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后在此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框中选择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粘贴您的内容打在这里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36513" y="1988840"/>
              <a:ext cx="1795527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通过复制您的文本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后在此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框中选择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粘贴您的内容打在这里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258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3"/>
          <p:cNvSpPr/>
          <p:nvPr/>
        </p:nvSpPr>
        <p:spPr>
          <a:xfrm rot="8430451">
            <a:off x="1369759" y="1198498"/>
            <a:ext cx="2352874" cy="2236193"/>
          </a:xfrm>
          <a:custGeom>
            <a:avLst/>
            <a:gdLst/>
            <a:ahLst/>
            <a:cxnLst/>
            <a:rect l="l" t="t" r="r" b="b"/>
            <a:pathLst>
              <a:path w="2553888" h="2427238">
                <a:moveTo>
                  <a:pt x="433280" y="2419131"/>
                </a:moveTo>
                <a:cubicBezTo>
                  <a:pt x="168665" y="2187628"/>
                  <a:pt x="0" y="1837280"/>
                  <a:pt x="0" y="1445171"/>
                </a:cubicBezTo>
                <a:cubicBezTo>
                  <a:pt x="0" y="748088"/>
                  <a:pt x="533065" y="182991"/>
                  <a:pt x="1190635" y="182991"/>
                </a:cubicBezTo>
                <a:cubicBezTo>
                  <a:pt x="1645053" y="182991"/>
                  <a:pt x="2099471" y="121994"/>
                  <a:pt x="2553888" y="0"/>
                </a:cubicBezTo>
                <a:cubicBezTo>
                  <a:pt x="2438809" y="481724"/>
                  <a:pt x="2381270" y="963448"/>
                  <a:pt x="2381270" y="1445171"/>
                </a:cubicBezTo>
                <a:cubicBezTo>
                  <a:pt x="2381270" y="1559061"/>
                  <a:pt x="2367041" y="1669428"/>
                  <a:pt x="2339012" y="1774040"/>
                </a:cubicBezTo>
                <a:lnTo>
                  <a:pt x="2320833" y="1757112"/>
                </a:lnTo>
                <a:cubicBezTo>
                  <a:pt x="1860483" y="1377730"/>
                  <a:pt x="1118237" y="1518005"/>
                  <a:pt x="662978" y="2070425"/>
                </a:cubicBezTo>
                <a:cubicBezTo>
                  <a:pt x="570624" y="2182489"/>
                  <a:pt x="497175" y="2302905"/>
                  <a:pt x="443508" y="2427238"/>
                </a:cubicBezTo>
                <a:cubicBezTo>
                  <a:pt x="439840" y="2424839"/>
                  <a:pt x="436553" y="2421994"/>
                  <a:pt x="433280" y="2419131"/>
                </a:cubicBez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" name="泪滴形 3"/>
          <p:cNvSpPr/>
          <p:nvPr/>
        </p:nvSpPr>
        <p:spPr>
          <a:xfrm rot="8430451">
            <a:off x="3674816" y="2010559"/>
            <a:ext cx="2352874" cy="2236193"/>
          </a:xfrm>
          <a:custGeom>
            <a:avLst/>
            <a:gdLst/>
            <a:ahLst/>
            <a:cxnLst/>
            <a:rect l="l" t="t" r="r" b="b"/>
            <a:pathLst>
              <a:path w="2553888" h="2427238">
                <a:moveTo>
                  <a:pt x="433280" y="2419131"/>
                </a:moveTo>
                <a:cubicBezTo>
                  <a:pt x="168665" y="2187628"/>
                  <a:pt x="0" y="1837280"/>
                  <a:pt x="0" y="1445171"/>
                </a:cubicBezTo>
                <a:cubicBezTo>
                  <a:pt x="0" y="748088"/>
                  <a:pt x="533065" y="182991"/>
                  <a:pt x="1190635" y="182991"/>
                </a:cubicBezTo>
                <a:cubicBezTo>
                  <a:pt x="1645053" y="182991"/>
                  <a:pt x="2099471" y="121994"/>
                  <a:pt x="2553888" y="0"/>
                </a:cubicBezTo>
                <a:cubicBezTo>
                  <a:pt x="2438809" y="481724"/>
                  <a:pt x="2381270" y="963448"/>
                  <a:pt x="2381270" y="1445171"/>
                </a:cubicBezTo>
                <a:cubicBezTo>
                  <a:pt x="2381270" y="1559061"/>
                  <a:pt x="2367041" y="1669428"/>
                  <a:pt x="2339012" y="1774040"/>
                </a:cubicBezTo>
                <a:lnTo>
                  <a:pt x="2320833" y="1757112"/>
                </a:lnTo>
                <a:cubicBezTo>
                  <a:pt x="1860483" y="1377730"/>
                  <a:pt x="1118237" y="1518005"/>
                  <a:pt x="662978" y="2070425"/>
                </a:cubicBezTo>
                <a:cubicBezTo>
                  <a:pt x="570624" y="2182489"/>
                  <a:pt x="497175" y="2302905"/>
                  <a:pt x="443508" y="2427238"/>
                </a:cubicBezTo>
                <a:cubicBezTo>
                  <a:pt x="439840" y="2424839"/>
                  <a:pt x="436553" y="2421994"/>
                  <a:pt x="433280" y="2419131"/>
                </a:cubicBezTo>
                <a:close/>
              </a:path>
            </a:pathLst>
          </a:custGeom>
          <a:gradFill flip="none" rotWithShape="1">
            <a:gsLst>
              <a:gs pos="0">
                <a:srgbClr val="F79646">
                  <a:lumMod val="75000"/>
                  <a:shade val="30000"/>
                  <a:satMod val="115000"/>
                </a:srgbClr>
              </a:gs>
              <a:gs pos="50000">
                <a:srgbClr val="F79646">
                  <a:lumMod val="75000"/>
                  <a:shade val="67500"/>
                  <a:satMod val="115000"/>
                </a:srgbClr>
              </a:gs>
              <a:gs pos="100000">
                <a:srgbClr val="F79646">
                  <a:lumMod val="75000"/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" name="椭圆 6"/>
          <p:cNvSpPr/>
          <p:nvPr/>
        </p:nvSpPr>
        <p:spPr>
          <a:xfrm>
            <a:off x="3591383" y="1738701"/>
            <a:ext cx="1096547" cy="1526532"/>
          </a:xfrm>
          <a:custGeom>
            <a:avLst/>
            <a:gdLst/>
            <a:ahLst/>
            <a:cxnLst/>
            <a:rect l="l" t="t" r="r" b="b"/>
            <a:pathLst>
              <a:path w="1229299" h="1711339">
                <a:moveTo>
                  <a:pt x="1171742" y="261"/>
                </a:moveTo>
                <a:cubicBezTo>
                  <a:pt x="1209399" y="130341"/>
                  <a:pt x="1229299" y="269979"/>
                  <a:pt x="1229299" y="415195"/>
                </a:cubicBezTo>
                <a:cubicBezTo>
                  <a:pt x="1229299" y="1131036"/>
                  <a:pt x="745713" y="1711339"/>
                  <a:pt x="149179" y="1711339"/>
                </a:cubicBezTo>
                <a:lnTo>
                  <a:pt x="124385" y="1709837"/>
                </a:lnTo>
                <a:cubicBezTo>
                  <a:pt x="-113258" y="1208809"/>
                  <a:pt x="-7512" y="609125"/>
                  <a:pt x="417032" y="259252"/>
                </a:cubicBezTo>
                <a:cubicBezTo>
                  <a:pt x="635512" y="79199"/>
                  <a:pt x="902801" y="-5340"/>
                  <a:pt x="1171742" y="261"/>
                </a:cubicBezTo>
                <a:close/>
              </a:path>
            </a:pathLst>
          </a:custGeom>
          <a:solidFill>
            <a:srgbClr val="F7964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泪滴形 3"/>
          <p:cNvSpPr/>
          <p:nvPr/>
        </p:nvSpPr>
        <p:spPr>
          <a:xfrm rot="8430451">
            <a:off x="3765936" y="2113199"/>
            <a:ext cx="2165073" cy="2016257"/>
          </a:xfrm>
          <a:custGeom>
            <a:avLst/>
            <a:gdLst>
              <a:gd name="connsiteX0" fmla="*/ 410925 w 2593036"/>
              <a:gd name="connsiteY0" fmla="*/ 2560175 h 2560218"/>
              <a:gd name="connsiteX1" fmla="*/ 39148 w 2593036"/>
              <a:gd name="connsiteY1" fmla="*/ 1445171 h 2560218"/>
              <a:gd name="connsiteX2" fmla="*/ 1229783 w 2593036"/>
              <a:gd name="connsiteY2" fmla="*/ 182991 h 2560218"/>
              <a:gd name="connsiteX3" fmla="*/ 2593036 w 2593036"/>
              <a:gd name="connsiteY3" fmla="*/ 0 h 2560218"/>
              <a:gd name="connsiteX4" fmla="*/ 2420418 w 2593036"/>
              <a:gd name="connsiteY4" fmla="*/ 1445171 h 2560218"/>
              <a:gd name="connsiteX5" fmla="*/ 2378160 w 2593036"/>
              <a:gd name="connsiteY5" fmla="*/ 1774040 h 2560218"/>
              <a:gd name="connsiteX6" fmla="*/ 2359981 w 2593036"/>
              <a:gd name="connsiteY6" fmla="*/ 1757112 h 2560218"/>
              <a:gd name="connsiteX7" fmla="*/ 702126 w 2593036"/>
              <a:gd name="connsiteY7" fmla="*/ 2070425 h 2560218"/>
              <a:gd name="connsiteX8" fmla="*/ 482656 w 2593036"/>
              <a:gd name="connsiteY8" fmla="*/ 2427238 h 2560218"/>
              <a:gd name="connsiteX9" fmla="*/ 410925 w 2593036"/>
              <a:gd name="connsiteY9" fmla="*/ 2560175 h 2560218"/>
              <a:gd name="connsiteX0" fmla="*/ 408839 w 2590950"/>
              <a:gd name="connsiteY0" fmla="*/ 2560175 h 2560218"/>
              <a:gd name="connsiteX1" fmla="*/ 37062 w 2590950"/>
              <a:gd name="connsiteY1" fmla="*/ 1445171 h 2560218"/>
              <a:gd name="connsiteX2" fmla="*/ 1227697 w 2590950"/>
              <a:gd name="connsiteY2" fmla="*/ 182991 h 2560218"/>
              <a:gd name="connsiteX3" fmla="*/ 2590950 w 2590950"/>
              <a:gd name="connsiteY3" fmla="*/ 0 h 2560218"/>
              <a:gd name="connsiteX4" fmla="*/ 2418332 w 2590950"/>
              <a:gd name="connsiteY4" fmla="*/ 1445171 h 2560218"/>
              <a:gd name="connsiteX5" fmla="*/ 2376074 w 2590950"/>
              <a:gd name="connsiteY5" fmla="*/ 1774040 h 2560218"/>
              <a:gd name="connsiteX6" fmla="*/ 2357895 w 2590950"/>
              <a:gd name="connsiteY6" fmla="*/ 1757112 h 2560218"/>
              <a:gd name="connsiteX7" fmla="*/ 700040 w 2590950"/>
              <a:gd name="connsiteY7" fmla="*/ 2070425 h 2560218"/>
              <a:gd name="connsiteX8" fmla="*/ 480570 w 2590950"/>
              <a:gd name="connsiteY8" fmla="*/ 2427238 h 2560218"/>
              <a:gd name="connsiteX9" fmla="*/ 408839 w 2590950"/>
              <a:gd name="connsiteY9" fmla="*/ 2560175 h 2560218"/>
              <a:gd name="connsiteX0" fmla="*/ 401984 w 2584095"/>
              <a:gd name="connsiteY0" fmla="*/ 2560175 h 2560218"/>
              <a:gd name="connsiteX1" fmla="*/ 30207 w 2584095"/>
              <a:gd name="connsiteY1" fmla="*/ 1445171 h 2560218"/>
              <a:gd name="connsiteX2" fmla="*/ 1220842 w 2584095"/>
              <a:gd name="connsiteY2" fmla="*/ 182991 h 2560218"/>
              <a:gd name="connsiteX3" fmla="*/ 2584095 w 2584095"/>
              <a:gd name="connsiteY3" fmla="*/ 0 h 2560218"/>
              <a:gd name="connsiteX4" fmla="*/ 2411477 w 2584095"/>
              <a:gd name="connsiteY4" fmla="*/ 1445171 h 2560218"/>
              <a:gd name="connsiteX5" fmla="*/ 2369219 w 2584095"/>
              <a:gd name="connsiteY5" fmla="*/ 1774040 h 2560218"/>
              <a:gd name="connsiteX6" fmla="*/ 2351040 w 2584095"/>
              <a:gd name="connsiteY6" fmla="*/ 1757112 h 2560218"/>
              <a:gd name="connsiteX7" fmla="*/ 693185 w 2584095"/>
              <a:gd name="connsiteY7" fmla="*/ 2070425 h 2560218"/>
              <a:gd name="connsiteX8" fmla="*/ 473715 w 2584095"/>
              <a:gd name="connsiteY8" fmla="*/ 2427238 h 2560218"/>
              <a:gd name="connsiteX9" fmla="*/ 401984 w 2584095"/>
              <a:gd name="connsiteY9" fmla="*/ 2560175 h 2560218"/>
              <a:gd name="connsiteX0" fmla="*/ 380424 w 2562535"/>
              <a:gd name="connsiteY0" fmla="*/ 2560175 h 2560218"/>
              <a:gd name="connsiteX1" fmla="*/ 8647 w 2562535"/>
              <a:gd name="connsiteY1" fmla="*/ 1445171 h 2560218"/>
              <a:gd name="connsiteX2" fmla="*/ 1199282 w 2562535"/>
              <a:gd name="connsiteY2" fmla="*/ 182991 h 2560218"/>
              <a:gd name="connsiteX3" fmla="*/ 2562535 w 2562535"/>
              <a:gd name="connsiteY3" fmla="*/ 0 h 2560218"/>
              <a:gd name="connsiteX4" fmla="*/ 2389917 w 2562535"/>
              <a:gd name="connsiteY4" fmla="*/ 1445171 h 2560218"/>
              <a:gd name="connsiteX5" fmla="*/ 2347659 w 2562535"/>
              <a:gd name="connsiteY5" fmla="*/ 1774040 h 2560218"/>
              <a:gd name="connsiteX6" fmla="*/ 2329480 w 2562535"/>
              <a:gd name="connsiteY6" fmla="*/ 1757112 h 2560218"/>
              <a:gd name="connsiteX7" fmla="*/ 671625 w 2562535"/>
              <a:gd name="connsiteY7" fmla="*/ 2070425 h 2560218"/>
              <a:gd name="connsiteX8" fmla="*/ 452155 w 2562535"/>
              <a:gd name="connsiteY8" fmla="*/ 2427238 h 2560218"/>
              <a:gd name="connsiteX9" fmla="*/ 380424 w 2562535"/>
              <a:gd name="connsiteY9" fmla="*/ 2560175 h 2560218"/>
              <a:gd name="connsiteX0" fmla="*/ 371779 w 2553890"/>
              <a:gd name="connsiteY0" fmla="*/ 2560175 h 2560218"/>
              <a:gd name="connsiteX1" fmla="*/ 2 w 2553890"/>
              <a:gd name="connsiteY1" fmla="*/ 1445171 h 2560218"/>
              <a:gd name="connsiteX2" fmla="*/ 1190637 w 2553890"/>
              <a:gd name="connsiteY2" fmla="*/ 182991 h 2560218"/>
              <a:gd name="connsiteX3" fmla="*/ 2553890 w 2553890"/>
              <a:gd name="connsiteY3" fmla="*/ 0 h 2560218"/>
              <a:gd name="connsiteX4" fmla="*/ 2381272 w 2553890"/>
              <a:gd name="connsiteY4" fmla="*/ 1445171 h 2560218"/>
              <a:gd name="connsiteX5" fmla="*/ 2339014 w 2553890"/>
              <a:gd name="connsiteY5" fmla="*/ 1774040 h 2560218"/>
              <a:gd name="connsiteX6" fmla="*/ 2320835 w 2553890"/>
              <a:gd name="connsiteY6" fmla="*/ 1757112 h 2560218"/>
              <a:gd name="connsiteX7" fmla="*/ 662980 w 2553890"/>
              <a:gd name="connsiteY7" fmla="*/ 2070425 h 2560218"/>
              <a:gd name="connsiteX8" fmla="*/ 443510 w 2553890"/>
              <a:gd name="connsiteY8" fmla="*/ 2427238 h 2560218"/>
              <a:gd name="connsiteX9" fmla="*/ 371779 w 2553890"/>
              <a:gd name="connsiteY9" fmla="*/ 2560175 h 2560218"/>
              <a:gd name="connsiteX0" fmla="*/ 371779 w 2553890"/>
              <a:gd name="connsiteY0" fmla="*/ 2560175 h 2560218"/>
              <a:gd name="connsiteX1" fmla="*/ 2 w 2553890"/>
              <a:gd name="connsiteY1" fmla="*/ 1445171 h 2560218"/>
              <a:gd name="connsiteX2" fmla="*/ 1190637 w 2553890"/>
              <a:gd name="connsiteY2" fmla="*/ 182991 h 2560218"/>
              <a:gd name="connsiteX3" fmla="*/ 2553890 w 2553890"/>
              <a:gd name="connsiteY3" fmla="*/ 0 h 2560218"/>
              <a:gd name="connsiteX4" fmla="*/ 2381272 w 2553890"/>
              <a:gd name="connsiteY4" fmla="*/ 1445171 h 2560218"/>
              <a:gd name="connsiteX5" fmla="*/ 2339014 w 2553890"/>
              <a:gd name="connsiteY5" fmla="*/ 1774040 h 2560218"/>
              <a:gd name="connsiteX6" fmla="*/ 2320835 w 2553890"/>
              <a:gd name="connsiteY6" fmla="*/ 1757112 h 2560218"/>
              <a:gd name="connsiteX7" fmla="*/ 662980 w 2553890"/>
              <a:gd name="connsiteY7" fmla="*/ 2070425 h 2560218"/>
              <a:gd name="connsiteX8" fmla="*/ 443510 w 2553890"/>
              <a:gd name="connsiteY8" fmla="*/ 2427238 h 2560218"/>
              <a:gd name="connsiteX9" fmla="*/ 371779 w 2553890"/>
              <a:gd name="connsiteY9" fmla="*/ 2560175 h 2560218"/>
              <a:gd name="connsiteX0" fmla="*/ 371779 w 2553890"/>
              <a:gd name="connsiteY0" fmla="*/ 2560175 h 2560214"/>
              <a:gd name="connsiteX1" fmla="*/ 2 w 2553890"/>
              <a:gd name="connsiteY1" fmla="*/ 1445171 h 2560214"/>
              <a:gd name="connsiteX2" fmla="*/ 1190637 w 2553890"/>
              <a:gd name="connsiteY2" fmla="*/ 182991 h 2560214"/>
              <a:gd name="connsiteX3" fmla="*/ 2553890 w 2553890"/>
              <a:gd name="connsiteY3" fmla="*/ 0 h 2560214"/>
              <a:gd name="connsiteX4" fmla="*/ 2381272 w 2553890"/>
              <a:gd name="connsiteY4" fmla="*/ 1445171 h 2560214"/>
              <a:gd name="connsiteX5" fmla="*/ 2339014 w 2553890"/>
              <a:gd name="connsiteY5" fmla="*/ 1774040 h 2560214"/>
              <a:gd name="connsiteX6" fmla="*/ 2320835 w 2553890"/>
              <a:gd name="connsiteY6" fmla="*/ 1757112 h 2560214"/>
              <a:gd name="connsiteX7" fmla="*/ 662980 w 2553890"/>
              <a:gd name="connsiteY7" fmla="*/ 2070425 h 2560214"/>
              <a:gd name="connsiteX8" fmla="*/ 425656 w 2553890"/>
              <a:gd name="connsiteY8" fmla="*/ 2411175 h 2560214"/>
              <a:gd name="connsiteX9" fmla="*/ 371779 w 2553890"/>
              <a:gd name="connsiteY9" fmla="*/ 2560175 h 2560214"/>
              <a:gd name="connsiteX0" fmla="*/ 391643 w 2594255"/>
              <a:gd name="connsiteY0" fmla="*/ 2607189 h 2607219"/>
              <a:gd name="connsiteX1" fmla="*/ 40367 w 2594255"/>
              <a:gd name="connsiteY1" fmla="*/ 1445171 h 2607219"/>
              <a:gd name="connsiteX2" fmla="*/ 1231002 w 2594255"/>
              <a:gd name="connsiteY2" fmla="*/ 182991 h 2607219"/>
              <a:gd name="connsiteX3" fmla="*/ 2594255 w 2594255"/>
              <a:gd name="connsiteY3" fmla="*/ 0 h 2607219"/>
              <a:gd name="connsiteX4" fmla="*/ 2421637 w 2594255"/>
              <a:gd name="connsiteY4" fmla="*/ 1445171 h 2607219"/>
              <a:gd name="connsiteX5" fmla="*/ 2379379 w 2594255"/>
              <a:gd name="connsiteY5" fmla="*/ 1774040 h 2607219"/>
              <a:gd name="connsiteX6" fmla="*/ 2361200 w 2594255"/>
              <a:gd name="connsiteY6" fmla="*/ 1757112 h 2607219"/>
              <a:gd name="connsiteX7" fmla="*/ 703345 w 2594255"/>
              <a:gd name="connsiteY7" fmla="*/ 2070425 h 2607219"/>
              <a:gd name="connsiteX8" fmla="*/ 466021 w 2594255"/>
              <a:gd name="connsiteY8" fmla="*/ 2411175 h 2607219"/>
              <a:gd name="connsiteX9" fmla="*/ 391643 w 2594255"/>
              <a:gd name="connsiteY9" fmla="*/ 2607189 h 2607219"/>
              <a:gd name="connsiteX0" fmla="*/ 386007 w 2588619"/>
              <a:gd name="connsiteY0" fmla="*/ 2607189 h 2607219"/>
              <a:gd name="connsiteX1" fmla="*/ 34731 w 2588619"/>
              <a:gd name="connsiteY1" fmla="*/ 1445171 h 2607219"/>
              <a:gd name="connsiteX2" fmla="*/ 1225366 w 2588619"/>
              <a:gd name="connsiteY2" fmla="*/ 182991 h 2607219"/>
              <a:gd name="connsiteX3" fmla="*/ 2588619 w 2588619"/>
              <a:gd name="connsiteY3" fmla="*/ 0 h 2607219"/>
              <a:gd name="connsiteX4" fmla="*/ 2416001 w 2588619"/>
              <a:gd name="connsiteY4" fmla="*/ 1445171 h 2607219"/>
              <a:gd name="connsiteX5" fmla="*/ 2373743 w 2588619"/>
              <a:gd name="connsiteY5" fmla="*/ 1774040 h 2607219"/>
              <a:gd name="connsiteX6" fmla="*/ 2355564 w 2588619"/>
              <a:gd name="connsiteY6" fmla="*/ 1757112 h 2607219"/>
              <a:gd name="connsiteX7" fmla="*/ 697709 w 2588619"/>
              <a:gd name="connsiteY7" fmla="*/ 2070425 h 2607219"/>
              <a:gd name="connsiteX8" fmla="*/ 460385 w 2588619"/>
              <a:gd name="connsiteY8" fmla="*/ 2411175 h 2607219"/>
              <a:gd name="connsiteX9" fmla="*/ 386007 w 2588619"/>
              <a:gd name="connsiteY9" fmla="*/ 2607189 h 2607219"/>
              <a:gd name="connsiteX0" fmla="*/ 361910 w 2564522"/>
              <a:gd name="connsiteY0" fmla="*/ 2607189 h 2607219"/>
              <a:gd name="connsiteX1" fmla="*/ 10634 w 2564522"/>
              <a:gd name="connsiteY1" fmla="*/ 1445171 h 2607219"/>
              <a:gd name="connsiteX2" fmla="*/ 1201269 w 2564522"/>
              <a:gd name="connsiteY2" fmla="*/ 182991 h 2607219"/>
              <a:gd name="connsiteX3" fmla="*/ 2564522 w 2564522"/>
              <a:gd name="connsiteY3" fmla="*/ 0 h 2607219"/>
              <a:gd name="connsiteX4" fmla="*/ 2391904 w 2564522"/>
              <a:gd name="connsiteY4" fmla="*/ 1445171 h 2607219"/>
              <a:gd name="connsiteX5" fmla="*/ 2349646 w 2564522"/>
              <a:gd name="connsiteY5" fmla="*/ 1774040 h 2607219"/>
              <a:gd name="connsiteX6" fmla="*/ 2331467 w 2564522"/>
              <a:gd name="connsiteY6" fmla="*/ 1757112 h 2607219"/>
              <a:gd name="connsiteX7" fmla="*/ 673612 w 2564522"/>
              <a:gd name="connsiteY7" fmla="*/ 2070425 h 2607219"/>
              <a:gd name="connsiteX8" fmla="*/ 436288 w 2564522"/>
              <a:gd name="connsiteY8" fmla="*/ 2411175 h 2607219"/>
              <a:gd name="connsiteX9" fmla="*/ 361910 w 2564522"/>
              <a:gd name="connsiteY9" fmla="*/ 2607189 h 26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4522" h="2607219">
                <a:moveTo>
                  <a:pt x="361910" y="2607189"/>
                </a:moveTo>
                <a:cubicBezTo>
                  <a:pt x="187150" y="2276514"/>
                  <a:pt x="-53624" y="1868156"/>
                  <a:pt x="10634" y="1445171"/>
                </a:cubicBezTo>
                <a:cubicBezTo>
                  <a:pt x="74851" y="1022455"/>
                  <a:pt x="404497" y="188672"/>
                  <a:pt x="1201269" y="182991"/>
                </a:cubicBezTo>
                <a:cubicBezTo>
                  <a:pt x="1655675" y="179751"/>
                  <a:pt x="2110105" y="121994"/>
                  <a:pt x="2564522" y="0"/>
                </a:cubicBezTo>
                <a:cubicBezTo>
                  <a:pt x="2449443" y="481724"/>
                  <a:pt x="2391904" y="963448"/>
                  <a:pt x="2391904" y="1445171"/>
                </a:cubicBezTo>
                <a:cubicBezTo>
                  <a:pt x="2391904" y="1559061"/>
                  <a:pt x="2377675" y="1669428"/>
                  <a:pt x="2349646" y="1774040"/>
                </a:cubicBezTo>
                <a:lnTo>
                  <a:pt x="2331467" y="1757112"/>
                </a:lnTo>
                <a:cubicBezTo>
                  <a:pt x="1871117" y="1377730"/>
                  <a:pt x="1128871" y="1518005"/>
                  <a:pt x="673612" y="2070425"/>
                </a:cubicBezTo>
                <a:cubicBezTo>
                  <a:pt x="581258" y="2182489"/>
                  <a:pt x="489955" y="2286842"/>
                  <a:pt x="436288" y="2411175"/>
                </a:cubicBezTo>
                <a:cubicBezTo>
                  <a:pt x="432620" y="2408776"/>
                  <a:pt x="365183" y="2610052"/>
                  <a:pt x="361910" y="2607189"/>
                </a:cubicBez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" name="Oval 65"/>
          <p:cNvSpPr>
            <a:spLocks noChangeArrowheads="1"/>
          </p:cNvSpPr>
          <p:nvPr/>
        </p:nvSpPr>
        <p:spPr bwMode="auto">
          <a:xfrm>
            <a:off x="4284631" y="4736265"/>
            <a:ext cx="741265" cy="15309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86325" y="926640"/>
            <a:ext cx="1096547" cy="1526532"/>
          </a:xfrm>
          <a:custGeom>
            <a:avLst/>
            <a:gdLst/>
            <a:ahLst/>
            <a:cxnLst/>
            <a:rect l="l" t="t" r="r" b="b"/>
            <a:pathLst>
              <a:path w="1229299" h="1711339">
                <a:moveTo>
                  <a:pt x="1171742" y="261"/>
                </a:moveTo>
                <a:cubicBezTo>
                  <a:pt x="1209399" y="130341"/>
                  <a:pt x="1229299" y="269979"/>
                  <a:pt x="1229299" y="415195"/>
                </a:cubicBezTo>
                <a:cubicBezTo>
                  <a:pt x="1229299" y="1131036"/>
                  <a:pt x="745713" y="1711339"/>
                  <a:pt x="149179" y="1711339"/>
                </a:cubicBezTo>
                <a:lnTo>
                  <a:pt x="124385" y="1709837"/>
                </a:lnTo>
                <a:cubicBezTo>
                  <a:pt x="-113258" y="1208809"/>
                  <a:pt x="-7512" y="609125"/>
                  <a:pt x="417032" y="259252"/>
                </a:cubicBezTo>
                <a:cubicBezTo>
                  <a:pt x="635512" y="79199"/>
                  <a:pt x="902801" y="-5340"/>
                  <a:pt x="1171742" y="261"/>
                </a:cubicBez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泪滴形 3"/>
          <p:cNvSpPr/>
          <p:nvPr/>
        </p:nvSpPr>
        <p:spPr>
          <a:xfrm rot="8430451">
            <a:off x="1460879" y="1301138"/>
            <a:ext cx="2165073" cy="2016257"/>
          </a:xfrm>
          <a:custGeom>
            <a:avLst/>
            <a:gdLst>
              <a:gd name="connsiteX0" fmla="*/ 410925 w 2593036"/>
              <a:gd name="connsiteY0" fmla="*/ 2560175 h 2560218"/>
              <a:gd name="connsiteX1" fmla="*/ 39148 w 2593036"/>
              <a:gd name="connsiteY1" fmla="*/ 1445171 h 2560218"/>
              <a:gd name="connsiteX2" fmla="*/ 1229783 w 2593036"/>
              <a:gd name="connsiteY2" fmla="*/ 182991 h 2560218"/>
              <a:gd name="connsiteX3" fmla="*/ 2593036 w 2593036"/>
              <a:gd name="connsiteY3" fmla="*/ 0 h 2560218"/>
              <a:gd name="connsiteX4" fmla="*/ 2420418 w 2593036"/>
              <a:gd name="connsiteY4" fmla="*/ 1445171 h 2560218"/>
              <a:gd name="connsiteX5" fmla="*/ 2378160 w 2593036"/>
              <a:gd name="connsiteY5" fmla="*/ 1774040 h 2560218"/>
              <a:gd name="connsiteX6" fmla="*/ 2359981 w 2593036"/>
              <a:gd name="connsiteY6" fmla="*/ 1757112 h 2560218"/>
              <a:gd name="connsiteX7" fmla="*/ 702126 w 2593036"/>
              <a:gd name="connsiteY7" fmla="*/ 2070425 h 2560218"/>
              <a:gd name="connsiteX8" fmla="*/ 482656 w 2593036"/>
              <a:gd name="connsiteY8" fmla="*/ 2427238 h 2560218"/>
              <a:gd name="connsiteX9" fmla="*/ 410925 w 2593036"/>
              <a:gd name="connsiteY9" fmla="*/ 2560175 h 2560218"/>
              <a:gd name="connsiteX0" fmla="*/ 408839 w 2590950"/>
              <a:gd name="connsiteY0" fmla="*/ 2560175 h 2560218"/>
              <a:gd name="connsiteX1" fmla="*/ 37062 w 2590950"/>
              <a:gd name="connsiteY1" fmla="*/ 1445171 h 2560218"/>
              <a:gd name="connsiteX2" fmla="*/ 1227697 w 2590950"/>
              <a:gd name="connsiteY2" fmla="*/ 182991 h 2560218"/>
              <a:gd name="connsiteX3" fmla="*/ 2590950 w 2590950"/>
              <a:gd name="connsiteY3" fmla="*/ 0 h 2560218"/>
              <a:gd name="connsiteX4" fmla="*/ 2418332 w 2590950"/>
              <a:gd name="connsiteY4" fmla="*/ 1445171 h 2560218"/>
              <a:gd name="connsiteX5" fmla="*/ 2376074 w 2590950"/>
              <a:gd name="connsiteY5" fmla="*/ 1774040 h 2560218"/>
              <a:gd name="connsiteX6" fmla="*/ 2357895 w 2590950"/>
              <a:gd name="connsiteY6" fmla="*/ 1757112 h 2560218"/>
              <a:gd name="connsiteX7" fmla="*/ 700040 w 2590950"/>
              <a:gd name="connsiteY7" fmla="*/ 2070425 h 2560218"/>
              <a:gd name="connsiteX8" fmla="*/ 480570 w 2590950"/>
              <a:gd name="connsiteY8" fmla="*/ 2427238 h 2560218"/>
              <a:gd name="connsiteX9" fmla="*/ 408839 w 2590950"/>
              <a:gd name="connsiteY9" fmla="*/ 2560175 h 2560218"/>
              <a:gd name="connsiteX0" fmla="*/ 401984 w 2584095"/>
              <a:gd name="connsiteY0" fmla="*/ 2560175 h 2560218"/>
              <a:gd name="connsiteX1" fmla="*/ 30207 w 2584095"/>
              <a:gd name="connsiteY1" fmla="*/ 1445171 h 2560218"/>
              <a:gd name="connsiteX2" fmla="*/ 1220842 w 2584095"/>
              <a:gd name="connsiteY2" fmla="*/ 182991 h 2560218"/>
              <a:gd name="connsiteX3" fmla="*/ 2584095 w 2584095"/>
              <a:gd name="connsiteY3" fmla="*/ 0 h 2560218"/>
              <a:gd name="connsiteX4" fmla="*/ 2411477 w 2584095"/>
              <a:gd name="connsiteY4" fmla="*/ 1445171 h 2560218"/>
              <a:gd name="connsiteX5" fmla="*/ 2369219 w 2584095"/>
              <a:gd name="connsiteY5" fmla="*/ 1774040 h 2560218"/>
              <a:gd name="connsiteX6" fmla="*/ 2351040 w 2584095"/>
              <a:gd name="connsiteY6" fmla="*/ 1757112 h 2560218"/>
              <a:gd name="connsiteX7" fmla="*/ 693185 w 2584095"/>
              <a:gd name="connsiteY7" fmla="*/ 2070425 h 2560218"/>
              <a:gd name="connsiteX8" fmla="*/ 473715 w 2584095"/>
              <a:gd name="connsiteY8" fmla="*/ 2427238 h 2560218"/>
              <a:gd name="connsiteX9" fmla="*/ 401984 w 2584095"/>
              <a:gd name="connsiteY9" fmla="*/ 2560175 h 2560218"/>
              <a:gd name="connsiteX0" fmla="*/ 380424 w 2562535"/>
              <a:gd name="connsiteY0" fmla="*/ 2560175 h 2560218"/>
              <a:gd name="connsiteX1" fmla="*/ 8647 w 2562535"/>
              <a:gd name="connsiteY1" fmla="*/ 1445171 h 2560218"/>
              <a:gd name="connsiteX2" fmla="*/ 1199282 w 2562535"/>
              <a:gd name="connsiteY2" fmla="*/ 182991 h 2560218"/>
              <a:gd name="connsiteX3" fmla="*/ 2562535 w 2562535"/>
              <a:gd name="connsiteY3" fmla="*/ 0 h 2560218"/>
              <a:gd name="connsiteX4" fmla="*/ 2389917 w 2562535"/>
              <a:gd name="connsiteY4" fmla="*/ 1445171 h 2560218"/>
              <a:gd name="connsiteX5" fmla="*/ 2347659 w 2562535"/>
              <a:gd name="connsiteY5" fmla="*/ 1774040 h 2560218"/>
              <a:gd name="connsiteX6" fmla="*/ 2329480 w 2562535"/>
              <a:gd name="connsiteY6" fmla="*/ 1757112 h 2560218"/>
              <a:gd name="connsiteX7" fmla="*/ 671625 w 2562535"/>
              <a:gd name="connsiteY7" fmla="*/ 2070425 h 2560218"/>
              <a:gd name="connsiteX8" fmla="*/ 452155 w 2562535"/>
              <a:gd name="connsiteY8" fmla="*/ 2427238 h 2560218"/>
              <a:gd name="connsiteX9" fmla="*/ 380424 w 2562535"/>
              <a:gd name="connsiteY9" fmla="*/ 2560175 h 2560218"/>
              <a:gd name="connsiteX0" fmla="*/ 371779 w 2553890"/>
              <a:gd name="connsiteY0" fmla="*/ 2560175 h 2560218"/>
              <a:gd name="connsiteX1" fmla="*/ 2 w 2553890"/>
              <a:gd name="connsiteY1" fmla="*/ 1445171 h 2560218"/>
              <a:gd name="connsiteX2" fmla="*/ 1190637 w 2553890"/>
              <a:gd name="connsiteY2" fmla="*/ 182991 h 2560218"/>
              <a:gd name="connsiteX3" fmla="*/ 2553890 w 2553890"/>
              <a:gd name="connsiteY3" fmla="*/ 0 h 2560218"/>
              <a:gd name="connsiteX4" fmla="*/ 2381272 w 2553890"/>
              <a:gd name="connsiteY4" fmla="*/ 1445171 h 2560218"/>
              <a:gd name="connsiteX5" fmla="*/ 2339014 w 2553890"/>
              <a:gd name="connsiteY5" fmla="*/ 1774040 h 2560218"/>
              <a:gd name="connsiteX6" fmla="*/ 2320835 w 2553890"/>
              <a:gd name="connsiteY6" fmla="*/ 1757112 h 2560218"/>
              <a:gd name="connsiteX7" fmla="*/ 662980 w 2553890"/>
              <a:gd name="connsiteY7" fmla="*/ 2070425 h 2560218"/>
              <a:gd name="connsiteX8" fmla="*/ 443510 w 2553890"/>
              <a:gd name="connsiteY8" fmla="*/ 2427238 h 2560218"/>
              <a:gd name="connsiteX9" fmla="*/ 371779 w 2553890"/>
              <a:gd name="connsiteY9" fmla="*/ 2560175 h 2560218"/>
              <a:gd name="connsiteX0" fmla="*/ 371779 w 2553890"/>
              <a:gd name="connsiteY0" fmla="*/ 2560175 h 2560218"/>
              <a:gd name="connsiteX1" fmla="*/ 2 w 2553890"/>
              <a:gd name="connsiteY1" fmla="*/ 1445171 h 2560218"/>
              <a:gd name="connsiteX2" fmla="*/ 1190637 w 2553890"/>
              <a:gd name="connsiteY2" fmla="*/ 182991 h 2560218"/>
              <a:gd name="connsiteX3" fmla="*/ 2553890 w 2553890"/>
              <a:gd name="connsiteY3" fmla="*/ 0 h 2560218"/>
              <a:gd name="connsiteX4" fmla="*/ 2381272 w 2553890"/>
              <a:gd name="connsiteY4" fmla="*/ 1445171 h 2560218"/>
              <a:gd name="connsiteX5" fmla="*/ 2339014 w 2553890"/>
              <a:gd name="connsiteY5" fmla="*/ 1774040 h 2560218"/>
              <a:gd name="connsiteX6" fmla="*/ 2320835 w 2553890"/>
              <a:gd name="connsiteY6" fmla="*/ 1757112 h 2560218"/>
              <a:gd name="connsiteX7" fmla="*/ 662980 w 2553890"/>
              <a:gd name="connsiteY7" fmla="*/ 2070425 h 2560218"/>
              <a:gd name="connsiteX8" fmla="*/ 443510 w 2553890"/>
              <a:gd name="connsiteY8" fmla="*/ 2427238 h 2560218"/>
              <a:gd name="connsiteX9" fmla="*/ 371779 w 2553890"/>
              <a:gd name="connsiteY9" fmla="*/ 2560175 h 2560218"/>
              <a:gd name="connsiteX0" fmla="*/ 371779 w 2553890"/>
              <a:gd name="connsiteY0" fmla="*/ 2560175 h 2560214"/>
              <a:gd name="connsiteX1" fmla="*/ 2 w 2553890"/>
              <a:gd name="connsiteY1" fmla="*/ 1445171 h 2560214"/>
              <a:gd name="connsiteX2" fmla="*/ 1190637 w 2553890"/>
              <a:gd name="connsiteY2" fmla="*/ 182991 h 2560214"/>
              <a:gd name="connsiteX3" fmla="*/ 2553890 w 2553890"/>
              <a:gd name="connsiteY3" fmla="*/ 0 h 2560214"/>
              <a:gd name="connsiteX4" fmla="*/ 2381272 w 2553890"/>
              <a:gd name="connsiteY4" fmla="*/ 1445171 h 2560214"/>
              <a:gd name="connsiteX5" fmla="*/ 2339014 w 2553890"/>
              <a:gd name="connsiteY5" fmla="*/ 1774040 h 2560214"/>
              <a:gd name="connsiteX6" fmla="*/ 2320835 w 2553890"/>
              <a:gd name="connsiteY6" fmla="*/ 1757112 h 2560214"/>
              <a:gd name="connsiteX7" fmla="*/ 662980 w 2553890"/>
              <a:gd name="connsiteY7" fmla="*/ 2070425 h 2560214"/>
              <a:gd name="connsiteX8" fmla="*/ 425656 w 2553890"/>
              <a:gd name="connsiteY8" fmla="*/ 2411175 h 2560214"/>
              <a:gd name="connsiteX9" fmla="*/ 371779 w 2553890"/>
              <a:gd name="connsiteY9" fmla="*/ 2560175 h 2560214"/>
              <a:gd name="connsiteX0" fmla="*/ 391643 w 2594255"/>
              <a:gd name="connsiteY0" fmla="*/ 2607189 h 2607219"/>
              <a:gd name="connsiteX1" fmla="*/ 40367 w 2594255"/>
              <a:gd name="connsiteY1" fmla="*/ 1445171 h 2607219"/>
              <a:gd name="connsiteX2" fmla="*/ 1231002 w 2594255"/>
              <a:gd name="connsiteY2" fmla="*/ 182991 h 2607219"/>
              <a:gd name="connsiteX3" fmla="*/ 2594255 w 2594255"/>
              <a:gd name="connsiteY3" fmla="*/ 0 h 2607219"/>
              <a:gd name="connsiteX4" fmla="*/ 2421637 w 2594255"/>
              <a:gd name="connsiteY4" fmla="*/ 1445171 h 2607219"/>
              <a:gd name="connsiteX5" fmla="*/ 2379379 w 2594255"/>
              <a:gd name="connsiteY5" fmla="*/ 1774040 h 2607219"/>
              <a:gd name="connsiteX6" fmla="*/ 2361200 w 2594255"/>
              <a:gd name="connsiteY6" fmla="*/ 1757112 h 2607219"/>
              <a:gd name="connsiteX7" fmla="*/ 703345 w 2594255"/>
              <a:gd name="connsiteY7" fmla="*/ 2070425 h 2607219"/>
              <a:gd name="connsiteX8" fmla="*/ 466021 w 2594255"/>
              <a:gd name="connsiteY8" fmla="*/ 2411175 h 2607219"/>
              <a:gd name="connsiteX9" fmla="*/ 391643 w 2594255"/>
              <a:gd name="connsiteY9" fmla="*/ 2607189 h 2607219"/>
              <a:gd name="connsiteX0" fmla="*/ 386007 w 2588619"/>
              <a:gd name="connsiteY0" fmla="*/ 2607189 h 2607219"/>
              <a:gd name="connsiteX1" fmla="*/ 34731 w 2588619"/>
              <a:gd name="connsiteY1" fmla="*/ 1445171 h 2607219"/>
              <a:gd name="connsiteX2" fmla="*/ 1225366 w 2588619"/>
              <a:gd name="connsiteY2" fmla="*/ 182991 h 2607219"/>
              <a:gd name="connsiteX3" fmla="*/ 2588619 w 2588619"/>
              <a:gd name="connsiteY3" fmla="*/ 0 h 2607219"/>
              <a:gd name="connsiteX4" fmla="*/ 2416001 w 2588619"/>
              <a:gd name="connsiteY4" fmla="*/ 1445171 h 2607219"/>
              <a:gd name="connsiteX5" fmla="*/ 2373743 w 2588619"/>
              <a:gd name="connsiteY5" fmla="*/ 1774040 h 2607219"/>
              <a:gd name="connsiteX6" fmla="*/ 2355564 w 2588619"/>
              <a:gd name="connsiteY6" fmla="*/ 1757112 h 2607219"/>
              <a:gd name="connsiteX7" fmla="*/ 697709 w 2588619"/>
              <a:gd name="connsiteY7" fmla="*/ 2070425 h 2607219"/>
              <a:gd name="connsiteX8" fmla="*/ 460385 w 2588619"/>
              <a:gd name="connsiteY8" fmla="*/ 2411175 h 2607219"/>
              <a:gd name="connsiteX9" fmla="*/ 386007 w 2588619"/>
              <a:gd name="connsiteY9" fmla="*/ 2607189 h 2607219"/>
              <a:gd name="connsiteX0" fmla="*/ 361910 w 2564522"/>
              <a:gd name="connsiteY0" fmla="*/ 2607189 h 2607219"/>
              <a:gd name="connsiteX1" fmla="*/ 10634 w 2564522"/>
              <a:gd name="connsiteY1" fmla="*/ 1445171 h 2607219"/>
              <a:gd name="connsiteX2" fmla="*/ 1201269 w 2564522"/>
              <a:gd name="connsiteY2" fmla="*/ 182991 h 2607219"/>
              <a:gd name="connsiteX3" fmla="*/ 2564522 w 2564522"/>
              <a:gd name="connsiteY3" fmla="*/ 0 h 2607219"/>
              <a:gd name="connsiteX4" fmla="*/ 2391904 w 2564522"/>
              <a:gd name="connsiteY4" fmla="*/ 1445171 h 2607219"/>
              <a:gd name="connsiteX5" fmla="*/ 2349646 w 2564522"/>
              <a:gd name="connsiteY5" fmla="*/ 1774040 h 2607219"/>
              <a:gd name="connsiteX6" fmla="*/ 2331467 w 2564522"/>
              <a:gd name="connsiteY6" fmla="*/ 1757112 h 2607219"/>
              <a:gd name="connsiteX7" fmla="*/ 673612 w 2564522"/>
              <a:gd name="connsiteY7" fmla="*/ 2070425 h 2607219"/>
              <a:gd name="connsiteX8" fmla="*/ 436288 w 2564522"/>
              <a:gd name="connsiteY8" fmla="*/ 2411175 h 2607219"/>
              <a:gd name="connsiteX9" fmla="*/ 361910 w 2564522"/>
              <a:gd name="connsiteY9" fmla="*/ 2607189 h 26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4522" h="2607219">
                <a:moveTo>
                  <a:pt x="361910" y="2607189"/>
                </a:moveTo>
                <a:cubicBezTo>
                  <a:pt x="187150" y="2276514"/>
                  <a:pt x="-53624" y="1868156"/>
                  <a:pt x="10634" y="1445171"/>
                </a:cubicBezTo>
                <a:cubicBezTo>
                  <a:pt x="74851" y="1022455"/>
                  <a:pt x="404497" y="188672"/>
                  <a:pt x="1201269" y="182991"/>
                </a:cubicBezTo>
                <a:cubicBezTo>
                  <a:pt x="1655675" y="179751"/>
                  <a:pt x="2110105" y="121994"/>
                  <a:pt x="2564522" y="0"/>
                </a:cubicBezTo>
                <a:cubicBezTo>
                  <a:pt x="2449443" y="481724"/>
                  <a:pt x="2391904" y="963448"/>
                  <a:pt x="2391904" y="1445171"/>
                </a:cubicBezTo>
                <a:cubicBezTo>
                  <a:pt x="2391904" y="1559061"/>
                  <a:pt x="2377675" y="1669428"/>
                  <a:pt x="2349646" y="1774040"/>
                </a:cubicBezTo>
                <a:lnTo>
                  <a:pt x="2331467" y="1757112"/>
                </a:lnTo>
                <a:cubicBezTo>
                  <a:pt x="1871117" y="1377730"/>
                  <a:pt x="1128871" y="1518005"/>
                  <a:pt x="673612" y="2070425"/>
                </a:cubicBezTo>
                <a:cubicBezTo>
                  <a:pt x="581258" y="2182489"/>
                  <a:pt x="489955" y="2286842"/>
                  <a:pt x="436288" y="2411175"/>
                </a:cubicBezTo>
                <a:cubicBezTo>
                  <a:pt x="432620" y="2408776"/>
                  <a:pt x="365183" y="2610052"/>
                  <a:pt x="361910" y="2607189"/>
                </a:cubicBez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" name="Oval 65"/>
          <p:cNvSpPr>
            <a:spLocks noChangeArrowheads="1"/>
          </p:cNvSpPr>
          <p:nvPr/>
        </p:nvSpPr>
        <p:spPr bwMode="auto">
          <a:xfrm>
            <a:off x="1979574" y="3924204"/>
            <a:ext cx="741265" cy="15309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10" name="泪滴形 3"/>
          <p:cNvSpPr/>
          <p:nvPr/>
        </p:nvSpPr>
        <p:spPr>
          <a:xfrm rot="8430451">
            <a:off x="5943552" y="2998476"/>
            <a:ext cx="2352874" cy="2236193"/>
          </a:xfrm>
          <a:custGeom>
            <a:avLst/>
            <a:gdLst/>
            <a:ahLst/>
            <a:cxnLst/>
            <a:rect l="l" t="t" r="r" b="b"/>
            <a:pathLst>
              <a:path w="2553888" h="2427238">
                <a:moveTo>
                  <a:pt x="433280" y="2419131"/>
                </a:moveTo>
                <a:cubicBezTo>
                  <a:pt x="168665" y="2187628"/>
                  <a:pt x="0" y="1837280"/>
                  <a:pt x="0" y="1445171"/>
                </a:cubicBezTo>
                <a:cubicBezTo>
                  <a:pt x="0" y="748088"/>
                  <a:pt x="533065" y="182991"/>
                  <a:pt x="1190635" y="182991"/>
                </a:cubicBezTo>
                <a:cubicBezTo>
                  <a:pt x="1645053" y="182991"/>
                  <a:pt x="2099471" y="121994"/>
                  <a:pt x="2553888" y="0"/>
                </a:cubicBezTo>
                <a:cubicBezTo>
                  <a:pt x="2438809" y="481724"/>
                  <a:pt x="2381270" y="963448"/>
                  <a:pt x="2381270" y="1445171"/>
                </a:cubicBezTo>
                <a:cubicBezTo>
                  <a:pt x="2381270" y="1559061"/>
                  <a:pt x="2367041" y="1669428"/>
                  <a:pt x="2339012" y="1774040"/>
                </a:cubicBezTo>
                <a:lnTo>
                  <a:pt x="2320833" y="1757112"/>
                </a:lnTo>
                <a:cubicBezTo>
                  <a:pt x="1860483" y="1377730"/>
                  <a:pt x="1118237" y="1518005"/>
                  <a:pt x="662978" y="2070425"/>
                </a:cubicBezTo>
                <a:cubicBezTo>
                  <a:pt x="570624" y="2182489"/>
                  <a:pt x="497175" y="2302905"/>
                  <a:pt x="443508" y="2427238"/>
                </a:cubicBezTo>
                <a:cubicBezTo>
                  <a:pt x="439840" y="2424839"/>
                  <a:pt x="436553" y="2421994"/>
                  <a:pt x="433280" y="2419131"/>
                </a:cubicBezTo>
                <a:close/>
              </a:path>
            </a:pathLst>
          </a:custGeom>
          <a:gradFill flip="none" rotWithShape="1">
            <a:gsLst>
              <a:gs pos="0">
                <a:srgbClr val="C32BAD">
                  <a:shade val="30000"/>
                  <a:satMod val="115000"/>
                </a:srgbClr>
              </a:gs>
              <a:gs pos="50000">
                <a:srgbClr val="C32BAD">
                  <a:shade val="67500"/>
                  <a:satMod val="115000"/>
                </a:srgbClr>
              </a:gs>
              <a:gs pos="100000">
                <a:srgbClr val="C32BAD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" name="椭圆 6"/>
          <p:cNvSpPr/>
          <p:nvPr/>
        </p:nvSpPr>
        <p:spPr>
          <a:xfrm>
            <a:off x="5860118" y="2726618"/>
            <a:ext cx="1096547" cy="1526532"/>
          </a:xfrm>
          <a:custGeom>
            <a:avLst/>
            <a:gdLst/>
            <a:ahLst/>
            <a:cxnLst/>
            <a:rect l="l" t="t" r="r" b="b"/>
            <a:pathLst>
              <a:path w="1229299" h="1711339">
                <a:moveTo>
                  <a:pt x="1171742" y="261"/>
                </a:moveTo>
                <a:cubicBezTo>
                  <a:pt x="1209399" y="130341"/>
                  <a:pt x="1229299" y="269979"/>
                  <a:pt x="1229299" y="415195"/>
                </a:cubicBezTo>
                <a:cubicBezTo>
                  <a:pt x="1229299" y="1131036"/>
                  <a:pt x="745713" y="1711339"/>
                  <a:pt x="149179" y="1711339"/>
                </a:cubicBezTo>
                <a:lnTo>
                  <a:pt x="124385" y="1709837"/>
                </a:lnTo>
                <a:cubicBezTo>
                  <a:pt x="-113258" y="1208809"/>
                  <a:pt x="-7512" y="609125"/>
                  <a:pt x="417032" y="259252"/>
                </a:cubicBezTo>
                <a:cubicBezTo>
                  <a:pt x="635512" y="79199"/>
                  <a:pt x="902801" y="-5340"/>
                  <a:pt x="1171742" y="261"/>
                </a:cubicBezTo>
                <a:close/>
              </a:path>
            </a:pathLst>
          </a:custGeom>
          <a:solidFill>
            <a:srgbClr val="C32BAD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泪滴形 3"/>
          <p:cNvSpPr/>
          <p:nvPr/>
        </p:nvSpPr>
        <p:spPr>
          <a:xfrm rot="8430451">
            <a:off x="6034672" y="3101116"/>
            <a:ext cx="2165073" cy="2016257"/>
          </a:xfrm>
          <a:custGeom>
            <a:avLst/>
            <a:gdLst>
              <a:gd name="connsiteX0" fmla="*/ 410925 w 2593036"/>
              <a:gd name="connsiteY0" fmla="*/ 2560175 h 2560218"/>
              <a:gd name="connsiteX1" fmla="*/ 39148 w 2593036"/>
              <a:gd name="connsiteY1" fmla="*/ 1445171 h 2560218"/>
              <a:gd name="connsiteX2" fmla="*/ 1229783 w 2593036"/>
              <a:gd name="connsiteY2" fmla="*/ 182991 h 2560218"/>
              <a:gd name="connsiteX3" fmla="*/ 2593036 w 2593036"/>
              <a:gd name="connsiteY3" fmla="*/ 0 h 2560218"/>
              <a:gd name="connsiteX4" fmla="*/ 2420418 w 2593036"/>
              <a:gd name="connsiteY4" fmla="*/ 1445171 h 2560218"/>
              <a:gd name="connsiteX5" fmla="*/ 2378160 w 2593036"/>
              <a:gd name="connsiteY5" fmla="*/ 1774040 h 2560218"/>
              <a:gd name="connsiteX6" fmla="*/ 2359981 w 2593036"/>
              <a:gd name="connsiteY6" fmla="*/ 1757112 h 2560218"/>
              <a:gd name="connsiteX7" fmla="*/ 702126 w 2593036"/>
              <a:gd name="connsiteY7" fmla="*/ 2070425 h 2560218"/>
              <a:gd name="connsiteX8" fmla="*/ 482656 w 2593036"/>
              <a:gd name="connsiteY8" fmla="*/ 2427238 h 2560218"/>
              <a:gd name="connsiteX9" fmla="*/ 410925 w 2593036"/>
              <a:gd name="connsiteY9" fmla="*/ 2560175 h 2560218"/>
              <a:gd name="connsiteX0" fmla="*/ 408839 w 2590950"/>
              <a:gd name="connsiteY0" fmla="*/ 2560175 h 2560218"/>
              <a:gd name="connsiteX1" fmla="*/ 37062 w 2590950"/>
              <a:gd name="connsiteY1" fmla="*/ 1445171 h 2560218"/>
              <a:gd name="connsiteX2" fmla="*/ 1227697 w 2590950"/>
              <a:gd name="connsiteY2" fmla="*/ 182991 h 2560218"/>
              <a:gd name="connsiteX3" fmla="*/ 2590950 w 2590950"/>
              <a:gd name="connsiteY3" fmla="*/ 0 h 2560218"/>
              <a:gd name="connsiteX4" fmla="*/ 2418332 w 2590950"/>
              <a:gd name="connsiteY4" fmla="*/ 1445171 h 2560218"/>
              <a:gd name="connsiteX5" fmla="*/ 2376074 w 2590950"/>
              <a:gd name="connsiteY5" fmla="*/ 1774040 h 2560218"/>
              <a:gd name="connsiteX6" fmla="*/ 2357895 w 2590950"/>
              <a:gd name="connsiteY6" fmla="*/ 1757112 h 2560218"/>
              <a:gd name="connsiteX7" fmla="*/ 700040 w 2590950"/>
              <a:gd name="connsiteY7" fmla="*/ 2070425 h 2560218"/>
              <a:gd name="connsiteX8" fmla="*/ 480570 w 2590950"/>
              <a:gd name="connsiteY8" fmla="*/ 2427238 h 2560218"/>
              <a:gd name="connsiteX9" fmla="*/ 408839 w 2590950"/>
              <a:gd name="connsiteY9" fmla="*/ 2560175 h 2560218"/>
              <a:gd name="connsiteX0" fmla="*/ 401984 w 2584095"/>
              <a:gd name="connsiteY0" fmla="*/ 2560175 h 2560218"/>
              <a:gd name="connsiteX1" fmla="*/ 30207 w 2584095"/>
              <a:gd name="connsiteY1" fmla="*/ 1445171 h 2560218"/>
              <a:gd name="connsiteX2" fmla="*/ 1220842 w 2584095"/>
              <a:gd name="connsiteY2" fmla="*/ 182991 h 2560218"/>
              <a:gd name="connsiteX3" fmla="*/ 2584095 w 2584095"/>
              <a:gd name="connsiteY3" fmla="*/ 0 h 2560218"/>
              <a:gd name="connsiteX4" fmla="*/ 2411477 w 2584095"/>
              <a:gd name="connsiteY4" fmla="*/ 1445171 h 2560218"/>
              <a:gd name="connsiteX5" fmla="*/ 2369219 w 2584095"/>
              <a:gd name="connsiteY5" fmla="*/ 1774040 h 2560218"/>
              <a:gd name="connsiteX6" fmla="*/ 2351040 w 2584095"/>
              <a:gd name="connsiteY6" fmla="*/ 1757112 h 2560218"/>
              <a:gd name="connsiteX7" fmla="*/ 693185 w 2584095"/>
              <a:gd name="connsiteY7" fmla="*/ 2070425 h 2560218"/>
              <a:gd name="connsiteX8" fmla="*/ 473715 w 2584095"/>
              <a:gd name="connsiteY8" fmla="*/ 2427238 h 2560218"/>
              <a:gd name="connsiteX9" fmla="*/ 401984 w 2584095"/>
              <a:gd name="connsiteY9" fmla="*/ 2560175 h 2560218"/>
              <a:gd name="connsiteX0" fmla="*/ 380424 w 2562535"/>
              <a:gd name="connsiteY0" fmla="*/ 2560175 h 2560218"/>
              <a:gd name="connsiteX1" fmla="*/ 8647 w 2562535"/>
              <a:gd name="connsiteY1" fmla="*/ 1445171 h 2560218"/>
              <a:gd name="connsiteX2" fmla="*/ 1199282 w 2562535"/>
              <a:gd name="connsiteY2" fmla="*/ 182991 h 2560218"/>
              <a:gd name="connsiteX3" fmla="*/ 2562535 w 2562535"/>
              <a:gd name="connsiteY3" fmla="*/ 0 h 2560218"/>
              <a:gd name="connsiteX4" fmla="*/ 2389917 w 2562535"/>
              <a:gd name="connsiteY4" fmla="*/ 1445171 h 2560218"/>
              <a:gd name="connsiteX5" fmla="*/ 2347659 w 2562535"/>
              <a:gd name="connsiteY5" fmla="*/ 1774040 h 2560218"/>
              <a:gd name="connsiteX6" fmla="*/ 2329480 w 2562535"/>
              <a:gd name="connsiteY6" fmla="*/ 1757112 h 2560218"/>
              <a:gd name="connsiteX7" fmla="*/ 671625 w 2562535"/>
              <a:gd name="connsiteY7" fmla="*/ 2070425 h 2560218"/>
              <a:gd name="connsiteX8" fmla="*/ 452155 w 2562535"/>
              <a:gd name="connsiteY8" fmla="*/ 2427238 h 2560218"/>
              <a:gd name="connsiteX9" fmla="*/ 380424 w 2562535"/>
              <a:gd name="connsiteY9" fmla="*/ 2560175 h 2560218"/>
              <a:gd name="connsiteX0" fmla="*/ 371779 w 2553890"/>
              <a:gd name="connsiteY0" fmla="*/ 2560175 h 2560218"/>
              <a:gd name="connsiteX1" fmla="*/ 2 w 2553890"/>
              <a:gd name="connsiteY1" fmla="*/ 1445171 h 2560218"/>
              <a:gd name="connsiteX2" fmla="*/ 1190637 w 2553890"/>
              <a:gd name="connsiteY2" fmla="*/ 182991 h 2560218"/>
              <a:gd name="connsiteX3" fmla="*/ 2553890 w 2553890"/>
              <a:gd name="connsiteY3" fmla="*/ 0 h 2560218"/>
              <a:gd name="connsiteX4" fmla="*/ 2381272 w 2553890"/>
              <a:gd name="connsiteY4" fmla="*/ 1445171 h 2560218"/>
              <a:gd name="connsiteX5" fmla="*/ 2339014 w 2553890"/>
              <a:gd name="connsiteY5" fmla="*/ 1774040 h 2560218"/>
              <a:gd name="connsiteX6" fmla="*/ 2320835 w 2553890"/>
              <a:gd name="connsiteY6" fmla="*/ 1757112 h 2560218"/>
              <a:gd name="connsiteX7" fmla="*/ 662980 w 2553890"/>
              <a:gd name="connsiteY7" fmla="*/ 2070425 h 2560218"/>
              <a:gd name="connsiteX8" fmla="*/ 443510 w 2553890"/>
              <a:gd name="connsiteY8" fmla="*/ 2427238 h 2560218"/>
              <a:gd name="connsiteX9" fmla="*/ 371779 w 2553890"/>
              <a:gd name="connsiteY9" fmla="*/ 2560175 h 2560218"/>
              <a:gd name="connsiteX0" fmla="*/ 371779 w 2553890"/>
              <a:gd name="connsiteY0" fmla="*/ 2560175 h 2560218"/>
              <a:gd name="connsiteX1" fmla="*/ 2 w 2553890"/>
              <a:gd name="connsiteY1" fmla="*/ 1445171 h 2560218"/>
              <a:gd name="connsiteX2" fmla="*/ 1190637 w 2553890"/>
              <a:gd name="connsiteY2" fmla="*/ 182991 h 2560218"/>
              <a:gd name="connsiteX3" fmla="*/ 2553890 w 2553890"/>
              <a:gd name="connsiteY3" fmla="*/ 0 h 2560218"/>
              <a:gd name="connsiteX4" fmla="*/ 2381272 w 2553890"/>
              <a:gd name="connsiteY4" fmla="*/ 1445171 h 2560218"/>
              <a:gd name="connsiteX5" fmla="*/ 2339014 w 2553890"/>
              <a:gd name="connsiteY5" fmla="*/ 1774040 h 2560218"/>
              <a:gd name="connsiteX6" fmla="*/ 2320835 w 2553890"/>
              <a:gd name="connsiteY6" fmla="*/ 1757112 h 2560218"/>
              <a:gd name="connsiteX7" fmla="*/ 662980 w 2553890"/>
              <a:gd name="connsiteY7" fmla="*/ 2070425 h 2560218"/>
              <a:gd name="connsiteX8" fmla="*/ 443510 w 2553890"/>
              <a:gd name="connsiteY8" fmla="*/ 2427238 h 2560218"/>
              <a:gd name="connsiteX9" fmla="*/ 371779 w 2553890"/>
              <a:gd name="connsiteY9" fmla="*/ 2560175 h 2560218"/>
              <a:gd name="connsiteX0" fmla="*/ 371779 w 2553890"/>
              <a:gd name="connsiteY0" fmla="*/ 2560175 h 2560214"/>
              <a:gd name="connsiteX1" fmla="*/ 2 w 2553890"/>
              <a:gd name="connsiteY1" fmla="*/ 1445171 h 2560214"/>
              <a:gd name="connsiteX2" fmla="*/ 1190637 w 2553890"/>
              <a:gd name="connsiteY2" fmla="*/ 182991 h 2560214"/>
              <a:gd name="connsiteX3" fmla="*/ 2553890 w 2553890"/>
              <a:gd name="connsiteY3" fmla="*/ 0 h 2560214"/>
              <a:gd name="connsiteX4" fmla="*/ 2381272 w 2553890"/>
              <a:gd name="connsiteY4" fmla="*/ 1445171 h 2560214"/>
              <a:gd name="connsiteX5" fmla="*/ 2339014 w 2553890"/>
              <a:gd name="connsiteY5" fmla="*/ 1774040 h 2560214"/>
              <a:gd name="connsiteX6" fmla="*/ 2320835 w 2553890"/>
              <a:gd name="connsiteY6" fmla="*/ 1757112 h 2560214"/>
              <a:gd name="connsiteX7" fmla="*/ 662980 w 2553890"/>
              <a:gd name="connsiteY7" fmla="*/ 2070425 h 2560214"/>
              <a:gd name="connsiteX8" fmla="*/ 425656 w 2553890"/>
              <a:gd name="connsiteY8" fmla="*/ 2411175 h 2560214"/>
              <a:gd name="connsiteX9" fmla="*/ 371779 w 2553890"/>
              <a:gd name="connsiteY9" fmla="*/ 2560175 h 2560214"/>
              <a:gd name="connsiteX0" fmla="*/ 391643 w 2594255"/>
              <a:gd name="connsiteY0" fmla="*/ 2607189 h 2607219"/>
              <a:gd name="connsiteX1" fmla="*/ 40367 w 2594255"/>
              <a:gd name="connsiteY1" fmla="*/ 1445171 h 2607219"/>
              <a:gd name="connsiteX2" fmla="*/ 1231002 w 2594255"/>
              <a:gd name="connsiteY2" fmla="*/ 182991 h 2607219"/>
              <a:gd name="connsiteX3" fmla="*/ 2594255 w 2594255"/>
              <a:gd name="connsiteY3" fmla="*/ 0 h 2607219"/>
              <a:gd name="connsiteX4" fmla="*/ 2421637 w 2594255"/>
              <a:gd name="connsiteY4" fmla="*/ 1445171 h 2607219"/>
              <a:gd name="connsiteX5" fmla="*/ 2379379 w 2594255"/>
              <a:gd name="connsiteY5" fmla="*/ 1774040 h 2607219"/>
              <a:gd name="connsiteX6" fmla="*/ 2361200 w 2594255"/>
              <a:gd name="connsiteY6" fmla="*/ 1757112 h 2607219"/>
              <a:gd name="connsiteX7" fmla="*/ 703345 w 2594255"/>
              <a:gd name="connsiteY7" fmla="*/ 2070425 h 2607219"/>
              <a:gd name="connsiteX8" fmla="*/ 466021 w 2594255"/>
              <a:gd name="connsiteY8" fmla="*/ 2411175 h 2607219"/>
              <a:gd name="connsiteX9" fmla="*/ 391643 w 2594255"/>
              <a:gd name="connsiteY9" fmla="*/ 2607189 h 2607219"/>
              <a:gd name="connsiteX0" fmla="*/ 386007 w 2588619"/>
              <a:gd name="connsiteY0" fmla="*/ 2607189 h 2607219"/>
              <a:gd name="connsiteX1" fmla="*/ 34731 w 2588619"/>
              <a:gd name="connsiteY1" fmla="*/ 1445171 h 2607219"/>
              <a:gd name="connsiteX2" fmla="*/ 1225366 w 2588619"/>
              <a:gd name="connsiteY2" fmla="*/ 182991 h 2607219"/>
              <a:gd name="connsiteX3" fmla="*/ 2588619 w 2588619"/>
              <a:gd name="connsiteY3" fmla="*/ 0 h 2607219"/>
              <a:gd name="connsiteX4" fmla="*/ 2416001 w 2588619"/>
              <a:gd name="connsiteY4" fmla="*/ 1445171 h 2607219"/>
              <a:gd name="connsiteX5" fmla="*/ 2373743 w 2588619"/>
              <a:gd name="connsiteY5" fmla="*/ 1774040 h 2607219"/>
              <a:gd name="connsiteX6" fmla="*/ 2355564 w 2588619"/>
              <a:gd name="connsiteY6" fmla="*/ 1757112 h 2607219"/>
              <a:gd name="connsiteX7" fmla="*/ 697709 w 2588619"/>
              <a:gd name="connsiteY7" fmla="*/ 2070425 h 2607219"/>
              <a:gd name="connsiteX8" fmla="*/ 460385 w 2588619"/>
              <a:gd name="connsiteY8" fmla="*/ 2411175 h 2607219"/>
              <a:gd name="connsiteX9" fmla="*/ 386007 w 2588619"/>
              <a:gd name="connsiteY9" fmla="*/ 2607189 h 2607219"/>
              <a:gd name="connsiteX0" fmla="*/ 361910 w 2564522"/>
              <a:gd name="connsiteY0" fmla="*/ 2607189 h 2607219"/>
              <a:gd name="connsiteX1" fmla="*/ 10634 w 2564522"/>
              <a:gd name="connsiteY1" fmla="*/ 1445171 h 2607219"/>
              <a:gd name="connsiteX2" fmla="*/ 1201269 w 2564522"/>
              <a:gd name="connsiteY2" fmla="*/ 182991 h 2607219"/>
              <a:gd name="connsiteX3" fmla="*/ 2564522 w 2564522"/>
              <a:gd name="connsiteY3" fmla="*/ 0 h 2607219"/>
              <a:gd name="connsiteX4" fmla="*/ 2391904 w 2564522"/>
              <a:gd name="connsiteY4" fmla="*/ 1445171 h 2607219"/>
              <a:gd name="connsiteX5" fmla="*/ 2349646 w 2564522"/>
              <a:gd name="connsiteY5" fmla="*/ 1774040 h 2607219"/>
              <a:gd name="connsiteX6" fmla="*/ 2331467 w 2564522"/>
              <a:gd name="connsiteY6" fmla="*/ 1757112 h 2607219"/>
              <a:gd name="connsiteX7" fmla="*/ 673612 w 2564522"/>
              <a:gd name="connsiteY7" fmla="*/ 2070425 h 2607219"/>
              <a:gd name="connsiteX8" fmla="*/ 436288 w 2564522"/>
              <a:gd name="connsiteY8" fmla="*/ 2411175 h 2607219"/>
              <a:gd name="connsiteX9" fmla="*/ 361910 w 2564522"/>
              <a:gd name="connsiteY9" fmla="*/ 2607189 h 26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4522" h="2607219">
                <a:moveTo>
                  <a:pt x="361910" y="2607189"/>
                </a:moveTo>
                <a:cubicBezTo>
                  <a:pt x="187150" y="2276514"/>
                  <a:pt x="-53624" y="1868156"/>
                  <a:pt x="10634" y="1445171"/>
                </a:cubicBezTo>
                <a:cubicBezTo>
                  <a:pt x="74851" y="1022455"/>
                  <a:pt x="404497" y="188672"/>
                  <a:pt x="1201269" y="182991"/>
                </a:cubicBezTo>
                <a:cubicBezTo>
                  <a:pt x="1655675" y="179751"/>
                  <a:pt x="2110105" y="121994"/>
                  <a:pt x="2564522" y="0"/>
                </a:cubicBezTo>
                <a:cubicBezTo>
                  <a:pt x="2449443" y="481724"/>
                  <a:pt x="2391904" y="963448"/>
                  <a:pt x="2391904" y="1445171"/>
                </a:cubicBezTo>
                <a:cubicBezTo>
                  <a:pt x="2391904" y="1559061"/>
                  <a:pt x="2377675" y="1669428"/>
                  <a:pt x="2349646" y="1774040"/>
                </a:cubicBezTo>
                <a:lnTo>
                  <a:pt x="2331467" y="1757112"/>
                </a:lnTo>
                <a:cubicBezTo>
                  <a:pt x="1871117" y="1377730"/>
                  <a:pt x="1128871" y="1518005"/>
                  <a:pt x="673612" y="2070425"/>
                </a:cubicBezTo>
                <a:cubicBezTo>
                  <a:pt x="581258" y="2182489"/>
                  <a:pt x="489955" y="2286842"/>
                  <a:pt x="436288" y="2411175"/>
                </a:cubicBezTo>
                <a:cubicBezTo>
                  <a:pt x="432620" y="2408776"/>
                  <a:pt x="365183" y="2610052"/>
                  <a:pt x="361910" y="2607189"/>
                </a:cubicBez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" name="Oval 65"/>
          <p:cNvSpPr>
            <a:spLocks noChangeArrowheads="1"/>
          </p:cNvSpPr>
          <p:nvPr/>
        </p:nvSpPr>
        <p:spPr bwMode="auto">
          <a:xfrm>
            <a:off x="6553367" y="5724182"/>
            <a:ext cx="741265" cy="15309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5354" y="1157607"/>
            <a:ext cx="878960" cy="658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86325" y="1781111"/>
            <a:ext cx="814994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POINT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51303" y="1968927"/>
            <a:ext cx="878960" cy="658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45039" y="2967476"/>
            <a:ext cx="878960" cy="658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3364" y="5069353"/>
            <a:ext cx="3778874" cy="486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您的标题写在这里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3364" y="5632463"/>
            <a:ext cx="3677549" cy="244809"/>
          </a:xfrm>
          <a:prstGeom prst="rect">
            <a:avLst/>
          </a:prstGeom>
          <a:solidFill>
            <a:srgbClr val="F79646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91383" y="2623459"/>
            <a:ext cx="814994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POINT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60118" y="3681328"/>
            <a:ext cx="814994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POINT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20219" y="1346500"/>
            <a:ext cx="152157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添加文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本点击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添加文本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本点击添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加文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38418" y="2111071"/>
            <a:ext cx="152157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添加文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本点击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添加文本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本点击添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加文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80068" y="3136900"/>
            <a:ext cx="152157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添加文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本点击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添加文本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本点击添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加文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915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22402</TotalTime>
  <Words>523</Words>
  <Application>Microsoft Office PowerPoint</Application>
  <PresentationFormat>全屏显示(4:3)</PresentationFormat>
  <Paragraphs>96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1091</cp:revision>
  <dcterms:created xsi:type="dcterms:W3CDTF">2009-02-11T05:37:22Z</dcterms:created>
  <dcterms:modified xsi:type="dcterms:W3CDTF">2014-06-26T07:40:16Z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