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14"/>
  </p:notesMasterIdLst>
  <p:handoutMasterIdLst>
    <p:handoutMasterId r:id="rId15"/>
  </p:handoutMasterIdLst>
  <p:sldIdLst>
    <p:sldId id="367" r:id="rId3"/>
    <p:sldId id="368" r:id="rId4"/>
    <p:sldId id="369" r:id="rId5"/>
    <p:sldId id="370" r:id="rId6"/>
    <p:sldId id="371" r:id="rId7"/>
    <p:sldId id="372" r:id="rId8"/>
    <p:sldId id="373" r:id="rId9"/>
    <p:sldId id="374" r:id="rId10"/>
    <p:sldId id="375" r:id="rId11"/>
    <p:sldId id="376" r:id="rId12"/>
    <p:sldId id="359"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90" d="100"/>
          <a:sy n="90" d="100"/>
        </p:scale>
        <p:origin x="-1176" y="-306"/>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2014-6-26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2014-6-26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2014-6-26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2014-6-26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2014-6-26</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6.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532636"/>
            <a:ext cx="6104788" cy="4180031"/>
          </a:xfrm>
          <a:prstGeom prst="rect">
            <a:avLst/>
          </a:prstGeom>
        </p:spPr>
      </p:pic>
      <p:cxnSp>
        <p:nvCxnSpPr>
          <p:cNvPr id="60" name="直接连接符 59"/>
          <p:cNvCxnSpPr/>
          <p:nvPr/>
        </p:nvCxnSpPr>
        <p:spPr>
          <a:xfrm>
            <a:off x="2681698" y="1646530"/>
            <a:ext cx="0" cy="817042"/>
          </a:xfrm>
          <a:prstGeom prst="line">
            <a:avLst/>
          </a:prstGeom>
          <a:noFill/>
          <a:ln w="19050" cap="flat" cmpd="sng" algn="ctr">
            <a:solidFill>
              <a:srgbClr val="0075CC"/>
            </a:solidFill>
            <a:prstDash val="solid"/>
          </a:ln>
          <a:effectLst>
            <a:outerShdw dist="12700" sx="101000" sy="101000" algn="l" rotWithShape="0">
              <a:srgbClr val="43CEFF"/>
            </a:outerShdw>
          </a:effectLst>
        </p:spPr>
      </p:cxnSp>
      <p:cxnSp>
        <p:nvCxnSpPr>
          <p:cNvPr id="61" name="直接连接符 60"/>
          <p:cNvCxnSpPr/>
          <p:nvPr/>
        </p:nvCxnSpPr>
        <p:spPr>
          <a:xfrm>
            <a:off x="2681698" y="3214130"/>
            <a:ext cx="0" cy="817042"/>
          </a:xfrm>
          <a:prstGeom prst="line">
            <a:avLst/>
          </a:prstGeom>
          <a:noFill/>
          <a:ln w="19050" cap="flat" cmpd="sng" algn="ctr">
            <a:solidFill>
              <a:srgbClr val="F79646">
                <a:lumMod val="50000"/>
              </a:srgbClr>
            </a:solidFill>
            <a:prstDash val="solid"/>
          </a:ln>
          <a:effectLst>
            <a:outerShdw dist="12700" sx="101000" sy="101000" algn="l" rotWithShape="0">
              <a:srgbClr val="FFC819"/>
            </a:outerShdw>
          </a:effectLst>
        </p:spPr>
      </p:cxnSp>
      <p:cxnSp>
        <p:nvCxnSpPr>
          <p:cNvPr id="62" name="直接连接符 61"/>
          <p:cNvCxnSpPr/>
          <p:nvPr/>
        </p:nvCxnSpPr>
        <p:spPr>
          <a:xfrm>
            <a:off x="2681698" y="4797151"/>
            <a:ext cx="0" cy="817042"/>
          </a:xfrm>
          <a:prstGeom prst="line">
            <a:avLst/>
          </a:prstGeom>
          <a:noFill/>
          <a:ln w="19050" cap="flat" cmpd="sng" algn="ctr">
            <a:solidFill>
              <a:srgbClr val="3A8A1E"/>
            </a:solidFill>
            <a:prstDash val="solid"/>
          </a:ln>
          <a:effectLst>
            <a:outerShdw dist="12700" sx="101000" sy="101000" algn="l" rotWithShape="0">
              <a:srgbClr val="C7EF85"/>
            </a:outerShdw>
          </a:effectLst>
        </p:spPr>
      </p:cxnSp>
      <p:sp>
        <p:nvSpPr>
          <p:cNvPr id="63" name="TextBox 62"/>
          <p:cNvSpPr txBox="1"/>
          <p:nvPr/>
        </p:nvSpPr>
        <p:spPr>
          <a:xfrm>
            <a:off x="1972174" y="1527477"/>
            <a:ext cx="736813" cy="44350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4" name="TextBox 63"/>
          <p:cNvSpPr txBox="1"/>
          <p:nvPr/>
        </p:nvSpPr>
        <p:spPr>
          <a:xfrm>
            <a:off x="1972174" y="3140311"/>
            <a:ext cx="736813" cy="1052596"/>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5" name="TextBox 64"/>
          <p:cNvSpPr txBox="1"/>
          <p:nvPr/>
        </p:nvSpPr>
        <p:spPr>
          <a:xfrm>
            <a:off x="1972174" y="4666661"/>
            <a:ext cx="736813" cy="44350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66" name="TextBox 65"/>
          <p:cNvSpPr txBox="1"/>
          <p:nvPr/>
        </p:nvSpPr>
        <p:spPr>
          <a:xfrm>
            <a:off x="2903408" y="1646530"/>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7" name="TextBox 66"/>
          <p:cNvSpPr txBox="1"/>
          <p:nvPr/>
        </p:nvSpPr>
        <p:spPr>
          <a:xfrm>
            <a:off x="2903408" y="3230413"/>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8" name="TextBox 67"/>
          <p:cNvSpPr txBox="1"/>
          <p:nvPr/>
        </p:nvSpPr>
        <p:spPr>
          <a:xfrm>
            <a:off x="2903408" y="4812595"/>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69" name="圆角矩形 13"/>
          <p:cNvSpPr/>
          <p:nvPr/>
        </p:nvSpPr>
        <p:spPr>
          <a:xfrm>
            <a:off x="7452320" y="788489"/>
            <a:ext cx="1080120" cy="3342305"/>
          </a:xfrm>
          <a:custGeom>
            <a:avLst/>
            <a:gdLst/>
            <a:ahLst/>
            <a:cxnLst/>
            <a:rect l="l" t="t" r="r" b="b"/>
            <a:pathLst>
              <a:path w="1080120" h="3342305">
                <a:moveTo>
                  <a:pt x="0" y="0"/>
                </a:moveTo>
                <a:lnTo>
                  <a:pt x="1080120" y="0"/>
                </a:lnTo>
                <a:lnTo>
                  <a:pt x="1080120" y="2811642"/>
                </a:lnTo>
                <a:cubicBezTo>
                  <a:pt x="1080120" y="3104719"/>
                  <a:pt x="842534" y="3342305"/>
                  <a:pt x="549457" y="3342305"/>
                </a:cubicBezTo>
                <a:lnTo>
                  <a:pt x="530663" y="3342305"/>
                </a:lnTo>
                <a:cubicBezTo>
                  <a:pt x="237586" y="3342305"/>
                  <a:pt x="0" y="3104719"/>
                  <a:pt x="0" y="2811642"/>
                </a:cubicBezTo>
                <a:close/>
              </a:path>
            </a:pathLst>
          </a:cu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70" name="TextBox 69"/>
          <p:cNvSpPr txBox="1"/>
          <p:nvPr/>
        </p:nvSpPr>
        <p:spPr>
          <a:xfrm>
            <a:off x="7700863" y="905121"/>
            <a:ext cx="615553" cy="2964914"/>
          </a:xfrm>
          <a:prstGeom prst="rect">
            <a:avLst/>
          </a:prstGeom>
          <a:noFill/>
        </p:spPr>
        <p:txBody>
          <a:bodyPr vert="eaVert"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您的标题写在这里</a:t>
            </a:r>
            <a:endPar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1" name="TextBox 70"/>
          <p:cNvSpPr txBox="1"/>
          <p:nvPr/>
        </p:nvSpPr>
        <p:spPr>
          <a:xfrm>
            <a:off x="2903408" y="2056178"/>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72" name="TextBox 71"/>
          <p:cNvSpPr txBox="1"/>
          <p:nvPr/>
        </p:nvSpPr>
        <p:spPr>
          <a:xfrm>
            <a:off x="2903408" y="3566329"/>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73" name="TextBox 72"/>
          <p:cNvSpPr txBox="1"/>
          <p:nvPr/>
        </p:nvSpPr>
        <p:spPr>
          <a:xfrm>
            <a:off x="2903408" y="5122429"/>
            <a:ext cx="2964736" cy="452432"/>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4166305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808" y="602915"/>
            <a:ext cx="6805264" cy="4926993"/>
          </a:xfrm>
          <a:prstGeom prst="rect">
            <a:avLst/>
          </a:prstGeom>
          <a:effectLst>
            <a:outerShdw blurRad="139700" dir="18900000" sy="23000" kx="-1200000" algn="bl" rotWithShape="0">
              <a:prstClr val="black">
                <a:alpha val="8000"/>
              </a:prstClr>
            </a:outerShdw>
          </a:effectLst>
        </p:spPr>
      </p:pic>
      <p:sp>
        <p:nvSpPr>
          <p:cNvPr id="17" name="TextBox 16"/>
          <p:cNvSpPr txBox="1"/>
          <p:nvPr/>
        </p:nvSpPr>
        <p:spPr>
          <a:xfrm rot="18948928">
            <a:off x="1291575" y="2504774"/>
            <a:ext cx="1097149"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TextBox 17"/>
          <p:cNvSpPr txBox="1"/>
          <p:nvPr/>
        </p:nvSpPr>
        <p:spPr>
          <a:xfrm rot="18948928">
            <a:off x="1548555" y="2825905"/>
            <a:ext cx="1768942" cy="105259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rot="2573514">
            <a:off x="6544313" y="2509923"/>
            <a:ext cx="1097149"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TextBox 19"/>
          <p:cNvSpPr txBox="1"/>
          <p:nvPr/>
        </p:nvSpPr>
        <p:spPr>
          <a:xfrm rot="2573514">
            <a:off x="5788126" y="3025961"/>
            <a:ext cx="1626361" cy="65248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这里或者复制</a:t>
            </a:r>
            <a:endPar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2880957" y="4007145"/>
            <a:ext cx="1097149" cy="57246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2" name="TextBox 21"/>
          <p:cNvSpPr txBox="1"/>
          <p:nvPr/>
        </p:nvSpPr>
        <p:spPr>
          <a:xfrm>
            <a:off x="4110535" y="2966986"/>
            <a:ext cx="1097149" cy="572464"/>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lumMod val="65000"/>
                  </a:sys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ysClr val="window" lastClr="FFFFFF">
                  <a:lumMod val="65000"/>
                </a:sysClr>
              </a:solidFill>
              <a:effectLst/>
              <a:uLnTx/>
              <a:uFillTx/>
              <a:latin typeface="微软雅黑" pitchFamily="34" charset="-122"/>
              <a:ea typeface="微软雅黑" pitchFamily="34" charset="-122"/>
            </a:endParaRPr>
          </a:p>
        </p:txBody>
      </p:sp>
      <p:sp>
        <p:nvSpPr>
          <p:cNvPr id="23" name="TextBox 22"/>
          <p:cNvSpPr txBox="1"/>
          <p:nvPr/>
        </p:nvSpPr>
        <p:spPr>
          <a:xfrm>
            <a:off x="5207684" y="1957943"/>
            <a:ext cx="1097149"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 lastClr="FFFFFF">
                    <a:lumMod val="75000"/>
                  </a:sysClr>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ysClr val="window" lastClr="FFFFFF">
                  <a:lumMod val="75000"/>
                </a:sysClr>
              </a:solidFill>
              <a:effectLst/>
              <a:uLnTx/>
              <a:uFillTx/>
              <a:latin typeface="微软雅黑" pitchFamily="34" charset="-122"/>
              <a:ea typeface="微软雅黑" pitchFamily="34" charset="-122"/>
            </a:endParaRPr>
          </a:p>
        </p:txBody>
      </p:sp>
      <p:sp>
        <p:nvSpPr>
          <p:cNvPr id="24" name="TextBox 23"/>
          <p:cNvSpPr txBox="1"/>
          <p:nvPr/>
        </p:nvSpPr>
        <p:spPr>
          <a:xfrm>
            <a:off x="4110535" y="1101197"/>
            <a:ext cx="1097149" cy="45243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文本</a:t>
            </a:r>
            <a:endParaRPr kumimoji="0" lang="zh-CN" altLang="en-US" b="1"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25" name="TextBox 24"/>
          <p:cNvSpPr txBox="1"/>
          <p:nvPr/>
        </p:nvSpPr>
        <p:spPr>
          <a:xfrm>
            <a:off x="3252759" y="2077975"/>
            <a:ext cx="1097149" cy="41242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50000"/>
                  </a:sysClr>
                </a:solidFill>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lumMod val="50000"/>
                </a:sysClr>
              </a:solidFill>
              <a:effectLst/>
              <a:uLnTx/>
              <a:uFillTx/>
              <a:latin typeface="微软雅黑" pitchFamily="34" charset="-122"/>
              <a:ea typeface="微软雅黑" pitchFamily="34" charset="-122"/>
            </a:endParaRPr>
          </a:p>
        </p:txBody>
      </p:sp>
      <p:sp>
        <p:nvSpPr>
          <p:cNvPr id="26" name="TextBox 25"/>
          <p:cNvSpPr txBox="1"/>
          <p:nvPr/>
        </p:nvSpPr>
        <p:spPr>
          <a:xfrm>
            <a:off x="5207683" y="3880956"/>
            <a:ext cx="1097149" cy="41242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ysClr val="window" lastClr="FFFFFF">
                    <a:lumMod val="85000"/>
                  </a:sysClr>
                </a:solidFill>
                <a:effectLst/>
                <a:uLnTx/>
                <a:uFillTx/>
                <a:latin typeface="微软雅黑" pitchFamily="34" charset="-122"/>
                <a:ea typeface="微软雅黑" pitchFamily="34" charset="-122"/>
              </a:rPr>
              <a:t>文本</a:t>
            </a:r>
            <a:endParaRPr kumimoji="0" lang="zh-CN" altLang="en-US" sz="1600" b="1" i="0" u="none" strike="noStrike" kern="0" cap="none" spc="0" normalizeH="0" baseline="0" noProof="0" dirty="0">
              <a:ln>
                <a:noFill/>
              </a:ln>
              <a:solidFill>
                <a:sysClr val="window" lastClr="FFFFFF">
                  <a:lumMod val="85000"/>
                </a:sysClr>
              </a:solidFill>
              <a:effectLst/>
              <a:uLnTx/>
              <a:uFillTx/>
              <a:latin typeface="微软雅黑" pitchFamily="34" charset="-122"/>
              <a:ea typeface="微软雅黑" pitchFamily="34" charset="-122"/>
            </a:endParaRPr>
          </a:p>
        </p:txBody>
      </p:sp>
      <p:sp>
        <p:nvSpPr>
          <p:cNvPr id="27" name="TextBox 26"/>
          <p:cNvSpPr txBox="1"/>
          <p:nvPr/>
        </p:nvSpPr>
        <p:spPr>
          <a:xfrm>
            <a:off x="5626188" y="4995403"/>
            <a:ext cx="3215550" cy="572464"/>
          </a:xfrm>
          <a:prstGeom prst="rect">
            <a:avLst/>
          </a:prstGeom>
          <a:noFill/>
        </p:spPr>
        <p:txBody>
          <a:bodyPr wrap="square"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4BACC6">
                    <a:lumMod val="50000"/>
                  </a:srgbClr>
                </a:solidFill>
                <a:effectLst/>
                <a:uLnTx/>
                <a:uFillTx/>
                <a:latin typeface="微软雅黑" pitchFamily="34" charset="-122"/>
                <a:ea typeface="微软雅黑" pitchFamily="34" charset="-122"/>
              </a:rPr>
              <a:t>您的标题写在这里</a:t>
            </a:r>
            <a:endParaRPr kumimoji="0" lang="zh-CN" altLang="en-US" sz="2400" b="1" i="0" u="none" strike="noStrike" kern="0" cap="none" spc="0" normalizeH="0" baseline="0" noProof="0" dirty="0">
              <a:ln>
                <a:noFill/>
              </a:ln>
              <a:solidFill>
                <a:srgbClr val="4BACC6">
                  <a:lumMod val="50000"/>
                </a:srgbClr>
              </a:solidFill>
              <a:effectLst/>
              <a:uLnTx/>
              <a:uFillTx/>
              <a:latin typeface="微软雅黑" pitchFamily="34" charset="-122"/>
              <a:ea typeface="微软雅黑" pitchFamily="34" charset="-122"/>
            </a:endParaRPr>
          </a:p>
        </p:txBody>
      </p:sp>
      <p:sp>
        <p:nvSpPr>
          <p:cNvPr id="28" name="矩形 27"/>
          <p:cNvSpPr/>
          <p:nvPr/>
        </p:nvSpPr>
        <p:spPr>
          <a:xfrm>
            <a:off x="8985754" y="5013176"/>
            <a:ext cx="179512" cy="1368152"/>
          </a:xfrm>
          <a:prstGeom prst="rect">
            <a:avLst/>
          </a:prstGeom>
          <a:solidFill>
            <a:srgbClr val="4BACC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TextBox 28"/>
          <p:cNvSpPr txBox="1"/>
          <p:nvPr/>
        </p:nvSpPr>
        <p:spPr>
          <a:xfrm>
            <a:off x="1157111" y="5557819"/>
            <a:ext cx="7684627" cy="73250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粘贴您的内容打在这里或者通过复制您的文本后在此框中选择粘贴</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11921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72805" y="4328517"/>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11" name="Rectangle 17"/>
          <p:cNvSpPr>
            <a:spLocks noChangeArrowheads="1"/>
          </p:cNvSpPr>
          <p:nvPr/>
        </p:nvSpPr>
        <p:spPr bwMode="gray">
          <a:xfrm>
            <a:off x="0" y="2710243"/>
            <a:ext cx="9144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2" name="图片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348680"/>
            <a:ext cx="5580620" cy="1944216"/>
          </a:xfrm>
          <a:prstGeom prst="rect">
            <a:avLst/>
          </a:prstGeom>
          <a:noFill/>
          <a:ln>
            <a:noFill/>
          </a:ln>
        </p:spPr>
      </p:pic>
      <p:sp>
        <p:nvSpPr>
          <p:cNvPr id="13"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4"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9"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556896" y="1052736"/>
            <a:ext cx="6277050" cy="4888857"/>
            <a:chOff x="827584" y="548680"/>
            <a:chExt cx="7488832" cy="5832648"/>
          </a:xfrm>
        </p:grpSpPr>
        <p:grpSp>
          <p:nvGrpSpPr>
            <p:cNvPr id="21" name="组合 20"/>
            <p:cNvGrpSpPr/>
            <p:nvPr/>
          </p:nvGrpSpPr>
          <p:grpSpPr>
            <a:xfrm>
              <a:off x="3434274" y="548680"/>
              <a:ext cx="2304256" cy="2361862"/>
              <a:chOff x="3059832" y="764704"/>
              <a:chExt cx="2880320" cy="2952328"/>
            </a:xfrm>
          </p:grpSpPr>
          <p:sp>
            <p:nvSpPr>
              <p:cNvPr id="32" name="圆角矩形 1"/>
              <p:cNvSpPr/>
              <p:nvPr/>
            </p:nvSpPr>
            <p:spPr>
              <a:xfrm>
                <a:off x="3059832" y="764704"/>
                <a:ext cx="2880320" cy="2952328"/>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gradFill flip="none" rotWithShape="1">
                <a:gsLst>
                  <a:gs pos="0">
                    <a:srgbClr val="FDA359"/>
                  </a:gs>
                  <a:gs pos="100000">
                    <a:srgbClr val="F57B17">
                      <a:shade val="100000"/>
                      <a:satMod val="115000"/>
                    </a:srgbClr>
                  </a:gs>
                </a:gsLst>
                <a:path path="circle">
                  <a:fillToRect l="50000" t="50000" r="50000" b="50000"/>
                </a:path>
                <a:tileRect/>
              </a:gradFill>
              <a:ln w="25400" cap="flat" cmpd="sng" algn="ctr">
                <a:solidFill>
                  <a:srgbClr val="C96009"/>
                </a:solidFill>
                <a:prstDash val="solid"/>
              </a:ln>
              <a:effectLst>
                <a:outerShdw blurRad="342900" sx="102000" sy="102000" algn="ctr" rotWithShape="0">
                  <a:prstClr val="black">
                    <a:alpha val="4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1"/>
              <p:cNvSpPr/>
              <p:nvPr/>
            </p:nvSpPr>
            <p:spPr>
              <a:xfrm>
                <a:off x="3130083" y="824680"/>
                <a:ext cx="2739817" cy="2808312"/>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noFill/>
              <a:ln w="25400" cap="flat" cmpd="sng" algn="ctr">
                <a:solidFill>
                  <a:sysClr val="window" lastClr="FFFFFF"/>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2" name="组合 21"/>
            <p:cNvGrpSpPr/>
            <p:nvPr/>
          </p:nvGrpSpPr>
          <p:grpSpPr>
            <a:xfrm flipV="1">
              <a:off x="3422787" y="4019466"/>
              <a:ext cx="2304256" cy="2361862"/>
              <a:chOff x="3059832" y="764704"/>
              <a:chExt cx="2880320" cy="2952328"/>
            </a:xfrm>
          </p:grpSpPr>
          <p:sp>
            <p:nvSpPr>
              <p:cNvPr id="30" name="圆角矩形 1"/>
              <p:cNvSpPr/>
              <p:nvPr/>
            </p:nvSpPr>
            <p:spPr>
              <a:xfrm>
                <a:off x="3059832" y="764704"/>
                <a:ext cx="2880320" cy="2952328"/>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gradFill flip="none" rotWithShape="1">
                <a:gsLst>
                  <a:gs pos="0">
                    <a:srgbClr val="89DDFF"/>
                  </a:gs>
                  <a:gs pos="100000">
                    <a:srgbClr val="00B0F0">
                      <a:shade val="100000"/>
                      <a:satMod val="115000"/>
                    </a:srgbClr>
                  </a:gs>
                </a:gsLst>
                <a:path path="circle">
                  <a:fillToRect l="50000" t="50000" r="50000" b="50000"/>
                </a:path>
                <a:tileRect/>
              </a:gradFill>
              <a:ln w="25400" cap="flat" cmpd="sng" algn="ctr">
                <a:solidFill>
                  <a:srgbClr val="0082B0"/>
                </a:solidFill>
                <a:prstDash val="solid"/>
              </a:ln>
              <a:effectLst>
                <a:outerShdw blurRad="342900" sx="102000" sy="102000" algn="ctr" rotWithShape="0">
                  <a:prstClr val="black">
                    <a:alpha val="4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1"/>
              <p:cNvSpPr/>
              <p:nvPr/>
            </p:nvSpPr>
            <p:spPr>
              <a:xfrm>
                <a:off x="3130083" y="824680"/>
                <a:ext cx="2739817" cy="2808312"/>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noFill/>
              <a:ln w="25400" cap="flat" cmpd="sng" algn="ctr">
                <a:solidFill>
                  <a:sysClr val="window" lastClr="FFFFFF"/>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3" name="组合 22"/>
            <p:cNvGrpSpPr/>
            <p:nvPr/>
          </p:nvGrpSpPr>
          <p:grpSpPr>
            <a:xfrm rot="5400000" flipV="1">
              <a:off x="856387" y="2339255"/>
              <a:ext cx="2304256" cy="2361862"/>
              <a:chOff x="3059832" y="764704"/>
              <a:chExt cx="2880320" cy="2952328"/>
            </a:xfrm>
          </p:grpSpPr>
          <p:sp>
            <p:nvSpPr>
              <p:cNvPr id="28" name="圆角矩形 1"/>
              <p:cNvSpPr/>
              <p:nvPr/>
            </p:nvSpPr>
            <p:spPr>
              <a:xfrm>
                <a:off x="3059832" y="764704"/>
                <a:ext cx="2880320" cy="2952328"/>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gradFill flip="none" rotWithShape="1">
                <a:gsLst>
                  <a:gs pos="0">
                    <a:srgbClr val="E66CE6"/>
                  </a:gs>
                  <a:gs pos="100000">
                    <a:srgbClr val="D533D5">
                      <a:shade val="100000"/>
                      <a:satMod val="115000"/>
                    </a:srgbClr>
                  </a:gs>
                </a:gsLst>
                <a:path path="circle">
                  <a:fillToRect l="50000" t="50000" r="50000" b="50000"/>
                </a:path>
                <a:tileRect/>
              </a:gradFill>
              <a:ln w="25400" cap="flat" cmpd="sng" algn="ctr">
                <a:solidFill>
                  <a:srgbClr val="921E92"/>
                </a:solidFill>
                <a:prstDash val="solid"/>
              </a:ln>
              <a:effectLst>
                <a:outerShdw blurRad="342900" sx="102000" sy="102000" algn="ctr" rotWithShape="0">
                  <a:prstClr val="black">
                    <a:alpha val="4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圆角矩形 1"/>
              <p:cNvSpPr/>
              <p:nvPr/>
            </p:nvSpPr>
            <p:spPr>
              <a:xfrm>
                <a:off x="3130083" y="824680"/>
                <a:ext cx="2739817" cy="2808312"/>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noFill/>
              <a:ln w="25400" cap="flat" cmpd="sng" algn="ctr">
                <a:solidFill>
                  <a:sysClr val="window" lastClr="FFFFFF"/>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24" name="组合 23"/>
            <p:cNvGrpSpPr/>
            <p:nvPr/>
          </p:nvGrpSpPr>
          <p:grpSpPr>
            <a:xfrm rot="16200000" flipH="1" flipV="1">
              <a:off x="5983357" y="2339255"/>
              <a:ext cx="2304256" cy="2361862"/>
              <a:chOff x="3059832" y="764704"/>
              <a:chExt cx="2880320" cy="2952328"/>
            </a:xfrm>
          </p:grpSpPr>
          <p:sp>
            <p:nvSpPr>
              <p:cNvPr id="26" name="圆角矩形 1"/>
              <p:cNvSpPr/>
              <p:nvPr/>
            </p:nvSpPr>
            <p:spPr>
              <a:xfrm>
                <a:off x="3059832" y="764704"/>
                <a:ext cx="2880320" cy="2952328"/>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gradFill flip="none" rotWithShape="1">
                <a:gsLst>
                  <a:gs pos="0">
                    <a:srgbClr val="B8DC90"/>
                  </a:gs>
                  <a:gs pos="100000">
                    <a:srgbClr val="92D050">
                      <a:shade val="100000"/>
                      <a:satMod val="115000"/>
                    </a:srgbClr>
                  </a:gs>
                </a:gsLst>
                <a:path path="circle">
                  <a:fillToRect l="50000" t="50000" r="50000" b="50000"/>
                </a:path>
                <a:tileRect/>
              </a:gradFill>
              <a:ln w="25400" cap="flat" cmpd="sng" algn="ctr">
                <a:solidFill>
                  <a:srgbClr val="70AC2E"/>
                </a:solidFill>
                <a:prstDash val="solid"/>
              </a:ln>
              <a:effectLst>
                <a:outerShdw blurRad="342900" sx="102000" sy="102000" algn="ctr" rotWithShape="0">
                  <a:prstClr val="black">
                    <a:alpha val="4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圆角矩形 1"/>
              <p:cNvSpPr/>
              <p:nvPr/>
            </p:nvSpPr>
            <p:spPr>
              <a:xfrm>
                <a:off x="3130083" y="824680"/>
                <a:ext cx="2739817" cy="2808312"/>
              </a:xfrm>
              <a:custGeom>
                <a:avLst/>
                <a:gdLst/>
                <a:ahLst/>
                <a:cxnLst/>
                <a:rect l="l" t="t" r="r" b="b"/>
                <a:pathLst>
                  <a:path w="2880320" h="2952328">
                    <a:moveTo>
                      <a:pt x="251582" y="0"/>
                    </a:moveTo>
                    <a:lnTo>
                      <a:pt x="2628738" y="0"/>
                    </a:lnTo>
                    <a:cubicBezTo>
                      <a:pt x="2767683" y="0"/>
                      <a:pt x="2880320" y="112637"/>
                      <a:pt x="2880320" y="251582"/>
                    </a:cubicBezTo>
                    <a:lnTo>
                      <a:pt x="2880320" y="2340706"/>
                    </a:lnTo>
                    <a:cubicBezTo>
                      <a:pt x="2880320" y="2479651"/>
                      <a:pt x="2767683" y="2592288"/>
                      <a:pt x="2628738" y="2592288"/>
                    </a:cubicBezTo>
                    <a:lnTo>
                      <a:pt x="1650184" y="2592288"/>
                    </a:lnTo>
                    <a:lnTo>
                      <a:pt x="1440160" y="2952328"/>
                    </a:lnTo>
                    <a:lnTo>
                      <a:pt x="1230137" y="2592288"/>
                    </a:lnTo>
                    <a:lnTo>
                      <a:pt x="251582" y="2592288"/>
                    </a:lnTo>
                    <a:cubicBezTo>
                      <a:pt x="112637" y="2592288"/>
                      <a:pt x="0" y="2479651"/>
                      <a:pt x="0" y="2340706"/>
                    </a:cubicBezTo>
                    <a:lnTo>
                      <a:pt x="0" y="251582"/>
                    </a:lnTo>
                    <a:cubicBezTo>
                      <a:pt x="0" y="112637"/>
                      <a:pt x="112637" y="0"/>
                      <a:pt x="251582" y="0"/>
                    </a:cubicBezTo>
                    <a:close/>
                  </a:path>
                </a:pathLst>
              </a:custGeom>
              <a:noFill/>
              <a:ln w="25400" cap="flat" cmpd="sng" algn="ctr">
                <a:solidFill>
                  <a:sysClr val="window" lastClr="FFFFFF"/>
                </a:solidFill>
                <a:prstDash val="sysDot"/>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25" name="TextBox 24"/>
            <p:cNvSpPr txBox="1"/>
            <p:nvPr/>
          </p:nvSpPr>
          <p:spPr>
            <a:xfrm>
              <a:off x="3419872" y="2975543"/>
              <a:ext cx="2252000" cy="77844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您的标题</a:t>
              </a:r>
              <a:endParaRPr kumimoji="0" lang="zh-CN" altLang="en-US" sz="2800" b="1"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sp>
        <p:nvSpPr>
          <p:cNvPr id="34" name="TextBox 33"/>
          <p:cNvSpPr txBox="1"/>
          <p:nvPr/>
        </p:nvSpPr>
        <p:spPr>
          <a:xfrm>
            <a:off x="1628108" y="2804753"/>
            <a:ext cx="1569660" cy="147732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5" name="TextBox 34"/>
          <p:cNvSpPr txBox="1"/>
          <p:nvPr/>
        </p:nvSpPr>
        <p:spPr>
          <a:xfrm>
            <a:off x="6177576" y="2804753"/>
            <a:ext cx="1569660" cy="147732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6" name="TextBox 35"/>
          <p:cNvSpPr txBox="1"/>
          <p:nvPr/>
        </p:nvSpPr>
        <p:spPr>
          <a:xfrm>
            <a:off x="3922663" y="1194010"/>
            <a:ext cx="1569660" cy="147732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37" name="TextBox 36"/>
          <p:cNvSpPr txBox="1"/>
          <p:nvPr/>
        </p:nvSpPr>
        <p:spPr>
          <a:xfrm>
            <a:off x="3913034" y="4298679"/>
            <a:ext cx="1569660" cy="147732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点击添加文本</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文本</a:t>
            </a:r>
            <a:endPar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237697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val 65"/>
          <p:cNvSpPr>
            <a:spLocks noChangeArrowheads="1"/>
          </p:cNvSpPr>
          <p:nvPr/>
        </p:nvSpPr>
        <p:spPr bwMode="auto">
          <a:xfrm>
            <a:off x="3417524" y="3933056"/>
            <a:ext cx="1921866" cy="25708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9" name="Oval 65"/>
          <p:cNvSpPr>
            <a:spLocks noChangeArrowheads="1"/>
          </p:cNvSpPr>
          <p:nvPr/>
        </p:nvSpPr>
        <p:spPr bwMode="auto">
          <a:xfrm>
            <a:off x="5721544" y="3933056"/>
            <a:ext cx="1921866" cy="25708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0" name="Oval 65"/>
          <p:cNvSpPr>
            <a:spLocks noChangeArrowheads="1"/>
          </p:cNvSpPr>
          <p:nvPr/>
        </p:nvSpPr>
        <p:spPr bwMode="auto">
          <a:xfrm>
            <a:off x="1285298" y="3939092"/>
            <a:ext cx="1921866" cy="257085"/>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V="1">
            <a:off x="5808018" y="1682370"/>
            <a:ext cx="1860326" cy="2371485"/>
          </a:xfrm>
          <a:prstGeom prst="rect">
            <a:avLst/>
          </a:prstGeom>
          <a:effectLst>
            <a:outerShdw blurRad="50800" dist="38100" dir="5400000" algn="t" rotWithShape="0">
              <a:prstClr val="black">
                <a:alpha val="40000"/>
              </a:prstClr>
            </a:outerShdw>
          </a:effectLst>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V="1">
            <a:off x="1311424" y="1682370"/>
            <a:ext cx="1860326" cy="2371485"/>
          </a:xfrm>
          <a:prstGeom prst="rect">
            <a:avLst/>
          </a:prstGeom>
          <a:effectLst>
            <a:outerShdw blurRad="50800" dist="38100" dir="5400000" algn="t" rotWithShape="0">
              <a:prstClr val="black">
                <a:alpha val="40000"/>
              </a:prstClr>
            </a:outerShdw>
          </a:effectLst>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V="1">
            <a:off x="3559721" y="1682370"/>
            <a:ext cx="1860326" cy="2371485"/>
          </a:xfrm>
          <a:prstGeom prst="rect">
            <a:avLst/>
          </a:prstGeom>
          <a:effectLst>
            <a:outerShdw blurRad="50800" dist="38100" dir="5400000" algn="t" rotWithShape="0">
              <a:prstClr val="black">
                <a:alpha val="40000"/>
              </a:prstClr>
            </a:outerShdw>
          </a:effectLst>
        </p:spPr>
      </p:pic>
      <p:sp>
        <p:nvSpPr>
          <p:cNvPr id="34" name="椭圆 33"/>
          <p:cNvSpPr/>
          <p:nvPr/>
        </p:nvSpPr>
        <p:spPr>
          <a:xfrm>
            <a:off x="2135964" y="1799766"/>
            <a:ext cx="211245" cy="211245"/>
          </a:xfrm>
          <a:prstGeom prst="ellipse">
            <a:avLst/>
          </a:prstGeom>
          <a:solidFill>
            <a:sysClr val="window" lastClr="FFFFFF"/>
          </a:solidFill>
          <a:ln w="25400" cap="flat" cmpd="sng" algn="ctr">
            <a:solidFill>
              <a:srgbClr val="FFC000"/>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a:xfrm>
            <a:off x="6632558" y="1799766"/>
            <a:ext cx="211245" cy="211245"/>
          </a:xfrm>
          <a:prstGeom prst="ellipse">
            <a:avLst/>
          </a:prstGeom>
          <a:solidFill>
            <a:sysClr val="window" lastClr="FFFFFF"/>
          </a:solidFill>
          <a:ln w="25400" cap="flat" cmpd="sng" algn="ctr">
            <a:solidFill>
              <a:srgbClr val="004070"/>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36" name="组合 35"/>
          <p:cNvGrpSpPr/>
          <p:nvPr/>
        </p:nvGrpSpPr>
        <p:grpSpPr>
          <a:xfrm>
            <a:off x="2194579" y="908720"/>
            <a:ext cx="4602217" cy="891046"/>
            <a:chOff x="2194579" y="843537"/>
            <a:chExt cx="4602217" cy="1316269"/>
          </a:xfrm>
        </p:grpSpPr>
        <p:sp>
          <p:nvSpPr>
            <p:cNvPr id="37" name="矩形 36"/>
            <p:cNvSpPr/>
            <p:nvPr/>
          </p:nvSpPr>
          <p:spPr>
            <a:xfrm>
              <a:off x="2194579" y="843537"/>
              <a:ext cx="105623" cy="1316269"/>
            </a:xfrm>
            <a:prstGeom prst="rect">
              <a:avLst/>
            </a:prstGeom>
            <a:solidFill>
              <a:srgbClr val="D6BE1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矩形 37"/>
            <p:cNvSpPr/>
            <p:nvPr/>
          </p:nvSpPr>
          <p:spPr>
            <a:xfrm>
              <a:off x="4437072" y="843537"/>
              <a:ext cx="105623" cy="1316269"/>
            </a:xfrm>
            <a:prstGeom prst="rect">
              <a:avLst/>
            </a:prstGeom>
            <a:solidFill>
              <a:srgbClr val="8DC90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矩形 38"/>
            <p:cNvSpPr/>
            <p:nvPr/>
          </p:nvSpPr>
          <p:spPr>
            <a:xfrm>
              <a:off x="6691173" y="843537"/>
              <a:ext cx="105623" cy="1316269"/>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0" name="椭圆 39"/>
          <p:cNvSpPr/>
          <p:nvPr/>
        </p:nvSpPr>
        <p:spPr>
          <a:xfrm>
            <a:off x="4378457" y="1799766"/>
            <a:ext cx="211245" cy="211245"/>
          </a:xfrm>
          <a:prstGeom prst="ellipse">
            <a:avLst/>
          </a:prstGeom>
          <a:solidFill>
            <a:sysClr val="window" lastClr="FFFFFF"/>
          </a:solidFill>
          <a:ln w="25400" cap="flat" cmpd="sng" algn="ctr">
            <a:solidFill>
              <a:srgbClr val="669105"/>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TextBox 40"/>
          <p:cNvSpPr txBox="1"/>
          <p:nvPr/>
        </p:nvSpPr>
        <p:spPr>
          <a:xfrm>
            <a:off x="1589675" y="2916646"/>
            <a:ext cx="1280375"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8F7F0B"/>
                </a:solidFill>
                <a:effectLst/>
                <a:uLnTx/>
                <a:uFillTx/>
                <a:latin typeface="微软雅黑" pitchFamily="34" charset="-122"/>
                <a:ea typeface="微软雅黑" pitchFamily="34" charset="-122"/>
              </a:rPr>
              <a:t>您的内容</a:t>
            </a:r>
            <a:endParaRPr kumimoji="0" lang="zh-CN" altLang="en-US" b="1" i="0" u="none" strike="noStrike" kern="0" cap="none" spc="0" normalizeH="0" baseline="0" noProof="0" dirty="0">
              <a:ln>
                <a:noFill/>
              </a:ln>
              <a:solidFill>
                <a:srgbClr val="8F7F0B"/>
              </a:solidFill>
              <a:effectLst/>
              <a:uLnTx/>
              <a:uFillTx/>
              <a:latin typeface="微软雅黑" pitchFamily="34" charset="-122"/>
              <a:ea typeface="微软雅黑" pitchFamily="34" charset="-122"/>
            </a:endParaRPr>
          </a:p>
        </p:txBody>
      </p:sp>
      <p:sp>
        <p:nvSpPr>
          <p:cNvPr id="42" name="TextBox 41"/>
          <p:cNvSpPr txBox="1"/>
          <p:nvPr/>
        </p:nvSpPr>
        <p:spPr>
          <a:xfrm>
            <a:off x="3832168" y="2916646"/>
            <a:ext cx="1280375" cy="417358"/>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669105"/>
                </a:solidFill>
                <a:effectLst/>
                <a:uLnTx/>
                <a:uFillTx/>
                <a:latin typeface="微软雅黑" pitchFamily="34" charset="-122"/>
                <a:ea typeface="微软雅黑" pitchFamily="34" charset="-122"/>
              </a:rPr>
              <a:t>您的内容</a:t>
            </a:r>
            <a:endParaRPr kumimoji="0" lang="zh-CN" altLang="en-US" b="1" i="0" u="none" strike="noStrike" kern="0" cap="none" spc="0" normalizeH="0" baseline="0" noProof="0" dirty="0">
              <a:ln>
                <a:noFill/>
              </a:ln>
              <a:solidFill>
                <a:srgbClr val="669105"/>
              </a:solidFill>
              <a:effectLst/>
              <a:uLnTx/>
              <a:uFillTx/>
              <a:latin typeface="微软雅黑" pitchFamily="34" charset="-122"/>
              <a:ea typeface="微软雅黑" pitchFamily="34" charset="-122"/>
            </a:endParaRPr>
          </a:p>
        </p:txBody>
      </p:sp>
      <p:sp>
        <p:nvSpPr>
          <p:cNvPr id="43" name="TextBox 42"/>
          <p:cNvSpPr txBox="1"/>
          <p:nvPr/>
        </p:nvSpPr>
        <p:spPr>
          <a:xfrm>
            <a:off x="6086270" y="2916646"/>
            <a:ext cx="1280375" cy="4534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您的内容</a:t>
            </a:r>
            <a:endParaRPr kumimoji="0" lang="zh-CN" altLang="en-US"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44" name="TextBox 43"/>
          <p:cNvSpPr txBox="1"/>
          <p:nvPr/>
        </p:nvSpPr>
        <p:spPr>
          <a:xfrm>
            <a:off x="1259632" y="4344545"/>
            <a:ext cx="1759887" cy="453457"/>
          </a:xfrm>
          <a:prstGeom prst="rect">
            <a:avLst/>
          </a:prstGeom>
          <a:noFill/>
        </p:spPr>
        <p:txBody>
          <a:bodyPr wrap="square" rtlCol="0">
            <a:spAutoFit/>
          </a:bodyPr>
          <a:lstStyle>
            <a:defPPr>
              <a:defRPr lang="zh-CN"/>
            </a:defPPr>
            <a:lvl1pPr marR="0" lvl="0" indent="0" algn="ctr" fontAlgn="auto">
              <a:lnSpc>
                <a:spcPct val="130000"/>
              </a:lnSpc>
              <a:spcBef>
                <a:spcPts val="0"/>
              </a:spcBef>
              <a:spcAft>
                <a:spcPts val="0"/>
              </a:spcAft>
              <a:buClrTx/>
              <a:buSzTx/>
              <a:buFontTx/>
              <a:buNone/>
              <a:tabLst/>
              <a:defRPr kumimoji="0" sz="2000" b="1" i="0" u="none" strike="noStrike" kern="0" cap="none" spc="0" normalizeH="0" baseline="0">
                <a:ln>
                  <a:noFill/>
                </a:ln>
                <a:solidFill>
                  <a:srgbClr val="8F7F0B"/>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8F7F0B"/>
                </a:solidFill>
                <a:effectLst/>
                <a:uLnTx/>
                <a:uFillTx/>
                <a:latin typeface="微软雅黑" pitchFamily="34" charset="-122"/>
                <a:ea typeface="微软雅黑" pitchFamily="34" charset="-122"/>
              </a:rPr>
              <a:t>您的小标题</a:t>
            </a:r>
          </a:p>
        </p:txBody>
      </p:sp>
      <p:sp>
        <p:nvSpPr>
          <p:cNvPr id="45" name="TextBox 44"/>
          <p:cNvSpPr txBox="1"/>
          <p:nvPr/>
        </p:nvSpPr>
        <p:spPr>
          <a:xfrm>
            <a:off x="5908457" y="4344545"/>
            <a:ext cx="1759887" cy="453457"/>
          </a:xfrm>
          <a:prstGeom prst="rect">
            <a:avLst/>
          </a:prstGeom>
          <a:noFill/>
        </p:spPr>
        <p:txBody>
          <a:bodyPr wrap="square" rtlCol="0">
            <a:spAutoFit/>
          </a:bodyPr>
          <a:lstStyle>
            <a:defPPr>
              <a:defRPr lang="zh-CN"/>
            </a:defPPr>
            <a:lvl1pPr marR="0" lvl="0" indent="0" algn="ctr" fontAlgn="auto">
              <a:lnSpc>
                <a:spcPct val="130000"/>
              </a:lnSpc>
              <a:spcBef>
                <a:spcPts val="0"/>
              </a:spcBef>
              <a:spcAft>
                <a:spcPts val="0"/>
              </a:spcAft>
              <a:buClrTx/>
              <a:buSzTx/>
              <a:buFontTx/>
              <a:buNone/>
              <a:tabLst/>
              <a:defRPr kumimoji="0" sz="2000" b="1" i="0" u="none" strike="noStrike" kern="0" cap="none" spc="0" normalizeH="0" baseline="0">
                <a:ln>
                  <a:noFill/>
                </a:ln>
                <a:solidFill>
                  <a:srgbClr val="0070C0"/>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70C0"/>
                </a:solidFill>
                <a:effectLst/>
                <a:uLnTx/>
                <a:uFillTx/>
                <a:latin typeface="微软雅黑" pitchFamily="34" charset="-122"/>
                <a:ea typeface="微软雅黑" pitchFamily="34" charset="-122"/>
              </a:rPr>
              <a:t>您的小标题</a:t>
            </a:r>
          </a:p>
        </p:txBody>
      </p:sp>
      <p:sp>
        <p:nvSpPr>
          <p:cNvPr id="46" name="TextBox 45"/>
          <p:cNvSpPr txBox="1"/>
          <p:nvPr/>
        </p:nvSpPr>
        <p:spPr>
          <a:xfrm>
            <a:off x="3596180" y="4344545"/>
            <a:ext cx="1759887" cy="453457"/>
          </a:xfrm>
          <a:prstGeom prst="rect">
            <a:avLst/>
          </a:prstGeom>
          <a:noFill/>
        </p:spPr>
        <p:txBody>
          <a:bodyPr wrap="square" rtlCol="0">
            <a:spAutoFit/>
          </a:bodyPr>
          <a:lstStyle>
            <a:defPPr>
              <a:defRPr lang="zh-CN"/>
            </a:defPPr>
            <a:lvl1pPr marR="0" lvl="0" indent="0" algn="ctr" fontAlgn="auto">
              <a:lnSpc>
                <a:spcPct val="130000"/>
              </a:lnSpc>
              <a:spcBef>
                <a:spcPts val="0"/>
              </a:spcBef>
              <a:spcAft>
                <a:spcPts val="0"/>
              </a:spcAft>
              <a:buClrTx/>
              <a:buSzTx/>
              <a:buFontTx/>
              <a:buNone/>
              <a:tabLst/>
              <a:defRPr kumimoji="0" sz="2000" b="1" i="0" u="none" strike="noStrike" kern="0" cap="none" spc="0" normalizeH="0" baseline="0">
                <a:ln>
                  <a:noFill/>
                </a:ln>
                <a:solidFill>
                  <a:srgbClr val="669105"/>
                </a:solidFill>
                <a:effectLst/>
                <a:uLnTx/>
                <a:uFillTx/>
                <a:latin typeface="微软雅黑" pitchFamily="34" charset="-122"/>
                <a:ea typeface="微软雅黑" pitchFamily="34" charset="-122"/>
              </a:defRPr>
            </a:lvl1p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669105"/>
                </a:solidFill>
                <a:effectLst/>
                <a:uLnTx/>
                <a:uFillTx/>
                <a:latin typeface="微软雅黑" pitchFamily="34" charset="-122"/>
                <a:ea typeface="微软雅黑" pitchFamily="34" charset="-122"/>
              </a:rPr>
              <a:t>您的小标题</a:t>
            </a:r>
          </a:p>
        </p:txBody>
      </p:sp>
      <p:sp>
        <p:nvSpPr>
          <p:cNvPr id="47" name="TextBox 46"/>
          <p:cNvSpPr txBox="1"/>
          <p:nvPr/>
        </p:nvSpPr>
        <p:spPr>
          <a:xfrm>
            <a:off x="1112829" y="4848601"/>
            <a:ext cx="2058921" cy="105259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8" name="TextBox 47"/>
          <p:cNvSpPr txBox="1"/>
          <p:nvPr/>
        </p:nvSpPr>
        <p:spPr>
          <a:xfrm>
            <a:off x="3446663" y="4848601"/>
            <a:ext cx="2058921" cy="105259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49" name="TextBox 48"/>
          <p:cNvSpPr txBox="1"/>
          <p:nvPr/>
        </p:nvSpPr>
        <p:spPr>
          <a:xfrm>
            <a:off x="5819668" y="4848601"/>
            <a:ext cx="2058921" cy="105259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通过复制您的文本</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框中选择</a:t>
            </a:r>
            <a:r>
              <a:rPr kumimoji="0" lang="zh-CN" altLang="en-US"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粘贴</a:t>
            </a:r>
            <a:endParaRPr kumimoji="0" lang="en-US" altLang="zh-CN" sz="16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50" name="椭圆 49"/>
          <p:cNvSpPr/>
          <p:nvPr/>
        </p:nvSpPr>
        <p:spPr>
          <a:xfrm>
            <a:off x="2135964" y="809922"/>
            <a:ext cx="211245" cy="211245"/>
          </a:xfrm>
          <a:prstGeom prst="ellipse">
            <a:avLst/>
          </a:prstGeom>
          <a:solidFill>
            <a:sysClr val="window" lastClr="FFFFFF"/>
          </a:solidFill>
          <a:ln w="25400" cap="flat" cmpd="sng" algn="ctr">
            <a:solidFill>
              <a:srgbClr val="FFC000"/>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1" name="椭圆 50"/>
          <p:cNvSpPr/>
          <p:nvPr/>
        </p:nvSpPr>
        <p:spPr>
          <a:xfrm>
            <a:off x="4384261" y="822739"/>
            <a:ext cx="211245" cy="211245"/>
          </a:xfrm>
          <a:prstGeom prst="ellipse">
            <a:avLst/>
          </a:prstGeom>
          <a:solidFill>
            <a:sysClr val="window" lastClr="FFFFFF"/>
          </a:solidFill>
          <a:ln w="25400" cap="flat" cmpd="sng" algn="ctr">
            <a:solidFill>
              <a:srgbClr val="669105"/>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椭圆 51"/>
          <p:cNvSpPr/>
          <p:nvPr/>
        </p:nvSpPr>
        <p:spPr>
          <a:xfrm>
            <a:off x="6638361" y="809921"/>
            <a:ext cx="211245" cy="211245"/>
          </a:xfrm>
          <a:prstGeom prst="ellipse">
            <a:avLst/>
          </a:prstGeom>
          <a:solidFill>
            <a:sysClr val="window" lastClr="FFFFFF"/>
          </a:solidFill>
          <a:ln w="25400" cap="flat" cmpd="sng" algn="ctr">
            <a:solidFill>
              <a:srgbClr val="004070"/>
            </a:solidFill>
            <a:prstDash val="solid"/>
          </a:ln>
          <a:effectLst>
            <a:innerShdw blurRad="63500" dist="38100" dir="54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Tree>
    <p:extLst>
      <p:ext uri="{BB962C8B-B14F-4D97-AF65-F5344CB8AC3E}">
        <p14:creationId xmlns:p14="http://schemas.microsoft.com/office/powerpoint/2010/main" val="768871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椭圆 140"/>
          <p:cNvSpPr/>
          <p:nvPr/>
        </p:nvSpPr>
        <p:spPr>
          <a:xfrm>
            <a:off x="1800458" y="877387"/>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2" name="椭圆 141"/>
          <p:cNvSpPr/>
          <p:nvPr/>
        </p:nvSpPr>
        <p:spPr>
          <a:xfrm>
            <a:off x="1902050" y="978702"/>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cxnSp>
        <p:nvCxnSpPr>
          <p:cNvPr id="143" name="直接连接符 142"/>
          <p:cNvCxnSpPr/>
          <p:nvPr/>
        </p:nvCxnSpPr>
        <p:spPr>
          <a:xfrm>
            <a:off x="2110899" y="1592240"/>
            <a:ext cx="1422284" cy="0"/>
          </a:xfrm>
          <a:prstGeom prst="line">
            <a:avLst/>
          </a:prstGeom>
          <a:noFill/>
          <a:ln w="73025" cap="flat" cmpd="thickThin" algn="ctr">
            <a:solidFill>
              <a:srgbClr val="0070C0"/>
            </a:solidFill>
            <a:prstDash val="solid"/>
          </a:ln>
          <a:effectLst/>
        </p:spPr>
      </p:cxnSp>
      <p:sp>
        <p:nvSpPr>
          <p:cNvPr id="144" name="TextBox 143"/>
          <p:cNvSpPr txBox="1"/>
          <p:nvPr/>
        </p:nvSpPr>
        <p:spPr>
          <a:xfrm>
            <a:off x="2392623" y="1065296"/>
            <a:ext cx="791108" cy="49306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45" name="椭圆 144"/>
          <p:cNvSpPr/>
          <p:nvPr/>
        </p:nvSpPr>
        <p:spPr>
          <a:xfrm>
            <a:off x="3533184" y="2566155"/>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6" name="椭圆 145"/>
          <p:cNvSpPr/>
          <p:nvPr/>
        </p:nvSpPr>
        <p:spPr>
          <a:xfrm>
            <a:off x="3634776" y="2667470"/>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7" name="TextBox 146"/>
          <p:cNvSpPr txBox="1"/>
          <p:nvPr/>
        </p:nvSpPr>
        <p:spPr>
          <a:xfrm>
            <a:off x="3030891" y="1688095"/>
            <a:ext cx="677278" cy="2663871"/>
          </a:xfrm>
          <a:prstGeom prst="rect">
            <a:avLst/>
          </a:prstGeom>
          <a:noFill/>
        </p:spPr>
        <p:txBody>
          <a:bodyPr wrap="square" rtlCol="0">
            <a:spAutoFit/>
          </a:bodyPr>
          <a:lstStyle/>
          <a:p>
            <a:pPr lvl="0">
              <a:lnSpc>
                <a:spcPct val="130000"/>
              </a:lnSpc>
              <a:defRPr/>
            </a:pPr>
            <a:r>
              <a:rPr lang="en-US" altLang="zh-CN" sz="13800" b="1" kern="0" dirty="0">
                <a:ln w="38100">
                  <a:solidFill>
                    <a:sysClr val="window" lastClr="FFFFFF"/>
                  </a:solidFill>
                </a:ln>
                <a:solidFill>
                  <a:srgbClr val="0070C0"/>
                </a:solidFill>
                <a:latin typeface="Bell MT" pitchFamily="18" charset="0"/>
                <a:ea typeface="微软雅黑" pitchFamily="34" charset="-122"/>
                <a:cs typeface="Arial" pitchFamily="34" charset="0"/>
              </a:rPr>
              <a:t>2</a:t>
            </a:r>
            <a:endParaRPr lang="zh-CN" altLang="en-US" sz="13800" b="1" kern="0" dirty="0">
              <a:ln w="38100">
                <a:solidFill>
                  <a:sysClr val="window" lastClr="FFFFFF"/>
                </a:solidFill>
              </a:ln>
              <a:solidFill>
                <a:srgbClr val="0070C0"/>
              </a:solidFill>
              <a:latin typeface="Bell MT" pitchFamily="18" charset="0"/>
              <a:ea typeface="微软雅黑" pitchFamily="34" charset="-122"/>
              <a:cs typeface="Arial" pitchFamily="34" charset="0"/>
            </a:endParaRPr>
          </a:p>
        </p:txBody>
      </p:sp>
      <p:cxnSp>
        <p:nvCxnSpPr>
          <p:cNvPr id="148" name="直接连接符 147"/>
          <p:cNvCxnSpPr/>
          <p:nvPr/>
        </p:nvCxnSpPr>
        <p:spPr>
          <a:xfrm>
            <a:off x="3843625" y="3281007"/>
            <a:ext cx="1422284" cy="0"/>
          </a:xfrm>
          <a:prstGeom prst="line">
            <a:avLst/>
          </a:prstGeom>
          <a:noFill/>
          <a:ln w="73025" cap="flat" cmpd="thickThin" algn="ctr">
            <a:solidFill>
              <a:srgbClr val="0070C0"/>
            </a:solidFill>
            <a:prstDash val="solid"/>
          </a:ln>
          <a:effectLst/>
        </p:spPr>
      </p:cxnSp>
      <p:sp>
        <p:nvSpPr>
          <p:cNvPr id="149" name="TextBox 148"/>
          <p:cNvSpPr txBox="1"/>
          <p:nvPr/>
        </p:nvSpPr>
        <p:spPr>
          <a:xfrm>
            <a:off x="4125349" y="2754064"/>
            <a:ext cx="791108" cy="49306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50" name="TextBox 149"/>
          <p:cNvSpPr txBox="1"/>
          <p:nvPr/>
        </p:nvSpPr>
        <p:spPr>
          <a:xfrm rot="21593092">
            <a:off x="3928597" y="3285697"/>
            <a:ext cx="1336546" cy="109991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这里或通过复制</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1" name="椭圆 150"/>
          <p:cNvSpPr/>
          <p:nvPr/>
        </p:nvSpPr>
        <p:spPr>
          <a:xfrm>
            <a:off x="5322305" y="4122993"/>
            <a:ext cx="2031835" cy="2026291"/>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solidFill>
              <a:sysClr val="window" lastClr="FFFFFF"/>
            </a:solid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2" name="椭圆 151"/>
          <p:cNvSpPr/>
          <p:nvPr/>
        </p:nvSpPr>
        <p:spPr>
          <a:xfrm>
            <a:off x="5423897" y="4224308"/>
            <a:ext cx="1828651" cy="1823662"/>
          </a:xfrm>
          <a:prstGeom prst="ellipse">
            <a:avLst/>
          </a:pr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53" name="TextBox 152"/>
          <p:cNvSpPr txBox="1"/>
          <p:nvPr/>
        </p:nvSpPr>
        <p:spPr>
          <a:xfrm>
            <a:off x="4735419" y="3436328"/>
            <a:ext cx="677278" cy="249869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3800" b="1" i="0" u="none" strike="noStrike" kern="0" cap="none" spc="0" normalizeH="0" baseline="0" noProof="0" dirty="0" smtClean="0">
                <a:ln w="38100">
                  <a:solidFill>
                    <a:sysClr val="window" lastClr="FFFFFF"/>
                  </a:solidFill>
                </a:ln>
                <a:solidFill>
                  <a:srgbClr val="0070C0"/>
                </a:solidFill>
                <a:effectLst/>
                <a:uLnTx/>
                <a:uFillTx/>
                <a:latin typeface="Bell MT" pitchFamily="18" charset="0"/>
                <a:ea typeface="微软雅黑" pitchFamily="34" charset="-122"/>
                <a:cs typeface="Arial" pitchFamily="34" charset="0"/>
              </a:rPr>
              <a:t>3</a:t>
            </a:r>
            <a:endParaRPr kumimoji="0" lang="zh-CN" altLang="en-US" sz="13800" b="1" i="0" u="none" strike="noStrike" kern="0" cap="none" spc="0" normalizeH="0" baseline="0" noProof="0" dirty="0">
              <a:ln w="38100">
                <a:solidFill>
                  <a:sysClr val="window" lastClr="FFFFFF"/>
                </a:solidFill>
              </a:ln>
              <a:solidFill>
                <a:srgbClr val="0070C0"/>
              </a:solidFill>
              <a:effectLst/>
              <a:uLnTx/>
              <a:uFillTx/>
              <a:latin typeface="Bell MT" pitchFamily="18" charset="0"/>
              <a:ea typeface="微软雅黑" pitchFamily="34" charset="-122"/>
              <a:cs typeface="Arial" pitchFamily="34" charset="0"/>
            </a:endParaRPr>
          </a:p>
        </p:txBody>
      </p:sp>
      <p:cxnSp>
        <p:nvCxnSpPr>
          <p:cNvPr id="154" name="直接连接符 153"/>
          <p:cNvCxnSpPr/>
          <p:nvPr/>
        </p:nvCxnSpPr>
        <p:spPr>
          <a:xfrm>
            <a:off x="5632746" y="4837845"/>
            <a:ext cx="1422284" cy="0"/>
          </a:xfrm>
          <a:prstGeom prst="line">
            <a:avLst/>
          </a:prstGeom>
          <a:noFill/>
          <a:ln w="73025" cap="flat" cmpd="thickThin" algn="ctr">
            <a:solidFill>
              <a:srgbClr val="0070C0"/>
            </a:solidFill>
            <a:prstDash val="solid"/>
          </a:ln>
          <a:effectLst/>
        </p:spPr>
      </p:cxnSp>
      <p:sp>
        <p:nvSpPr>
          <p:cNvPr id="155" name="TextBox 154"/>
          <p:cNvSpPr txBox="1"/>
          <p:nvPr/>
        </p:nvSpPr>
        <p:spPr>
          <a:xfrm>
            <a:off x="5914470" y="4310902"/>
            <a:ext cx="791108" cy="49306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56" name="TextBox 155"/>
          <p:cNvSpPr txBox="1"/>
          <p:nvPr/>
        </p:nvSpPr>
        <p:spPr>
          <a:xfrm rot="21593092">
            <a:off x="2238363" y="1641451"/>
            <a:ext cx="1336546" cy="109991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这里或通过复制</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7" name="TextBox 156"/>
          <p:cNvSpPr txBox="1"/>
          <p:nvPr/>
        </p:nvSpPr>
        <p:spPr>
          <a:xfrm rot="21593092">
            <a:off x="5746644" y="4862350"/>
            <a:ext cx="1336546" cy="1099918"/>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rPr>
              <a:t>这里或通过复制</a:t>
            </a:r>
            <a:endParaRPr kumimoji="0" lang="en-US" altLang="zh-CN" sz="1800" b="0" i="0" u="none" strike="noStrike" kern="0" cap="none" spc="0" normalizeH="0" baseline="0" noProof="0" dirty="0" smtClean="0">
              <a:ln>
                <a:noFill/>
              </a:ln>
              <a:solidFill>
                <a:sysClr val="windowText" lastClr="000000">
                  <a:lumMod val="65000"/>
                  <a:lumOff val="35000"/>
                </a:sysClr>
              </a:solidFill>
              <a:effectLst/>
              <a:uLnTx/>
              <a:uFillTx/>
              <a:latin typeface="微软雅黑" pitchFamily="34" charset="-122"/>
              <a:ea typeface="微软雅黑" pitchFamily="34" charset="-122"/>
            </a:endParaRPr>
          </a:p>
        </p:txBody>
      </p:sp>
      <p:grpSp>
        <p:nvGrpSpPr>
          <p:cNvPr id="158" name="组合 157"/>
          <p:cNvGrpSpPr/>
          <p:nvPr/>
        </p:nvGrpSpPr>
        <p:grpSpPr>
          <a:xfrm>
            <a:off x="6680193" y="799160"/>
            <a:ext cx="2484144" cy="2753131"/>
            <a:chOff x="6541386" y="0"/>
            <a:chExt cx="2624136" cy="2916239"/>
          </a:xfrm>
        </p:grpSpPr>
        <p:sp>
          <p:nvSpPr>
            <p:cNvPr id="159" name="椭圆 28"/>
            <p:cNvSpPr/>
            <p:nvPr/>
          </p:nvSpPr>
          <p:spPr>
            <a:xfrm>
              <a:off x="6541386" y="0"/>
              <a:ext cx="2588823" cy="2916239"/>
            </a:xfrm>
            <a:custGeom>
              <a:avLst/>
              <a:gdLst/>
              <a:ahLst/>
              <a:cxnLst/>
              <a:rect l="l" t="t" r="r" b="b"/>
              <a:pathLst>
                <a:path w="2588823" h="2916239">
                  <a:moveTo>
                    <a:pt x="331763" y="0"/>
                  </a:moveTo>
                  <a:lnTo>
                    <a:pt x="2588823" y="0"/>
                  </a:lnTo>
                  <a:lnTo>
                    <a:pt x="2588823" y="2763249"/>
                  </a:lnTo>
                  <a:cubicBezTo>
                    <a:pt x="2366395" y="2863174"/>
                    <a:pt x="2119465" y="2916239"/>
                    <a:pt x="1860142" y="2916239"/>
                  </a:cubicBezTo>
                  <a:cubicBezTo>
                    <a:pt x="832815" y="2916239"/>
                    <a:pt x="0" y="2083425"/>
                    <a:pt x="0" y="1056097"/>
                  </a:cubicBezTo>
                  <a:cubicBezTo>
                    <a:pt x="0" y="663209"/>
                    <a:pt x="121806" y="298771"/>
                    <a:pt x="331763" y="0"/>
                  </a:cubicBezTo>
                  <a:close/>
                </a:path>
              </a:pathLst>
            </a:custGeom>
            <a:solidFill>
              <a:sysClr val="window" lastClr="FFFFFF"/>
            </a:solidFill>
            <a:ln w="25400" cap="flat" cmpd="sng" algn="ctr">
              <a:noFill/>
              <a:prstDash val="solid"/>
            </a:ln>
            <a:effectLst>
              <a:outerShdw blurRad="50800" dist="38100" dir="10800000" algn="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0" name="椭圆 27"/>
            <p:cNvSpPr/>
            <p:nvPr/>
          </p:nvSpPr>
          <p:spPr>
            <a:xfrm>
              <a:off x="6588224" y="0"/>
              <a:ext cx="2577298" cy="2845424"/>
            </a:xfrm>
            <a:custGeom>
              <a:avLst/>
              <a:gdLst/>
              <a:ahLst/>
              <a:cxnLst/>
              <a:rect l="l" t="t" r="r" b="b"/>
              <a:pathLst>
                <a:path w="2577298" h="2845424">
                  <a:moveTo>
                    <a:pt x="340134" y="0"/>
                  </a:moveTo>
                  <a:lnTo>
                    <a:pt x="2577298" y="0"/>
                  </a:lnTo>
                  <a:lnTo>
                    <a:pt x="2577298" y="2664943"/>
                  </a:lnTo>
                  <a:cubicBezTo>
                    <a:pt x="2341871" y="2781272"/>
                    <a:pt x="2076649" y="2845424"/>
                    <a:pt x="1796444" y="2845424"/>
                  </a:cubicBezTo>
                  <a:cubicBezTo>
                    <a:pt x="804295" y="2845424"/>
                    <a:pt x="0" y="2041129"/>
                    <a:pt x="0" y="1048980"/>
                  </a:cubicBezTo>
                  <a:cubicBezTo>
                    <a:pt x="0" y="656965"/>
                    <a:pt x="125565" y="294278"/>
                    <a:pt x="340134"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1" name="椭圆 28"/>
            <p:cNvSpPr/>
            <p:nvPr/>
          </p:nvSpPr>
          <p:spPr>
            <a:xfrm>
              <a:off x="6707908" y="0"/>
              <a:ext cx="2457614" cy="2755484"/>
            </a:xfrm>
            <a:custGeom>
              <a:avLst/>
              <a:gdLst/>
              <a:ahLst/>
              <a:cxnLst/>
              <a:rect l="l" t="t" r="r" b="b"/>
              <a:pathLst>
                <a:path w="2457614" h="2755484">
                  <a:moveTo>
                    <a:pt x="362260" y="0"/>
                  </a:moveTo>
                  <a:lnTo>
                    <a:pt x="2457614" y="0"/>
                  </a:lnTo>
                  <a:lnTo>
                    <a:pt x="2457614" y="2579605"/>
                  </a:lnTo>
                  <a:cubicBezTo>
                    <a:pt x="2231646" y="2692866"/>
                    <a:pt x="1976447" y="2755484"/>
                    <a:pt x="1706622" y="2755484"/>
                  </a:cubicBezTo>
                  <a:cubicBezTo>
                    <a:pt x="764081" y="2755484"/>
                    <a:pt x="0" y="1991403"/>
                    <a:pt x="0" y="1048862"/>
                  </a:cubicBezTo>
                  <a:cubicBezTo>
                    <a:pt x="0" y="652966"/>
                    <a:pt x="134804" y="288555"/>
                    <a:pt x="36226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162" name="组合 161"/>
          <p:cNvGrpSpPr/>
          <p:nvPr/>
        </p:nvGrpSpPr>
        <p:grpSpPr>
          <a:xfrm flipH="1" flipV="1">
            <a:off x="-15246" y="4242354"/>
            <a:ext cx="1727694" cy="1914771"/>
            <a:chOff x="-22943" y="3427892"/>
            <a:chExt cx="2624136" cy="2916239"/>
          </a:xfrm>
        </p:grpSpPr>
        <p:sp>
          <p:nvSpPr>
            <p:cNvPr id="163" name="椭圆 28"/>
            <p:cNvSpPr/>
            <p:nvPr/>
          </p:nvSpPr>
          <p:spPr>
            <a:xfrm>
              <a:off x="-22943" y="3427892"/>
              <a:ext cx="2588823" cy="2916239"/>
            </a:xfrm>
            <a:custGeom>
              <a:avLst/>
              <a:gdLst/>
              <a:ahLst/>
              <a:cxnLst/>
              <a:rect l="l" t="t" r="r" b="b"/>
              <a:pathLst>
                <a:path w="2588823" h="2916239">
                  <a:moveTo>
                    <a:pt x="331763" y="0"/>
                  </a:moveTo>
                  <a:lnTo>
                    <a:pt x="2588823" y="0"/>
                  </a:lnTo>
                  <a:lnTo>
                    <a:pt x="2588823" y="2763249"/>
                  </a:lnTo>
                  <a:cubicBezTo>
                    <a:pt x="2366395" y="2863174"/>
                    <a:pt x="2119465" y="2916239"/>
                    <a:pt x="1860142" y="2916239"/>
                  </a:cubicBezTo>
                  <a:cubicBezTo>
                    <a:pt x="832815" y="2916239"/>
                    <a:pt x="0" y="2083425"/>
                    <a:pt x="0" y="1056097"/>
                  </a:cubicBezTo>
                  <a:cubicBezTo>
                    <a:pt x="0" y="663209"/>
                    <a:pt x="121806" y="298771"/>
                    <a:pt x="331763" y="0"/>
                  </a:cubicBezTo>
                  <a:close/>
                </a:path>
              </a:pathLst>
            </a:custGeom>
            <a:solidFill>
              <a:sysClr val="window" lastClr="FFFFFF"/>
            </a:solidFill>
            <a:ln w="25400" cap="flat" cmpd="sng" algn="ctr">
              <a:noFill/>
              <a:prstDash val="solid"/>
            </a:ln>
            <a:effectLst>
              <a:outerShdw blurRad="50800" dist="38100" algn="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4" name="椭圆 27"/>
            <p:cNvSpPr/>
            <p:nvPr/>
          </p:nvSpPr>
          <p:spPr>
            <a:xfrm>
              <a:off x="23895" y="3427892"/>
              <a:ext cx="2577298" cy="2845424"/>
            </a:xfrm>
            <a:custGeom>
              <a:avLst/>
              <a:gdLst/>
              <a:ahLst/>
              <a:cxnLst/>
              <a:rect l="l" t="t" r="r" b="b"/>
              <a:pathLst>
                <a:path w="2577298" h="2845424">
                  <a:moveTo>
                    <a:pt x="340134" y="0"/>
                  </a:moveTo>
                  <a:lnTo>
                    <a:pt x="2577298" y="0"/>
                  </a:lnTo>
                  <a:lnTo>
                    <a:pt x="2577298" y="2664943"/>
                  </a:lnTo>
                  <a:cubicBezTo>
                    <a:pt x="2341871" y="2781272"/>
                    <a:pt x="2076649" y="2845424"/>
                    <a:pt x="1796444" y="2845424"/>
                  </a:cubicBezTo>
                  <a:cubicBezTo>
                    <a:pt x="804295" y="2845424"/>
                    <a:pt x="0" y="2041129"/>
                    <a:pt x="0" y="1048980"/>
                  </a:cubicBezTo>
                  <a:cubicBezTo>
                    <a:pt x="0" y="656965"/>
                    <a:pt x="125565" y="294278"/>
                    <a:pt x="340134"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381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65" name="椭圆 28"/>
            <p:cNvSpPr/>
            <p:nvPr/>
          </p:nvSpPr>
          <p:spPr>
            <a:xfrm>
              <a:off x="143579" y="3427892"/>
              <a:ext cx="2457614" cy="2755484"/>
            </a:xfrm>
            <a:custGeom>
              <a:avLst/>
              <a:gdLst/>
              <a:ahLst/>
              <a:cxnLst/>
              <a:rect l="l" t="t" r="r" b="b"/>
              <a:pathLst>
                <a:path w="2457614" h="2755484">
                  <a:moveTo>
                    <a:pt x="362260" y="0"/>
                  </a:moveTo>
                  <a:lnTo>
                    <a:pt x="2457614" y="0"/>
                  </a:lnTo>
                  <a:lnTo>
                    <a:pt x="2457614" y="2579605"/>
                  </a:lnTo>
                  <a:cubicBezTo>
                    <a:pt x="2231646" y="2692866"/>
                    <a:pt x="1976447" y="2755484"/>
                    <a:pt x="1706622" y="2755484"/>
                  </a:cubicBezTo>
                  <a:cubicBezTo>
                    <a:pt x="764081" y="2755484"/>
                    <a:pt x="0" y="1991403"/>
                    <a:pt x="0" y="1048862"/>
                  </a:cubicBezTo>
                  <a:cubicBezTo>
                    <a:pt x="0" y="652966"/>
                    <a:pt x="134804" y="288555"/>
                    <a:pt x="362260" y="0"/>
                  </a:cubicBezTo>
                  <a:close/>
                </a:path>
              </a:pathLst>
            </a:custGeom>
            <a:solidFill>
              <a:sysClr val="window" lastClr="FFFFFF"/>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66" name="TextBox 165"/>
          <p:cNvSpPr txBox="1"/>
          <p:nvPr/>
        </p:nvSpPr>
        <p:spPr>
          <a:xfrm>
            <a:off x="6997605" y="1490004"/>
            <a:ext cx="2340755" cy="812530"/>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36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您的标题</a:t>
            </a:r>
            <a:endParaRPr kumimoji="0" lang="zh-CN" altLang="en-US" sz="36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67" name="TextBox 166"/>
          <p:cNvSpPr txBox="1"/>
          <p:nvPr/>
        </p:nvSpPr>
        <p:spPr>
          <a:xfrm>
            <a:off x="206886" y="4783931"/>
            <a:ext cx="1170378" cy="114181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rPr>
              <a:t>您的内容请打在这里</a:t>
            </a:r>
            <a:endParaRPr kumimoji="0" lang="zh-CN" altLang="en-US" sz="20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sp>
        <p:nvSpPr>
          <p:cNvPr id="168" name="TextBox 167"/>
          <p:cNvSpPr txBox="1"/>
          <p:nvPr/>
        </p:nvSpPr>
        <p:spPr>
          <a:xfrm>
            <a:off x="1259632" y="-171400"/>
            <a:ext cx="677278" cy="2663871"/>
          </a:xfrm>
          <a:prstGeom prst="rect">
            <a:avLst/>
          </a:prstGeom>
          <a:noFill/>
        </p:spPr>
        <p:txBody>
          <a:bodyPr wrap="square" rtlCol="0">
            <a:spAutoFit/>
          </a:bodyPr>
          <a:lstStyle/>
          <a:p>
            <a:pPr lvl="0">
              <a:lnSpc>
                <a:spcPct val="130000"/>
              </a:lnSpc>
              <a:defRPr/>
            </a:pPr>
            <a:r>
              <a:rPr lang="en-US" altLang="zh-CN" sz="13800" b="1" kern="0" dirty="0" smtClean="0">
                <a:ln w="38100">
                  <a:solidFill>
                    <a:sysClr val="window" lastClr="FFFFFF"/>
                  </a:solidFill>
                </a:ln>
                <a:solidFill>
                  <a:srgbClr val="0070C0"/>
                </a:solidFill>
                <a:latin typeface="Bell MT" pitchFamily="18" charset="0"/>
                <a:ea typeface="微软雅黑" pitchFamily="34" charset="-122"/>
                <a:cs typeface="Arial" pitchFamily="34" charset="0"/>
              </a:rPr>
              <a:t>1</a:t>
            </a:r>
            <a:endParaRPr lang="zh-CN" altLang="en-US" sz="13800" b="1" kern="0" dirty="0">
              <a:ln w="38100">
                <a:solidFill>
                  <a:sysClr val="window" lastClr="FFFFFF"/>
                </a:solidFill>
              </a:ln>
              <a:solidFill>
                <a:srgbClr val="0070C0"/>
              </a:solidFill>
              <a:latin typeface="Bell MT" pitchFamily="18" charset="0"/>
              <a:ea typeface="微软雅黑" pitchFamily="34" charset="-122"/>
              <a:cs typeface="Arial" pitchFamily="34" charset="0"/>
            </a:endParaRPr>
          </a:p>
        </p:txBody>
      </p:sp>
    </p:spTree>
    <p:extLst>
      <p:ext uri="{BB962C8B-B14F-4D97-AF65-F5344CB8AC3E}">
        <p14:creationId xmlns:p14="http://schemas.microsoft.com/office/powerpoint/2010/main" val="2719926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9854" y="3859311"/>
            <a:ext cx="3090578" cy="2882057"/>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4692" y="916247"/>
            <a:ext cx="3090578" cy="2882057"/>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69854" y="844239"/>
            <a:ext cx="3090578" cy="2882057"/>
          </a:xfrm>
          <a:prstGeom prst="rect">
            <a:avLst/>
          </a:prstGeom>
        </p:spPr>
      </p:pic>
      <p:sp>
        <p:nvSpPr>
          <p:cNvPr id="17" name="TextBox 16"/>
          <p:cNvSpPr txBox="1"/>
          <p:nvPr/>
        </p:nvSpPr>
        <p:spPr>
          <a:xfrm>
            <a:off x="1658800" y="1398691"/>
            <a:ext cx="841104" cy="5256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9BBB59">
                    <a:lumMod val="75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9BBB59">
                  <a:lumMod val="75000"/>
                </a:srgbClr>
              </a:solidFill>
              <a:effectLst/>
              <a:uLnTx/>
              <a:uFillTx/>
              <a:latin typeface="微软雅黑" pitchFamily="34" charset="-122"/>
              <a:ea typeface="微软雅黑" pitchFamily="34" charset="-122"/>
            </a:endParaRPr>
          </a:p>
        </p:txBody>
      </p:sp>
      <p:sp>
        <p:nvSpPr>
          <p:cNvPr id="18" name="TextBox 17"/>
          <p:cNvSpPr txBox="1"/>
          <p:nvPr/>
        </p:nvSpPr>
        <p:spPr>
          <a:xfrm>
            <a:off x="1658684" y="2210723"/>
            <a:ext cx="2116484"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19" name="TextBox 18"/>
          <p:cNvSpPr txBox="1"/>
          <p:nvPr/>
        </p:nvSpPr>
        <p:spPr>
          <a:xfrm>
            <a:off x="5701758" y="1345156"/>
            <a:ext cx="841104" cy="5256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9BBB59">
                    <a:lumMod val="75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9BBB59">
                  <a:lumMod val="75000"/>
                </a:srgbClr>
              </a:solidFill>
              <a:effectLst/>
              <a:uLnTx/>
              <a:uFillTx/>
              <a:latin typeface="微软雅黑" pitchFamily="34" charset="-122"/>
              <a:ea typeface="微软雅黑" pitchFamily="34" charset="-122"/>
            </a:endParaRPr>
          </a:p>
        </p:txBody>
      </p:sp>
      <p:sp>
        <p:nvSpPr>
          <p:cNvPr id="20" name="TextBox 19"/>
          <p:cNvSpPr txBox="1"/>
          <p:nvPr/>
        </p:nvSpPr>
        <p:spPr>
          <a:xfrm>
            <a:off x="5701642" y="2157188"/>
            <a:ext cx="2116484"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1" name="TextBox 20"/>
          <p:cNvSpPr txBox="1"/>
          <p:nvPr/>
        </p:nvSpPr>
        <p:spPr>
          <a:xfrm>
            <a:off x="5721052" y="4372631"/>
            <a:ext cx="841104" cy="525657"/>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9BBB59">
                    <a:lumMod val="75000"/>
                  </a:srgbClr>
                </a:solidFill>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9BBB59">
                  <a:lumMod val="75000"/>
                </a:srgbClr>
              </a:solidFill>
              <a:effectLst/>
              <a:uLnTx/>
              <a:uFillTx/>
              <a:latin typeface="微软雅黑" pitchFamily="34" charset="-122"/>
              <a:ea typeface="微软雅黑" pitchFamily="34" charset="-122"/>
            </a:endParaRPr>
          </a:p>
        </p:txBody>
      </p:sp>
      <p:sp>
        <p:nvSpPr>
          <p:cNvPr id="22" name="TextBox 21"/>
          <p:cNvSpPr txBox="1"/>
          <p:nvPr/>
        </p:nvSpPr>
        <p:spPr>
          <a:xfrm>
            <a:off x="5720936" y="5236727"/>
            <a:ext cx="2116484"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a:t>
            </a:r>
            <a:r>
              <a:rPr kumimoji="0" lang="zh-CN" altLang="en-US"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复制</a:t>
            </a:r>
            <a:endParaRPr kumimoji="0" lang="en-US" altLang="zh-CN" sz="18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endParaRPr>
          </a:p>
        </p:txBody>
      </p:sp>
      <p:sp>
        <p:nvSpPr>
          <p:cNvPr id="23" name="矩形 22"/>
          <p:cNvSpPr/>
          <p:nvPr/>
        </p:nvSpPr>
        <p:spPr>
          <a:xfrm>
            <a:off x="0" y="4775745"/>
            <a:ext cx="4067944" cy="172950"/>
          </a:xfrm>
          <a:prstGeom prst="rect">
            <a:avLst/>
          </a:prstGeom>
          <a:solidFill>
            <a:srgbClr val="9BBB59">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TextBox 23"/>
          <p:cNvSpPr txBox="1"/>
          <p:nvPr/>
        </p:nvSpPr>
        <p:spPr>
          <a:xfrm>
            <a:off x="539552" y="4100335"/>
            <a:ext cx="3528392" cy="670120"/>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3200" b="1" i="0" u="none" strike="noStrike" kern="0" cap="none" spc="0" normalizeH="0" baseline="0" noProof="0" dirty="0" smtClean="0">
                <a:ln>
                  <a:noFill/>
                </a:ln>
                <a:solidFill>
                  <a:srgbClr val="9BBB59">
                    <a:lumMod val="75000"/>
                  </a:srgbClr>
                </a:solidFill>
                <a:effectLst/>
                <a:uLnTx/>
                <a:uFillTx/>
                <a:latin typeface="微软雅黑" pitchFamily="34" charset="-122"/>
                <a:ea typeface="微软雅黑" pitchFamily="34" charset="-122"/>
              </a:rPr>
              <a:t>您的标题写在这里</a:t>
            </a:r>
            <a:endParaRPr kumimoji="0" lang="zh-CN" altLang="en-US" sz="3200" b="1" i="0" u="none" strike="noStrike" kern="0" cap="none" spc="0" normalizeH="0" baseline="0" noProof="0" dirty="0">
              <a:ln>
                <a:noFill/>
              </a:ln>
              <a:solidFill>
                <a:srgbClr val="9BBB59">
                  <a:lumMod val="75000"/>
                </a:srgbClr>
              </a:solidFill>
              <a:effectLst/>
              <a:uLnTx/>
              <a:uFillTx/>
              <a:latin typeface="微软雅黑" pitchFamily="34" charset="-122"/>
              <a:ea typeface="微软雅黑" pitchFamily="34" charset="-122"/>
            </a:endParaRPr>
          </a:p>
        </p:txBody>
      </p:sp>
      <p:sp>
        <p:nvSpPr>
          <p:cNvPr id="25" name="TextBox 24"/>
          <p:cNvSpPr txBox="1"/>
          <p:nvPr/>
        </p:nvSpPr>
        <p:spPr>
          <a:xfrm>
            <a:off x="475585" y="4970185"/>
            <a:ext cx="3808383" cy="117262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您的副标题写在这里或通过复制您的文本</a:t>
            </a:r>
            <a:r>
              <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内容您的副标题写在这里或通过复制您的文本</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内容</a:t>
            </a:r>
            <a:endPar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48226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2008" y="908720"/>
            <a:ext cx="7734619" cy="5157192"/>
            <a:chOff x="72008" y="1133007"/>
            <a:chExt cx="8586192" cy="5724993"/>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008" y="1133007"/>
              <a:ext cx="6444208" cy="475392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436095" y="4481038"/>
              <a:ext cx="3222105" cy="2376962"/>
            </a:xfrm>
            <a:prstGeom prst="rect">
              <a:avLst/>
            </a:prstGeom>
          </p:spPr>
        </p:pic>
        <p:sp>
          <p:nvSpPr>
            <p:cNvPr id="9" name="TextBox 8"/>
            <p:cNvSpPr txBox="1"/>
            <p:nvPr/>
          </p:nvSpPr>
          <p:spPr>
            <a:xfrm>
              <a:off x="6300192" y="5071598"/>
              <a:ext cx="2007882" cy="597921"/>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a:t>
              </a:r>
              <a:endParaRPr kumimoji="0" lang="zh-CN" altLang="en-US" sz="28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0" name="TextBox 9"/>
            <p:cNvSpPr txBox="1"/>
            <p:nvPr/>
          </p:nvSpPr>
          <p:spPr>
            <a:xfrm>
              <a:off x="1187132" y="1990714"/>
              <a:ext cx="1795527"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粘贴您的内容打在这里</a:t>
              </a:r>
              <a:endParaRPr kumimoji="0" lang="en-US" altLang="zh-CN"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11" name="TextBox 10"/>
            <p:cNvSpPr txBox="1"/>
            <p:nvPr/>
          </p:nvSpPr>
          <p:spPr>
            <a:xfrm>
              <a:off x="3136513" y="1988840"/>
              <a:ext cx="1795527" cy="1892826"/>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这里或者</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通过复制您的文本</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后在此</a:t>
              </a:r>
              <a:r>
                <a:rPr kumimoji="0" lang="zh-CN" altLang="en-US" sz="18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框中选择</a:t>
              </a:r>
              <a:r>
                <a:rPr kumimoji="0" lang="zh-CN" altLang="en-US"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粘贴您的内容打在这里</a:t>
              </a:r>
              <a:endParaRPr kumimoji="0" lang="en-US" altLang="zh-CN" sz="18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1252673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泪滴形 3"/>
          <p:cNvSpPr/>
          <p:nvPr/>
        </p:nvSpPr>
        <p:spPr>
          <a:xfrm rot="8430451">
            <a:off x="1189883" y="1198498"/>
            <a:ext cx="2352874" cy="2236193"/>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泪滴形 3"/>
          <p:cNvSpPr/>
          <p:nvPr/>
        </p:nvSpPr>
        <p:spPr>
          <a:xfrm rot="8430451">
            <a:off x="3494940" y="2010559"/>
            <a:ext cx="2352874" cy="2236193"/>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F79646">
                  <a:lumMod val="75000"/>
                  <a:shade val="30000"/>
                  <a:satMod val="115000"/>
                </a:srgbClr>
              </a:gs>
              <a:gs pos="50000">
                <a:srgbClr val="F79646">
                  <a:lumMod val="75000"/>
                  <a:shade val="67500"/>
                  <a:satMod val="115000"/>
                </a:srgbClr>
              </a:gs>
              <a:gs pos="100000">
                <a:srgbClr val="F79646">
                  <a:lumMod val="75000"/>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6"/>
          <p:cNvSpPr/>
          <p:nvPr/>
        </p:nvSpPr>
        <p:spPr>
          <a:xfrm>
            <a:off x="3411507" y="1738701"/>
            <a:ext cx="1096547" cy="1526532"/>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F79646">
              <a:lumMod val="75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泪滴形 3"/>
          <p:cNvSpPr/>
          <p:nvPr/>
        </p:nvSpPr>
        <p:spPr>
          <a:xfrm rot="8430451">
            <a:off x="3586060" y="2113199"/>
            <a:ext cx="2165073" cy="2016257"/>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Oval 65"/>
          <p:cNvSpPr>
            <a:spLocks noChangeArrowheads="1"/>
          </p:cNvSpPr>
          <p:nvPr/>
        </p:nvSpPr>
        <p:spPr bwMode="auto">
          <a:xfrm>
            <a:off x="4104755" y="4736265"/>
            <a:ext cx="741265" cy="15309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0" name="椭圆 6"/>
          <p:cNvSpPr/>
          <p:nvPr/>
        </p:nvSpPr>
        <p:spPr>
          <a:xfrm>
            <a:off x="1106449" y="926640"/>
            <a:ext cx="1096547" cy="1526532"/>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FFC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泪滴形 3"/>
          <p:cNvSpPr/>
          <p:nvPr/>
        </p:nvSpPr>
        <p:spPr>
          <a:xfrm rot="8430451">
            <a:off x="1281003" y="1301138"/>
            <a:ext cx="2165073" cy="2016257"/>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Oval 65"/>
          <p:cNvSpPr>
            <a:spLocks noChangeArrowheads="1"/>
          </p:cNvSpPr>
          <p:nvPr/>
        </p:nvSpPr>
        <p:spPr bwMode="auto">
          <a:xfrm>
            <a:off x="1799698" y="3924204"/>
            <a:ext cx="741265" cy="15309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3" name="泪滴形 3"/>
          <p:cNvSpPr/>
          <p:nvPr/>
        </p:nvSpPr>
        <p:spPr>
          <a:xfrm rot="8430451">
            <a:off x="5763676" y="2998476"/>
            <a:ext cx="2352874" cy="2236193"/>
          </a:xfrm>
          <a:custGeom>
            <a:avLst/>
            <a:gdLst/>
            <a:ahLst/>
            <a:cxnLst/>
            <a:rect l="l" t="t" r="r" b="b"/>
            <a:pathLst>
              <a:path w="2553888" h="2427238">
                <a:moveTo>
                  <a:pt x="433280" y="2419131"/>
                </a:moveTo>
                <a:cubicBezTo>
                  <a:pt x="168665" y="2187628"/>
                  <a:pt x="0" y="1837280"/>
                  <a:pt x="0" y="1445171"/>
                </a:cubicBezTo>
                <a:cubicBezTo>
                  <a:pt x="0" y="748088"/>
                  <a:pt x="533065" y="182991"/>
                  <a:pt x="1190635" y="182991"/>
                </a:cubicBezTo>
                <a:cubicBezTo>
                  <a:pt x="1645053" y="182991"/>
                  <a:pt x="2099471" y="121994"/>
                  <a:pt x="2553888" y="0"/>
                </a:cubicBezTo>
                <a:cubicBezTo>
                  <a:pt x="2438809" y="481724"/>
                  <a:pt x="2381270" y="963448"/>
                  <a:pt x="2381270" y="1445171"/>
                </a:cubicBezTo>
                <a:cubicBezTo>
                  <a:pt x="2381270" y="1559061"/>
                  <a:pt x="2367041" y="1669428"/>
                  <a:pt x="2339012" y="1774040"/>
                </a:cubicBezTo>
                <a:lnTo>
                  <a:pt x="2320833" y="1757112"/>
                </a:lnTo>
                <a:cubicBezTo>
                  <a:pt x="1860483" y="1377730"/>
                  <a:pt x="1118237" y="1518005"/>
                  <a:pt x="662978" y="2070425"/>
                </a:cubicBezTo>
                <a:cubicBezTo>
                  <a:pt x="570624" y="2182489"/>
                  <a:pt x="497175" y="2302905"/>
                  <a:pt x="443508" y="2427238"/>
                </a:cubicBezTo>
                <a:cubicBezTo>
                  <a:pt x="439840" y="2424839"/>
                  <a:pt x="436553" y="2421994"/>
                  <a:pt x="433280" y="2419131"/>
                </a:cubicBezTo>
                <a:close/>
              </a:path>
            </a:pathLst>
          </a:custGeom>
          <a:gradFill flip="none" rotWithShape="1">
            <a:gsLst>
              <a:gs pos="0">
                <a:srgbClr val="C32BAD">
                  <a:shade val="30000"/>
                  <a:satMod val="115000"/>
                </a:srgbClr>
              </a:gs>
              <a:gs pos="50000">
                <a:srgbClr val="C32BAD">
                  <a:shade val="67500"/>
                  <a:satMod val="115000"/>
                </a:srgbClr>
              </a:gs>
              <a:gs pos="100000">
                <a:srgbClr val="C32BAD">
                  <a:shade val="100000"/>
                  <a:satMod val="115000"/>
                </a:srgbClr>
              </a:gs>
            </a:gsLst>
            <a:lin ang="5400000" scaled="1"/>
            <a:tileRect/>
          </a:gra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椭圆 6"/>
          <p:cNvSpPr/>
          <p:nvPr/>
        </p:nvSpPr>
        <p:spPr>
          <a:xfrm>
            <a:off x="5680242" y="2726618"/>
            <a:ext cx="1096547" cy="1526532"/>
          </a:xfrm>
          <a:custGeom>
            <a:avLst/>
            <a:gdLst/>
            <a:ahLst/>
            <a:cxnLst/>
            <a:rect l="l" t="t" r="r" b="b"/>
            <a:pathLst>
              <a:path w="1229299" h="1711339">
                <a:moveTo>
                  <a:pt x="1171742" y="261"/>
                </a:moveTo>
                <a:cubicBezTo>
                  <a:pt x="1209399" y="130341"/>
                  <a:pt x="1229299" y="269979"/>
                  <a:pt x="1229299" y="415195"/>
                </a:cubicBezTo>
                <a:cubicBezTo>
                  <a:pt x="1229299" y="1131036"/>
                  <a:pt x="745713" y="1711339"/>
                  <a:pt x="149179" y="1711339"/>
                </a:cubicBezTo>
                <a:lnTo>
                  <a:pt x="124385" y="1709837"/>
                </a:lnTo>
                <a:cubicBezTo>
                  <a:pt x="-113258" y="1208809"/>
                  <a:pt x="-7512" y="609125"/>
                  <a:pt x="417032" y="259252"/>
                </a:cubicBezTo>
                <a:cubicBezTo>
                  <a:pt x="635512" y="79199"/>
                  <a:pt x="902801" y="-5340"/>
                  <a:pt x="1171742" y="261"/>
                </a:cubicBezTo>
                <a:close/>
              </a:path>
            </a:pathLst>
          </a:custGeom>
          <a:solidFill>
            <a:srgbClr val="C32BA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泪滴形 3"/>
          <p:cNvSpPr/>
          <p:nvPr/>
        </p:nvSpPr>
        <p:spPr>
          <a:xfrm rot="8430451">
            <a:off x="5854796" y="3101116"/>
            <a:ext cx="2165073" cy="2016257"/>
          </a:xfrm>
          <a:custGeom>
            <a:avLst/>
            <a:gdLst>
              <a:gd name="connsiteX0" fmla="*/ 410925 w 2593036"/>
              <a:gd name="connsiteY0" fmla="*/ 2560175 h 2560218"/>
              <a:gd name="connsiteX1" fmla="*/ 39148 w 2593036"/>
              <a:gd name="connsiteY1" fmla="*/ 1445171 h 2560218"/>
              <a:gd name="connsiteX2" fmla="*/ 1229783 w 2593036"/>
              <a:gd name="connsiteY2" fmla="*/ 182991 h 2560218"/>
              <a:gd name="connsiteX3" fmla="*/ 2593036 w 2593036"/>
              <a:gd name="connsiteY3" fmla="*/ 0 h 2560218"/>
              <a:gd name="connsiteX4" fmla="*/ 2420418 w 2593036"/>
              <a:gd name="connsiteY4" fmla="*/ 1445171 h 2560218"/>
              <a:gd name="connsiteX5" fmla="*/ 2378160 w 2593036"/>
              <a:gd name="connsiteY5" fmla="*/ 1774040 h 2560218"/>
              <a:gd name="connsiteX6" fmla="*/ 2359981 w 2593036"/>
              <a:gd name="connsiteY6" fmla="*/ 1757112 h 2560218"/>
              <a:gd name="connsiteX7" fmla="*/ 702126 w 2593036"/>
              <a:gd name="connsiteY7" fmla="*/ 2070425 h 2560218"/>
              <a:gd name="connsiteX8" fmla="*/ 482656 w 2593036"/>
              <a:gd name="connsiteY8" fmla="*/ 2427238 h 2560218"/>
              <a:gd name="connsiteX9" fmla="*/ 410925 w 2593036"/>
              <a:gd name="connsiteY9" fmla="*/ 2560175 h 2560218"/>
              <a:gd name="connsiteX0" fmla="*/ 408839 w 2590950"/>
              <a:gd name="connsiteY0" fmla="*/ 2560175 h 2560218"/>
              <a:gd name="connsiteX1" fmla="*/ 37062 w 2590950"/>
              <a:gd name="connsiteY1" fmla="*/ 1445171 h 2560218"/>
              <a:gd name="connsiteX2" fmla="*/ 1227697 w 2590950"/>
              <a:gd name="connsiteY2" fmla="*/ 182991 h 2560218"/>
              <a:gd name="connsiteX3" fmla="*/ 2590950 w 2590950"/>
              <a:gd name="connsiteY3" fmla="*/ 0 h 2560218"/>
              <a:gd name="connsiteX4" fmla="*/ 2418332 w 2590950"/>
              <a:gd name="connsiteY4" fmla="*/ 1445171 h 2560218"/>
              <a:gd name="connsiteX5" fmla="*/ 2376074 w 2590950"/>
              <a:gd name="connsiteY5" fmla="*/ 1774040 h 2560218"/>
              <a:gd name="connsiteX6" fmla="*/ 2357895 w 2590950"/>
              <a:gd name="connsiteY6" fmla="*/ 1757112 h 2560218"/>
              <a:gd name="connsiteX7" fmla="*/ 700040 w 2590950"/>
              <a:gd name="connsiteY7" fmla="*/ 2070425 h 2560218"/>
              <a:gd name="connsiteX8" fmla="*/ 480570 w 2590950"/>
              <a:gd name="connsiteY8" fmla="*/ 2427238 h 2560218"/>
              <a:gd name="connsiteX9" fmla="*/ 408839 w 2590950"/>
              <a:gd name="connsiteY9" fmla="*/ 2560175 h 2560218"/>
              <a:gd name="connsiteX0" fmla="*/ 401984 w 2584095"/>
              <a:gd name="connsiteY0" fmla="*/ 2560175 h 2560218"/>
              <a:gd name="connsiteX1" fmla="*/ 30207 w 2584095"/>
              <a:gd name="connsiteY1" fmla="*/ 1445171 h 2560218"/>
              <a:gd name="connsiteX2" fmla="*/ 1220842 w 2584095"/>
              <a:gd name="connsiteY2" fmla="*/ 182991 h 2560218"/>
              <a:gd name="connsiteX3" fmla="*/ 2584095 w 2584095"/>
              <a:gd name="connsiteY3" fmla="*/ 0 h 2560218"/>
              <a:gd name="connsiteX4" fmla="*/ 2411477 w 2584095"/>
              <a:gd name="connsiteY4" fmla="*/ 1445171 h 2560218"/>
              <a:gd name="connsiteX5" fmla="*/ 2369219 w 2584095"/>
              <a:gd name="connsiteY5" fmla="*/ 1774040 h 2560218"/>
              <a:gd name="connsiteX6" fmla="*/ 2351040 w 2584095"/>
              <a:gd name="connsiteY6" fmla="*/ 1757112 h 2560218"/>
              <a:gd name="connsiteX7" fmla="*/ 693185 w 2584095"/>
              <a:gd name="connsiteY7" fmla="*/ 2070425 h 2560218"/>
              <a:gd name="connsiteX8" fmla="*/ 473715 w 2584095"/>
              <a:gd name="connsiteY8" fmla="*/ 2427238 h 2560218"/>
              <a:gd name="connsiteX9" fmla="*/ 401984 w 2584095"/>
              <a:gd name="connsiteY9" fmla="*/ 2560175 h 2560218"/>
              <a:gd name="connsiteX0" fmla="*/ 380424 w 2562535"/>
              <a:gd name="connsiteY0" fmla="*/ 2560175 h 2560218"/>
              <a:gd name="connsiteX1" fmla="*/ 8647 w 2562535"/>
              <a:gd name="connsiteY1" fmla="*/ 1445171 h 2560218"/>
              <a:gd name="connsiteX2" fmla="*/ 1199282 w 2562535"/>
              <a:gd name="connsiteY2" fmla="*/ 182991 h 2560218"/>
              <a:gd name="connsiteX3" fmla="*/ 2562535 w 2562535"/>
              <a:gd name="connsiteY3" fmla="*/ 0 h 2560218"/>
              <a:gd name="connsiteX4" fmla="*/ 2389917 w 2562535"/>
              <a:gd name="connsiteY4" fmla="*/ 1445171 h 2560218"/>
              <a:gd name="connsiteX5" fmla="*/ 2347659 w 2562535"/>
              <a:gd name="connsiteY5" fmla="*/ 1774040 h 2560218"/>
              <a:gd name="connsiteX6" fmla="*/ 2329480 w 2562535"/>
              <a:gd name="connsiteY6" fmla="*/ 1757112 h 2560218"/>
              <a:gd name="connsiteX7" fmla="*/ 671625 w 2562535"/>
              <a:gd name="connsiteY7" fmla="*/ 2070425 h 2560218"/>
              <a:gd name="connsiteX8" fmla="*/ 452155 w 2562535"/>
              <a:gd name="connsiteY8" fmla="*/ 2427238 h 2560218"/>
              <a:gd name="connsiteX9" fmla="*/ 380424 w 2562535"/>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8"/>
              <a:gd name="connsiteX1" fmla="*/ 2 w 2553890"/>
              <a:gd name="connsiteY1" fmla="*/ 1445171 h 2560218"/>
              <a:gd name="connsiteX2" fmla="*/ 1190637 w 2553890"/>
              <a:gd name="connsiteY2" fmla="*/ 182991 h 2560218"/>
              <a:gd name="connsiteX3" fmla="*/ 2553890 w 2553890"/>
              <a:gd name="connsiteY3" fmla="*/ 0 h 2560218"/>
              <a:gd name="connsiteX4" fmla="*/ 2381272 w 2553890"/>
              <a:gd name="connsiteY4" fmla="*/ 1445171 h 2560218"/>
              <a:gd name="connsiteX5" fmla="*/ 2339014 w 2553890"/>
              <a:gd name="connsiteY5" fmla="*/ 1774040 h 2560218"/>
              <a:gd name="connsiteX6" fmla="*/ 2320835 w 2553890"/>
              <a:gd name="connsiteY6" fmla="*/ 1757112 h 2560218"/>
              <a:gd name="connsiteX7" fmla="*/ 662980 w 2553890"/>
              <a:gd name="connsiteY7" fmla="*/ 2070425 h 2560218"/>
              <a:gd name="connsiteX8" fmla="*/ 443510 w 2553890"/>
              <a:gd name="connsiteY8" fmla="*/ 2427238 h 2560218"/>
              <a:gd name="connsiteX9" fmla="*/ 371779 w 2553890"/>
              <a:gd name="connsiteY9" fmla="*/ 2560175 h 2560218"/>
              <a:gd name="connsiteX0" fmla="*/ 371779 w 2553890"/>
              <a:gd name="connsiteY0" fmla="*/ 2560175 h 2560214"/>
              <a:gd name="connsiteX1" fmla="*/ 2 w 2553890"/>
              <a:gd name="connsiteY1" fmla="*/ 1445171 h 2560214"/>
              <a:gd name="connsiteX2" fmla="*/ 1190637 w 2553890"/>
              <a:gd name="connsiteY2" fmla="*/ 182991 h 2560214"/>
              <a:gd name="connsiteX3" fmla="*/ 2553890 w 2553890"/>
              <a:gd name="connsiteY3" fmla="*/ 0 h 2560214"/>
              <a:gd name="connsiteX4" fmla="*/ 2381272 w 2553890"/>
              <a:gd name="connsiteY4" fmla="*/ 1445171 h 2560214"/>
              <a:gd name="connsiteX5" fmla="*/ 2339014 w 2553890"/>
              <a:gd name="connsiteY5" fmla="*/ 1774040 h 2560214"/>
              <a:gd name="connsiteX6" fmla="*/ 2320835 w 2553890"/>
              <a:gd name="connsiteY6" fmla="*/ 1757112 h 2560214"/>
              <a:gd name="connsiteX7" fmla="*/ 662980 w 2553890"/>
              <a:gd name="connsiteY7" fmla="*/ 2070425 h 2560214"/>
              <a:gd name="connsiteX8" fmla="*/ 425656 w 2553890"/>
              <a:gd name="connsiteY8" fmla="*/ 2411175 h 2560214"/>
              <a:gd name="connsiteX9" fmla="*/ 371779 w 2553890"/>
              <a:gd name="connsiteY9" fmla="*/ 2560175 h 2560214"/>
              <a:gd name="connsiteX0" fmla="*/ 391643 w 2594255"/>
              <a:gd name="connsiteY0" fmla="*/ 2607189 h 2607219"/>
              <a:gd name="connsiteX1" fmla="*/ 40367 w 2594255"/>
              <a:gd name="connsiteY1" fmla="*/ 1445171 h 2607219"/>
              <a:gd name="connsiteX2" fmla="*/ 1231002 w 2594255"/>
              <a:gd name="connsiteY2" fmla="*/ 182991 h 2607219"/>
              <a:gd name="connsiteX3" fmla="*/ 2594255 w 2594255"/>
              <a:gd name="connsiteY3" fmla="*/ 0 h 2607219"/>
              <a:gd name="connsiteX4" fmla="*/ 2421637 w 2594255"/>
              <a:gd name="connsiteY4" fmla="*/ 1445171 h 2607219"/>
              <a:gd name="connsiteX5" fmla="*/ 2379379 w 2594255"/>
              <a:gd name="connsiteY5" fmla="*/ 1774040 h 2607219"/>
              <a:gd name="connsiteX6" fmla="*/ 2361200 w 2594255"/>
              <a:gd name="connsiteY6" fmla="*/ 1757112 h 2607219"/>
              <a:gd name="connsiteX7" fmla="*/ 703345 w 2594255"/>
              <a:gd name="connsiteY7" fmla="*/ 2070425 h 2607219"/>
              <a:gd name="connsiteX8" fmla="*/ 466021 w 2594255"/>
              <a:gd name="connsiteY8" fmla="*/ 2411175 h 2607219"/>
              <a:gd name="connsiteX9" fmla="*/ 391643 w 2594255"/>
              <a:gd name="connsiteY9" fmla="*/ 2607189 h 2607219"/>
              <a:gd name="connsiteX0" fmla="*/ 386007 w 2588619"/>
              <a:gd name="connsiteY0" fmla="*/ 2607189 h 2607219"/>
              <a:gd name="connsiteX1" fmla="*/ 34731 w 2588619"/>
              <a:gd name="connsiteY1" fmla="*/ 1445171 h 2607219"/>
              <a:gd name="connsiteX2" fmla="*/ 1225366 w 2588619"/>
              <a:gd name="connsiteY2" fmla="*/ 182991 h 2607219"/>
              <a:gd name="connsiteX3" fmla="*/ 2588619 w 2588619"/>
              <a:gd name="connsiteY3" fmla="*/ 0 h 2607219"/>
              <a:gd name="connsiteX4" fmla="*/ 2416001 w 2588619"/>
              <a:gd name="connsiteY4" fmla="*/ 1445171 h 2607219"/>
              <a:gd name="connsiteX5" fmla="*/ 2373743 w 2588619"/>
              <a:gd name="connsiteY5" fmla="*/ 1774040 h 2607219"/>
              <a:gd name="connsiteX6" fmla="*/ 2355564 w 2588619"/>
              <a:gd name="connsiteY6" fmla="*/ 1757112 h 2607219"/>
              <a:gd name="connsiteX7" fmla="*/ 697709 w 2588619"/>
              <a:gd name="connsiteY7" fmla="*/ 2070425 h 2607219"/>
              <a:gd name="connsiteX8" fmla="*/ 460385 w 2588619"/>
              <a:gd name="connsiteY8" fmla="*/ 2411175 h 2607219"/>
              <a:gd name="connsiteX9" fmla="*/ 386007 w 2588619"/>
              <a:gd name="connsiteY9" fmla="*/ 2607189 h 2607219"/>
              <a:gd name="connsiteX0" fmla="*/ 361910 w 2564522"/>
              <a:gd name="connsiteY0" fmla="*/ 2607189 h 2607219"/>
              <a:gd name="connsiteX1" fmla="*/ 10634 w 2564522"/>
              <a:gd name="connsiteY1" fmla="*/ 1445171 h 2607219"/>
              <a:gd name="connsiteX2" fmla="*/ 1201269 w 2564522"/>
              <a:gd name="connsiteY2" fmla="*/ 182991 h 2607219"/>
              <a:gd name="connsiteX3" fmla="*/ 2564522 w 2564522"/>
              <a:gd name="connsiteY3" fmla="*/ 0 h 2607219"/>
              <a:gd name="connsiteX4" fmla="*/ 2391904 w 2564522"/>
              <a:gd name="connsiteY4" fmla="*/ 1445171 h 2607219"/>
              <a:gd name="connsiteX5" fmla="*/ 2349646 w 2564522"/>
              <a:gd name="connsiteY5" fmla="*/ 1774040 h 2607219"/>
              <a:gd name="connsiteX6" fmla="*/ 2331467 w 2564522"/>
              <a:gd name="connsiteY6" fmla="*/ 1757112 h 2607219"/>
              <a:gd name="connsiteX7" fmla="*/ 673612 w 2564522"/>
              <a:gd name="connsiteY7" fmla="*/ 2070425 h 2607219"/>
              <a:gd name="connsiteX8" fmla="*/ 436288 w 2564522"/>
              <a:gd name="connsiteY8" fmla="*/ 2411175 h 2607219"/>
              <a:gd name="connsiteX9" fmla="*/ 361910 w 2564522"/>
              <a:gd name="connsiteY9" fmla="*/ 2607189 h 2607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4522" h="2607219">
                <a:moveTo>
                  <a:pt x="361910" y="2607189"/>
                </a:moveTo>
                <a:cubicBezTo>
                  <a:pt x="187150" y="2276514"/>
                  <a:pt x="-53624" y="1868156"/>
                  <a:pt x="10634" y="1445171"/>
                </a:cubicBezTo>
                <a:cubicBezTo>
                  <a:pt x="74851" y="1022455"/>
                  <a:pt x="404497" y="188672"/>
                  <a:pt x="1201269" y="182991"/>
                </a:cubicBezTo>
                <a:cubicBezTo>
                  <a:pt x="1655675" y="179751"/>
                  <a:pt x="2110105" y="121994"/>
                  <a:pt x="2564522" y="0"/>
                </a:cubicBezTo>
                <a:cubicBezTo>
                  <a:pt x="2449443" y="481724"/>
                  <a:pt x="2391904" y="963448"/>
                  <a:pt x="2391904" y="1445171"/>
                </a:cubicBezTo>
                <a:cubicBezTo>
                  <a:pt x="2391904" y="1559061"/>
                  <a:pt x="2377675" y="1669428"/>
                  <a:pt x="2349646" y="1774040"/>
                </a:cubicBezTo>
                <a:lnTo>
                  <a:pt x="2331467" y="1757112"/>
                </a:lnTo>
                <a:cubicBezTo>
                  <a:pt x="1871117" y="1377730"/>
                  <a:pt x="1128871" y="1518005"/>
                  <a:pt x="673612" y="2070425"/>
                </a:cubicBezTo>
                <a:cubicBezTo>
                  <a:pt x="581258" y="2182489"/>
                  <a:pt x="489955" y="2286842"/>
                  <a:pt x="436288" y="2411175"/>
                </a:cubicBezTo>
                <a:cubicBezTo>
                  <a:pt x="432620" y="2408776"/>
                  <a:pt x="365183" y="2610052"/>
                  <a:pt x="361910" y="2607189"/>
                </a:cubicBezTo>
                <a:close/>
              </a:path>
            </a:pathLst>
          </a:custGeom>
          <a:solidFill>
            <a:sysClr val="window" lastClr="FFFFFF"/>
          </a:solidFill>
          <a:ln w="25400" cap="flat" cmpd="sng" algn="ctr">
            <a:noFill/>
            <a:prstDash val="solid"/>
          </a:ln>
          <a:effectLst>
            <a:innerShdw blurRad="635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Oval 65"/>
          <p:cNvSpPr>
            <a:spLocks noChangeArrowheads="1"/>
          </p:cNvSpPr>
          <p:nvPr/>
        </p:nvSpPr>
        <p:spPr bwMode="auto">
          <a:xfrm>
            <a:off x="6373491" y="5724182"/>
            <a:ext cx="741265" cy="15309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37" name="TextBox 36"/>
          <p:cNvSpPr txBox="1"/>
          <p:nvPr/>
        </p:nvSpPr>
        <p:spPr>
          <a:xfrm>
            <a:off x="1345478" y="1157607"/>
            <a:ext cx="878960" cy="65854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01</a:t>
            </a:r>
            <a:endParaRPr kumimoji="0" lang="zh-CN" altLang="en-US" sz="40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8" name="TextBox 37"/>
          <p:cNvSpPr txBox="1"/>
          <p:nvPr/>
        </p:nvSpPr>
        <p:spPr>
          <a:xfrm>
            <a:off x="1106449" y="1781111"/>
            <a:ext cx="814994" cy="41242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39" name="TextBox 38"/>
          <p:cNvSpPr txBox="1"/>
          <p:nvPr/>
        </p:nvSpPr>
        <p:spPr>
          <a:xfrm>
            <a:off x="3671427" y="1968927"/>
            <a:ext cx="878960" cy="65854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02</a:t>
            </a:r>
            <a:endParaRPr kumimoji="0" lang="zh-CN" altLang="en-US" sz="40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0" name="TextBox 39"/>
          <p:cNvSpPr txBox="1"/>
          <p:nvPr/>
        </p:nvSpPr>
        <p:spPr>
          <a:xfrm>
            <a:off x="5865163" y="2967476"/>
            <a:ext cx="878960" cy="658545"/>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40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03</a:t>
            </a:r>
            <a:endParaRPr kumimoji="0" lang="zh-CN" altLang="en-US" sz="40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1" name="TextBox 40"/>
          <p:cNvSpPr txBox="1"/>
          <p:nvPr/>
        </p:nvSpPr>
        <p:spPr>
          <a:xfrm>
            <a:off x="-36512" y="5069353"/>
            <a:ext cx="3778874" cy="486565"/>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79646">
                    <a:lumMod val="50000"/>
                  </a:srgbClr>
                </a:solidFill>
                <a:effectLst/>
                <a:uLnTx/>
                <a:uFillTx/>
                <a:latin typeface="微软雅黑" pitchFamily="34" charset="-122"/>
                <a:ea typeface="微软雅黑" pitchFamily="34" charset="-122"/>
              </a:rPr>
              <a:t>您的标题写在这里</a:t>
            </a:r>
            <a:endParaRPr kumimoji="0" lang="zh-CN" altLang="en-US" sz="2800" b="1" i="0" u="none" strike="noStrike" kern="0" cap="none" spc="0" normalizeH="0" baseline="0" noProof="0" dirty="0">
              <a:ln>
                <a:noFill/>
              </a:ln>
              <a:solidFill>
                <a:srgbClr val="F79646">
                  <a:lumMod val="50000"/>
                </a:srgbClr>
              </a:solidFill>
              <a:effectLst/>
              <a:uLnTx/>
              <a:uFillTx/>
              <a:latin typeface="微软雅黑" pitchFamily="34" charset="-122"/>
              <a:ea typeface="微软雅黑" pitchFamily="34" charset="-122"/>
            </a:endParaRPr>
          </a:p>
        </p:txBody>
      </p:sp>
      <p:sp>
        <p:nvSpPr>
          <p:cNvPr id="42" name="矩形 41"/>
          <p:cNvSpPr/>
          <p:nvPr/>
        </p:nvSpPr>
        <p:spPr>
          <a:xfrm>
            <a:off x="-36512" y="5632463"/>
            <a:ext cx="3677549" cy="244809"/>
          </a:xfrm>
          <a:prstGeom prst="rect">
            <a:avLst/>
          </a:prstGeom>
          <a:solidFill>
            <a:srgbClr val="F79646">
              <a:lumMod val="50000"/>
            </a:srgb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TextBox 42"/>
          <p:cNvSpPr txBox="1"/>
          <p:nvPr/>
        </p:nvSpPr>
        <p:spPr>
          <a:xfrm>
            <a:off x="3411507" y="2623459"/>
            <a:ext cx="814994" cy="41242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4" name="TextBox 43"/>
          <p:cNvSpPr txBox="1"/>
          <p:nvPr/>
        </p:nvSpPr>
        <p:spPr>
          <a:xfrm>
            <a:off x="5680242" y="3681328"/>
            <a:ext cx="814994" cy="41242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cs typeface="Arial" pitchFamily="34" charset="0"/>
              </a:rPr>
              <a:t>POINT</a:t>
            </a:r>
            <a:endParaRPr kumimoji="0" lang="zh-CN" altLang="en-US" sz="1600" b="1" i="0" u="none" strike="noStrike" kern="0" cap="none" spc="0" normalizeH="0" baseline="0" noProof="0" dirty="0">
              <a:ln>
                <a:noFill/>
              </a:ln>
              <a:solidFill>
                <a:sysClr val="window" lastClr="FFFFFF"/>
              </a:solidFill>
              <a:effectLst/>
              <a:uLnTx/>
              <a:uFillTx/>
              <a:latin typeface="Arial" pitchFamily="34" charset="0"/>
              <a:ea typeface="微软雅黑" pitchFamily="34" charset="-122"/>
              <a:cs typeface="Arial" pitchFamily="34" charset="0"/>
            </a:endParaRPr>
          </a:p>
        </p:txBody>
      </p:sp>
      <p:sp>
        <p:nvSpPr>
          <p:cNvPr id="45" name="TextBox 44"/>
          <p:cNvSpPr txBox="1"/>
          <p:nvPr/>
        </p:nvSpPr>
        <p:spPr>
          <a:xfrm>
            <a:off x="1740343" y="1346500"/>
            <a:ext cx="1521570" cy="230832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本点击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添加文本</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添加</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本点击添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a:t>
            </a:r>
            <a:endPar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46" name="TextBox 45"/>
          <p:cNvSpPr txBox="1"/>
          <p:nvPr/>
        </p:nvSpPr>
        <p:spPr>
          <a:xfrm>
            <a:off x="4058542" y="2111071"/>
            <a:ext cx="1521570" cy="230832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本点击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添加文本</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添加</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本点击添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a:t>
            </a:r>
            <a:endPar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
        <p:nvSpPr>
          <p:cNvPr id="47" name="TextBox 46"/>
          <p:cNvSpPr txBox="1"/>
          <p:nvPr/>
        </p:nvSpPr>
        <p:spPr>
          <a:xfrm>
            <a:off x="6300192" y="3136900"/>
            <a:ext cx="1521570" cy="230832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本点击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添加文本</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点击</a:t>
            </a:r>
            <a:r>
              <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添加</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本点击添</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加文</a:t>
            </a:r>
            <a:endPar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en-US" altLang="zh-CN"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ysClr val="windowText" lastClr="000000">
                    <a:lumMod val="85000"/>
                    <a:lumOff val="15000"/>
                  </a:sysClr>
                </a:solidFill>
                <a:effectLst/>
                <a:uLnTx/>
                <a:uFillTx/>
                <a:latin typeface="微软雅黑" pitchFamily="34" charset="-122"/>
                <a:ea typeface="微软雅黑" pitchFamily="34" charset="-122"/>
              </a:rPr>
              <a:t>本</a:t>
            </a:r>
            <a:endParaRPr kumimoji="0" lang="zh-CN" altLang="en-US" sz="18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222394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2698224" y="1453894"/>
            <a:ext cx="4178032" cy="45719"/>
          </a:xfrm>
          <a:prstGeom prst="rect">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等腰三角形 35"/>
          <p:cNvSpPr/>
          <p:nvPr/>
        </p:nvSpPr>
        <p:spPr>
          <a:xfrm flipV="1">
            <a:off x="6727690" y="3966656"/>
            <a:ext cx="1008112" cy="1070333"/>
          </a:xfrm>
          <a:prstGeom prst="triangle">
            <a:avLst/>
          </a:prstGeom>
          <a:solidFill>
            <a:sysClr val="window" lastClr="FFFFFF">
              <a:lumMod val="6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等腰三角形 36"/>
          <p:cNvSpPr/>
          <p:nvPr/>
        </p:nvSpPr>
        <p:spPr>
          <a:xfrm flipV="1">
            <a:off x="3932630" y="3979908"/>
            <a:ext cx="1008112" cy="1070333"/>
          </a:xfrm>
          <a:prstGeom prst="triangle">
            <a:avLst/>
          </a:prstGeom>
          <a:solidFill>
            <a:sysClr val="window" lastClr="FFFFFF">
              <a:lumMod val="6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等腰三角形 37"/>
          <p:cNvSpPr/>
          <p:nvPr/>
        </p:nvSpPr>
        <p:spPr>
          <a:xfrm flipV="1">
            <a:off x="1115616" y="3966942"/>
            <a:ext cx="1008112" cy="1070333"/>
          </a:xfrm>
          <a:prstGeom prst="triangle">
            <a:avLst/>
          </a:prstGeom>
          <a:solidFill>
            <a:sysClr val="window" lastClr="FFFFFF">
              <a:lumMod val="6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矩形 38"/>
          <p:cNvSpPr/>
          <p:nvPr/>
        </p:nvSpPr>
        <p:spPr>
          <a:xfrm>
            <a:off x="-26776" y="3742669"/>
            <a:ext cx="9170776" cy="240129"/>
          </a:xfrm>
          <a:prstGeom prst="rect">
            <a:avLst/>
          </a:prstGeom>
          <a:solidFill>
            <a:sysClr val="windowText" lastClr="000000">
              <a:lumMod val="75000"/>
              <a:lumOff val="2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3921"/>
          <a:stretch/>
        </p:blipFill>
        <p:spPr bwMode="auto">
          <a:xfrm>
            <a:off x="694016" y="3276091"/>
            <a:ext cx="1828800" cy="47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等腰三角形 40"/>
          <p:cNvSpPr/>
          <p:nvPr/>
        </p:nvSpPr>
        <p:spPr>
          <a:xfrm flipV="1">
            <a:off x="611560" y="3021052"/>
            <a:ext cx="2232248" cy="1944216"/>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6079"/>
          <a:stretch/>
        </p:blipFill>
        <p:spPr bwMode="auto">
          <a:xfrm>
            <a:off x="694016" y="1924231"/>
            <a:ext cx="1828800" cy="135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等腰三角形 42"/>
          <p:cNvSpPr/>
          <p:nvPr/>
        </p:nvSpPr>
        <p:spPr>
          <a:xfrm flipV="1">
            <a:off x="1337388" y="3276091"/>
            <a:ext cx="277734" cy="238470"/>
          </a:xfrm>
          <a:prstGeom prst="triangl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3921"/>
          <a:stretch/>
        </p:blipFill>
        <p:spPr bwMode="auto">
          <a:xfrm>
            <a:off x="3502328" y="3276091"/>
            <a:ext cx="1828800" cy="47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等腰三角形 44"/>
          <p:cNvSpPr/>
          <p:nvPr/>
        </p:nvSpPr>
        <p:spPr>
          <a:xfrm flipV="1">
            <a:off x="3419872" y="3021052"/>
            <a:ext cx="2232248" cy="1944216"/>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6079"/>
          <a:stretch/>
        </p:blipFill>
        <p:spPr bwMode="auto">
          <a:xfrm>
            <a:off x="3502328" y="1924231"/>
            <a:ext cx="1828800" cy="135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 name="等腰三角形 46"/>
          <p:cNvSpPr/>
          <p:nvPr/>
        </p:nvSpPr>
        <p:spPr>
          <a:xfrm flipV="1">
            <a:off x="4145700" y="3276091"/>
            <a:ext cx="277734" cy="238470"/>
          </a:xfrm>
          <a:prstGeom prst="triangl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4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3921"/>
          <a:stretch/>
        </p:blipFill>
        <p:spPr bwMode="auto">
          <a:xfrm>
            <a:off x="6310640" y="3276091"/>
            <a:ext cx="1828800" cy="47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等腰三角形 48"/>
          <p:cNvSpPr/>
          <p:nvPr/>
        </p:nvSpPr>
        <p:spPr>
          <a:xfrm flipV="1">
            <a:off x="6228184" y="3021052"/>
            <a:ext cx="2232248" cy="1944216"/>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6079"/>
          <a:stretch/>
        </p:blipFill>
        <p:spPr bwMode="auto">
          <a:xfrm>
            <a:off x="6310640" y="1924231"/>
            <a:ext cx="1828800" cy="135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等腰三角形 50"/>
          <p:cNvSpPr/>
          <p:nvPr/>
        </p:nvSpPr>
        <p:spPr>
          <a:xfrm flipV="1">
            <a:off x="6954012" y="3276091"/>
            <a:ext cx="277734" cy="238470"/>
          </a:xfrm>
          <a:prstGeom prst="triangl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2" name="TextBox 51"/>
          <p:cNvSpPr txBox="1"/>
          <p:nvPr/>
        </p:nvSpPr>
        <p:spPr>
          <a:xfrm>
            <a:off x="1687928" y="2404500"/>
            <a:ext cx="861730"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outerShdw blurRad="50800" dist="38100" dir="13500000" algn="br" rotWithShape="0">
                    <a:prstClr val="black">
                      <a:alpha val="40000"/>
                    </a:prstClr>
                  </a:outerShdw>
                </a:effectLst>
                <a:uLnTx/>
                <a:uFillTx/>
                <a:latin typeface="Bell MT" pitchFamily="18" charset="0"/>
                <a:ea typeface="微软雅黑" pitchFamily="34" charset="-122"/>
              </a:rPr>
              <a:t>01</a:t>
            </a:r>
          </a:p>
        </p:txBody>
      </p:sp>
      <p:sp>
        <p:nvSpPr>
          <p:cNvPr id="53" name="TextBox 52"/>
          <p:cNvSpPr txBox="1"/>
          <p:nvPr/>
        </p:nvSpPr>
        <p:spPr>
          <a:xfrm>
            <a:off x="4469263" y="2363854"/>
            <a:ext cx="861730"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outerShdw blurRad="50800" dist="38100" dir="13500000" algn="br" rotWithShape="0">
                    <a:prstClr val="black">
                      <a:alpha val="40000"/>
                    </a:prstClr>
                  </a:outerShdw>
                </a:effectLst>
                <a:uLnTx/>
                <a:uFillTx/>
                <a:latin typeface="Bell MT" pitchFamily="18" charset="0"/>
                <a:ea typeface="微软雅黑" pitchFamily="34" charset="-122"/>
              </a:rPr>
              <a:t>02</a:t>
            </a:r>
          </a:p>
        </p:txBody>
      </p:sp>
      <p:sp>
        <p:nvSpPr>
          <p:cNvPr id="54" name="TextBox 53"/>
          <p:cNvSpPr txBox="1"/>
          <p:nvPr/>
        </p:nvSpPr>
        <p:spPr>
          <a:xfrm>
            <a:off x="7277710" y="2363853"/>
            <a:ext cx="861730" cy="8377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ysClr val="window" lastClr="FFFFFF"/>
                </a:solidFill>
                <a:effectLst>
                  <a:outerShdw blurRad="50800" dist="38100" dir="13500000" algn="br" rotWithShape="0">
                    <a:prstClr val="black">
                      <a:alpha val="40000"/>
                    </a:prstClr>
                  </a:outerShdw>
                </a:effectLst>
                <a:uLnTx/>
                <a:uFillTx/>
                <a:latin typeface="Bell MT" pitchFamily="18" charset="0"/>
                <a:ea typeface="微软雅黑" pitchFamily="34" charset="-122"/>
              </a:rPr>
              <a:t>03</a:t>
            </a:r>
          </a:p>
        </p:txBody>
      </p:sp>
      <p:sp>
        <p:nvSpPr>
          <p:cNvPr id="55" name="TextBox 54"/>
          <p:cNvSpPr txBox="1"/>
          <p:nvPr/>
        </p:nvSpPr>
        <p:spPr>
          <a:xfrm>
            <a:off x="1102364" y="3572560"/>
            <a:ext cx="1235412"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endParaRPr>
          </a:p>
        </p:txBody>
      </p:sp>
      <p:sp>
        <p:nvSpPr>
          <p:cNvPr id="56" name="TextBox 55"/>
          <p:cNvSpPr txBox="1"/>
          <p:nvPr/>
        </p:nvSpPr>
        <p:spPr>
          <a:xfrm>
            <a:off x="3940906" y="3572560"/>
            <a:ext cx="1235412"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endParaRPr>
          </a:p>
        </p:txBody>
      </p:sp>
      <p:sp>
        <p:nvSpPr>
          <p:cNvPr id="57" name="TextBox 56"/>
          <p:cNvSpPr txBox="1"/>
          <p:nvPr/>
        </p:nvSpPr>
        <p:spPr>
          <a:xfrm>
            <a:off x="6738622" y="3572560"/>
            <a:ext cx="1235412"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rPr>
              <a:t>文本</a:t>
            </a:r>
            <a:endParaRPr kumimoji="0" lang="zh-CN" altLang="en-US" sz="2000" b="1" i="0" u="none" strike="noStrike" kern="0" cap="none" spc="0" normalizeH="0" baseline="0" noProof="0" dirty="0">
              <a:ln>
                <a:noFill/>
              </a:ln>
              <a:solidFill>
                <a:srgbClr val="F79646">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endParaRPr>
          </a:p>
        </p:txBody>
      </p:sp>
      <p:sp>
        <p:nvSpPr>
          <p:cNvPr id="58" name="TextBox 57"/>
          <p:cNvSpPr txBox="1"/>
          <p:nvPr/>
        </p:nvSpPr>
        <p:spPr>
          <a:xfrm>
            <a:off x="395536" y="5016717"/>
            <a:ext cx="2447500" cy="93256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框中选择粘贴您的内容打在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59" name="TextBox 58"/>
          <p:cNvSpPr txBox="1"/>
          <p:nvPr/>
        </p:nvSpPr>
        <p:spPr>
          <a:xfrm>
            <a:off x="3272490" y="5016717"/>
            <a:ext cx="2447500" cy="93256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框中选择粘贴您的内容打在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60" name="TextBox 59"/>
          <p:cNvSpPr txBox="1"/>
          <p:nvPr/>
        </p:nvSpPr>
        <p:spPr>
          <a:xfrm>
            <a:off x="6069932" y="5016717"/>
            <a:ext cx="2447500" cy="93256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这里或者</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通过复制您的文本</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后在此</a:t>
            </a:r>
            <a:r>
              <a:rPr kumimoji="0" lang="zh-CN" altLang="en-US"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rPr>
              <a:t>框中选择粘贴您的内容打在</a:t>
            </a:r>
            <a:r>
              <a:rPr kumimoji="0" lang="zh-CN" altLang="en-US" sz="1400" b="0" i="0" u="none" strike="noStrike" kern="0" cap="none" spc="0" normalizeH="0" baseline="0" noProof="0" dirty="0" smtClean="0">
                <a:ln>
                  <a:noFill/>
                </a:ln>
                <a:solidFill>
                  <a:sysClr val="windowText" lastClr="000000">
                    <a:lumMod val="50000"/>
                    <a:lumOff val="50000"/>
                  </a:sysClr>
                </a:solidFill>
                <a:effectLst/>
                <a:uLnTx/>
                <a:uFillTx/>
                <a:latin typeface="微软雅黑" pitchFamily="34" charset="-122"/>
                <a:ea typeface="微软雅黑" pitchFamily="34" charset="-122"/>
              </a:rPr>
              <a:t>这里</a:t>
            </a:r>
            <a:endParaRPr kumimoji="0" lang="en-US" altLang="zh-CN" sz="1400" b="0" i="0" u="none" strike="noStrike" kern="0" cap="none" spc="0" normalizeH="0" baseline="0" noProof="0" dirty="0">
              <a:ln>
                <a:noFill/>
              </a:ln>
              <a:solidFill>
                <a:sysClr val="windowText" lastClr="000000">
                  <a:lumMod val="50000"/>
                  <a:lumOff val="50000"/>
                </a:sysClr>
              </a:solidFill>
              <a:effectLst/>
              <a:uLnTx/>
              <a:uFillTx/>
              <a:latin typeface="微软雅黑" pitchFamily="34" charset="-122"/>
              <a:ea typeface="微软雅黑" pitchFamily="34" charset="-122"/>
            </a:endParaRPr>
          </a:p>
        </p:txBody>
      </p:sp>
      <p:sp>
        <p:nvSpPr>
          <p:cNvPr id="61" name="TextBox 60"/>
          <p:cNvSpPr txBox="1"/>
          <p:nvPr/>
        </p:nvSpPr>
        <p:spPr>
          <a:xfrm>
            <a:off x="3457095" y="908533"/>
            <a:ext cx="3279695" cy="492443"/>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rPr>
              <a:t>您的标题写在这里</a:t>
            </a:r>
            <a:endPar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grpSp>
        <p:nvGrpSpPr>
          <p:cNvPr id="62" name="组合 61"/>
          <p:cNvGrpSpPr/>
          <p:nvPr/>
        </p:nvGrpSpPr>
        <p:grpSpPr>
          <a:xfrm>
            <a:off x="2886851" y="1067961"/>
            <a:ext cx="471072" cy="656947"/>
            <a:chOff x="-2232248" y="-233231"/>
            <a:chExt cx="2232248" cy="3113044"/>
          </a:xfrm>
        </p:grpSpPr>
        <p:sp>
          <p:nvSpPr>
            <p:cNvPr id="63" name="等腰三角形 62"/>
            <p:cNvSpPr/>
            <p:nvPr/>
          </p:nvSpPr>
          <p:spPr>
            <a:xfrm flipV="1">
              <a:off x="-1728192" y="1809480"/>
              <a:ext cx="1008112" cy="1070333"/>
            </a:xfrm>
            <a:prstGeom prst="triangle">
              <a:avLst/>
            </a:prstGeom>
            <a:solidFill>
              <a:sysClr val="window" lastClr="FFFFFF">
                <a:lumMod val="65000"/>
              </a:sysClr>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6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3921"/>
            <a:stretch/>
          </p:blipFill>
          <p:spPr bwMode="auto">
            <a:xfrm>
              <a:off x="-2149792" y="1118629"/>
              <a:ext cx="1828800" cy="476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 name="等腰三角形 64"/>
            <p:cNvSpPr/>
            <p:nvPr/>
          </p:nvSpPr>
          <p:spPr>
            <a:xfrm flipV="1">
              <a:off x="-2232248" y="863590"/>
              <a:ext cx="2232248" cy="1944216"/>
            </a:xfrm>
            <a:prstGeom prst="triangle">
              <a:avLst>
                <a:gd name="adj" fmla="val 48219"/>
              </a:avLst>
            </a:prstGeom>
            <a:gradFill flip="none" rotWithShape="1">
              <a:gsLst>
                <a:gs pos="0">
                  <a:srgbClr val="FFC000">
                    <a:shade val="30000"/>
                    <a:satMod val="115000"/>
                  </a:srgbClr>
                </a:gs>
                <a:gs pos="12000">
                  <a:srgbClr val="FFC000">
                    <a:shade val="67500"/>
                    <a:satMod val="115000"/>
                  </a:srgbClr>
                </a:gs>
                <a:gs pos="50016">
                  <a:srgbClr val="FFD44B"/>
                </a:gs>
                <a:gs pos="84000">
                  <a:srgbClr val="FFC000">
                    <a:shade val="100000"/>
                    <a:satMod val="115000"/>
                  </a:srgbClr>
                </a:gs>
              </a:gsLst>
              <a:lin ang="16200000" scaled="1"/>
              <a:tileRect/>
            </a:gradFill>
            <a:ln w="25400" cap="flat" cmpd="sng" algn="ctr">
              <a:solidFill>
                <a:srgbClr val="FFD44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pic>
          <p:nvPicPr>
            <p:cNvPr id="66"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26079"/>
            <a:stretch/>
          </p:blipFill>
          <p:spPr bwMode="auto">
            <a:xfrm>
              <a:off x="-2149792" y="-233231"/>
              <a:ext cx="1828800" cy="1351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 name="等腰三角形 66"/>
            <p:cNvSpPr/>
            <p:nvPr/>
          </p:nvSpPr>
          <p:spPr>
            <a:xfrm flipV="1">
              <a:off x="-1506420" y="1118629"/>
              <a:ext cx="277734" cy="238470"/>
            </a:xfrm>
            <a:prstGeom prst="triangle">
              <a:avLst/>
            </a:prstGeom>
            <a:solidFill>
              <a:srgbClr val="C00000"/>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530510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395536" y="908720"/>
            <a:ext cx="7488832" cy="5238646"/>
            <a:chOff x="179512" y="955732"/>
            <a:chExt cx="8064896" cy="5641619"/>
          </a:xfrm>
        </p:grpSpPr>
        <p:sp>
          <p:nvSpPr>
            <p:cNvPr id="22" name="Oval 65"/>
            <p:cNvSpPr>
              <a:spLocks noChangeArrowheads="1"/>
            </p:cNvSpPr>
            <p:nvPr/>
          </p:nvSpPr>
          <p:spPr bwMode="auto">
            <a:xfrm rot="10800000" flipV="1">
              <a:off x="3701900" y="6255174"/>
              <a:ext cx="4314329" cy="34217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Arial" pitchFamily="34" charset="0"/>
                <a:ea typeface="宋体"/>
              </a:endParaRPr>
            </a:p>
          </p:txBody>
        </p:sp>
        <p:sp>
          <p:nvSpPr>
            <p:cNvPr id="23" name="椭圆 2"/>
            <p:cNvSpPr/>
            <p:nvPr/>
          </p:nvSpPr>
          <p:spPr>
            <a:xfrm>
              <a:off x="2052870" y="95573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4" name="椭圆 2"/>
            <p:cNvSpPr/>
            <p:nvPr/>
          </p:nvSpPr>
          <p:spPr>
            <a:xfrm>
              <a:off x="3309205" y="1491060"/>
              <a:ext cx="4935203" cy="4935203"/>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5" name="椭圆 24"/>
            <p:cNvSpPr/>
            <p:nvPr/>
          </p:nvSpPr>
          <p:spPr>
            <a:xfrm>
              <a:off x="3731897" y="2071672"/>
              <a:ext cx="4064284" cy="3689306"/>
            </a:xfrm>
            <a:prstGeom prst="ellipse">
              <a:avLst/>
            </a:pr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6" name="椭圆 5"/>
            <p:cNvSpPr/>
            <p:nvPr/>
          </p:nvSpPr>
          <p:spPr>
            <a:xfrm>
              <a:off x="3744664" y="2071672"/>
              <a:ext cx="4064285" cy="2033287"/>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rgbClr val="526F23"/>
                </a:gs>
                <a:gs pos="48000">
                  <a:srgbClr val="98C54F">
                    <a:shade val="67500"/>
                    <a:satMod val="115000"/>
                  </a:srgbClr>
                </a:gs>
                <a:gs pos="78000">
                  <a:srgbClr val="98C54F">
                    <a:shade val="100000"/>
                    <a:satMod val="115000"/>
                    <a:alpha val="0"/>
                  </a:srgb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椭圆 17"/>
            <p:cNvSpPr/>
            <p:nvPr/>
          </p:nvSpPr>
          <p:spPr>
            <a:xfrm>
              <a:off x="3396803" y="1491060"/>
              <a:ext cx="4734471" cy="2837933"/>
            </a:xfrm>
            <a:custGeom>
              <a:avLst/>
              <a:gdLst/>
              <a:ahLst/>
              <a:cxnLst/>
              <a:rect l="l" t="t" r="r" b="b"/>
              <a:pathLst>
                <a:path w="4188186" h="2510479">
                  <a:moveTo>
                    <a:pt x="2102895" y="0"/>
                  </a:moveTo>
                  <a:cubicBezTo>
                    <a:pt x="3091636" y="0"/>
                    <a:pt x="3926173" y="660224"/>
                    <a:pt x="4188186" y="1564303"/>
                  </a:cubicBezTo>
                  <a:cubicBezTo>
                    <a:pt x="3763254" y="2130928"/>
                    <a:pt x="2972388" y="2510479"/>
                    <a:pt x="2067298" y="2510479"/>
                  </a:cubicBezTo>
                  <a:cubicBezTo>
                    <a:pt x="1199131" y="2510479"/>
                    <a:pt x="436059" y="2161264"/>
                    <a:pt x="0" y="1632765"/>
                  </a:cubicBezTo>
                  <a:cubicBezTo>
                    <a:pt x="237978" y="693655"/>
                    <a:pt x="1089431" y="0"/>
                    <a:pt x="2102895" y="0"/>
                  </a:cubicBezTo>
                  <a:close/>
                </a:path>
              </a:pathLst>
            </a:custGeom>
            <a:gradFill flip="none" rotWithShape="1">
              <a:gsLst>
                <a:gs pos="833">
                  <a:srgbClr val="98C54F"/>
                </a:gs>
                <a:gs pos="15000">
                  <a:srgbClr val="FFFF00">
                    <a:alpha val="32000"/>
                  </a:srgbClr>
                </a:gs>
                <a:gs pos="85000">
                  <a:srgbClr val="FFFFFF">
                    <a:shade val="100000"/>
                    <a:satMod val="115000"/>
                    <a:alpha val="0"/>
                  </a:srgbClr>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椭圆 27"/>
            <p:cNvSpPr/>
            <p:nvPr/>
          </p:nvSpPr>
          <p:spPr>
            <a:xfrm>
              <a:off x="2329960" y="126758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椭圆 5"/>
            <p:cNvSpPr/>
            <p:nvPr/>
          </p:nvSpPr>
          <p:spPr>
            <a:xfrm>
              <a:off x="2249801" y="121830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TextBox 29"/>
            <p:cNvSpPr txBox="1"/>
            <p:nvPr/>
          </p:nvSpPr>
          <p:spPr>
            <a:xfrm>
              <a:off x="2551104" y="1772613"/>
              <a:ext cx="1235412" cy="566092"/>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9BBB59">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rPr>
                <a:t>文本</a:t>
              </a:r>
              <a:endParaRPr kumimoji="0" lang="zh-CN" altLang="en-US" sz="2400" b="1" i="0" u="none" strike="noStrike" kern="0" cap="none" spc="0" normalizeH="0" baseline="0" noProof="0" dirty="0">
                <a:ln>
                  <a:noFill/>
                </a:ln>
                <a:solidFill>
                  <a:srgbClr val="9BBB59">
                    <a:lumMod val="50000"/>
                  </a:srgbClr>
                </a:solidFill>
                <a:effectLst>
                  <a:outerShdw blurRad="50800" dist="38100" dir="5400000" algn="t" rotWithShape="0">
                    <a:sysClr val="window" lastClr="FFFFFF">
                      <a:alpha val="40000"/>
                    </a:sysClr>
                  </a:outerShdw>
                </a:effectLst>
                <a:uLnTx/>
                <a:uFillTx/>
                <a:latin typeface="微软雅黑" pitchFamily="34" charset="-122"/>
                <a:ea typeface="微软雅黑" pitchFamily="34" charset="-122"/>
              </a:endParaRPr>
            </a:p>
          </p:txBody>
        </p:sp>
        <p:sp>
          <p:nvSpPr>
            <p:cNvPr id="31" name="TextBox 30"/>
            <p:cNvSpPr txBox="1"/>
            <p:nvPr/>
          </p:nvSpPr>
          <p:spPr>
            <a:xfrm>
              <a:off x="4821308" y="2663096"/>
              <a:ext cx="1885460" cy="488338"/>
            </a:xfrm>
            <a:prstGeom prst="rect">
              <a:avLst/>
            </a:prstGeom>
            <a:noFill/>
          </p:spPr>
          <p:txBody>
            <a:bodyPr wrap="square" rtlCol="0">
              <a:spAutoFit/>
            </a:bodyPr>
            <a:lstStyle>
              <a:defPPr>
                <a:defRPr lang="zh-CN"/>
              </a:defPPr>
              <a:lvl1pPr marR="0" lvl="0" indent="0" algn="ctr" fontAlgn="auto">
                <a:lnSpc>
                  <a:spcPct val="130000"/>
                </a:lnSpc>
                <a:spcBef>
                  <a:spcPts val="0"/>
                </a:spcBef>
                <a:spcAft>
                  <a:spcPts val="0"/>
                </a:spcAft>
                <a:buClrTx/>
                <a:buSzTx/>
                <a:buFontTx/>
                <a:buNone/>
                <a:tabLst/>
                <a:defRPr kumimoji="0" sz="2000" b="1" i="0" u="none" strike="noStrike" kern="0" cap="none" spc="0" normalizeH="0" baseline="0">
                  <a:ln>
                    <a:noFill/>
                  </a:ln>
                  <a:solidFill>
                    <a:srgbClr val="8F7F0B"/>
                  </a:solidFill>
                  <a:effectLst/>
                  <a:uLnTx/>
                  <a:uFillTx/>
                  <a:latin typeface="微软雅黑" pitchFamily="34" charset="-122"/>
                  <a:ea typeface="微软雅黑" pitchFamily="34" charset="-122"/>
                </a:defRPr>
              </a:lvl1p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b="1" i="0" u="none" strike="noStrike" kern="0" cap="none" spc="0" normalizeH="0" baseline="0" noProof="0" dirty="0">
                  <a:ln>
                    <a:noFill/>
                  </a:ln>
                  <a:solidFill>
                    <a:sysClr val="window" lastClr="FFFFFF"/>
                  </a:solidFill>
                  <a:effectLst>
                    <a:outerShdw blurRad="50800" dist="38100" dir="5400000" algn="t" rotWithShape="0">
                      <a:prstClr val="black">
                        <a:alpha val="40000"/>
                      </a:prstClr>
                    </a:outerShdw>
                  </a:effectLst>
                  <a:uLnTx/>
                  <a:uFillTx/>
                  <a:latin typeface="微软雅黑" pitchFamily="34" charset="-122"/>
                  <a:ea typeface="微软雅黑" pitchFamily="34" charset="-122"/>
                </a:rPr>
                <a:t>您的小标题</a:t>
              </a:r>
            </a:p>
          </p:txBody>
        </p:sp>
        <p:sp>
          <p:nvSpPr>
            <p:cNvPr id="32" name="TextBox 31"/>
            <p:cNvSpPr txBox="1"/>
            <p:nvPr/>
          </p:nvSpPr>
          <p:spPr>
            <a:xfrm>
              <a:off x="4293991" y="3320869"/>
              <a:ext cx="3006332" cy="1789425"/>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这里或者</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通过复制您的文本</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后在此</a:t>
              </a:r>
              <a:r>
                <a:rPr kumimoji="0"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框中选择粘贴您的内容打在这里您的内容打在这里或者通过复制您的文本后在此</a:t>
              </a:r>
              <a:r>
                <a:rPr kumimoji="0" lang="zh-CN" altLang="en-US" sz="16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框</a:t>
              </a:r>
              <a:endParaRPr kumimoji="0" lang="en-US" altLang="zh-CN"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33" name="组合 32"/>
            <p:cNvGrpSpPr/>
            <p:nvPr/>
          </p:nvGrpSpPr>
          <p:grpSpPr>
            <a:xfrm>
              <a:off x="179512" y="5600193"/>
              <a:ext cx="621643" cy="621643"/>
              <a:chOff x="-3830475" y="693502"/>
              <a:chExt cx="2231881" cy="2231881"/>
            </a:xfrm>
          </p:grpSpPr>
          <p:sp>
            <p:nvSpPr>
              <p:cNvPr id="34"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7" name="TextBox 36"/>
            <p:cNvSpPr txBox="1"/>
            <p:nvPr/>
          </p:nvSpPr>
          <p:spPr>
            <a:xfrm>
              <a:off x="747907" y="5645744"/>
              <a:ext cx="3279695" cy="566092"/>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rgbClr val="526F23"/>
                  </a:solidFill>
                  <a:effectLst/>
                  <a:uLnTx/>
                  <a:uFillTx/>
                  <a:latin typeface="微软雅黑" pitchFamily="34" charset="-122"/>
                  <a:ea typeface="微软雅黑" pitchFamily="34" charset="-122"/>
                </a:rPr>
                <a:t>您的标题写在这里</a:t>
              </a:r>
              <a:endParaRPr kumimoji="0" lang="zh-CN" altLang="en-US" sz="2400" b="1" i="0" u="none" strike="noStrike" kern="0" cap="none" spc="0" normalizeH="0" baseline="0" noProof="0" dirty="0">
                <a:ln>
                  <a:noFill/>
                </a:ln>
                <a:solidFill>
                  <a:srgbClr val="526F23"/>
                </a:solidFill>
                <a:effectLst/>
                <a:uLnTx/>
                <a:uFillTx/>
                <a:latin typeface="微软雅黑" pitchFamily="34" charset="-122"/>
                <a:ea typeface="微软雅黑" pitchFamily="34" charset="-122"/>
              </a:endParaRPr>
            </a:p>
          </p:txBody>
        </p:sp>
        <p:grpSp>
          <p:nvGrpSpPr>
            <p:cNvPr id="38" name="组合 37"/>
            <p:cNvGrpSpPr/>
            <p:nvPr/>
          </p:nvGrpSpPr>
          <p:grpSpPr>
            <a:xfrm>
              <a:off x="647032" y="5453996"/>
              <a:ext cx="292394" cy="292394"/>
              <a:chOff x="-3830475" y="693502"/>
              <a:chExt cx="2231881" cy="2231881"/>
            </a:xfrm>
          </p:grpSpPr>
          <p:sp>
            <p:nvSpPr>
              <p:cNvPr id="39"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椭圆 39"/>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1"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Tree>
    <p:extLst>
      <p:ext uri="{BB962C8B-B14F-4D97-AF65-F5344CB8AC3E}">
        <p14:creationId xmlns:p14="http://schemas.microsoft.com/office/powerpoint/2010/main" val="317230327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22486</TotalTime>
  <Words>762</Words>
  <Application>Microsoft Office PowerPoint</Application>
  <PresentationFormat>全屏显示(4:3)</PresentationFormat>
  <Paragraphs>134</Paragraphs>
  <Slides>11</Slides>
  <Notes>0</Notes>
  <HiddenSlides>0</HiddenSlides>
  <MMClips>0</MMClips>
  <ScaleCrop>false</ScaleCrop>
  <HeadingPairs>
    <vt:vector size="4" baseType="variant">
      <vt:variant>
        <vt:lpstr>主题</vt:lpstr>
      </vt:variant>
      <vt:variant>
        <vt:i4>2</vt:i4>
      </vt:variant>
      <vt:variant>
        <vt:lpstr>幻灯片标题</vt:lpstr>
      </vt:variant>
      <vt:variant>
        <vt:i4>11</vt:i4>
      </vt:variant>
    </vt:vector>
  </HeadingPairs>
  <TitlesOfParts>
    <vt:vector size="13"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User</cp:lastModifiedBy>
  <cp:revision>1332</cp:revision>
  <dcterms:created xsi:type="dcterms:W3CDTF">2009-02-11T05:37:22Z</dcterms:created>
  <dcterms:modified xsi:type="dcterms:W3CDTF">2014-06-26T07:01:44Z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