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71" r:id="rId2"/>
    <p:sldId id="35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矩形 3"/>
          <p:cNvSpPr/>
          <p:nvPr/>
        </p:nvSpPr>
        <p:spPr>
          <a:xfrm>
            <a:off x="917775" y="3695350"/>
            <a:ext cx="7344816" cy="1163201"/>
          </a:xfrm>
          <a:custGeom>
            <a:avLst/>
            <a:gdLst>
              <a:gd name="connsiteX0" fmla="*/ 0 w 7344816"/>
              <a:gd name="connsiteY0" fmla="*/ 0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0 w 7344816"/>
              <a:gd name="connsiteY4" fmla="*/ 0 h 1368152"/>
              <a:gd name="connsiteX0" fmla="*/ 961697 w 7344816"/>
              <a:gd name="connsiteY0" fmla="*/ 78828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961697 w 7344816"/>
              <a:gd name="connsiteY4" fmla="*/ 78828 h 1368152"/>
              <a:gd name="connsiteX0" fmla="*/ 961697 w 7344816"/>
              <a:gd name="connsiteY0" fmla="*/ 31532 h 1320856"/>
              <a:gd name="connsiteX1" fmla="*/ 6225464 w 7344816"/>
              <a:gd name="connsiteY1" fmla="*/ 0 h 1320856"/>
              <a:gd name="connsiteX2" fmla="*/ 7344816 w 7344816"/>
              <a:gd name="connsiteY2" fmla="*/ 1320856 h 1320856"/>
              <a:gd name="connsiteX3" fmla="*/ 0 w 7344816"/>
              <a:gd name="connsiteY3" fmla="*/ 1320856 h 1320856"/>
              <a:gd name="connsiteX4" fmla="*/ 961697 w 7344816"/>
              <a:gd name="connsiteY4" fmla="*/ 31532 h 1320856"/>
              <a:gd name="connsiteX0" fmla="*/ 961697 w 7344816"/>
              <a:gd name="connsiteY0" fmla="*/ 1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961697 w 7344816"/>
              <a:gd name="connsiteY4" fmla="*/ 1 h 1289325"/>
              <a:gd name="connsiteX0" fmla="*/ 1087821 w 7344816"/>
              <a:gd name="connsiteY0" fmla="*/ 141890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1087821 w 7344816"/>
              <a:gd name="connsiteY4" fmla="*/ 141890 h 1289325"/>
              <a:gd name="connsiteX0" fmla="*/ 1087821 w 7344816"/>
              <a:gd name="connsiteY0" fmla="*/ 0 h 1147435"/>
              <a:gd name="connsiteX1" fmla="*/ 5957450 w 7344816"/>
              <a:gd name="connsiteY1" fmla="*/ 47296 h 1147435"/>
              <a:gd name="connsiteX2" fmla="*/ 7344816 w 7344816"/>
              <a:gd name="connsiteY2" fmla="*/ 1147435 h 1147435"/>
              <a:gd name="connsiteX3" fmla="*/ 0 w 7344816"/>
              <a:gd name="connsiteY3" fmla="*/ 1147435 h 1147435"/>
              <a:gd name="connsiteX4" fmla="*/ 1087821 w 7344816"/>
              <a:gd name="connsiteY4" fmla="*/ 0 h 1147435"/>
              <a:gd name="connsiteX0" fmla="*/ 1087821 w 7344816"/>
              <a:gd name="connsiteY0" fmla="*/ 15766 h 1163201"/>
              <a:gd name="connsiteX1" fmla="*/ 5957450 w 7344816"/>
              <a:gd name="connsiteY1" fmla="*/ 0 h 1163201"/>
              <a:gd name="connsiteX2" fmla="*/ 7344816 w 7344816"/>
              <a:gd name="connsiteY2" fmla="*/ 1163201 h 1163201"/>
              <a:gd name="connsiteX3" fmla="*/ 0 w 7344816"/>
              <a:gd name="connsiteY3" fmla="*/ 1163201 h 1163201"/>
              <a:gd name="connsiteX4" fmla="*/ 1087821 w 7344816"/>
              <a:gd name="connsiteY4" fmla="*/ 15766 h 116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4816" h="1163201">
                <a:moveTo>
                  <a:pt x="1087821" y="15766"/>
                </a:moveTo>
                <a:lnTo>
                  <a:pt x="5957450" y="0"/>
                </a:lnTo>
                <a:lnTo>
                  <a:pt x="7344816" y="1163201"/>
                </a:lnTo>
                <a:lnTo>
                  <a:pt x="0" y="1163201"/>
                </a:lnTo>
                <a:lnTo>
                  <a:pt x="1087821" y="15766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15600000" scaled="0"/>
            <a:tileRect/>
          </a:gradFill>
          <a:ln w="19050" cap="flat" cmpd="thickThin" algn="ctr">
            <a:noFill/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1974048" y="3341567"/>
            <a:ext cx="652623" cy="1083365"/>
            <a:chOff x="1974048" y="3939313"/>
            <a:chExt cx="652623" cy="1083365"/>
          </a:xfrm>
        </p:grpSpPr>
        <p:sp>
          <p:nvSpPr>
            <p:cNvPr id="330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1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2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3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4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5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6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7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8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9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0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1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2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3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344" name="组合 343"/>
            <p:cNvGrpSpPr/>
            <p:nvPr/>
          </p:nvGrpSpPr>
          <p:grpSpPr>
            <a:xfrm>
              <a:off x="1974048" y="3939313"/>
              <a:ext cx="652623" cy="588065"/>
              <a:chOff x="1974048" y="3939313"/>
              <a:chExt cx="652623" cy="588065"/>
            </a:xfrm>
          </p:grpSpPr>
          <p:sp>
            <p:nvSpPr>
              <p:cNvPr id="345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6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7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8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9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0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1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2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3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4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355" name="组合 354"/>
          <p:cNvGrpSpPr/>
          <p:nvPr/>
        </p:nvGrpSpPr>
        <p:grpSpPr>
          <a:xfrm>
            <a:off x="2843808" y="2516067"/>
            <a:ext cx="652623" cy="1908865"/>
            <a:chOff x="2843808" y="3113813"/>
            <a:chExt cx="652623" cy="1908865"/>
          </a:xfrm>
        </p:grpSpPr>
        <p:grpSp>
          <p:nvGrpSpPr>
            <p:cNvPr id="356" name="组合 355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382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3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4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5" name="椭圆 1"/>
              <p:cNvSpPr/>
              <p:nvPr/>
            </p:nvSpPr>
            <p:spPr>
              <a:xfrm rot="16200000">
                <a:off x="2152377" y="4437949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6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7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8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9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0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1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2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3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4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5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6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7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8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9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0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1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2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3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4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5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358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9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0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1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2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3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4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5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6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7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8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9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0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1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2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3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4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5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6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7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8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9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0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1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406" name="组合 405"/>
          <p:cNvGrpSpPr/>
          <p:nvPr/>
        </p:nvGrpSpPr>
        <p:grpSpPr>
          <a:xfrm>
            <a:off x="3707904" y="3341567"/>
            <a:ext cx="652623" cy="1083365"/>
            <a:chOff x="1974048" y="3939313"/>
            <a:chExt cx="652623" cy="1083365"/>
          </a:xfrm>
        </p:grpSpPr>
        <p:sp>
          <p:nvSpPr>
            <p:cNvPr id="407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08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09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0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1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2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3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4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5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6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7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8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9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0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1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2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3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4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5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6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7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8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9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0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3707904" y="2503367"/>
            <a:ext cx="652623" cy="1083365"/>
            <a:chOff x="1974048" y="3939313"/>
            <a:chExt cx="652623" cy="1083365"/>
          </a:xfrm>
        </p:grpSpPr>
        <p:sp>
          <p:nvSpPr>
            <p:cNvPr id="432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3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4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5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6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7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8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9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0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1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2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3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4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5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6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7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8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9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0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1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2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3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4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5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09563" y="2162778"/>
            <a:ext cx="652623" cy="588065"/>
            <a:chOff x="1974048" y="3939313"/>
            <a:chExt cx="652623" cy="588065"/>
          </a:xfrm>
        </p:grpSpPr>
        <p:sp>
          <p:nvSpPr>
            <p:cNvPr id="457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8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9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0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1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2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3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4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5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6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4590183" y="2516067"/>
            <a:ext cx="652623" cy="1908865"/>
            <a:chOff x="2843808" y="3113813"/>
            <a:chExt cx="652623" cy="1908865"/>
          </a:xfrm>
        </p:grpSpPr>
        <p:grpSp>
          <p:nvGrpSpPr>
            <p:cNvPr id="468" name="组合 467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494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5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6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7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8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9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0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1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2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3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4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5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6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7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8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9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0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1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2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3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4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5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6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7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470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1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2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3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4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5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6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7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8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9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0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1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2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3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4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5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6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7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8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9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0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1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2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3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518" name="组合 517"/>
          <p:cNvGrpSpPr/>
          <p:nvPr/>
        </p:nvGrpSpPr>
        <p:grpSpPr>
          <a:xfrm>
            <a:off x="5508104" y="3341567"/>
            <a:ext cx="652623" cy="1083365"/>
            <a:chOff x="1974048" y="3939313"/>
            <a:chExt cx="652623" cy="1083365"/>
          </a:xfrm>
        </p:grpSpPr>
        <p:sp>
          <p:nvSpPr>
            <p:cNvPr id="519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0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1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2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3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4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5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6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7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8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9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0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1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2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3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4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5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6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7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8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9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0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1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2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43" name="组合 542"/>
          <p:cNvGrpSpPr/>
          <p:nvPr/>
        </p:nvGrpSpPr>
        <p:grpSpPr>
          <a:xfrm>
            <a:off x="5508104" y="2503367"/>
            <a:ext cx="652623" cy="1083365"/>
            <a:chOff x="1974048" y="3939313"/>
            <a:chExt cx="652623" cy="1083365"/>
          </a:xfrm>
        </p:grpSpPr>
        <p:sp>
          <p:nvSpPr>
            <p:cNvPr id="544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5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6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7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8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9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0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1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2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3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4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5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6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7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8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9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0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1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2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3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4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5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6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7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68" name="组合 567"/>
          <p:cNvGrpSpPr/>
          <p:nvPr/>
        </p:nvGrpSpPr>
        <p:grpSpPr>
          <a:xfrm>
            <a:off x="5509763" y="2162778"/>
            <a:ext cx="652623" cy="588065"/>
            <a:chOff x="1974048" y="3939313"/>
            <a:chExt cx="652623" cy="588065"/>
          </a:xfrm>
        </p:grpSpPr>
        <p:sp>
          <p:nvSpPr>
            <p:cNvPr id="569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0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1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2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3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4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5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6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7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8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79" name="组合 578"/>
          <p:cNvGrpSpPr/>
          <p:nvPr/>
        </p:nvGrpSpPr>
        <p:grpSpPr>
          <a:xfrm>
            <a:off x="5509763" y="1816218"/>
            <a:ext cx="652623" cy="588065"/>
            <a:chOff x="1974048" y="3939313"/>
            <a:chExt cx="652623" cy="588065"/>
          </a:xfrm>
        </p:grpSpPr>
        <p:sp>
          <p:nvSpPr>
            <p:cNvPr id="580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1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2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3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4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5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6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7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8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9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590" name="椭圆 589"/>
          <p:cNvSpPr/>
          <p:nvPr/>
        </p:nvSpPr>
        <p:spPr>
          <a:xfrm>
            <a:off x="2192347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1" name="椭圆 590"/>
          <p:cNvSpPr/>
          <p:nvPr/>
        </p:nvSpPr>
        <p:spPr>
          <a:xfrm>
            <a:off x="3062108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2" name="椭圆 591"/>
          <p:cNvSpPr/>
          <p:nvPr/>
        </p:nvSpPr>
        <p:spPr>
          <a:xfrm>
            <a:off x="392786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3" name="椭圆 592"/>
          <p:cNvSpPr/>
          <p:nvPr/>
        </p:nvSpPr>
        <p:spPr>
          <a:xfrm>
            <a:off x="480848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4" name="椭圆 593"/>
          <p:cNvSpPr/>
          <p:nvPr/>
        </p:nvSpPr>
        <p:spPr>
          <a:xfrm>
            <a:off x="572806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595" name="组合 594"/>
          <p:cNvGrpSpPr/>
          <p:nvPr/>
        </p:nvGrpSpPr>
        <p:grpSpPr>
          <a:xfrm>
            <a:off x="6444208" y="2960567"/>
            <a:ext cx="652623" cy="1464365"/>
            <a:chOff x="6444208" y="3558313"/>
            <a:chExt cx="652623" cy="1464365"/>
          </a:xfrm>
        </p:grpSpPr>
        <p:grpSp>
          <p:nvGrpSpPr>
            <p:cNvPr id="596" name="组合 595"/>
            <p:cNvGrpSpPr/>
            <p:nvPr/>
          </p:nvGrpSpPr>
          <p:grpSpPr>
            <a:xfrm>
              <a:off x="6444208" y="3939313"/>
              <a:ext cx="652623" cy="1083365"/>
              <a:chOff x="1974048" y="3939313"/>
              <a:chExt cx="652623" cy="1083365"/>
            </a:xfrm>
          </p:grpSpPr>
          <p:sp>
            <p:nvSpPr>
              <p:cNvPr id="608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09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0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1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2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3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4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5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6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7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8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9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0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1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2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3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4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5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6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7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8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9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30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31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597" name="椭圆 1"/>
            <p:cNvSpPr/>
            <p:nvPr/>
          </p:nvSpPr>
          <p:spPr>
            <a:xfrm rot="16200000">
              <a:off x="6622537" y="3722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98" name="椭圆 1"/>
            <p:cNvSpPr/>
            <p:nvPr/>
          </p:nvSpPr>
          <p:spPr>
            <a:xfrm rot="16200000">
              <a:off x="6622537" y="3672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99" name="椭圆 1"/>
            <p:cNvSpPr/>
            <p:nvPr/>
          </p:nvSpPr>
          <p:spPr>
            <a:xfrm rot="16200000">
              <a:off x="6622537" y="3621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0" name="椭圆 1"/>
            <p:cNvSpPr/>
            <p:nvPr/>
          </p:nvSpPr>
          <p:spPr>
            <a:xfrm rot="16200000">
              <a:off x="6622537" y="3583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1" name="椭圆 1"/>
            <p:cNvSpPr/>
            <p:nvPr/>
          </p:nvSpPr>
          <p:spPr>
            <a:xfrm rot="16200000">
              <a:off x="6622537" y="3633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2" name="椭圆 1"/>
            <p:cNvSpPr/>
            <p:nvPr/>
          </p:nvSpPr>
          <p:spPr>
            <a:xfrm rot="16200000">
              <a:off x="6622537" y="3545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3" name="椭圆 1"/>
            <p:cNvSpPr/>
            <p:nvPr/>
          </p:nvSpPr>
          <p:spPr>
            <a:xfrm rot="16200000">
              <a:off x="6622537" y="3519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4" name="椭圆 1"/>
            <p:cNvSpPr/>
            <p:nvPr/>
          </p:nvSpPr>
          <p:spPr>
            <a:xfrm rot="16200000">
              <a:off x="6622537" y="3468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5" name="椭圆 1"/>
            <p:cNvSpPr/>
            <p:nvPr/>
          </p:nvSpPr>
          <p:spPr>
            <a:xfrm rot="16200000">
              <a:off x="6622537" y="3418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6" name="椭圆 1"/>
            <p:cNvSpPr/>
            <p:nvPr/>
          </p:nvSpPr>
          <p:spPr>
            <a:xfrm rot="16200000">
              <a:off x="6622537" y="3379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7" name="椭圆 1"/>
            <p:cNvSpPr/>
            <p:nvPr/>
          </p:nvSpPr>
          <p:spPr>
            <a:xfrm rot="16200000">
              <a:off x="6622537" y="3430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632" name="椭圆 631"/>
          <p:cNvSpPr/>
          <p:nvPr/>
        </p:nvSpPr>
        <p:spPr>
          <a:xfrm>
            <a:off x="6662507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33" name="TextBox 632"/>
          <p:cNvSpPr txBox="1"/>
          <p:nvPr/>
        </p:nvSpPr>
        <p:spPr>
          <a:xfrm>
            <a:off x="1945804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4" name="TextBox 633"/>
          <p:cNvSpPr txBox="1"/>
          <p:nvPr/>
        </p:nvSpPr>
        <p:spPr>
          <a:xfrm>
            <a:off x="2821306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672995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6" name="TextBox 635"/>
          <p:cNvSpPr txBox="1"/>
          <p:nvPr/>
        </p:nvSpPr>
        <p:spPr>
          <a:xfrm>
            <a:off x="4567680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7" name="TextBox 636"/>
          <p:cNvSpPr txBox="1"/>
          <p:nvPr/>
        </p:nvSpPr>
        <p:spPr>
          <a:xfrm>
            <a:off x="5487260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8" name="TextBox 637"/>
          <p:cNvSpPr txBox="1"/>
          <p:nvPr/>
        </p:nvSpPr>
        <p:spPr>
          <a:xfrm>
            <a:off x="6444208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9" name="任意多边形 638"/>
          <p:cNvSpPr/>
          <p:nvPr/>
        </p:nvSpPr>
        <p:spPr>
          <a:xfrm>
            <a:off x="1119883" y="1364618"/>
            <a:ext cx="5681609" cy="924674"/>
          </a:xfrm>
          <a:custGeom>
            <a:avLst/>
            <a:gdLst>
              <a:gd name="connsiteX0" fmla="*/ 0 w 5681609"/>
              <a:gd name="connsiteY0" fmla="*/ 708917 h 924674"/>
              <a:gd name="connsiteX1" fmla="*/ 1202077 w 5681609"/>
              <a:gd name="connsiteY1" fmla="*/ 914400 h 924674"/>
              <a:gd name="connsiteX2" fmla="*/ 2065106 w 5681609"/>
              <a:gd name="connsiteY2" fmla="*/ 462337 h 924674"/>
              <a:gd name="connsiteX3" fmla="*/ 2917861 w 5681609"/>
              <a:gd name="connsiteY3" fmla="*/ 236306 h 924674"/>
              <a:gd name="connsiteX4" fmla="*/ 3811713 w 5681609"/>
              <a:gd name="connsiteY4" fmla="*/ 698643 h 924674"/>
              <a:gd name="connsiteX5" fmla="*/ 4715838 w 5681609"/>
              <a:gd name="connsiteY5" fmla="*/ 0 h 924674"/>
              <a:gd name="connsiteX6" fmla="*/ 5681609 w 5681609"/>
              <a:gd name="connsiteY6" fmla="*/ 924674 h 92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1609" h="924674">
                <a:moveTo>
                  <a:pt x="0" y="708917"/>
                </a:moveTo>
                <a:lnTo>
                  <a:pt x="1202077" y="914400"/>
                </a:lnTo>
                <a:lnTo>
                  <a:pt x="2065106" y="462337"/>
                </a:lnTo>
                <a:lnTo>
                  <a:pt x="2917861" y="236306"/>
                </a:lnTo>
                <a:lnTo>
                  <a:pt x="3811713" y="698643"/>
                </a:lnTo>
                <a:lnTo>
                  <a:pt x="4715838" y="0"/>
                </a:lnTo>
                <a:lnTo>
                  <a:pt x="5681609" y="924674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0" name="椭圆 639"/>
          <p:cNvSpPr/>
          <p:nvPr/>
        </p:nvSpPr>
        <p:spPr>
          <a:xfrm>
            <a:off x="2274069" y="2228703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1" name="椭圆 640"/>
          <p:cNvSpPr/>
          <p:nvPr/>
        </p:nvSpPr>
        <p:spPr>
          <a:xfrm>
            <a:off x="3083948" y="1802594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2" name="椭圆 641"/>
          <p:cNvSpPr/>
          <p:nvPr/>
        </p:nvSpPr>
        <p:spPr>
          <a:xfrm>
            <a:off x="3989230" y="1565932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3" name="椭圆 642"/>
          <p:cNvSpPr/>
          <p:nvPr/>
        </p:nvSpPr>
        <p:spPr>
          <a:xfrm>
            <a:off x="4884238" y="2008344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4" name="椭圆 643"/>
          <p:cNvSpPr/>
          <p:nvPr/>
        </p:nvSpPr>
        <p:spPr>
          <a:xfrm>
            <a:off x="5789430" y="1332928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5" name="椭圆 644"/>
          <p:cNvSpPr/>
          <p:nvPr/>
        </p:nvSpPr>
        <p:spPr>
          <a:xfrm>
            <a:off x="6756446" y="2255190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6" name="TextBox 645"/>
          <p:cNvSpPr txBox="1"/>
          <p:nvPr/>
        </p:nvSpPr>
        <p:spPr>
          <a:xfrm>
            <a:off x="2051720" y="190774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7" name="TextBox 646"/>
          <p:cNvSpPr txBox="1"/>
          <p:nvPr/>
        </p:nvSpPr>
        <p:spPr>
          <a:xfrm>
            <a:off x="2861709" y="149481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8" name="TextBox 647"/>
          <p:cNvSpPr txBox="1"/>
          <p:nvPr/>
        </p:nvSpPr>
        <p:spPr>
          <a:xfrm>
            <a:off x="3766991" y="12783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9" name="TextBox 648"/>
          <p:cNvSpPr txBox="1"/>
          <p:nvPr/>
        </p:nvSpPr>
        <p:spPr>
          <a:xfrm>
            <a:off x="4654898" y="170042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0" name="TextBox 649"/>
          <p:cNvSpPr txBox="1"/>
          <p:nvPr/>
        </p:nvSpPr>
        <p:spPr>
          <a:xfrm>
            <a:off x="5567191" y="10527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1" name="TextBox 650"/>
          <p:cNvSpPr txBox="1"/>
          <p:nvPr/>
        </p:nvSpPr>
        <p:spPr>
          <a:xfrm>
            <a:off x="6806077" y="21420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4794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22625</TotalTime>
  <Words>167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1374</cp:revision>
  <dcterms:created xsi:type="dcterms:W3CDTF">2009-02-11T05:37:22Z</dcterms:created>
  <dcterms:modified xsi:type="dcterms:W3CDTF">2014-06-25T09:07:30Z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