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1" r:id="rId2"/>
    <p:sldId id="377" r:id="rId3"/>
    <p:sldId id="378" r:id="rId4"/>
    <p:sldId id="383" r:id="rId5"/>
    <p:sldId id="382" r:id="rId6"/>
    <p:sldId id="35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-11875" y="793279"/>
            <a:ext cx="9192388" cy="52889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2" descr="ring2.png"/>
          <p:cNvPicPr>
            <a:picLocks noChangeAspect="1"/>
          </p:cNvPicPr>
          <p:nvPr userDrawn="1"/>
        </p:nvPicPr>
        <p:blipFill>
          <a:blip r:embed="rId8"/>
          <a:srcRect l="15071" t="56589" r="15014"/>
          <a:stretch>
            <a:fillRect/>
          </a:stretch>
        </p:blipFill>
        <p:spPr>
          <a:xfrm>
            <a:off x="243762" y="3068960"/>
            <a:ext cx="8864742" cy="321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组合 198"/>
          <p:cNvGrpSpPr/>
          <p:nvPr/>
        </p:nvGrpSpPr>
        <p:grpSpPr>
          <a:xfrm>
            <a:off x="2544260" y="1736675"/>
            <a:ext cx="4055487" cy="3384648"/>
            <a:chOff x="2892781" y="2320266"/>
            <a:chExt cx="3312088" cy="2764219"/>
          </a:xfrm>
        </p:grpSpPr>
        <p:grpSp>
          <p:nvGrpSpPr>
            <p:cNvPr id="205" name="组合 204"/>
            <p:cNvGrpSpPr/>
            <p:nvPr/>
          </p:nvGrpSpPr>
          <p:grpSpPr>
            <a:xfrm rot="16200000">
              <a:off x="4224988" y="2218956"/>
              <a:ext cx="1061150" cy="1263770"/>
              <a:chOff x="2820576" y="2123365"/>
              <a:chExt cx="2726149" cy="3246692"/>
            </a:xfrm>
            <a:effectLst/>
          </p:grpSpPr>
          <p:grpSp>
            <p:nvGrpSpPr>
              <p:cNvPr id="358" name="组合 357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391" name="任意多边形 390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92" name="任意多边形 391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93" name="任意多边形 392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59" name="组合 358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386" name="组合 385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388" name="任意多边形 387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89" name="任意多边形 388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90" name="任意多边形 389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  <p:sp>
              <p:nvSpPr>
                <p:cNvPr id="387" name="任意多边形 386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sp>
            <p:nvSpPr>
              <p:cNvPr id="360" name="任意多边形 359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/>
                  </a:gs>
                  <a:gs pos="61000">
                    <a:srgbClr val="FFFFFF">
                      <a:alpha val="20000"/>
                    </a:srgbClr>
                  </a:gs>
                  <a:gs pos="100000">
                    <a:srgbClr val="3497AE">
                      <a:lumMod val="50000"/>
                      <a:alpha val="40000"/>
                    </a:srgbClr>
                  </a:gs>
                </a:gsLst>
                <a:lin ang="5400000" scaled="1"/>
                <a:tileRect/>
              </a:gradFill>
              <a:ln w="19050" cap="flat" cmpd="thickThin" algn="ctr">
                <a:solidFill>
                  <a:srgbClr val="FFFFFF">
                    <a:alpha val="67843"/>
                  </a:srgbClr>
                </a:solidFill>
                <a:prstDash val="solid"/>
              </a:ln>
              <a:effectLst/>
            </p:spPr>
            <p:txBody>
              <a:bodyPr rtlCol="0" anchor="t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 kern="0" dirty="0">
                  <a:solidFill>
                    <a:srgbClr val="080808"/>
                  </a:solidFill>
                  <a:latin typeface="Segoe"/>
                </a:endParaRPr>
              </a:p>
            </p:txBody>
          </p:sp>
          <p:grpSp>
            <p:nvGrpSpPr>
              <p:cNvPr id="361" name="组合 360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383" name="任意多边形 382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4" name="任意多边形 383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5" name="任意多边形 384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62" name="组合 361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379" name="任意多边形 378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0" name="任意多边形 379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1" name="任意多边形 380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82" name="任意多边形 381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63" name="组合 362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376" name="任意多边形 375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77" name="任意多边形 376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78" name="任意多边形 377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64" name="组合 363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371" name="任意多边形 370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grpSp>
              <p:nvGrpSpPr>
                <p:cNvPr id="372" name="组合 371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373" name="任意多边形 372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74" name="任意多边形 373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75" name="任意多边形 374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6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</p:grpSp>
          <p:grpSp>
            <p:nvGrpSpPr>
              <p:cNvPr id="365" name="组合 364"/>
              <p:cNvGrpSpPr/>
              <p:nvPr/>
            </p:nvGrpSpPr>
            <p:grpSpPr>
              <a:xfrm>
                <a:off x="2872725" y="2486281"/>
                <a:ext cx="633433" cy="1253934"/>
                <a:chOff x="3703952" y="2760055"/>
                <a:chExt cx="412955" cy="817482"/>
              </a:xfrm>
            </p:grpSpPr>
            <p:sp>
              <p:nvSpPr>
                <p:cNvPr id="369" name="任意多边形 368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70" name="任意多边形 369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366" name="组合 365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367" name="任意多边形 366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68" name="任意多边形 367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</p:grpSp>
        <p:grpSp>
          <p:nvGrpSpPr>
            <p:cNvPr id="206" name="组合 205"/>
            <p:cNvGrpSpPr/>
            <p:nvPr/>
          </p:nvGrpSpPr>
          <p:grpSpPr>
            <a:xfrm rot="16200000">
              <a:off x="4901462" y="2567102"/>
              <a:ext cx="1189812" cy="1417002"/>
              <a:chOff x="2820576" y="2123365"/>
              <a:chExt cx="2726149" cy="3246692"/>
            </a:xfrm>
            <a:effectLst/>
          </p:grpSpPr>
          <p:grpSp>
            <p:nvGrpSpPr>
              <p:cNvPr id="321" name="组合 320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355" name="任意多边形 354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56" name="任意多边形 355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57" name="任意多边形 356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2" name="组合 321"/>
              <p:cNvGrpSpPr/>
              <p:nvPr/>
            </p:nvGrpSpPr>
            <p:grpSpPr>
              <a:xfrm>
                <a:off x="4430749" y="4677441"/>
                <a:ext cx="969235" cy="687974"/>
                <a:chOff x="4430749" y="4677441"/>
                <a:chExt cx="969235" cy="687974"/>
              </a:xfrm>
            </p:grpSpPr>
            <p:grpSp>
              <p:nvGrpSpPr>
                <p:cNvPr id="350" name="组合 349"/>
                <p:cNvGrpSpPr/>
                <p:nvPr/>
              </p:nvGrpSpPr>
              <p:grpSpPr>
                <a:xfrm>
                  <a:off x="4430749" y="4677441"/>
                  <a:ext cx="969235" cy="687974"/>
                  <a:chOff x="4719682" y="4188542"/>
                  <a:chExt cx="631876" cy="448513"/>
                </a:xfrm>
              </p:grpSpPr>
              <p:sp>
                <p:nvSpPr>
                  <p:cNvPr id="352" name="任意多边形 351"/>
                  <p:cNvSpPr/>
                  <p:nvPr/>
                </p:nvSpPr>
                <p:spPr>
                  <a:xfrm>
                    <a:off x="4719682" y="4357094"/>
                    <a:ext cx="303197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  <a:gd name="connsiteX0" fmla="*/ 265273 w 303197"/>
                      <a:gd name="connsiteY0" fmla="*/ 0 h 279961"/>
                      <a:gd name="connsiteX1" fmla="*/ 303197 w 303197"/>
                      <a:gd name="connsiteY1" fmla="*/ 117987 h 279961"/>
                      <a:gd name="connsiteX2" fmla="*/ 26934 w 303197"/>
                      <a:gd name="connsiteY2" fmla="*/ 279961 h 279961"/>
                      <a:gd name="connsiteX3" fmla="*/ 0 w 303197"/>
                      <a:gd name="connsiteY3" fmla="*/ 164537 h 279961"/>
                      <a:gd name="connsiteX4" fmla="*/ 265273 w 303197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3197" h="279961">
                        <a:moveTo>
                          <a:pt x="265273" y="0"/>
                        </a:moveTo>
                        <a:lnTo>
                          <a:pt x="303197" y="117987"/>
                        </a:lnTo>
                        <a:lnTo>
                          <a:pt x="26934" y="279961"/>
                        </a:lnTo>
                        <a:lnTo>
                          <a:pt x="0" y="164537"/>
                        </a:lnTo>
                        <a:lnTo>
                          <a:pt x="265273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353" name="任意多边形 352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354" name="任意多边形 353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  <p:sp>
              <p:nvSpPr>
                <p:cNvPr id="351" name="任意多边形 350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323" name="任意多边形 322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324" name="组合 323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347" name="任意多边形 346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8" name="任意多边形 347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9" name="任意多边形 348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5" name="组合 324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343" name="任意多边形 342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4" name="任意多边形 343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5" name="任意多边形 344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6" name="任意多边形 345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6" name="组合 325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340" name="任意多边形 339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1" name="任意多边形 340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42" name="任意多边形 341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7" name="组合 326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335" name="任意多边形 334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grpSp>
              <p:nvGrpSpPr>
                <p:cNvPr id="336" name="组合 335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337" name="任意多边形 336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338" name="任意多边形 337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339" name="任意多边形 338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6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</p:grpSp>
          <p:grpSp>
            <p:nvGrpSpPr>
              <p:cNvPr id="328" name="组合 327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332" name="任意多边形 331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33" name="任意多边形 332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34" name="任意多边形 333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9" name="组合 328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330" name="任意多边形 329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31" name="任意多边形 330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207" name="组合 206"/>
            <p:cNvGrpSpPr/>
            <p:nvPr/>
          </p:nvGrpSpPr>
          <p:grpSpPr>
            <a:xfrm rot="16200000">
              <a:off x="3169751" y="2818107"/>
              <a:ext cx="1005651" cy="1197671"/>
              <a:chOff x="2820576" y="2123365"/>
              <a:chExt cx="2726149" cy="3246692"/>
            </a:xfrm>
            <a:effectLst/>
          </p:grpSpPr>
          <p:grpSp>
            <p:nvGrpSpPr>
              <p:cNvPr id="284" name="组合 283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318" name="任意多边形 317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19" name="任意多边形 318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20" name="任意多边形 319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85" name="组合 284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313" name="组合 312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315" name="任意多边形 314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16" name="任意多边形 315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17" name="任意多边形 316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  <p:sp>
              <p:nvSpPr>
                <p:cNvPr id="314" name="任意多边形 313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sp>
            <p:nvSpPr>
              <p:cNvPr id="286" name="任意多边形 285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287" name="组合 286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310" name="任意多边形 309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11" name="任意多边形 310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12" name="任意多边形 311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88" name="组合 287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306" name="任意多边形 305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7" name="任意多边形 306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8" name="任意多边形 307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9" name="任意多边形 308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89" name="组合 288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303" name="任意多边形 302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4" name="任意多边形 303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05" name="任意多边形 304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90" name="组合 289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298" name="任意多边形 297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grpSp>
              <p:nvGrpSpPr>
                <p:cNvPr id="299" name="组合 298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300" name="任意多边形 299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01" name="任意多边形 300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302" name="任意多边形 301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</p:grpSp>
          <p:grpSp>
            <p:nvGrpSpPr>
              <p:cNvPr id="291" name="组合 290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295" name="任意多边形 294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96" name="任意多边形 295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97" name="任意多边形 296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292" name="组合 291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293" name="任意多边形 292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94" name="任意多边形 293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</p:grpSp>
        <p:grpSp>
          <p:nvGrpSpPr>
            <p:cNvPr id="208" name="组合 207"/>
            <p:cNvGrpSpPr/>
            <p:nvPr/>
          </p:nvGrpSpPr>
          <p:grpSpPr>
            <a:xfrm rot="16200000">
              <a:off x="3009010" y="3511793"/>
              <a:ext cx="1217435" cy="1449893"/>
              <a:chOff x="2820576" y="2123365"/>
              <a:chExt cx="2726149" cy="3246692"/>
            </a:xfrm>
            <a:effectLst/>
          </p:grpSpPr>
          <p:grpSp>
            <p:nvGrpSpPr>
              <p:cNvPr id="247" name="组合 246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281" name="任意多边形 280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82" name="任意多边形 281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83" name="任意多边形 282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48" name="组合 247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276" name="组合 275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278" name="任意多边形 277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79" name="任意多边形 278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80" name="任意多边形 279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  <p:sp>
              <p:nvSpPr>
                <p:cNvPr id="277" name="任意多边形 276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249" name="任意多边形 248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273" name="任意多边形 272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4" name="任意多边形 273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5" name="任意多边形 274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51" name="组合 250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269" name="任意多边形 268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0" name="任意多边形 269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1" name="任意多边形 270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72" name="任意多边形 271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52" name="组合 251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266" name="任意多边形 265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67" name="任意多边形 266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68" name="任意多边形 267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53" name="组合 252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261" name="任意多边形 260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grpSp>
              <p:nvGrpSpPr>
                <p:cNvPr id="262" name="组合 261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263" name="任意多边形 262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64" name="任意多边形 263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65" name="任意多边形 264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</p:grpSp>
          <p:grpSp>
            <p:nvGrpSpPr>
              <p:cNvPr id="254" name="组合 253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258" name="任意多边形 257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59" name="任意多边形 258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60" name="任意多边形 259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55" name="组合 254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256" name="任意多边形 255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57" name="任意多边形 256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209" name="组合 208"/>
            <p:cNvGrpSpPr/>
            <p:nvPr/>
          </p:nvGrpSpPr>
          <p:grpSpPr>
            <a:xfrm rot="16200000">
              <a:off x="4155812" y="3464916"/>
              <a:ext cx="1478423" cy="1760716"/>
              <a:chOff x="2820576" y="2123365"/>
              <a:chExt cx="2726149" cy="3246692"/>
            </a:xfrm>
            <a:effectLst>
              <a:reflection blurRad="6350" stA="52000" endA="300" endPos="35000" dir="5400000" sy="-100000" algn="bl" rotWithShape="0"/>
            </a:effectLst>
          </p:grpSpPr>
          <p:grpSp>
            <p:nvGrpSpPr>
              <p:cNvPr id="210" name="组合 209"/>
              <p:cNvGrpSpPr/>
              <p:nvPr/>
            </p:nvGrpSpPr>
            <p:grpSpPr>
              <a:xfrm>
                <a:off x="4798881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244" name="任意多边形 243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45" name="任意多边形 244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46" name="任意多边形 245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1" name="组合 210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239" name="组合 238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241" name="任意多边形 240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42" name="任意多边形 241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33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21594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43" name="任意多边形 242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  <p:sp>
              <p:nvSpPr>
                <p:cNvPr id="240" name="任意多边形 239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212" name="任意多边形 211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213" name="组合 212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236" name="任意多边形 235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7" name="任意多边形 236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8" name="任意多边形 237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4" name="组合 213"/>
              <p:cNvGrpSpPr/>
              <p:nvPr/>
            </p:nvGrpSpPr>
            <p:grpSpPr>
              <a:xfrm>
                <a:off x="4365811" y="2647882"/>
                <a:ext cx="1072956" cy="1176374"/>
                <a:chOff x="4677346" y="2865401"/>
                <a:chExt cx="699495" cy="766916"/>
              </a:xfrm>
            </p:grpSpPr>
            <p:sp>
              <p:nvSpPr>
                <p:cNvPr id="232" name="任意多边形 231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3" name="任意多边形 232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4" name="任意多边形 233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5" name="任意多边形 234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5" name="组合 214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229" name="任意多边形 228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0" name="任意多边形 229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31" name="任意多边形 230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6" name="组合 215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224" name="任意多边形 223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grpSp>
              <p:nvGrpSpPr>
                <p:cNvPr id="225" name="组合 224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226" name="任意多边形 225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27" name="任意多边形 226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228" name="任意多边形 227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</p:grpSp>
          <p:grpSp>
            <p:nvGrpSpPr>
              <p:cNvPr id="217" name="组合 216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221" name="任意多边形 220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22" name="任意多边形 221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23" name="任意多边形 222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18" name="组合 217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219" name="任意多边形 218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60000">
                      <a:srgbClr val="FFC000">
                        <a:lumMod val="60000"/>
                        <a:lumOff val="40000"/>
                      </a:srgbClr>
                    </a:gs>
                  </a:gsLst>
                  <a:lin ang="72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220" name="任意多边形 219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</p:grpSp>
      <p:sp>
        <p:nvSpPr>
          <p:cNvPr id="200" name="TextBox 232"/>
          <p:cNvSpPr txBox="1"/>
          <p:nvPr/>
        </p:nvSpPr>
        <p:spPr>
          <a:xfrm>
            <a:off x="4523301" y="216720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1" name="TextBox 233"/>
          <p:cNvSpPr txBox="1"/>
          <p:nvPr/>
        </p:nvSpPr>
        <p:spPr>
          <a:xfrm>
            <a:off x="4677978" y="402370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2" name="TextBox 234"/>
          <p:cNvSpPr txBox="1"/>
          <p:nvPr/>
        </p:nvSpPr>
        <p:spPr>
          <a:xfrm>
            <a:off x="5357484" y="273433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3" name="TextBox 235"/>
          <p:cNvSpPr txBox="1"/>
          <p:nvPr/>
        </p:nvSpPr>
        <p:spPr>
          <a:xfrm>
            <a:off x="3125502" y="385990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4" name="TextBox 236"/>
          <p:cNvSpPr txBox="1"/>
          <p:nvPr/>
        </p:nvSpPr>
        <p:spPr>
          <a:xfrm>
            <a:off x="3165810" y="286172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4375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3086837" y="1846633"/>
            <a:ext cx="2726149" cy="3246692"/>
            <a:chOff x="2820576" y="2123365"/>
            <a:chExt cx="2726149" cy="3246692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35" name="组合 134"/>
            <p:cNvGrpSpPr/>
            <p:nvPr/>
          </p:nvGrpSpPr>
          <p:grpSpPr>
            <a:xfrm>
              <a:off x="4798881" y="3682062"/>
              <a:ext cx="747844" cy="1202229"/>
              <a:chOff x="4959672" y="3539613"/>
              <a:chExt cx="487543" cy="783771"/>
            </a:xfrm>
          </p:grpSpPr>
          <p:sp>
            <p:nvSpPr>
              <p:cNvPr id="169" name="任意多边形 168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70" name="任意多边形 169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71" name="任意多边形 170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164" name="组合 163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166" name="任意多边形 165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67" name="任意多边形 166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33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21594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68" name="任意多边形 167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165" name="任意多边形 164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137" name="任意多边形 136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161" name="任意多边形 160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62" name="任意多边形 161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157" name="任意多边形 156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58" name="任意多边形 157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59" name="任意多边形 158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154" name="任意多边形 153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55" name="任意多边形 154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56" name="任意多边形 155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149" name="任意多边形 148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151" name="任意多边形 150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52" name="任意多边形 151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53" name="任意多边形 152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142" name="组合 141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146" name="任意多边形 145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47" name="任意多边形 146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48" name="任意多边形 147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144" name="任意多边形 143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60000">
                    <a:srgbClr val="FFC000">
                      <a:lumMod val="60000"/>
                      <a:lumOff val="40000"/>
                    </a:srgbClr>
                  </a:gs>
                </a:gsLst>
                <a:lin ang="7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45" name="任意多边形 144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 rot="15587440">
            <a:off x="4351434" y="1812610"/>
            <a:ext cx="1784584" cy="2125346"/>
            <a:chOff x="2820576" y="2123365"/>
            <a:chExt cx="2726149" cy="3246692"/>
          </a:xfrm>
        </p:grpSpPr>
        <p:grpSp>
          <p:nvGrpSpPr>
            <p:cNvPr id="98" name="组合 97"/>
            <p:cNvGrpSpPr/>
            <p:nvPr/>
          </p:nvGrpSpPr>
          <p:grpSpPr>
            <a:xfrm>
              <a:off x="4798881" y="3682062"/>
              <a:ext cx="747844" cy="1202229"/>
              <a:chOff x="4959672" y="3539613"/>
              <a:chExt cx="487543" cy="783771"/>
            </a:xfrm>
          </p:grpSpPr>
          <p:sp>
            <p:nvSpPr>
              <p:cNvPr id="132" name="任意多边形 131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129" name="任意多边形 128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30" name="任意多边形 129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31" name="任意多边形 130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128" name="任意多边形 127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100" name="任意多边形 99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124" name="任意多边形 123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120" name="任意多边形 119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0"/>
                    </a:srgbClr>
                  </a:gs>
                  <a:gs pos="40000">
                    <a:srgbClr val="3497AE">
                      <a:alpha val="8000"/>
                    </a:srgbClr>
                  </a:gs>
                  <a:gs pos="100000">
                    <a:srgbClr val="3497AE">
                      <a:lumMod val="60000"/>
                      <a:lumOff val="40000"/>
                      <a:alpha val="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0"/>
                    </a:srgbClr>
                  </a:gs>
                  <a:gs pos="40000">
                    <a:srgbClr val="3497AE">
                      <a:alpha val="10000"/>
                    </a:srgbClr>
                  </a:gs>
                  <a:gs pos="100000">
                    <a:srgbClr val="3497AE">
                      <a:lumMod val="60000"/>
                      <a:lumOff val="40000"/>
                      <a:alpha val="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0"/>
                    </a:srgbClr>
                  </a:gs>
                  <a:gs pos="40000">
                    <a:srgbClr val="3497AE">
                      <a:alpha val="0"/>
                    </a:srgbClr>
                  </a:gs>
                  <a:gs pos="100000">
                    <a:srgbClr val="3497AE">
                      <a:lumMod val="60000"/>
                      <a:lumOff val="40000"/>
                      <a:alpha val="17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112" name="任意多边形 111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113" name="组合 112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114" name="任意多边形 113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15" name="任意多边形 114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16" name="任意多边形 115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109" name="任意多边形 108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2917967" y="3630343"/>
              <a:ext cx="1079422" cy="1176373"/>
              <a:chOff x="3733448" y="3505902"/>
              <a:chExt cx="703710" cy="766916"/>
            </a:xfrm>
          </p:grpSpPr>
          <p:sp>
            <p:nvSpPr>
              <p:cNvPr id="107" name="任意多边形 106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3733448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90" name="任意多边形 89"/>
          <p:cNvSpPr/>
          <p:nvPr/>
        </p:nvSpPr>
        <p:spPr>
          <a:xfrm>
            <a:off x="6239063" y="2303833"/>
            <a:ext cx="1057620" cy="0"/>
          </a:xfrm>
          <a:custGeom>
            <a:avLst/>
            <a:gdLst>
              <a:gd name="connsiteX0" fmla="*/ 0 w 1057620"/>
              <a:gd name="connsiteY0" fmla="*/ 0 h 0"/>
              <a:gd name="connsiteX1" fmla="*/ 1057620 w 10576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7620">
                <a:moveTo>
                  <a:pt x="0" y="0"/>
                </a:moveTo>
                <a:lnTo>
                  <a:pt x="1057620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1" name="TextBox 88"/>
          <p:cNvSpPr txBox="1"/>
          <p:nvPr/>
        </p:nvSpPr>
        <p:spPr>
          <a:xfrm>
            <a:off x="7341740" y="177281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2" name="TextBox 89"/>
          <p:cNvSpPr txBox="1"/>
          <p:nvPr/>
        </p:nvSpPr>
        <p:spPr>
          <a:xfrm>
            <a:off x="7341740" y="227078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1843333" y="3846195"/>
            <a:ext cx="1344058" cy="495759"/>
          </a:xfrm>
          <a:custGeom>
            <a:avLst/>
            <a:gdLst>
              <a:gd name="connsiteX0" fmla="*/ 1344058 w 1344058"/>
              <a:gd name="connsiteY0" fmla="*/ 0 h 495759"/>
              <a:gd name="connsiteX1" fmla="*/ 319489 w 1344058"/>
              <a:gd name="connsiteY1" fmla="*/ 495759 h 495759"/>
              <a:gd name="connsiteX2" fmla="*/ 0 w 1344058"/>
              <a:gd name="connsiteY2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058" h="495759">
                <a:moveTo>
                  <a:pt x="1344058" y="0"/>
                </a:moveTo>
                <a:lnTo>
                  <a:pt x="319489" y="495759"/>
                </a:lnTo>
                <a:lnTo>
                  <a:pt x="0" y="4957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4" name="TextBox 92"/>
          <p:cNvSpPr txBox="1"/>
          <p:nvPr/>
        </p:nvSpPr>
        <p:spPr>
          <a:xfrm>
            <a:off x="796857" y="379516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5" name="TextBox 93"/>
          <p:cNvSpPr txBox="1"/>
          <p:nvPr/>
        </p:nvSpPr>
        <p:spPr>
          <a:xfrm>
            <a:off x="796857" y="429312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6" name="TextBox 94"/>
          <p:cNvSpPr txBox="1"/>
          <p:nvPr/>
        </p:nvSpPr>
        <p:spPr>
          <a:xfrm rot="20099786">
            <a:off x="2205885" y="379516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7" name="TextBox 95"/>
          <p:cNvSpPr txBox="1"/>
          <p:nvPr/>
        </p:nvSpPr>
        <p:spPr>
          <a:xfrm>
            <a:off x="6408042" y="189939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947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3770349" y="1871837"/>
            <a:ext cx="2726149" cy="3246692"/>
            <a:chOff x="2820576" y="2123365"/>
            <a:chExt cx="2726149" cy="3246692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67" name="组合 66"/>
            <p:cNvGrpSpPr/>
            <p:nvPr/>
          </p:nvGrpSpPr>
          <p:grpSpPr>
            <a:xfrm>
              <a:off x="4798881" y="3682062"/>
              <a:ext cx="747844" cy="1202229"/>
              <a:chOff x="4959672" y="3539613"/>
              <a:chExt cx="487543" cy="783771"/>
            </a:xfrm>
          </p:grpSpPr>
          <p:sp>
            <p:nvSpPr>
              <p:cNvPr id="101" name="任意多边形 100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98" name="任意多边形 97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9" name="任意多边形 98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33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21594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00" name="任意多边形 99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97" name="任意多边形 96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69" name="任意多边形 68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89" name="任意多边形 88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86" name="任意多边形 85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81" name="任意多边形 80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83" name="任意多边形 82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60000">
                    <a:srgbClr val="FFC000">
                      <a:lumMod val="60000"/>
                      <a:lumOff val="40000"/>
                    </a:srgbClr>
                  </a:gs>
                </a:gsLst>
                <a:lin ang="7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55" name="任意多边形 54"/>
          <p:cNvSpPr/>
          <p:nvPr/>
        </p:nvSpPr>
        <p:spPr>
          <a:xfrm>
            <a:off x="2581930" y="4003669"/>
            <a:ext cx="1344058" cy="495759"/>
          </a:xfrm>
          <a:custGeom>
            <a:avLst/>
            <a:gdLst>
              <a:gd name="connsiteX0" fmla="*/ 1344058 w 1344058"/>
              <a:gd name="connsiteY0" fmla="*/ 0 h 495759"/>
              <a:gd name="connsiteX1" fmla="*/ 319489 w 1344058"/>
              <a:gd name="connsiteY1" fmla="*/ 495759 h 495759"/>
              <a:gd name="connsiteX2" fmla="*/ 0 w 1344058"/>
              <a:gd name="connsiteY2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058" h="495759">
                <a:moveTo>
                  <a:pt x="1344058" y="0"/>
                </a:moveTo>
                <a:lnTo>
                  <a:pt x="319489" y="495759"/>
                </a:lnTo>
                <a:lnTo>
                  <a:pt x="0" y="4957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6" name="TextBox 51"/>
          <p:cNvSpPr txBox="1"/>
          <p:nvPr/>
        </p:nvSpPr>
        <p:spPr>
          <a:xfrm>
            <a:off x="1535454" y="395263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7" name="TextBox 52"/>
          <p:cNvSpPr txBox="1"/>
          <p:nvPr/>
        </p:nvSpPr>
        <p:spPr>
          <a:xfrm>
            <a:off x="1535454" y="44506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8" name="TextBox 53"/>
          <p:cNvSpPr txBox="1"/>
          <p:nvPr/>
        </p:nvSpPr>
        <p:spPr>
          <a:xfrm rot="20099786">
            <a:off x="2944482" y="395263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 rot="20097544">
            <a:off x="4601444" y="2387197"/>
            <a:ext cx="1137017" cy="2057747"/>
          </a:xfrm>
          <a:prstGeom prst="ellipse">
            <a:avLst/>
          </a:prstGeom>
          <a:gradFill flip="none" rotWithShape="1">
            <a:gsLst>
              <a:gs pos="23000">
                <a:srgbClr val="DF8045">
                  <a:lumMod val="50000"/>
                  <a:alpha val="70000"/>
                </a:srgbClr>
              </a:gs>
              <a:gs pos="48000">
                <a:srgbClr val="DF8045">
                  <a:lumMod val="75000"/>
                  <a:alpha val="93000"/>
                </a:srgbClr>
              </a:gs>
              <a:gs pos="72000">
                <a:srgbClr val="DF8045">
                  <a:lumMod val="60000"/>
                  <a:lumOff val="40000"/>
                </a:srgbClr>
              </a:gs>
            </a:gsLst>
            <a:lin ang="180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60" name="椭圆 59"/>
          <p:cNvSpPr/>
          <p:nvPr/>
        </p:nvSpPr>
        <p:spPr>
          <a:xfrm rot="20097544">
            <a:off x="4776267" y="2317624"/>
            <a:ext cx="1137017" cy="2057747"/>
          </a:xfrm>
          <a:prstGeom prst="ellipse">
            <a:avLst/>
          </a:prstGeom>
          <a:gradFill flip="none" rotWithShape="1">
            <a:gsLst>
              <a:gs pos="23000">
                <a:srgbClr val="DF8045">
                  <a:lumMod val="50000"/>
                  <a:alpha val="78000"/>
                </a:srgbClr>
              </a:gs>
              <a:gs pos="48000">
                <a:srgbClr val="DF8045">
                  <a:lumMod val="79000"/>
                </a:srgbClr>
              </a:gs>
              <a:gs pos="72000">
                <a:srgbClr val="DF8045">
                  <a:lumMod val="46000"/>
                  <a:lumOff val="54000"/>
                  <a:alpha val="70000"/>
                </a:srgbClr>
              </a:gs>
            </a:gsLst>
            <a:lin ang="90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61" name="TextBox 49"/>
          <p:cNvSpPr txBox="1"/>
          <p:nvPr/>
        </p:nvSpPr>
        <p:spPr>
          <a:xfrm>
            <a:off x="4691190" y="316531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5354840" y="2591195"/>
            <a:ext cx="1531344" cy="760164"/>
          </a:xfrm>
          <a:custGeom>
            <a:avLst/>
            <a:gdLst>
              <a:gd name="connsiteX0" fmla="*/ 1531344 w 1531344"/>
              <a:gd name="connsiteY0" fmla="*/ 0 h 760164"/>
              <a:gd name="connsiteX1" fmla="*/ 0 w 1531344"/>
              <a:gd name="connsiteY1" fmla="*/ 760164 h 760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31344" h="760164">
                <a:moveTo>
                  <a:pt x="1531344" y="0"/>
                </a:moveTo>
                <a:lnTo>
                  <a:pt x="0" y="760164"/>
                </a:lnTo>
              </a:path>
            </a:pathLst>
          </a:custGeom>
          <a:noFill/>
          <a:ln w="38100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576515" y="1739471"/>
            <a:ext cx="1032030" cy="1673572"/>
            <a:chOff x="4684928" y="2217353"/>
            <a:chExt cx="1311840" cy="2127320"/>
          </a:xfrm>
        </p:grpSpPr>
        <p:sp>
          <p:nvSpPr>
            <p:cNvPr id="65" name="椭圆 64"/>
            <p:cNvSpPr/>
            <p:nvPr/>
          </p:nvSpPr>
          <p:spPr>
            <a:xfrm rot="20097544">
              <a:off x="4684928" y="2286926"/>
              <a:ext cx="1137017" cy="2057747"/>
            </a:xfrm>
            <a:prstGeom prst="ellipse">
              <a:avLst/>
            </a:prstGeom>
            <a:gradFill flip="none" rotWithShape="1">
              <a:gsLst>
                <a:gs pos="23000">
                  <a:srgbClr val="DF8045">
                    <a:lumMod val="50000"/>
                    <a:alpha val="70000"/>
                  </a:srgbClr>
                </a:gs>
                <a:gs pos="48000">
                  <a:srgbClr val="DF8045">
                    <a:lumMod val="75000"/>
                    <a:alpha val="93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18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080808"/>
                </a:solidFill>
                <a:latin typeface="Segoe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rot="20097544">
              <a:off x="4859751" y="2217353"/>
              <a:ext cx="1137017" cy="2057747"/>
            </a:xfrm>
            <a:prstGeom prst="ellipse">
              <a:avLst/>
            </a:prstGeom>
            <a:gradFill flip="none" rotWithShape="1">
              <a:gsLst>
                <a:gs pos="23000">
                  <a:srgbClr val="DF8045">
                    <a:lumMod val="50000"/>
                  </a:srgbClr>
                </a:gs>
                <a:gs pos="48000">
                  <a:srgbClr val="DF8045">
                    <a:lumMod val="79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080808"/>
                </a:solidFill>
                <a:latin typeface="Segoe"/>
              </a:endParaRPr>
            </a:p>
          </p:txBody>
        </p:sp>
      </p:grpSp>
      <p:sp>
        <p:nvSpPr>
          <p:cNvPr id="64" name="TextBox 48"/>
          <p:cNvSpPr txBox="1"/>
          <p:nvPr/>
        </p:nvSpPr>
        <p:spPr>
          <a:xfrm rot="20195072">
            <a:off x="6811731" y="2286781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983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212649" y="2026873"/>
            <a:ext cx="2726149" cy="3246692"/>
            <a:chOff x="2820576" y="2123365"/>
            <a:chExt cx="2726149" cy="3246692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91" name="组合 90"/>
            <p:cNvGrpSpPr/>
            <p:nvPr/>
          </p:nvGrpSpPr>
          <p:grpSpPr>
            <a:xfrm>
              <a:off x="4798881" y="3682062"/>
              <a:ext cx="747844" cy="1202229"/>
              <a:chOff x="4959672" y="3539613"/>
              <a:chExt cx="487543" cy="783771"/>
            </a:xfrm>
          </p:grpSpPr>
          <p:sp>
            <p:nvSpPr>
              <p:cNvPr id="125" name="任意多边形 124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5314394" y="3539613"/>
                <a:ext cx="13282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  <a:gd name="connsiteX0" fmla="*/ 390 w 130166"/>
                  <a:gd name="connsiteY0" fmla="*/ 23334 h 657357"/>
                  <a:gd name="connsiteX1" fmla="*/ 80861 w 130166"/>
                  <a:gd name="connsiteY1" fmla="*/ 0 h 657357"/>
                  <a:gd name="connsiteX2" fmla="*/ 105298 w 130166"/>
                  <a:gd name="connsiteY2" fmla="*/ 95242 h 657357"/>
                  <a:gd name="connsiteX3" fmla="*/ 127213 w 130166"/>
                  <a:gd name="connsiteY3" fmla="*/ 252829 h 657357"/>
                  <a:gd name="connsiteX4" fmla="*/ 127213 w 130166"/>
                  <a:gd name="connsiteY4" fmla="*/ 408741 h 657357"/>
                  <a:gd name="connsiteX5" fmla="*/ 101930 w 130166"/>
                  <a:gd name="connsiteY5" fmla="*/ 556225 h 657357"/>
                  <a:gd name="connsiteX6" fmla="*/ 68219 w 130166"/>
                  <a:gd name="connsiteY6" fmla="*/ 657357 h 657357"/>
                  <a:gd name="connsiteX7" fmla="*/ 798 w 130166"/>
                  <a:gd name="connsiteY7" fmla="*/ 581508 h 657357"/>
                  <a:gd name="connsiteX8" fmla="*/ 21867 w 130166"/>
                  <a:gd name="connsiteY8" fmla="*/ 518300 h 657357"/>
                  <a:gd name="connsiteX9" fmla="*/ 42936 w 130166"/>
                  <a:gd name="connsiteY9" fmla="*/ 387672 h 657357"/>
                  <a:gd name="connsiteX10" fmla="*/ 42936 w 130166"/>
                  <a:gd name="connsiteY10" fmla="*/ 240188 h 657357"/>
                  <a:gd name="connsiteX11" fmla="*/ 13439 w 130166"/>
                  <a:gd name="connsiteY11" fmla="*/ 88490 h 657357"/>
                  <a:gd name="connsiteX12" fmla="*/ 390 w 130166"/>
                  <a:gd name="connsiteY12" fmla="*/ 23334 h 657357"/>
                  <a:gd name="connsiteX0" fmla="*/ 372 w 132821"/>
                  <a:gd name="connsiteY0" fmla="*/ 20661 h 657357"/>
                  <a:gd name="connsiteX1" fmla="*/ 83516 w 132821"/>
                  <a:gd name="connsiteY1" fmla="*/ 0 h 657357"/>
                  <a:gd name="connsiteX2" fmla="*/ 107953 w 132821"/>
                  <a:gd name="connsiteY2" fmla="*/ 95242 h 657357"/>
                  <a:gd name="connsiteX3" fmla="*/ 129868 w 132821"/>
                  <a:gd name="connsiteY3" fmla="*/ 252829 h 657357"/>
                  <a:gd name="connsiteX4" fmla="*/ 129868 w 132821"/>
                  <a:gd name="connsiteY4" fmla="*/ 408741 h 657357"/>
                  <a:gd name="connsiteX5" fmla="*/ 104585 w 132821"/>
                  <a:gd name="connsiteY5" fmla="*/ 556225 h 657357"/>
                  <a:gd name="connsiteX6" fmla="*/ 70874 w 132821"/>
                  <a:gd name="connsiteY6" fmla="*/ 657357 h 657357"/>
                  <a:gd name="connsiteX7" fmla="*/ 3453 w 132821"/>
                  <a:gd name="connsiteY7" fmla="*/ 581508 h 657357"/>
                  <a:gd name="connsiteX8" fmla="*/ 24522 w 132821"/>
                  <a:gd name="connsiteY8" fmla="*/ 518300 h 657357"/>
                  <a:gd name="connsiteX9" fmla="*/ 45591 w 132821"/>
                  <a:gd name="connsiteY9" fmla="*/ 387672 h 657357"/>
                  <a:gd name="connsiteX10" fmla="*/ 45591 w 132821"/>
                  <a:gd name="connsiteY10" fmla="*/ 240188 h 657357"/>
                  <a:gd name="connsiteX11" fmla="*/ 16094 w 132821"/>
                  <a:gd name="connsiteY11" fmla="*/ 88490 h 657357"/>
                  <a:gd name="connsiteX12" fmla="*/ 372 w 132821"/>
                  <a:gd name="connsiteY12" fmla="*/ 2066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2821" h="657357">
                    <a:moveTo>
                      <a:pt x="372" y="20661"/>
                    </a:moveTo>
                    <a:cubicBezTo>
                      <a:pt x="-5246" y="14340"/>
                      <a:pt x="54019" y="4213"/>
                      <a:pt x="83516" y="0"/>
                    </a:cubicBezTo>
                    <a:cubicBezTo>
                      <a:pt x="90539" y="35115"/>
                      <a:pt x="100228" y="53104"/>
                      <a:pt x="107953" y="95242"/>
                    </a:cubicBezTo>
                    <a:cubicBezTo>
                      <a:pt x="115678" y="137380"/>
                      <a:pt x="126216" y="200579"/>
                      <a:pt x="129868" y="252829"/>
                    </a:cubicBezTo>
                    <a:cubicBezTo>
                      <a:pt x="133521" y="305079"/>
                      <a:pt x="134082" y="358175"/>
                      <a:pt x="129868" y="408741"/>
                    </a:cubicBezTo>
                    <a:cubicBezTo>
                      <a:pt x="125654" y="459307"/>
                      <a:pt x="114417" y="514789"/>
                      <a:pt x="104585" y="556225"/>
                    </a:cubicBezTo>
                    <a:cubicBezTo>
                      <a:pt x="94753" y="597661"/>
                      <a:pt x="82813" y="627509"/>
                      <a:pt x="70874" y="657357"/>
                    </a:cubicBezTo>
                    <a:lnTo>
                      <a:pt x="3453" y="581508"/>
                    </a:lnTo>
                    <a:cubicBezTo>
                      <a:pt x="10476" y="560439"/>
                      <a:pt x="17499" y="550606"/>
                      <a:pt x="24522" y="518300"/>
                    </a:cubicBezTo>
                    <a:cubicBezTo>
                      <a:pt x="31545" y="485994"/>
                      <a:pt x="42079" y="434024"/>
                      <a:pt x="45591" y="387672"/>
                    </a:cubicBezTo>
                    <a:cubicBezTo>
                      <a:pt x="49103" y="341320"/>
                      <a:pt x="50507" y="290052"/>
                      <a:pt x="45591" y="240188"/>
                    </a:cubicBezTo>
                    <a:cubicBezTo>
                      <a:pt x="40675" y="190324"/>
                      <a:pt x="23630" y="125078"/>
                      <a:pt x="16094" y="88490"/>
                    </a:cubicBezTo>
                    <a:cubicBezTo>
                      <a:pt x="8558" y="51902"/>
                      <a:pt x="5990" y="26982"/>
                      <a:pt x="372" y="2066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122" name="任意多边形 121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23" name="任意多边形 122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24" name="任意多边形 123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sp>
            <p:nvSpPr>
              <p:cNvPr id="121" name="任意多边形 120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</p:grpSp>
        <p:sp>
          <p:nvSpPr>
            <p:cNvPr id="93" name="任意多边形 92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113" name="任意多边形 112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110" name="任意多边形 109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12" name="任意多边形 111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105" name="任意多边形 104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  <p:grpSp>
            <p:nvGrpSpPr>
              <p:cNvPr id="106" name="组合 105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107" name="任意多边形 106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08" name="任意多边形 107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09" name="任意多边形 108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</p:grpSp>
        <p:grpSp>
          <p:nvGrpSpPr>
            <p:cNvPr id="98" name="组合 97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102" name="任意多边形 101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100" name="任意多边形 99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60000">
                    <a:srgbClr val="FFC000">
                      <a:lumMod val="60000"/>
                      <a:lumOff val="40000"/>
                    </a:srgbClr>
                  </a:gs>
                </a:gsLst>
                <a:lin ang="7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67" name="任意多边形 66"/>
          <p:cNvSpPr/>
          <p:nvPr/>
        </p:nvSpPr>
        <p:spPr>
          <a:xfrm>
            <a:off x="4825361" y="1459009"/>
            <a:ext cx="2414426" cy="791111"/>
          </a:xfrm>
          <a:custGeom>
            <a:avLst/>
            <a:gdLst>
              <a:gd name="connsiteX0" fmla="*/ 0 w 2486346"/>
              <a:gd name="connsiteY0" fmla="*/ 791111 h 791111"/>
              <a:gd name="connsiteX1" fmla="*/ 1366463 w 2486346"/>
              <a:gd name="connsiteY1" fmla="*/ 0 h 791111"/>
              <a:gd name="connsiteX2" fmla="*/ 2486346 w 2486346"/>
              <a:gd name="connsiteY2" fmla="*/ 0 h 79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6346" h="791111">
                <a:moveTo>
                  <a:pt x="0" y="791111"/>
                </a:moveTo>
                <a:lnTo>
                  <a:pt x="1366463" y="0"/>
                </a:lnTo>
                <a:lnTo>
                  <a:pt x="2486346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5585648" y="2640538"/>
            <a:ext cx="1654140" cy="410966"/>
          </a:xfrm>
          <a:custGeom>
            <a:avLst/>
            <a:gdLst>
              <a:gd name="connsiteX0" fmla="*/ 0 w 1654140"/>
              <a:gd name="connsiteY0" fmla="*/ 380144 h 380144"/>
              <a:gd name="connsiteX1" fmla="*/ 678095 w 1654140"/>
              <a:gd name="connsiteY1" fmla="*/ 0 h 380144"/>
              <a:gd name="connsiteX2" fmla="*/ 1654140 w 1654140"/>
              <a:gd name="connsiteY2" fmla="*/ 0 h 38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4140" h="380144">
                <a:moveTo>
                  <a:pt x="0" y="380144"/>
                </a:moveTo>
                <a:lnTo>
                  <a:pt x="678095" y="0"/>
                </a:lnTo>
                <a:lnTo>
                  <a:pt x="1654140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任意多边形 68"/>
          <p:cNvSpPr/>
          <p:nvPr/>
        </p:nvSpPr>
        <p:spPr>
          <a:xfrm>
            <a:off x="5893872" y="3832340"/>
            <a:ext cx="1345915" cy="267128"/>
          </a:xfrm>
          <a:custGeom>
            <a:avLst/>
            <a:gdLst>
              <a:gd name="connsiteX0" fmla="*/ 0 w 1294544"/>
              <a:gd name="connsiteY0" fmla="*/ 226032 h 226032"/>
              <a:gd name="connsiteX1" fmla="*/ 482885 w 1294544"/>
              <a:gd name="connsiteY1" fmla="*/ 0 h 226032"/>
              <a:gd name="connsiteX2" fmla="*/ 1294544 w 1294544"/>
              <a:gd name="connsiteY2" fmla="*/ 0 h 22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4544" h="226032">
                <a:moveTo>
                  <a:pt x="0" y="226032"/>
                </a:moveTo>
                <a:lnTo>
                  <a:pt x="482885" y="0"/>
                </a:lnTo>
                <a:lnTo>
                  <a:pt x="1294544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5493181" y="5034416"/>
            <a:ext cx="1746606" cy="256854"/>
          </a:xfrm>
          <a:custGeom>
            <a:avLst/>
            <a:gdLst>
              <a:gd name="connsiteX0" fmla="*/ 0 w 1664413"/>
              <a:gd name="connsiteY0" fmla="*/ 0 h 256854"/>
              <a:gd name="connsiteX1" fmla="*/ 462337 w 1664413"/>
              <a:gd name="connsiteY1" fmla="*/ 256854 h 256854"/>
              <a:gd name="connsiteX2" fmla="*/ 1664413 w 1664413"/>
              <a:gd name="connsiteY2" fmla="*/ 256854 h 25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4413" h="256854">
                <a:moveTo>
                  <a:pt x="0" y="0"/>
                </a:moveTo>
                <a:lnTo>
                  <a:pt x="462337" y="256854"/>
                </a:lnTo>
                <a:lnTo>
                  <a:pt x="1664413" y="256854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1907500" y="1633670"/>
            <a:ext cx="1859623" cy="575353"/>
          </a:xfrm>
          <a:custGeom>
            <a:avLst/>
            <a:gdLst>
              <a:gd name="connsiteX0" fmla="*/ 1859623 w 1859623"/>
              <a:gd name="connsiteY0" fmla="*/ 575353 h 575353"/>
              <a:gd name="connsiteX1" fmla="*/ 1510301 w 1859623"/>
              <a:gd name="connsiteY1" fmla="*/ 0 h 575353"/>
              <a:gd name="connsiteX2" fmla="*/ 0 w 1859623"/>
              <a:gd name="connsiteY2" fmla="*/ 0 h 57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9623" h="575353">
                <a:moveTo>
                  <a:pt x="1859623" y="575353"/>
                </a:moveTo>
                <a:lnTo>
                  <a:pt x="1510301" y="0"/>
                </a:ln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1886952" y="3010407"/>
            <a:ext cx="1541123" cy="0"/>
          </a:xfrm>
          <a:custGeom>
            <a:avLst/>
            <a:gdLst>
              <a:gd name="connsiteX0" fmla="*/ 1541123 w 1541123"/>
              <a:gd name="connsiteY0" fmla="*/ 0 h 0"/>
              <a:gd name="connsiteX1" fmla="*/ 0 w 154112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41123">
                <a:moveTo>
                  <a:pt x="1541123" y="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1907500" y="4161113"/>
            <a:ext cx="1869897" cy="0"/>
          </a:xfrm>
          <a:custGeom>
            <a:avLst/>
            <a:gdLst>
              <a:gd name="connsiteX0" fmla="*/ 1869897 w 1869897"/>
              <a:gd name="connsiteY0" fmla="*/ 0 h 0"/>
              <a:gd name="connsiteX1" fmla="*/ 0 w 186989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69897">
                <a:moveTo>
                  <a:pt x="1869897" y="0"/>
                </a:moveTo>
                <a:lnTo>
                  <a:pt x="0" y="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1897226" y="5013868"/>
            <a:ext cx="2640458" cy="226031"/>
          </a:xfrm>
          <a:custGeom>
            <a:avLst/>
            <a:gdLst>
              <a:gd name="connsiteX0" fmla="*/ 2640458 w 2640458"/>
              <a:gd name="connsiteY0" fmla="*/ 0 h 226031"/>
              <a:gd name="connsiteX1" fmla="*/ 2219218 w 2640458"/>
              <a:gd name="connsiteY1" fmla="*/ 226031 h 226031"/>
              <a:gd name="connsiteX2" fmla="*/ 0 w 2640458"/>
              <a:gd name="connsiteY2" fmla="*/ 226031 h 22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0458" h="226031">
                <a:moveTo>
                  <a:pt x="2640458" y="0"/>
                </a:moveTo>
                <a:lnTo>
                  <a:pt x="2219218" y="226031"/>
                </a:lnTo>
                <a:lnTo>
                  <a:pt x="0" y="226031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5" name="TextBox 49"/>
          <p:cNvSpPr txBox="1"/>
          <p:nvPr/>
        </p:nvSpPr>
        <p:spPr>
          <a:xfrm>
            <a:off x="909082" y="133657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6" name="TextBox 50"/>
          <p:cNvSpPr txBox="1"/>
          <p:nvPr/>
        </p:nvSpPr>
        <p:spPr>
          <a:xfrm>
            <a:off x="888534" y="272698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7" name="TextBox 51"/>
          <p:cNvSpPr txBox="1"/>
          <p:nvPr/>
        </p:nvSpPr>
        <p:spPr>
          <a:xfrm>
            <a:off x="898808" y="387837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8" name="TextBox 52"/>
          <p:cNvSpPr txBox="1"/>
          <p:nvPr/>
        </p:nvSpPr>
        <p:spPr>
          <a:xfrm>
            <a:off x="898808" y="495597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9" name="TextBox 53"/>
          <p:cNvSpPr txBox="1"/>
          <p:nvPr/>
        </p:nvSpPr>
        <p:spPr>
          <a:xfrm>
            <a:off x="7250062" y="116662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0" name="TextBox 54"/>
          <p:cNvSpPr txBox="1"/>
          <p:nvPr/>
        </p:nvSpPr>
        <p:spPr>
          <a:xfrm>
            <a:off x="7250062" y="234815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1" name="TextBox 55"/>
          <p:cNvSpPr txBox="1"/>
          <p:nvPr/>
        </p:nvSpPr>
        <p:spPr>
          <a:xfrm>
            <a:off x="7250062" y="353995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2" name="TextBox 56"/>
          <p:cNvSpPr txBox="1"/>
          <p:nvPr/>
        </p:nvSpPr>
        <p:spPr>
          <a:xfrm>
            <a:off x="7250062" y="499708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3" name="TextBox 57"/>
          <p:cNvSpPr txBox="1"/>
          <p:nvPr/>
        </p:nvSpPr>
        <p:spPr>
          <a:xfrm>
            <a:off x="1966353" y="123810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4" name="TextBox 58"/>
          <p:cNvSpPr txBox="1"/>
          <p:nvPr/>
        </p:nvSpPr>
        <p:spPr>
          <a:xfrm>
            <a:off x="1966353" y="261542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5" name="TextBox 59"/>
          <p:cNvSpPr txBox="1"/>
          <p:nvPr/>
        </p:nvSpPr>
        <p:spPr>
          <a:xfrm>
            <a:off x="1966353" y="376584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6" name="TextBox 60"/>
          <p:cNvSpPr txBox="1"/>
          <p:nvPr/>
        </p:nvSpPr>
        <p:spPr>
          <a:xfrm>
            <a:off x="1966353" y="484463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7" name="TextBox 61"/>
          <p:cNvSpPr txBox="1"/>
          <p:nvPr/>
        </p:nvSpPr>
        <p:spPr>
          <a:xfrm>
            <a:off x="6542160" y="146543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8" name="TextBox 62"/>
          <p:cNvSpPr txBox="1"/>
          <p:nvPr/>
        </p:nvSpPr>
        <p:spPr>
          <a:xfrm>
            <a:off x="6542160" y="264637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9" name="TextBox 63"/>
          <p:cNvSpPr txBox="1"/>
          <p:nvPr/>
        </p:nvSpPr>
        <p:spPr>
          <a:xfrm>
            <a:off x="6542160" y="384261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0" name="TextBox 64"/>
          <p:cNvSpPr txBox="1"/>
          <p:nvPr/>
        </p:nvSpPr>
        <p:spPr>
          <a:xfrm>
            <a:off x="6542160" y="529127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974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5318754" y="1749287"/>
            <a:ext cx="2653747" cy="3289852"/>
          </a:xfrm>
          <a:custGeom>
            <a:avLst/>
            <a:gdLst>
              <a:gd name="connsiteX0" fmla="*/ 59634 w 2653747"/>
              <a:gd name="connsiteY0" fmla="*/ 0 h 3289852"/>
              <a:gd name="connsiteX1" fmla="*/ 2653747 w 2653747"/>
              <a:gd name="connsiteY1" fmla="*/ 0 h 3289852"/>
              <a:gd name="connsiteX2" fmla="*/ 2653747 w 2653747"/>
              <a:gd name="connsiteY2" fmla="*/ 3289852 h 3289852"/>
              <a:gd name="connsiteX3" fmla="*/ 39756 w 2653747"/>
              <a:gd name="connsiteY3" fmla="*/ 3240157 h 3289852"/>
              <a:gd name="connsiteX4" fmla="*/ 208721 w 2653747"/>
              <a:gd name="connsiteY4" fmla="*/ 3200400 h 3289852"/>
              <a:gd name="connsiteX5" fmla="*/ 357808 w 2653747"/>
              <a:gd name="connsiteY5" fmla="*/ 3130826 h 3289852"/>
              <a:gd name="connsiteX6" fmla="*/ 347869 w 2653747"/>
              <a:gd name="connsiteY6" fmla="*/ 3051313 h 3289852"/>
              <a:gd name="connsiteX7" fmla="*/ 447260 w 2653747"/>
              <a:gd name="connsiteY7" fmla="*/ 3051313 h 3289852"/>
              <a:gd name="connsiteX8" fmla="*/ 576469 w 2653747"/>
              <a:gd name="connsiteY8" fmla="*/ 2892287 h 3289852"/>
              <a:gd name="connsiteX9" fmla="*/ 735495 w 2653747"/>
              <a:gd name="connsiteY9" fmla="*/ 2703444 h 3289852"/>
              <a:gd name="connsiteX10" fmla="*/ 864704 w 2653747"/>
              <a:gd name="connsiteY10" fmla="*/ 2405270 h 3289852"/>
              <a:gd name="connsiteX11" fmla="*/ 944217 w 2653747"/>
              <a:gd name="connsiteY11" fmla="*/ 2166730 h 3289852"/>
              <a:gd name="connsiteX12" fmla="*/ 954156 w 2653747"/>
              <a:gd name="connsiteY12" fmla="*/ 2057400 h 3289852"/>
              <a:gd name="connsiteX13" fmla="*/ 983973 w 2653747"/>
              <a:gd name="connsiteY13" fmla="*/ 1868557 h 3289852"/>
              <a:gd name="connsiteX14" fmla="*/ 964095 w 2653747"/>
              <a:gd name="connsiteY14" fmla="*/ 1411357 h 3289852"/>
              <a:gd name="connsiteX15" fmla="*/ 934278 w 2653747"/>
              <a:gd name="connsiteY15" fmla="*/ 1133061 h 3289852"/>
              <a:gd name="connsiteX16" fmla="*/ 894521 w 2653747"/>
              <a:gd name="connsiteY16" fmla="*/ 983974 h 3289852"/>
              <a:gd name="connsiteX17" fmla="*/ 844826 w 2653747"/>
              <a:gd name="connsiteY17" fmla="*/ 824948 h 3289852"/>
              <a:gd name="connsiteX18" fmla="*/ 705678 w 2653747"/>
              <a:gd name="connsiteY18" fmla="*/ 526774 h 3289852"/>
              <a:gd name="connsiteX19" fmla="*/ 556591 w 2653747"/>
              <a:gd name="connsiteY19" fmla="*/ 298174 h 3289852"/>
              <a:gd name="connsiteX20" fmla="*/ 417443 w 2653747"/>
              <a:gd name="connsiteY20" fmla="*/ 168965 h 3289852"/>
              <a:gd name="connsiteX21" fmla="*/ 357808 w 2653747"/>
              <a:gd name="connsiteY21" fmla="*/ 119270 h 3289852"/>
              <a:gd name="connsiteX22" fmla="*/ 178904 w 2653747"/>
              <a:gd name="connsiteY22" fmla="*/ 49696 h 3289852"/>
              <a:gd name="connsiteX23" fmla="*/ 0 w 2653747"/>
              <a:gd name="connsiteY23" fmla="*/ 9939 h 3289852"/>
              <a:gd name="connsiteX24" fmla="*/ 129208 w 2653747"/>
              <a:gd name="connsiteY24" fmla="*/ 19878 h 3289852"/>
              <a:gd name="connsiteX25" fmla="*/ 59634 w 2653747"/>
              <a:gd name="connsiteY25" fmla="*/ 0 h 328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53747" h="3289852">
                <a:moveTo>
                  <a:pt x="59634" y="0"/>
                </a:moveTo>
                <a:lnTo>
                  <a:pt x="2653747" y="0"/>
                </a:lnTo>
                <a:lnTo>
                  <a:pt x="2653747" y="3289852"/>
                </a:lnTo>
                <a:lnTo>
                  <a:pt x="39756" y="3240157"/>
                </a:lnTo>
                <a:lnTo>
                  <a:pt x="208721" y="3200400"/>
                </a:lnTo>
                <a:lnTo>
                  <a:pt x="357808" y="3130826"/>
                </a:lnTo>
                <a:lnTo>
                  <a:pt x="347869" y="3051313"/>
                </a:lnTo>
                <a:lnTo>
                  <a:pt x="447260" y="3051313"/>
                </a:lnTo>
                <a:lnTo>
                  <a:pt x="576469" y="2892287"/>
                </a:lnTo>
                <a:lnTo>
                  <a:pt x="735495" y="2703444"/>
                </a:lnTo>
                <a:lnTo>
                  <a:pt x="864704" y="2405270"/>
                </a:lnTo>
                <a:lnTo>
                  <a:pt x="944217" y="2166730"/>
                </a:lnTo>
                <a:lnTo>
                  <a:pt x="954156" y="2057400"/>
                </a:lnTo>
                <a:lnTo>
                  <a:pt x="983973" y="1868557"/>
                </a:lnTo>
                <a:lnTo>
                  <a:pt x="964095" y="1411357"/>
                </a:lnTo>
                <a:lnTo>
                  <a:pt x="934278" y="1133061"/>
                </a:lnTo>
                <a:lnTo>
                  <a:pt x="894521" y="983974"/>
                </a:lnTo>
                <a:lnTo>
                  <a:pt x="844826" y="824948"/>
                </a:lnTo>
                <a:lnTo>
                  <a:pt x="705678" y="526774"/>
                </a:lnTo>
                <a:lnTo>
                  <a:pt x="556591" y="298174"/>
                </a:lnTo>
                <a:lnTo>
                  <a:pt x="417443" y="168965"/>
                </a:lnTo>
                <a:lnTo>
                  <a:pt x="357808" y="119270"/>
                </a:lnTo>
                <a:lnTo>
                  <a:pt x="178904" y="49696"/>
                </a:lnTo>
                <a:lnTo>
                  <a:pt x="0" y="9939"/>
                </a:lnTo>
                <a:lnTo>
                  <a:pt x="129208" y="19878"/>
                </a:lnTo>
                <a:lnTo>
                  <a:pt x="59634" y="0"/>
                </a:lnTo>
                <a:close/>
              </a:path>
            </a:pathLst>
          </a:custGeom>
          <a:gradFill flip="none" rotWithShape="1">
            <a:gsLst>
              <a:gs pos="1000">
                <a:srgbClr val="7DCC2E">
                  <a:lumMod val="50000"/>
                  <a:alpha val="70000"/>
                </a:srgbClr>
              </a:gs>
              <a:gs pos="50000">
                <a:srgbClr val="7DCC2E">
                  <a:alpha val="15000"/>
                </a:srgbClr>
              </a:gs>
              <a:gs pos="87000">
                <a:srgbClr val="7DCC2E">
                  <a:lumMod val="60000"/>
                  <a:lumOff val="40000"/>
                  <a:alpha val="0"/>
                </a:srgbClr>
              </a:gs>
            </a:gsLst>
            <a:lin ang="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1171499" y="1987826"/>
            <a:ext cx="2792895" cy="3120887"/>
          </a:xfrm>
          <a:custGeom>
            <a:avLst/>
            <a:gdLst>
              <a:gd name="connsiteX0" fmla="*/ 2763078 w 2792895"/>
              <a:gd name="connsiteY0" fmla="*/ 914400 h 3120887"/>
              <a:gd name="connsiteX1" fmla="*/ 0 w 2792895"/>
              <a:gd name="connsiteY1" fmla="*/ 0 h 3120887"/>
              <a:gd name="connsiteX2" fmla="*/ 0 w 2792895"/>
              <a:gd name="connsiteY2" fmla="*/ 3120887 h 3120887"/>
              <a:gd name="connsiteX3" fmla="*/ 2792895 w 2792895"/>
              <a:gd name="connsiteY3" fmla="*/ 1987826 h 3120887"/>
              <a:gd name="connsiteX4" fmla="*/ 2753139 w 2792895"/>
              <a:gd name="connsiteY4" fmla="*/ 1868557 h 3120887"/>
              <a:gd name="connsiteX5" fmla="*/ 2723322 w 2792895"/>
              <a:gd name="connsiteY5" fmla="*/ 1540565 h 3120887"/>
              <a:gd name="connsiteX6" fmla="*/ 2723322 w 2792895"/>
              <a:gd name="connsiteY6" fmla="*/ 1331844 h 3120887"/>
              <a:gd name="connsiteX7" fmla="*/ 2733261 w 2792895"/>
              <a:gd name="connsiteY7" fmla="*/ 1162878 h 3120887"/>
              <a:gd name="connsiteX8" fmla="*/ 2753139 w 2792895"/>
              <a:gd name="connsiteY8" fmla="*/ 1013791 h 3120887"/>
              <a:gd name="connsiteX9" fmla="*/ 2763078 w 2792895"/>
              <a:gd name="connsiteY9" fmla="*/ 914400 h 312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92895" h="3120887">
                <a:moveTo>
                  <a:pt x="2763078" y="914400"/>
                </a:moveTo>
                <a:lnTo>
                  <a:pt x="0" y="0"/>
                </a:lnTo>
                <a:lnTo>
                  <a:pt x="0" y="3120887"/>
                </a:lnTo>
                <a:lnTo>
                  <a:pt x="2792895" y="1987826"/>
                </a:lnTo>
                <a:lnTo>
                  <a:pt x="2753139" y="1868557"/>
                </a:lnTo>
                <a:lnTo>
                  <a:pt x="2723322" y="1540565"/>
                </a:lnTo>
                <a:lnTo>
                  <a:pt x="2723322" y="1331844"/>
                </a:lnTo>
                <a:lnTo>
                  <a:pt x="2733261" y="1162878"/>
                </a:lnTo>
                <a:lnTo>
                  <a:pt x="2753139" y="1013791"/>
                </a:lnTo>
                <a:lnTo>
                  <a:pt x="2763078" y="914400"/>
                </a:lnTo>
                <a:close/>
              </a:path>
            </a:pathLst>
          </a:cu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54" name="组合 53"/>
          <p:cNvGrpSpPr/>
          <p:nvPr/>
        </p:nvGrpSpPr>
        <p:grpSpPr>
          <a:xfrm rot="1622125">
            <a:off x="3746078" y="1756239"/>
            <a:ext cx="2726142" cy="3246692"/>
            <a:chOff x="2820576" y="2123365"/>
            <a:chExt cx="2726142" cy="3246692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63" name="组合 62"/>
            <p:cNvGrpSpPr/>
            <p:nvPr/>
          </p:nvGrpSpPr>
          <p:grpSpPr>
            <a:xfrm>
              <a:off x="4798873" y="3682062"/>
              <a:ext cx="747845" cy="1202229"/>
              <a:chOff x="4959671" y="3539613"/>
              <a:chExt cx="487544" cy="783771"/>
            </a:xfrm>
          </p:grpSpPr>
          <p:sp>
            <p:nvSpPr>
              <p:cNvPr id="97" name="任意多边形 96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4959671" y="3551736"/>
                <a:ext cx="406081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  <a:gd name="connsiteX0" fmla="*/ 356844 w 406515"/>
                  <a:gd name="connsiteY0" fmla="*/ 571232 h 716868"/>
                  <a:gd name="connsiteX1" fmla="*/ 383976 w 406515"/>
                  <a:gd name="connsiteY1" fmla="*/ 485404 h 716868"/>
                  <a:gd name="connsiteX2" fmla="*/ 404527 w 406515"/>
                  <a:gd name="connsiteY2" fmla="*/ 350265 h 716868"/>
                  <a:gd name="connsiteX3" fmla="*/ 401897 w 406515"/>
                  <a:gd name="connsiteY3" fmla="*/ 196887 h 716868"/>
                  <a:gd name="connsiteX4" fmla="*/ 370816 w 406515"/>
                  <a:gd name="connsiteY4" fmla="*/ 63725 h 716868"/>
                  <a:gd name="connsiteX5" fmla="*/ 358175 w 406515"/>
                  <a:gd name="connsiteY5" fmla="*/ 0 h 716868"/>
                  <a:gd name="connsiteX6" fmla="*/ 0 w 406515"/>
                  <a:gd name="connsiteY6" fmla="*/ 156429 h 716868"/>
                  <a:gd name="connsiteX7" fmla="*/ 21069 w 406515"/>
                  <a:gd name="connsiteY7" fmla="*/ 232278 h 716868"/>
                  <a:gd name="connsiteX8" fmla="*/ 46352 w 406515"/>
                  <a:gd name="connsiteY8" fmla="*/ 354479 h 716868"/>
                  <a:gd name="connsiteX9" fmla="*/ 58993 w 406515"/>
                  <a:gd name="connsiteY9" fmla="*/ 535673 h 716868"/>
                  <a:gd name="connsiteX10" fmla="*/ 46352 w 406515"/>
                  <a:gd name="connsiteY10" fmla="*/ 666302 h 716868"/>
                  <a:gd name="connsiteX11" fmla="*/ 37924 w 406515"/>
                  <a:gd name="connsiteY11" fmla="*/ 716868 h 716868"/>
                  <a:gd name="connsiteX12" fmla="*/ 356844 w 406515"/>
                  <a:gd name="connsiteY12" fmla="*/ 571232 h 716868"/>
                  <a:gd name="connsiteX0" fmla="*/ 356844 w 406081"/>
                  <a:gd name="connsiteY0" fmla="*/ 571232 h 716868"/>
                  <a:gd name="connsiteX1" fmla="*/ 383976 w 406081"/>
                  <a:gd name="connsiteY1" fmla="*/ 485404 h 716868"/>
                  <a:gd name="connsiteX2" fmla="*/ 404527 w 406081"/>
                  <a:gd name="connsiteY2" fmla="*/ 350265 h 716868"/>
                  <a:gd name="connsiteX3" fmla="*/ 401897 w 406081"/>
                  <a:gd name="connsiteY3" fmla="*/ 196887 h 716868"/>
                  <a:gd name="connsiteX4" fmla="*/ 380179 w 406081"/>
                  <a:gd name="connsiteY4" fmla="*/ 64818 h 716868"/>
                  <a:gd name="connsiteX5" fmla="*/ 358175 w 406081"/>
                  <a:gd name="connsiteY5" fmla="*/ 0 h 716868"/>
                  <a:gd name="connsiteX6" fmla="*/ 0 w 406081"/>
                  <a:gd name="connsiteY6" fmla="*/ 156429 h 716868"/>
                  <a:gd name="connsiteX7" fmla="*/ 21069 w 406081"/>
                  <a:gd name="connsiteY7" fmla="*/ 232278 h 716868"/>
                  <a:gd name="connsiteX8" fmla="*/ 46352 w 406081"/>
                  <a:gd name="connsiteY8" fmla="*/ 354479 h 716868"/>
                  <a:gd name="connsiteX9" fmla="*/ 58993 w 406081"/>
                  <a:gd name="connsiteY9" fmla="*/ 535673 h 716868"/>
                  <a:gd name="connsiteX10" fmla="*/ 46352 w 406081"/>
                  <a:gd name="connsiteY10" fmla="*/ 666302 h 716868"/>
                  <a:gd name="connsiteX11" fmla="*/ 37924 w 406081"/>
                  <a:gd name="connsiteY11" fmla="*/ 716868 h 716868"/>
                  <a:gd name="connsiteX12" fmla="*/ 356844 w 406081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6081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1540" y="398351"/>
                      <a:pt x="404527" y="350265"/>
                    </a:cubicBezTo>
                    <a:cubicBezTo>
                      <a:pt x="407514" y="302179"/>
                      <a:pt x="405955" y="244462"/>
                      <a:pt x="401897" y="196887"/>
                    </a:cubicBezTo>
                    <a:cubicBezTo>
                      <a:pt x="397839" y="149313"/>
                      <a:pt x="384393" y="96422"/>
                      <a:pt x="380179" y="64818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94" name="任意多边形 93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6" name="任意多边形 95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93" name="任意多边形 92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65" name="任意多边形 64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89" name="任意多边形 88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365811" y="2647882"/>
              <a:ext cx="1072956" cy="1176374"/>
              <a:chOff x="4677346" y="2865401"/>
              <a:chExt cx="699495" cy="766916"/>
            </a:xfrm>
          </p:grpSpPr>
          <p:sp>
            <p:nvSpPr>
              <p:cNvPr id="85" name="任意多边形 84"/>
              <p:cNvSpPr/>
              <p:nvPr/>
            </p:nvSpPr>
            <p:spPr>
              <a:xfrm>
                <a:off x="4677347" y="2959942"/>
                <a:ext cx="615218" cy="663947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397936 w 615218"/>
                  <a:gd name="connsiteY1" fmla="*/ 88047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9122 w 615218"/>
                  <a:gd name="connsiteY0" fmla="*/ 0 h 663947"/>
                  <a:gd name="connsiteX1" fmla="*/ 397936 w 615218"/>
                  <a:gd name="connsiteY1" fmla="*/ 90424 h 663947"/>
                  <a:gd name="connsiteX2" fmla="*/ 498782 w 615218"/>
                  <a:gd name="connsiteY2" fmla="*/ 246482 h 663947"/>
                  <a:gd name="connsiteX3" fmla="*/ 565688 w 615218"/>
                  <a:gd name="connsiteY3" fmla="*/ 368980 h 663947"/>
                  <a:gd name="connsiteX4" fmla="*/ 615218 w 615218"/>
                  <a:gd name="connsiteY4" fmla="*/ 516464 h 663947"/>
                  <a:gd name="connsiteX5" fmla="*/ 261257 w 615218"/>
                  <a:gd name="connsiteY5" fmla="*/ 663947 h 663947"/>
                  <a:gd name="connsiteX6" fmla="*/ 219119 w 615218"/>
                  <a:gd name="connsiteY6" fmla="*/ 558602 h 663947"/>
                  <a:gd name="connsiteX7" fmla="*/ 151697 w 615218"/>
                  <a:gd name="connsiteY7" fmla="*/ 398476 h 663947"/>
                  <a:gd name="connsiteX8" fmla="*/ 54779 w 615218"/>
                  <a:gd name="connsiteY8" fmla="*/ 238351 h 663947"/>
                  <a:gd name="connsiteX9" fmla="*/ 0 w 615218"/>
                  <a:gd name="connsiteY9" fmla="*/ 154075 h 663947"/>
                  <a:gd name="connsiteX10" fmla="*/ 329122 w 615218"/>
                  <a:gd name="connsiteY10" fmla="*/ 0 h 663947"/>
                  <a:gd name="connsiteX0" fmla="*/ 329122 w 615218"/>
                  <a:gd name="connsiteY0" fmla="*/ 0 h 663947"/>
                  <a:gd name="connsiteX1" fmla="*/ 397936 w 615218"/>
                  <a:gd name="connsiteY1" fmla="*/ 90424 h 663947"/>
                  <a:gd name="connsiteX2" fmla="*/ 498782 w 615218"/>
                  <a:gd name="connsiteY2" fmla="*/ 246482 h 663947"/>
                  <a:gd name="connsiteX3" fmla="*/ 565688 w 615218"/>
                  <a:gd name="connsiteY3" fmla="*/ 368980 h 663947"/>
                  <a:gd name="connsiteX4" fmla="*/ 615218 w 615218"/>
                  <a:gd name="connsiteY4" fmla="*/ 516464 h 663947"/>
                  <a:gd name="connsiteX5" fmla="*/ 261257 w 615218"/>
                  <a:gd name="connsiteY5" fmla="*/ 663947 h 663947"/>
                  <a:gd name="connsiteX6" fmla="*/ 213591 w 615218"/>
                  <a:gd name="connsiteY6" fmla="*/ 534653 h 663947"/>
                  <a:gd name="connsiteX7" fmla="*/ 151697 w 615218"/>
                  <a:gd name="connsiteY7" fmla="*/ 398476 h 663947"/>
                  <a:gd name="connsiteX8" fmla="*/ 54779 w 615218"/>
                  <a:gd name="connsiteY8" fmla="*/ 238351 h 663947"/>
                  <a:gd name="connsiteX9" fmla="*/ 0 w 615218"/>
                  <a:gd name="connsiteY9" fmla="*/ 154075 h 663947"/>
                  <a:gd name="connsiteX10" fmla="*/ 329122 w 615218"/>
                  <a:gd name="connsiteY10" fmla="*/ 0 h 663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3947">
                    <a:moveTo>
                      <a:pt x="329122" y="0"/>
                    </a:moveTo>
                    <a:cubicBezTo>
                      <a:pt x="353703" y="27390"/>
                      <a:pt x="369659" y="49344"/>
                      <a:pt x="397936" y="90424"/>
                    </a:cubicBezTo>
                    <a:cubicBezTo>
                      <a:pt x="426213" y="131504"/>
                      <a:pt x="470823" y="200056"/>
                      <a:pt x="498782" y="246482"/>
                    </a:cubicBezTo>
                    <a:cubicBezTo>
                      <a:pt x="526741" y="292908"/>
                      <a:pt x="546282" y="323983"/>
                      <a:pt x="565688" y="368980"/>
                    </a:cubicBezTo>
                    <a:cubicBezTo>
                      <a:pt x="585094" y="413977"/>
                      <a:pt x="610302" y="483456"/>
                      <a:pt x="615218" y="516464"/>
                    </a:cubicBezTo>
                    <a:lnTo>
                      <a:pt x="261257" y="663947"/>
                    </a:lnTo>
                    <a:cubicBezTo>
                      <a:pt x="247211" y="628832"/>
                      <a:pt x="231851" y="578898"/>
                      <a:pt x="213591" y="534653"/>
                    </a:cubicBezTo>
                    <a:cubicBezTo>
                      <a:pt x="195331" y="490408"/>
                      <a:pt x="178166" y="447860"/>
                      <a:pt x="151697" y="398476"/>
                    </a:cubicBezTo>
                    <a:cubicBezTo>
                      <a:pt x="125228" y="349092"/>
                      <a:pt x="80062" y="279084"/>
                      <a:pt x="54779" y="238351"/>
                    </a:cubicBezTo>
                    <a:cubicBezTo>
                      <a:pt x="29496" y="197618"/>
                      <a:pt x="14748" y="175846"/>
                      <a:pt x="0" y="154075"/>
                    </a:cubicBezTo>
                    <a:lnTo>
                      <a:pt x="329122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7690 w 375031"/>
                  <a:gd name="connsiteY9" fmla="*/ 387413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7690 w 375031"/>
                  <a:gd name="connsiteY9" fmla="*/ 387413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12738 w 375031"/>
                  <a:gd name="connsiteY7" fmla="*/ 103528 h 610190"/>
                  <a:gd name="connsiteX8" fmla="*/ 198050 w 375031"/>
                  <a:gd name="connsiteY8" fmla="*/ 231760 h 610190"/>
                  <a:gd name="connsiteX9" fmla="*/ 287690 w 375031"/>
                  <a:gd name="connsiteY9" fmla="*/ 387413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12738 w 375031"/>
                  <a:gd name="connsiteY7" fmla="*/ 103528 h 610190"/>
                  <a:gd name="connsiteX8" fmla="*/ 201746 w 375031"/>
                  <a:gd name="connsiteY8" fmla="*/ 232958 h 610190"/>
                  <a:gd name="connsiteX9" fmla="*/ 287690 w 375031"/>
                  <a:gd name="connsiteY9" fmla="*/ 387413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12738 w 375031"/>
                  <a:gd name="connsiteY7" fmla="*/ 103528 h 610190"/>
                  <a:gd name="connsiteX8" fmla="*/ 201746 w 375031"/>
                  <a:gd name="connsiteY8" fmla="*/ 232958 h 610190"/>
                  <a:gd name="connsiteX9" fmla="*/ 276452 w 375031"/>
                  <a:gd name="connsiteY9" fmla="*/ 365391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84030" y="64702"/>
                      <a:pt x="112738" y="103528"/>
                    </a:cubicBezTo>
                    <a:cubicBezTo>
                      <a:pt x="141446" y="142354"/>
                      <a:pt x="174460" y="189314"/>
                      <a:pt x="201746" y="232958"/>
                    </a:cubicBezTo>
                    <a:cubicBezTo>
                      <a:pt x="229032" y="276602"/>
                      <a:pt x="253851" y="321600"/>
                      <a:pt x="276452" y="365391"/>
                    </a:cubicBezTo>
                    <a:cubicBezTo>
                      <a:pt x="299053" y="409182"/>
                      <a:pt x="321900" y="458484"/>
                      <a:pt x="337351" y="495706"/>
                    </a:cubicBezTo>
                    <a:cubicBezTo>
                      <a:pt x="352802" y="532928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82" name="任意多边形 81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79" name="任意多边形 78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74" name="任意多边形 73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72" name="任意多边形 71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srgbClr val="080808"/>
                  </a:solidFill>
                  <a:latin typeface="Segoe"/>
                </a:endParaRPr>
              </a:p>
            </p:txBody>
          </p:sp>
        </p:grpSp>
      </p:grpSp>
      <p:sp>
        <p:nvSpPr>
          <p:cNvPr id="55" name="TextBox 65"/>
          <p:cNvSpPr txBox="1"/>
          <p:nvPr/>
        </p:nvSpPr>
        <p:spPr>
          <a:xfrm>
            <a:off x="2521931" y="291296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6" name="TextBox 66"/>
          <p:cNvSpPr txBox="1"/>
          <p:nvPr/>
        </p:nvSpPr>
        <p:spPr>
          <a:xfrm>
            <a:off x="2521931" y="341093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7" name="TextBox 67"/>
          <p:cNvSpPr txBox="1"/>
          <p:nvPr/>
        </p:nvSpPr>
        <p:spPr>
          <a:xfrm>
            <a:off x="1516528" y="291296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8" name="TextBox 68"/>
          <p:cNvSpPr txBox="1"/>
          <p:nvPr/>
        </p:nvSpPr>
        <p:spPr>
          <a:xfrm>
            <a:off x="1516528" y="341093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9" name="TextBox 69"/>
          <p:cNvSpPr txBox="1"/>
          <p:nvPr/>
        </p:nvSpPr>
        <p:spPr>
          <a:xfrm>
            <a:off x="3955427" y="3072275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0" name="TextBox 71"/>
          <p:cNvSpPr txBox="1"/>
          <p:nvPr/>
        </p:nvSpPr>
        <p:spPr>
          <a:xfrm>
            <a:off x="6407349" y="312333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1" name="TextBox 72"/>
          <p:cNvSpPr txBox="1"/>
          <p:nvPr/>
        </p:nvSpPr>
        <p:spPr>
          <a:xfrm>
            <a:off x="6407349" y="362130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2" name="TextBox 73"/>
          <p:cNvSpPr txBox="1"/>
          <p:nvPr/>
        </p:nvSpPr>
        <p:spPr>
          <a:xfrm>
            <a:off x="6526622" y="253492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926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22625</TotalTime>
  <Words>256</Words>
  <Application>Microsoft Office PowerPoint</Application>
  <PresentationFormat>全屏显示(4:3)</PresentationFormat>
  <Paragraphs>77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1374</cp:revision>
  <dcterms:created xsi:type="dcterms:W3CDTF">2009-02-11T05:37:22Z</dcterms:created>
  <dcterms:modified xsi:type="dcterms:W3CDTF">2014-06-25T07:56:00Z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