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75" r:id="rId2"/>
    <p:sldId id="359" r:id="rId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00" d="100"/>
          <a:sy n="100" d="100"/>
        </p:scale>
        <p:origin x="-87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2014-6-25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3" name="矩形 12"/>
          <p:cNvSpPr/>
          <p:nvPr userDrawn="1"/>
        </p:nvSpPr>
        <p:spPr bwMode="auto">
          <a:xfrm>
            <a:off x="-11875" y="793279"/>
            <a:ext cx="9192388" cy="5288952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Picture 2" descr="ring2.png"/>
          <p:cNvPicPr>
            <a:picLocks noChangeAspect="1"/>
          </p:cNvPicPr>
          <p:nvPr userDrawn="1"/>
        </p:nvPicPr>
        <p:blipFill>
          <a:blip r:embed="rId8"/>
          <a:srcRect l="15071" t="56589" r="15014"/>
          <a:stretch>
            <a:fillRect/>
          </a:stretch>
        </p:blipFill>
        <p:spPr>
          <a:xfrm>
            <a:off x="243762" y="3068960"/>
            <a:ext cx="8864742" cy="321103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2014-6-25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2014-6-25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2301942" y="1513357"/>
            <a:ext cx="4476867" cy="3936983"/>
            <a:chOff x="3236601" y="2420888"/>
            <a:chExt cx="2692644" cy="2367927"/>
          </a:xfrm>
          <a:effectLst>
            <a:reflection blurRad="6350" stA="52000" endA="300" endPos="35000" dir="5400000" sy="-100000" algn="bl" rotWithShape="0"/>
          </a:effectLst>
        </p:grpSpPr>
        <p:grpSp>
          <p:nvGrpSpPr>
            <p:cNvPr id="32" name="组合 31"/>
            <p:cNvGrpSpPr/>
            <p:nvPr/>
          </p:nvGrpSpPr>
          <p:grpSpPr>
            <a:xfrm>
              <a:off x="3236601" y="2420888"/>
              <a:ext cx="1342656" cy="1174143"/>
              <a:chOff x="2892724" y="-2155483"/>
              <a:chExt cx="1342656" cy="1174143"/>
            </a:xfrm>
          </p:grpSpPr>
          <p:sp>
            <p:nvSpPr>
              <p:cNvPr id="42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43" name="任意多边形 42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 flipV="1">
              <a:off x="3236601" y="3595031"/>
              <a:ext cx="1342656" cy="1193784"/>
              <a:chOff x="2892724" y="-2155483"/>
              <a:chExt cx="1342656" cy="1174143"/>
            </a:xfrm>
          </p:grpSpPr>
          <p:sp>
            <p:nvSpPr>
              <p:cNvPr id="40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41" name="任意多边形 40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flipH="1">
              <a:off x="4586589" y="2420888"/>
              <a:ext cx="1342656" cy="1174143"/>
              <a:chOff x="2892724" y="-2155483"/>
              <a:chExt cx="1342656" cy="1174143"/>
            </a:xfrm>
          </p:grpSpPr>
          <p:sp>
            <p:nvSpPr>
              <p:cNvPr id="38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39" name="任意多边形 38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 flipH="1" flipV="1">
              <a:off x="4586589" y="3595031"/>
              <a:ext cx="1342656" cy="1193784"/>
              <a:chOff x="2892724" y="-2155483"/>
              <a:chExt cx="1342656" cy="1174143"/>
            </a:xfrm>
          </p:grpSpPr>
          <p:sp>
            <p:nvSpPr>
              <p:cNvPr id="36" name="椭圆 52"/>
              <p:cNvSpPr/>
              <p:nvPr/>
            </p:nvSpPr>
            <p:spPr>
              <a:xfrm>
                <a:off x="2892724" y="-2098813"/>
                <a:ext cx="1235813" cy="1117473"/>
              </a:xfrm>
              <a:custGeom>
                <a:avLst/>
                <a:gdLst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1777 w 2033575"/>
                  <a:gd name="connsiteY0" fmla="*/ 0 h 1117473"/>
                  <a:gd name="connsiteX1" fmla="*/ 2033575 w 2033575"/>
                  <a:gd name="connsiteY1" fmla="*/ 0 h 1117473"/>
                  <a:gd name="connsiteX2" fmla="*/ 1492334 w 2033575"/>
                  <a:gd name="connsiteY2" fmla="*/ 703188 h 1117473"/>
                  <a:gd name="connsiteX3" fmla="*/ 1235813 w 2033575"/>
                  <a:gd name="connsiteY3" fmla="*/ 613932 h 1117473"/>
                  <a:gd name="connsiteX4" fmla="*/ 1422421 w 2033575"/>
                  <a:gd name="connsiteY4" fmla="*/ 15412 h 1117473"/>
                  <a:gd name="connsiteX5" fmla="*/ 1421777 w 2033575"/>
                  <a:gd name="connsiteY5" fmla="*/ 0 h 1117473"/>
                  <a:gd name="connsiteX6" fmla="*/ 938858 w 2033575"/>
                  <a:gd name="connsiteY6" fmla="*/ 0 h 1117473"/>
                  <a:gd name="connsiteX7" fmla="*/ 950694 w 2033575"/>
                  <a:gd name="connsiteY7" fmla="*/ 0 h 1117473"/>
                  <a:gd name="connsiteX8" fmla="*/ 1235813 w 2033575"/>
                  <a:gd name="connsiteY8" fmla="*/ 613932 h 1117473"/>
                  <a:gd name="connsiteX9" fmla="*/ 263745 w 2033575"/>
                  <a:gd name="connsiteY9" fmla="*/ 1117473 h 1117473"/>
                  <a:gd name="connsiteX10" fmla="*/ 0 w 2033575"/>
                  <a:gd name="connsiteY10" fmla="*/ 1087061 h 1117473"/>
                  <a:gd name="connsiteX11" fmla="*/ 0 w 2033575"/>
                  <a:gd name="connsiteY11" fmla="*/ 1084532 h 1117473"/>
                  <a:gd name="connsiteX12" fmla="*/ 938858 w 2033575"/>
                  <a:gd name="connsiteY12" fmla="*/ 0 h 1117473"/>
                  <a:gd name="connsiteX0" fmla="*/ 1422421 w 2033575"/>
                  <a:gd name="connsiteY0" fmla="*/ 89858 h 1191919"/>
                  <a:gd name="connsiteX1" fmla="*/ 2033575 w 2033575"/>
                  <a:gd name="connsiteY1" fmla="*/ 74446 h 1191919"/>
                  <a:gd name="connsiteX2" fmla="*/ 1492334 w 2033575"/>
                  <a:gd name="connsiteY2" fmla="*/ 777634 h 1191919"/>
                  <a:gd name="connsiteX3" fmla="*/ 1235813 w 2033575"/>
                  <a:gd name="connsiteY3" fmla="*/ 688378 h 1191919"/>
                  <a:gd name="connsiteX4" fmla="*/ 1422421 w 2033575"/>
                  <a:gd name="connsiteY4" fmla="*/ 89858 h 1191919"/>
                  <a:gd name="connsiteX5" fmla="*/ 938858 w 2033575"/>
                  <a:gd name="connsiteY5" fmla="*/ 74446 h 1191919"/>
                  <a:gd name="connsiteX6" fmla="*/ 950694 w 2033575"/>
                  <a:gd name="connsiteY6" fmla="*/ 74446 h 1191919"/>
                  <a:gd name="connsiteX7" fmla="*/ 1235813 w 2033575"/>
                  <a:gd name="connsiteY7" fmla="*/ 688378 h 1191919"/>
                  <a:gd name="connsiteX8" fmla="*/ 263745 w 2033575"/>
                  <a:gd name="connsiteY8" fmla="*/ 1191919 h 1191919"/>
                  <a:gd name="connsiteX9" fmla="*/ 0 w 2033575"/>
                  <a:gd name="connsiteY9" fmla="*/ 1161507 h 1191919"/>
                  <a:gd name="connsiteX10" fmla="*/ 0 w 2033575"/>
                  <a:gd name="connsiteY10" fmla="*/ 1158978 h 1191919"/>
                  <a:gd name="connsiteX11" fmla="*/ 938858 w 2033575"/>
                  <a:gd name="connsiteY11" fmla="*/ 74446 h 1191919"/>
                  <a:gd name="connsiteX0" fmla="*/ 1422421 w 1501112"/>
                  <a:gd name="connsiteY0" fmla="*/ 15412 h 1117473"/>
                  <a:gd name="connsiteX1" fmla="*/ 1492334 w 1501112"/>
                  <a:gd name="connsiteY1" fmla="*/ 703188 h 1117473"/>
                  <a:gd name="connsiteX2" fmla="*/ 1235813 w 1501112"/>
                  <a:gd name="connsiteY2" fmla="*/ 613932 h 1117473"/>
                  <a:gd name="connsiteX3" fmla="*/ 1422421 w 1501112"/>
                  <a:gd name="connsiteY3" fmla="*/ 15412 h 1117473"/>
                  <a:gd name="connsiteX4" fmla="*/ 938858 w 1501112"/>
                  <a:gd name="connsiteY4" fmla="*/ 0 h 1117473"/>
                  <a:gd name="connsiteX5" fmla="*/ 950694 w 1501112"/>
                  <a:gd name="connsiteY5" fmla="*/ 0 h 1117473"/>
                  <a:gd name="connsiteX6" fmla="*/ 1235813 w 1501112"/>
                  <a:gd name="connsiteY6" fmla="*/ 613932 h 1117473"/>
                  <a:gd name="connsiteX7" fmla="*/ 263745 w 1501112"/>
                  <a:gd name="connsiteY7" fmla="*/ 1117473 h 1117473"/>
                  <a:gd name="connsiteX8" fmla="*/ 0 w 1501112"/>
                  <a:gd name="connsiteY8" fmla="*/ 1087061 h 1117473"/>
                  <a:gd name="connsiteX9" fmla="*/ 0 w 1501112"/>
                  <a:gd name="connsiteY9" fmla="*/ 1084532 h 1117473"/>
                  <a:gd name="connsiteX10" fmla="*/ 938858 w 1501112"/>
                  <a:gd name="connsiteY10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1235813 w 1492334"/>
                  <a:gd name="connsiteY0" fmla="*/ 613932 h 1117473"/>
                  <a:gd name="connsiteX1" fmla="*/ 1492334 w 1492334"/>
                  <a:gd name="connsiteY1" fmla="*/ 703188 h 1117473"/>
                  <a:gd name="connsiteX2" fmla="*/ 1235813 w 1492334"/>
                  <a:gd name="connsiteY2" fmla="*/ 613932 h 1117473"/>
                  <a:gd name="connsiteX3" fmla="*/ 938858 w 1492334"/>
                  <a:gd name="connsiteY3" fmla="*/ 0 h 1117473"/>
                  <a:gd name="connsiteX4" fmla="*/ 950694 w 1492334"/>
                  <a:gd name="connsiteY4" fmla="*/ 0 h 1117473"/>
                  <a:gd name="connsiteX5" fmla="*/ 1235813 w 1492334"/>
                  <a:gd name="connsiteY5" fmla="*/ 613932 h 1117473"/>
                  <a:gd name="connsiteX6" fmla="*/ 263745 w 1492334"/>
                  <a:gd name="connsiteY6" fmla="*/ 1117473 h 1117473"/>
                  <a:gd name="connsiteX7" fmla="*/ 0 w 1492334"/>
                  <a:gd name="connsiteY7" fmla="*/ 1087061 h 1117473"/>
                  <a:gd name="connsiteX8" fmla="*/ 0 w 1492334"/>
                  <a:gd name="connsiteY8" fmla="*/ 1084532 h 1117473"/>
                  <a:gd name="connsiteX9" fmla="*/ 938858 w 1492334"/>
                  <a:gd name="connsiteY9" fmla="*/ 0 h 1117473"/>
                  <a:gd name="connsiteX0" fmla="*/ 938858 w 1235813"/>
                  <a:gd name="connsiteY0" fmla="*/ 0 h 1117473"/>
                  <a:gd name="connsiteX1" fmla="*/ 950694 w 1235813"/>
                  <a:gd name="connsiteY1" fmla="*/ 0 h 1117473"/>
                  <a:gd name="connsiteX2" fmla="*/ 1235813 w 1235813"/>
                  <a:gd name="connsiteY2" fmla="*/ 613932 h 1117473"/>
                  <a:gd name="connsiteX3" fmla="*/ 263745 w 1235813"/>
                  <a:gd name="connsiteY3" fmla="*/ 1117473 h 1117473"/>
                  <a:gd name="connsiteX4" fmla="*/ 0 w 1235813"/>
                  <a:gd name="connsiteY4" fmla="*/ 1087061 h 1117473"/>
                  <a:gd name="connsiteX5" fmla="*/ 0 w 1235813"/>
                  <a:gd name="connsiteY5" fmla="*/ 1084532 h 1117473"/>
                  <a:gd name="connsiteX6" fmla="*/ 938858 w 1235813"/>
                  <a:gd name="connsiteY6" fmla="*/ 0 h 11174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235813" h="1117473">
                    <a:moveTo>
                      <a:pt x="938858" y="0"/>
                    </a:moveTo>
                    <a:lnTo>
                      <a:pt x="950694" y="0"/>
                    </a:lnTo>
                    <a:cubicBezTo>
                      <a:pt x="954582" y="266435"/>
                      <a:pt x="1068266" y="497045"/>
                      <a:pt x="1235813" y="613932"/>
                    </a:cubicBezTo>
                    <a:cubicBezTo>
                      <a:pt x="1029987" y="917179"/>
                      <a:pt x="671458" y="1117473"/>
                      <a:pt x="263745" y="1117473"/>
                    </a:cubicBezTo>
                    <a:cubicBezTo>
                      <a:pt x="172880" y="1117473"/>
                      <a:pt x="84458" y="1107525"/>
                      <a:pt x="0" y="1087061"/>
                    </a:cubicBezTo>
                    <a:lnTo>
                      <a:pt x="0" y="1084532"/>
                    </a:lnTo>
                    <a:cubicBezTo>
                      <a:pt x="517358" y="1066435"/>
                      <a:pt x="932310" y="589052"/>
                      <a:pt x="938858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3497AE">
                      <a:lumMod val="50000"/>
                      <a:alpha val="70000"/>
                    </a:srgbClr>
                  </a:gs>
                  <a:gs pos="77000">
                    <a:srgbClr val="3497AE">
                      <a:alpha val="50000"/>
                    </a:srgbClr>
                  </a:gs>
                  <a:gs pos="100000">
                    <a:srgbClr val="3497AE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  <p:sp>
            <p:nvSpPr>
              <p:cNvPr id="37" name="任意多边形 36"/>
              <p:cNvSpPr/>
              <p:nvPr/>
            </p:nvSpPr>
            <p:spPr>
              <a:xfrm>
                <a:off x="2903974" y="-2155483"/>
                <a:ext cx="1331406" cy="1171609"/>
              </a:xfrm>
              <a:custGeom>
                <a:avLst/>
                <a:gdLst>
                  <a:gd name="connsiteX0" fmla="*/ 1190729 w 1331406"/>
                  <a:gd name="connsiteY0" fmla="*/ 8 h 1171506"/>
                  <a:gd name="connsiteX1" fmla="*/ 1150536 w 1331406"/>
                  <a:gd name="connsiteY1" fmla="*/ 326579 h 1171506"/>
                  <a:gd name="connsiteX2" fmla="*/ 1029956 w 1331406"/>
                  <a:gd name="connsiteY2" fmla="*/ 587836 h 1171506"/>
                  <a:gd name="connsiteX3" fmla="*/ 828989 w 1331406"/>
                  <a:gd name="connsiteY3" fmla="*/ 834021 h 1171506"/>
                  <a:gd name="connsiteX4" fmla="*/ 602901 w 1331406"/>
                  <a:gd name="connsiteY4" fmla="*/ 1014891 h 1171506"/>
                  <a:gd name="connsiteX5" fmla="*/ 366764 w 1331406"/>
                  <a:gd name="connsiteY5" fmla="*/ 1115375 h 1171506"/>
                  <a:gd name="connsiteX6" fmla="*/ 0 w 1331406"/>
                  <a:gd name="connsiteY6" fmla="*/ 1145520 h 1171506"/>
                  <a:gd name="connsiteX7" fmla="*/ 95459 w 1331406"/>
                  <a:gd name="connsiteY7" fmla="*/ 1165616 h 1171506"/>
                  <a:gd name="connsiteX8" fmla="*/ 351692 w 1331406"/>
                  <a:gd name="connsiteY8" fmla="*/ 1170641 h 1171506"/>
                  <a:gd name="connsiteX9" fmla="*/ 517490 w 1331406"/>
                  <a:gd name="connsiteY9" fmla="*/ 1150544 h 1171506"/>
                  <a:gd name="connsiteX10" fmla="*/ 698360 w 1331406"/>
                  <a:gd name="connsiteY10" fmla="*/ 1100302 h 1171506"/>
                  <a:gd name="connsiteX11" fmla="*/ 919424 w 1331406"/>
                  <a:gd name="connsiteY11" fmla="*/ 974698 h 1171506"/>
                  <a:gd name="connsiteX12" fmla="*/ 1095270 w 1331406"/>
                  <a:gd name="connsiteY12" fmla="*/ 839045 h 1171506"/>
                  <a:gd name="connsiteX13" fmla="*/ 1240971 w 1331406"/>
                  <a:gd name="connsiteY13" fmla="*/ 668223 h 1171506"/>
                  <a:gd name="connsiteX14" fmla="*/ 1331406 w 1331406"/>
                  <a:gd name="connsiteY14" fmla="*/ 512474 h 1171506"/>
                  <a:gd name="connsiteX15" fmla="*/ 1271116 w 1331406"/>
                  <a:gd name="connsiteY15" fmla="*/ 447159 h 1171506"/>
                  <a:gd name="connsiteX16" fmla="*/ 1235947 w 1331406"/>
                  <a:gd name="connsiteY16" fmla="*/ 316531 h 1171506"/>
                  <a:gd name="connsiteX17" fmla="*/ 1190729 w 1331406"/>
                  <a:gd name="connsiteY17" fmla="*/ 8 h 1171506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71116 w 1331406"/>
                  <a:gd name="connsiteY15" fmla="*/ 447262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  <a:gd name="connsiteX0" fmla="*/ 1190729 w 1331406"/>
                  <a:gd name="connsiteY0" fmla="*/ 111 h 1171609"/>
                  <a:gd name="connsiteX1" fmla="*/ 1150536 w 1331406"/>
                  <a:gd name="connsiteY1" fmla="*/ 326682 h 1171609"/>
                  <a:gd name="connsiteX2" fmla="*/ 1029956 w 1331406"/>
                  <a:gd name="connsiteY2" fmla="*/ 587939 h 1171609"/>
                  <a:gd name="connsiteX3" fmla="*/ 828989 w 1331406"/>
                  <a:gd name="connsiteY3" fmla="*/ 834124 h 1171609"/>
                  <a:gd name="connsiteX4" fmla="*/ 602901 w 1331406"/>
                  <a:gd name="connsiteY4" fmla="*/ 1014994 h 1171609"/>
                  <a:gd name="connsiteX5" fmla="*/ 366764 w 1331406"/>
                  <a:gd name="connsiteY5" fmla="*/ 1115478 h 1171609"/>
                  <a:gd name="connsiteX6" fmla="*/ 0 w 1331406"/>
                  <a:gd name="connsiteY6" fmla="*/ 1145623 h 1171609"/>
                  <a:gd name="connsiteX7" fmla="*/ 95459 w 1331406"/>
                  <a:gd name="connsiteY7" fmla="*/ 1165719 h 1171609"/>
                  <a:gd name="connsiteX8" fmla="*/ 351692 w 1331406"/>
                  <a:gd name="connsiteY8" fmla="*/ 1170744 h 1171609"/>
                  <a:gd name="connsiteX9" fmla="*/ 517490 w 1331406"/>
                  <a:gd name="connsiteY9" fmla="*/ 1150647 h 1171609"/>
                  <a:gd name="connsiteX10" fmla="*/ 698360 w 1331406"/>
                  <a:gd name="connsiteY10" fmla="*/ 1100405 h 1171609"/>
                  <a:gd name="connsiteX11" fmla="*/ 919424 w 1331406"/>
                  <a:gd name="connsiteY11" fmla="*/ 974801 h 1171609"/>
                  <a:gd name="connsiteX12" fmla="*/ 1095270 w 1331406"/>
                  <a:gd name="connsiteY12" fmla="*/ 839148 h 1171609"/>
                  <a:gd name="connsiteX13" fmla="*/ 1240971 w 1331406"/>
                  <a:gd name="connsiteY13" fmla="*/ 668326 h 1171609"/>
                  <a:gd name="connsiteX14" fmla="*/ 1331406 w 1331406"/>
                  <a:gd name="connsiteY14" fmla="*/ 512577 h 1171609"/>
                  <a:gd name="connsiteX15" fmla="*/ 1261068 w 1331406"/>
                  <a:gd name="connsiteY15" fmla="*/ 422141 h 1171609"/>
                  <a:gd name="connsiteX16" fmla="*/ 1220875 w 1331406"/>
                  <a:gd name="connsiteY16" fmla="*/ 291513 h 1171609"/>
                  <a:gd name="connsiteX17" fmla="*/ 1190729 w 1331406"/>
                  <a:gd name="connsiteY17" fmla="*/ 111 h 1171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1331406" h="1171609">
                    <a:moveTo>
                      <a:pt x="1190729" y="111"/>
                    </a:moveTo>
                    <a:cubicBezTo>
                      <a:pt x="1179006" y="5972"/>
                      <a:pt x="1192403" y="198566"/>
                      <a:pt x="1150536" y="326682"/>
                    </a:cubicBezTo>
                    <a:cubicBezTo>
                      <a:pt x="1108669" y="454798"/>
                      <a:pt x="1083547" y="503365"/>
                      <a:pt x="1029956" y="587939"/>
                    </a:cubicBezTo>
                    <a:cubicBezTo>
                      <a:pt x="976365" y="672513"/>
                      <a:pt x="900165" y="762948"/>
                      <a:pt x="828989" y="834124"/>
                    </a:cubicBezTo>
                    <a:cubicBezTo>
                      <a:pt x="757813" y="905300"/>
                      <a:pt x="679938" y="968102"/>
                      <a:pt x="602901" y="1014994"/>
                    </a:cubicBezTo>
                    <a:cubicBezTo>
                      <a:pt x="525864" y="1061886"/>
                      <a:pt x="467247" y="1093707"/>
                      <a:pt x="366764" y="1115478"/>
                    </a:cubicBezTo>
                    <a:cubicBezTo>
                      <a:pt x="266281" y="1137249"/>
                      <a:pt x="176683" y="1164045"/>
                      <a:pt x="0" y="1145623"/>
                    </a:cubicBezTo>
                    <a:cubicBezTo>
                      <a:pt x="31820" y="1152322"/>
                      <a:pt x="36844" y="1161532"/>
                      <a:pt x="95459" y="1165719"/>
                    </a:cubicBezTo>
                    <a:cubicBezTo>
                      <a:pt x="154074" y="1169906"/>
                      <a:pt x="281354" y="1173256"/>
                      <a:pt x="351692" y="1170744"/>
                    </a:cubicBezTo>
                    <a:cubicBezTo>
                      <a:pt x="422030" y="1168232"/>
                      <a:pt x="459712" y="1162370"/>
                      <a:pt x="517490" y="1150647"/>
                    </a:cubicBezTo>
                    <a:cubicBezTo>
                      <a:pt x="575268" y="1138924"/>
                      <a:pt x="631371" y="1129713"/>
                      <a:pt x="698360" y="1100405"/>
                    </a:cubicBezTo>
                    <a:cubicBezTo>
                      <a:pt x="765349" y="1071097"/>
                      <a:pt x="853272" y="1018344"/>
                      <a:pt x="919424" y="974801"/>
                    </a:cubicBezTo>
                    <a:cubicBezTo>
                      <a:pt x="985576" y="931258"/>
                      <a:pt x="1041679" y="890227"/>
                      <a:pt x="1095270" y="839148"/>
                    </a:cubicBezTo>
                    <a:cubicBezTo>
                      <a:pt x="1148861" y="788069"/>
                      <a:pt x="1201615" y="722754"/>
                      <a:pt x="1240971" y="668326"/>
                    </a:cubicBezTo>
                    <a:cubicBezTo>
                      <a:pt x="1280327" y="613898"/>
                      <a:pt x="1305866" y="563237"/>
                      <a:pt x="1331406" y="512577"/>
                    </a:cubicBezTo>
                    <a:cubicBezTo>
                      <a:pt x="1311309" y="490805"/>
                      <a:pt x="1276978" y="454798"/>
                      <a:pt x="1261068" y="422141"/>
                    </a:cubicBezTo>
                    <a:cubicBezTo>
                      <a:pt x="1245158" y="389484"/>
                      <a:pt x="1232598" y="361851"/>
                      <a:pt x="1220875" y="291513"/>
                    </a:cubicBezTo>
                    <a:cubicBezTo>
                      <a:pt x="1209152" y="221175"/>
                      <a:pt x="1202452" y="-5750"/>
                      <a:pt x="1190729" y="111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FFC000">
                      <a:lumMod val="50000"/>
                      <a:alpha val="70000"/>
                    </a:srgbClr>
                  </a:gs>
                  <a:gs pos="77000">
                    <a:srgbClr val="FFC000">
                      <a:alpha val="50000"/>
                    </a:srgbClr>
                  </a:gs>
                  <a:gs pos="100000">
                    <a:srgbClr val="FFC000">
                      <a:lumMod val="60000"/>
                      <a:lumOff val="40000"/>
                    </a:srgbClr>
                  </a:gs>
                </a:gsLst>
                <a:lin ang="5400000" scaled="1"/>
                <a:tileRect/>
              </a:gradFill>
              <a:ln w="38100" cap="flat" cmpd="thickThin" algn="ctr">
                <a:noFill/>
                <a:prstDash val="solid"/>
              </a:ln>
              <a:effectLst/>
              <a:scene3d>
                <a:camera prst="orthographicFront"/>
                <a:lightRig rig="flat" dir="t">
                  <a:rot lat="0" lon="0" rev="5400000"/>
                </a:lightRig>
              </a:scene3d>
              <a:sp3d>
                <a:bevelT w="38100" h="38100" prst="softRound"/>
                <a:bevelB w="38100" h="38100"/>
              </a:sp3d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 kern="0">
                  <a:solidFill>
                    <a:srgbClr val="FFFFFF"/>
                  </a:solidFill>
                  <a:effectLst>
                    <a:outerShdw blurRad="292100" dist="38100" dir="2700000" sx="101000" sy="101000" algn="tl" rotWithShape="0">
                      <a:srgbClr val="080808"/>
                    </a:outerShdw>
                  </a:effectLst>
                  <a:latin typeface="Segoe Semibold" pitchFamily="34" charset="0"/>
                  <a:ea typeface="+mn-ea"/>
                </a:endParaRPr>
              </a:p>
            </p:txBody>
          </p:sp>
        </p:grpSp>
      </p:grpSp>
      <p:sp>
        <p:nvSpPr>
          <p:cNvPr id="44" name="TextBox 25"/>
          <p:cNvSpPr txBox="1">
            <a:spLocks noChangeArrowheads="1"/>
          </p:cNvSpPr>
          <p:nvPr/>
        </p:nvSpPr>
        <p:spPr bwMode="auto">
          <a:xfrm>
            <a:off x="4082894" y="3200400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5" name="任意多边形 44"/>
          <p:cNvSpPr/>
          <p:nvPr/>
        </p:nvSpPr>
        <p:spPr>
          <a:xfrm>
            <a:off x="2295405" y="4077013"/>
            <a:ext cx="1161535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281682" y="4272609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 flipH="1">
            <a:off x="5561057" y="4101727"/>
            <a:ext cx="1161536" cy="383059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>
            <a:reflection blurRad="6350" stA="52000" endA="300" endPos="35000" dir="5400000" sy="-100000" algn="bl" rotWithShape="0"/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734949" y="4297323"/>
            <a:ext cx="1005403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>
                  <a:reflection blurRad="6350" stA="55000" endA="300" endPos="45500" dir="5400000" sy="-100000" algn="bl" rotWithShape="0"/>
                </a:effectLst>
                <a:uLnTx/>
                <a:uFillTx/>
                <a:latin typeface="微软雅黑" pitchFamily="34" charset="-122"/>
                <a:ea typeface="微软雅黑" pitchFamily="34" charset="-122"/>
              </a:rPr>
              <a:t>添加文本</a:t>
            </a:r>
            <a:endParaRPr kumimoji="0" lang="en-US" altLang="zh-CN" sz="16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>
                <a:reflection blurRad="6350" stA="55000" endA="300" endPos="45500" dir="5400000" sy="-100000" algn="bl" rotWithShape="0"/>
              </a:effectLst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 flipV="1">
            <a:off x="2747806" y="2478088"/>
            <a:ext cx="1162050" cy="415925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sp>
        <p:nvSpPr>
          <p:cNvPr id="50" name="任意多边形 49"/>
          <p:cNvSpPr/>
          <p:nvPr/>
        </p:nvSpPr>
        <p:spPr>
          <a:xfrm flipH="1" flipV="1">
            <a:off x="5240181" y="2552700"/>
            <a:ext cx="1160463" cy="415925"/>
          </a:xfrm>
          <a:custGeom>
            <a:avLst/>
            <a:gdLst>
              <a:gd name="connsiteX0" fmla="*/ 1161535 w 1161535"/>
              <a:gd name="connsiteY0" fmla="*/ 0 h 383059"/>
              <a:gd name="connsiteX1" fmla="*/ 444843 w 1161535"/>
              <a:gd name="connsiteY1" fmla="*/ 383059 h 383059"/>
              <a:gd name="connsiteX2" fmla="*/ 0 w 1161535"/>
              <a:gd name="connsiteY2" fmla="*/ 383059 h 383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61535" h="383059">
                <a:moveTo>
                  <a:pt x="1161535" y="0"/>
                </a:moveTo>
                <a:lnTo>
                  <a:pt x="444843" y="383059"/>
                </a:lnTo>
                <a:lnTo>
                  <a:pt x="0" y="383059"/>
                </a:lnTo>
              </a:path>
            </a:pathLst>
          </a:custGeom>
          <a:noFill/>
          <a:ln w="9525" cap="flat" cmpd="sng" algn="ctr">
            <a:solidFill>
              <a:sysClr val="window" lastClr="FFFFFF">
                <a:lumMod val="65000"/>
              </a:sysClr>
            </a:solidFill>
            <a:prstDash val="solid"/>
            <a:headEnd type="oval"/>
            <a:tailEnd type="oval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/>
              <a:cs typeface="+mn-cs"/>
            </a:endParaRPr>
          </a:p>
        </p:txBody>
      </p:sp>
      <p:grpSp>
        <p:nvGrpSpPr>
          <p:cNvPr id="51" name="组合 35"/>
          <p:cNvGrpSpPr>
            <a:grpSpLocks/>
          </p:cNvGrpSpPr>
          <p:nvPr/>
        </p:nvGrpSpPr>
        <p:grpSpPr bwMode="auto">
          <a:xfrm>
            <a:off x="1723869" y="2190750"/>
            <a:ext cx="1004887" cy="579438"/>
            <a:chOff x="1616964" y="2066936"/>
            <a:chExt cx="1005403" cy="580292"/>
          </a:xfrm>
        </p:grpSpPr>
        <p:sp>
          <p:nvSpPr>
            <p:cNvPr id="52" name="TextBox 31"/>
            <p:cNvSpPr txBox="1">
              <a:spLocks noChangeArrowheads="1"/>
            </p:cNvSpPr>
            <p:nvPr/>
          </p:nvSpPr>
          <p:spPr bwMode="auto">
            <a:xfrm>
              <a:off x="1616964" y="2308674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TextBox 34"/>
            <p:cNvSpPr txBox="1">
              <a:spLocks noChangeArrowheads="1"/>
            </p:cNvSpPr>
            <p:nvPr/>
          </p:nvSpPr>
          <p:spPr bwMode="auto">
            <a:xfrm>
              <a:off x="1616964" y="2066936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36"/>
          <p:cNvGrpSpPr>
            <a:grpSpLocks/>
          </p:cNvGrpSpPr>
          <p:nvPr/>
        </p:nvGrpSpPr>
        <p:grpSpPr bwMode="auto">
          <a:xfrm>
            <a:off x="6475256" y="2252663"/>
            <a:ext cx="1004888" cy="579437"/>
            <a:chOff x="1616964" y="2066936"/>
            <a:chExt cx="1005403" cy="580292"/>
          </a:xfrm>
        </p:grpSpPr>
        <p:sp>
          <p:nvSpPr>
            <p:cNvPr id="55" name="TextBox 37"/>
            <p:cNvSpPr txBox="1">
              <a:spLocks noChangeArrowheads="1"/>
            </p:cNvSpPr>
            <p:nvPr/>
          </p:nvSpPr>
          <p:spPr bwMode="auto">
            <a:xfrm>
              <a:off x="1616964" y="2308674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6" name="TextBox 38"/>
            <p:cNvSpPr txBox="1">
              <a:spLocks noChangeArrowheads="1"/>
            </p:cNvSpPr>
            <p:nvPr/>
          </p:nvSpPr>
          <p:spPr bwMode="auto">
            <a:xfrm>
              <a:off x="1616964" y="2066936"/>
              <a:ext cx="100540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rPr>
                <a:t>添加文本</a:t>
              </a:r>
              <a:endParaRPr kumimoji="0" lang="en-US" altLang="zh-CN" sz="16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57" name="TextBox 56"/>
          <p:cNvSpPr txBox="1"/>
          <p:nvPr/>
        </p:nvSpPr>
        <p:spPr>
          <a:xfrm>
            <a:off x="432666" y="1051692"/>
            <a:ext cx="1925527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-150" normalizeH="0" baseline="0" noProof="0" dirty="0">
                <a:ln w="13500">
                  <a:solidFill>
                    <a:srgbClr val="4F81BD">
                      <a:shade val="2500"/>
                      <a:alpha val="6500"/>
                    </a:srgbClr>
                  </a:solidFill>
                  <a:prstDash val="solid"/>
                </a:ln>
                <a:solidFill>
                  <a:srgbClr val="4F81BD">
                    <a:tint val="3000"/>
                    <a:alpha val="95000"/>
                  </a:srgb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uLnTx/>
                <a:uFillTx/>
                <a:latin typeface="黑体" pitchFamily="49" charset="-122"/>
                <a:ea typeface="黑体" pitchFamily="49" charset="-122"/>
              </a:rPr>
              <a:t>冲突关系图表</a:t>
            </a:r>
          </a:p>
        </p:txBody>
      </p:sp>
    </p:spTree>
    <p:extLst>
      <p:ext uri="{BB962C8B-B14F-4D97-AF65-F5344CB8AC3E}">
        <p14:creationId xmlns:p14="http://schemas.microsoft.com/office/powerpoint/2010/main" val="2996712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22656</TotalTime>
  <Words>171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User</cp:lastModifiedBy>
  <cp:revision>1375</cp:revision>
  <dcterms:created xsi:type="dcterms:W3CDTF">2009-02-11T05:37:22Z</dcterms:created>
  <dcterms:modified xsi:type="dcterms:W3CDTF">2014-06-25T07:42:02Z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