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70" r:id="rId2"/>
    <p:sldId id="372" r:id="rId3"/>
    <p:sldId id="373" r:id="rId4"/>
    <p:sldId id="376" r:id="rId5"/>
    <p:sldId id="3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-11875" y="793279"/>
            <a:ext cx="9192388" cy="52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ring2.png"/>
          <p:cNvPicPr>
            <a:picLocks noChangeAspect="1"/>
          </p:cNvPicPr>
          <p:nvPr userDrawn="1"/>
        </p:nvPicPr>
        <p:blipFill>
          <a:blip r:embed="rId8"/>
          <a:srcRect l="15071" t="56589" r="15014"/>
          <a:stretch>
            <a:fillRect/>
          </a:stretch>
        </p:blipFill>
        <p:spPr>
          <a:xfrm>
            <a:off x="243762" y="3068960"/>
            <a:ext cx="8864742" cy="32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872794" y="1607793"/>
            <a:ext cx="3787438" cy="3848657"/>
            <a:chOff x="3357629" y="3254328"/>
            <a:chExt cx="2013436" cy="204598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9" name="六边形 18"/>
            <p:cNvSpPr/>
            <p:nvPr/>
          </p:nvSpPr>
          <p:spPr>
            <a:xfrm>
              <a:off x="4000396" y="3254328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5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3995936" y="3963546"/>
              <a:ext cx="738971" cy="637044"/>
            </a:xfrm>
            <a:prstGeom prst="hexagon">
              <a:avLst/>
            </a:prstGeom>
            <a:solidFill>
              <a:srgbClr val="EEECE1">
                <a:lumMod val="50000"/>
              </a:srgbClr>
            </a:solidFill>
            <a:ln w="3175" cap="flat" cmpd="thickThin" algn="ctr">
              <a:solidFill>
                <a:srgbClr val="FFFFFF">
                  <a:alpha val="67843"/>
                </a:srgbClr>
              </a:solidFill>
              <a:prstDash val="solid"/>
            </a:ln>
            <a:effectLst/>
          </p:spPr>
          <p:txBody>
            <a:bodyPr wrap="none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>
              <a:off x="4632094" y="3615628"/>
              <a:ext cx="738971" cy="637044"/>
            </a:xfrm>
            <a:prstGeom prst="hexagon">
              <a:avLst/>
            </a:pr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4632094" y="4320385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13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3" name="六边形 22"/>
            <p:cNvSpPr/>
            <p:nvPr/>
          </p:nvSpPr>
          <p:spPr>
            <a:xfrm>
              <a:off x="3995939" y="4663265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6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>
              <a:off x="3368139" y="3611168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1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3357629" y="4311465"/>
              <a:ext cx="738971" cy="637044"/>
            </a:xfrm>
            <a:prstGeom prst="hexagon">
              <a:avLst/>
            </a:pr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19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10814" y="1095127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spc="-1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并列</a:t>
            </a: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0554" y="205659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68424" y="331022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0554" y="461141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63567" y="268653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86717" y="401224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90772" y="397751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90772" y="267814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849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665808" y="1961199"/>
            <a:ext cx="3815094" cy="3244615"/>
            <a:chOff x="3043123" y="2209190"/>
            <a:chExt cx="2348178" cy="1997050"/>
          </a:xfrm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37" name="任意多边形 36"/>
            <p:cNvSpPr/>
            <p:nvPr/>
          </p:nvSpPr>
          <p:spPr>
            <a:xfrm>
              <a:off x="3650285" y="2209190"/>
              <a:ext cx="1133856" cy="534010"/>
            </a:xfrm>
            <a:custGeom>
              <a:avLst/>
              <a:gdLst>
                <a:gd name="connsiteX0" fmla="*/ 0 w 1133856"/>
                <a:gd name="connsiteY0" fmla="*/ 0 h 534010"/>
                <a:gd name="connsiteX1" fmla="*/ 1133856 w 1133856"/>
                <a:gd name="connsiteY1" fmla="*/ 0 h 534010"/>
                <a:gd name="connsiteX2" fmla="*/ 804672 w 1133856"/>
                <a:gd name="connsiteY2" fmla="*/ 534010 h 534010"/>
                <a:gd name="connsiteX3" fmla="*/ 351129 w 1133856"/>
                <a:gd name="connsiteY3" fmla="*/ 534010 h 534010"/>
                <a:gd name="connsiteX4" fmla="*/ 0 w 1133856"/>
                <a:gd name="connsiteY4" fmla="*/ 0 h 53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856" h="534010">
                  <a:moveTo>
                    <a:pt x="0" y="0"/>
                  </a:moveTo>
                  <a:lnTo>
                    <a:pt x="1133856" y="0"/>
                  </a:lnTo>
                  <a:lnTo>
                    <a:pt x="804672" y="534010"/>
                  </a:lnTo>
                  <a:lnTo>
                    <a:pt x="351129" y="5340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8000">
                  <a:srgbClr val="3497AE">
                    <a:alpha val="50000"/>
                  </a:srgbClr>
                </a:gs>
                <a:gs pos="91000">
                  <a:srgbClr val="3497AE">
                    <a:lumMod val="60000"/>
                    <a:lumOff val="40000"/>
                  </a:srgbClr>
                </a:gs>
              </a:gsLst>
              <a:lin ang="5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513478" y="2245766"/>
              <a:ext cx="877823" cy="921716"/>
            </a:xfrm>
            <a:custGeom>
              <a:avLst/>
              <a:gdLst>
                <a:gd name="connsiteX0" fmla="*/ 321868 w 870508"/>
                <a:gd name="connsiteY0" fmla="*/ 0 h 921716"/>
                <a:gd name="connsiteX1" fmla="*/ 870508 w 870508"/>
                <a:gd name="connsiteY1" fmla="*/ 921716 h 921716"/>
                <a:gd name="connsiteX2" fmla="*/ 204825 w 870508"/>
                <a:gd name="connsiteY2" fmla="*/ 914400 h 921716"/>
                <a:gd name="connsiteX3" fmla="*/ 0 w 870508"/>
                <a:gd name="connsiteY3" fmla="*/ 555956 h 921716"/>
                <a:gd name="connsiteX4" fmla="*/ 321868 w 870508"/>
                <a:gd name="connsiteY4" fmla="*/ 0 h 921716"/>
                <a:gd name="connsiteX0" fmla="*/ 329183 w 877823"/>
                <a:gd name="connsiteY0" fmla="*/ 0 h 921716"/>
                <a:gd name="connsiteX1" fmla="*/ 877823 w 877823"/>
                <a:gd name="connsiteY1" fmla="*/ 921716 h 921716"/>
                <a:gd name="connsiteX2" fmla="*/ 212140 w 877823"/>
                <a:gd name="connsiteY2" fmla="*/ 914400 h 921716"/>
                <a:gd name="connsiteX3" fmla="*/ 0 w 877823"/>
                <a:gd name="connsiteY3" fmla="*/ 526695 h 921716"/>
                <a:gd name="connsiteX4" fmla="*/ 329183 w 877823"/>
                <a:gd name="connsiteY4" fmla="*/ 0 h 92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3" h="921716">
                  <a:moveTo>
                    <a:pt x="329183" y="0"/>
                  </a:moveTo>
                  <a:lnTo>
                    <a:pt x="877823" y="921716"/>
                  </a:lnTo>
                  <a:lnTo>
                    <a:pt x="212140" y="914400"/>
                  </a:lnTo>
                  <a:lnTo>
                    <a:pt x="0" y="526695"/>
                  </a:lnTo>
                  <a:lnTo>
                    <a:pt x="32918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96656">
                  <a:srgbClr val="FFD75D"/>
                </a:gs>
                <a:gs pos="62000">
                  <a:srgbClr val="FFC000">
                    <a:alpha val="50000"/>
                  </a:srgbClr>
                </a:gs>
                <a:gs pos="86000">
                  <a:srgbClr val="FFC000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057754" y="2253082"/>
              <a:ext cx="877824" cy="921715"/>
            </a:xfrm>
            <a:custGeom>
              <a:avLst/>
              <a:gdLst>
                <a:gd name="connsiteX0" fmla="*/ 541324 w 877824"/>
                <a:gd name="connsiteY0" fmla="*/ 0 h 921715"/>
                <a:gd name="connsiteX1" fmla="*/ 877824 w 877824"/>
                <a:gd name="connsiteY1" fmla="*/ 526694 h 921715"/>
                <a:gd name="connsiteX2" fmla="*/ 658368 w 877824"/>
                <a:gd name="connsiteY2" fmla="*/ 907084 h 921715"/>
                <a:gd name="connsiteX3" fmla="*/ 0 w 877824"/>
                <a:gd name="connsiteY3" fmla="*/ 921715 h 921715"/>
                <a:gd name="connsiteX4" fmla="*/ 541324 w 877824"/>
                <a:gd name="connsiteY4" fmla="*/ 0 h 92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4" h="921715">
                  <a:moveTo>
                    <a:pt x="541324" y="0"/>
                  </a:moveTo>
                  <a:lnTo>
                    <a:pt x="877824" y="526694"/>
                  </a:lnTo>
                  <a:lnTo>
                    <a:pt x="658368" y="907084"/>
                  </a:lnTo>
                  <a:lnTo>
                    <a:pt x="0" y="921715"/>
                  </a:lnTo>
                  <a:lnTo>
                    <a:pt x="54132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DCC2E">
                    <a:lumMod val="50000"/>
                    <a:alpha val="70000"/>
                  </a:srgbClr>
                </a:gs>
                <a:gs pos="61000">
                  <a:srgbClr val="7DCC2E">
                    <a:alpha val="50000"/>
                  </a:srgbClr>
                </a:gs>
                <a:gs pos="86000">
                  <a:srgbClr val="7DCC2E">
                    <a:lumMod val="60000"/>
                    <a:lumOff val="40000"/>
                  </a:srgbClr>
                </a:gs>
              </a:gsLst>
              <a:lin ang="1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520794" y="3247949"/>
              <a:ext cx="863193" cy="907085"/>
            </a:xfrm>
            <a:custGeom>
              <a:avLst/>
              <a:gdLst>
                <a:gd name="connsiteX0" fmla="*/ 234086 w 863193"/>
                <a:gd name="connsiteY0" fmla="*/ 0 h 907085"/>
                <a:gd name="connsiteX1" fmla="*/ 0 w 863193"/>
                <a:gd name="connsiteY1" fmla="*/ 373075 h 907085"/>
                <a:gd name="connsiteX2" fmla="*/ 314553 w 863193"/>
                <a:gd name="connsiteY2" fmla="*/ 907085 h 907085"/>
                <a:gd name="connsiteX3" fmla="*/ 863193 w 863193"/>
                <a:gd name="connsiteY3" fmla="*/ 14630 h 907085"/>
                <a:gd name="connsiteX4" fmla="*/ 234086 w 863193"/>
                <a:gd name="connsiteY4" fmla="*/ 0 h 90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93" h="907085">
                  <a:moveTo>
                    <a:pt x="234086" y="0"/>
                  </a:moveTo>
                  <a:lnTo>
                    <a:pt x="0" y="373075"/>
                  </a:lnTo>
                  <a:lnTo>
                    <a:pt x="314553" y="907085"/>
                  </a:lnTo>
                  <a:lnTo>
                    <a:pt x="863193" y="14630"/>
                  </a:lnTo>
                  <a:lnTo>
                    <a:pt x="234086" y="0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60000">
                  <a:srgbClr val="7DCC2E">
                    <a:alpha val="50000"/>
                  </a:srgbClr>
                </a:gs>
                <a:gs pos="85000">
                  <a:srgbClr val="7DCC2E">
                    <a:lumMod val="60000"/>
                    <a:lumOff val="40000"/>
                  </a:srgbClr>
                </a:gs>
              </a:gsLst>
              <a:lin ang="12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694176" y="3664915"/>
              <a:ext cx="1068019" cy="541325"/>
            </a:xfrm>
            <a:custGeom>
              <a:avLst/>
              <a:gdLst>
                <a:gd name="connsiteX0" fmla="*/ 307238 w 1068019"/>
                <a:gd name="connsiteY0" fmla="*/ 0 h 541325"/>
                <a:gd name="connsiteX1" fmla="*/ 746150 w 1068019"/>
                <a:gd name="connsiteY1" fmla="*/ 0 h 541325"/>
                <a:gd name="connsiteX2" fmla="*/ 1068019 w 1068019"/>
                <a:gd name="connsiteY2" fmla="*/ 541325 h 541325"/>
                <a:gd name="connsiteX3" fmla="*/ 0 w 1068019"/>
                <a:gd name="connsiteY3" fmla="*/ 541325 h 541325"/>
                <a:gd name="connsiteX4" fmla="*/ 307238 w 1068019"/>
                <a:gd name="connsiteY4" fmla="*/ 0 h 5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019" h="541325">
                  <a:moveTo>
                    <a:pt x="307238" y="0"/>
                  </a:moveTo>
                  <a:lnTo>
                    <a:pt x="746150" y="0"/>
                  </a:lnTo>
                  <a:lnTo>
                    <a:pt x="1068019" y="541325"/>
                  </a:lnTo>
                  <a:lnTo>
                    <a:pt x="0" y="541325"/>
                  </a:lnTo>
                  <a:lnTo>
                    <a:pt x="30723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8000">
                  <a:srgbClr val="3497AE">
                    <a:alpha val="50000"/>
                  </a:srgbClr>
                </a:gs>
                <a:gs pos="91000">
                  <a:srgbClr val="3497AE">
                    <a:lumMod val="60000"/>
                    <a:lumOff val="40000"/>
                  </a:srgbClr>
                </a:gs>
              </a:gsLst>
              <a:lin ang="16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43123" y="3247949"/>
              <a:ext cx="877824" cy="921715"/>
            </a:xfrm>
            <a:custGeom>
              <a:avLst/>
              <a:gdLst>
                <a:gd name="connsiteX0" fmla="*/ 658368 w 877824"/>
                <a:gd name="connsiteY0" fmla="*/ 0 h 921715"/>
                <a:gd name="connsiteX1" fmla="*/ 877824 w 877824"/>
                <a:gd name="connsiteY1" fmla="*/ 387705 h 921715"/>
                <a:gd name="connsiteX2" fmla="*/ 563271 w 877824"/>
                <a:gd name="connsiteY2" fmla="*/ 921715 h 921715"/>
                <a:gd name="connsiteX3" fmla="*/ 0 w 877824"/>
                <a:gd name="connsiteY3" fmla="*/ 7315 h 921715"/>
                <a:gd name="connsiteX4" fmla="*/ 658368 w 877824"/>
                <a:gd name="connsiteY4" fmla="*/ 0 h 92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4" h="921715">
                  <a:moveTo>
                    <a:pt x="658368" y="0"/>
                  </a:moveTo>
                  <a:lnTo>
                    <a:pt x="877824" y="387705"/>
                  </a:lnTo>
                  <a:lnTo>
                    <a:pt x="563271" y="921715"/>
                  </a:lnTo>
                  <a:lnTo>
                    <a:pt x="0" y="7315"/>
                  </a:lnTo>
                  <a:lnTo>
                    <a:pt x="65836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60000">
                  <a:srgbClr val="FFC000">
                    <a:alpha val="50000"/>
                  </a:srgbClr>
                </a:gs>
                <a:gs pos="89000">
                  <a:srgbClr val="FFC000">
                    <a:lumMod val="60000"/>
                    <a:lumOff val="40000"/>
                  </a:srgbClr>
                </a:gs>
              </a:gsLst>
              <a:lin ang="19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767328" y="2816352"/>
              <a:ext cx="907085" cy="768096"/>
            </a:xfrm>
            <a:custGeom>
              <a:avLst/>
              <a:gdLst>
                <a:gd name="connsiteX0" fmla="*/ 226771 w 907085"/>
                <a:gd name="connsiteY0" fmla="*/ 0 h 768096"/>
                <a:gd name="connsiteX1" fmla="*/ 21946 w 907085"/>
                <a:gd name="connsiteY1" fmla="*/ 365760 h 768096"/>
                <a:gd name="connsiteX2" fmla="*/ 0 w 907085"/>
                <a:gd name="connsiteY2" fmla="*/ 416966 h 768096"/>
                <a:gd name="connsiteX3" fmla="*/ 219456 w 907085"/>
                <a:gd name="connsiteY3" fmla="*/ 768096 h 768096"/>
                <a:gd name="connsiteX4" fmla="*/ 680314 w 907085"/>
                <a:gd name="connsiteY4" fmla="*/ 768096 h 768096"/>
                <a:gd name="connsiteX5" fmla="*/ 907085 w 907085"/>
                <a:gd name="connsiteY5" fmla="*/ 395021 h 768096"/>
                <a:gd name="connsiteX6" fmla="*/ 702259 w 907085"/>
                <a:gd name="connsiteY6" fmla="*/ 21946 h 768096"/>
                <a:gd name="connsiteX7" fmla="*/ 226771 w 907085"/>
                <a:gd name="connsiteY7" fmla="*/ 0 h 768096"/>
                <a:gd name="connsiteX0" fmla="*/ 226771 w 907085"/>
                <a:gd name="connsiteY0" fmla="*/ 0 h 768096"/>
                <a:gd name="connsiteX1" fmla="*/ 21946 w 907085"/>
                <a:gd name="connsiteY1" fmla="*/ 365760 h 768096"/>
                <a:gd name="connsiteX2" fmla="*/ 0 w 907085"/>
                <a:gd name="connsiteY2" fmla="*/ 416966 h 768096"/>
                <a:gd name="connsiteX3" fmla="*/ 219456 w 907085"/>
                <a:gd name="connsiteY3" fmla="*/ 768096 h 768096"/>
                <a:gd name="connsiteX4" fmla="*/ 680314 w 907085"/>
                <a:gd name="connsiteY4" fmla="*/ 768096 h 768096"/>
                <a:gd name="connsiteX5" fmla="*/ 907085 w 907085"/>
                <a:gd name="connsiteY5" fmla="*/ 395021 h 768096"/>
                <a:gd name="connsiteX6" fmla="*/ 687628 w 907085"/>
                <a:gd name="connsiteY6" fmla="*/ 7316 h 768096"/>
                <a:gd name="connsiteX7" fmla="*/ 226771 w 907085"/>
                <a:gd name="connsiteY7" fmla="*/ 0 h 76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085" h="768096">
                  <a:moveTo>
                    <a:pt x="226771" y="0"/>
                  </a:moveTo>
                  <a:lnTo>
                    <a:pt x="21946" y="365760"/>
                  </a:lnTo>
                  <a:lnTo>
                    <a:pt x="0" y="416966"/>
                  </a:lnTo>
                  <a:lnTo>
                    <a:pt x="219456" y="768096"/>
                  </a:lnTo>
                  <a:lnTo>
                    <a:pt x="680314" y="768096"/>
                  </a:lnTo>
                  <a:lnTo>
                    <a:pt x="907085" y="395021"/>
                  </a:lnTo>
                  <a:lnTo>
                    <a:pt x="687628" y="7316"/>
                  </a:lnTo>
                  <a:lnTo>
                    <a:pt x="226771" y="0"/>
                  </a:lnTo>
                  <a:close/>
                </a:path>
              </a:pathLst>
            </a:custGeom>
            <a:solidFill>
              <a:srgbClr val="EEECE1">
                <a:lumMod val="50000"/>
              </a:srgbClr>
            </a:solidFill>
            <a:ln w="3175" cap="flat" cmpd="thickThin" algn="ctr">
              <a:solidFill>
                <a:srgbClr val="FFFFFF">
                  <a:alpha val="67843"/>
                </a:srgbClr>
              </a:solidFill>
              <a:prstDash val="solid"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"/>
                <a:ea typeface="宋体"/>
              </a:endParaRPr>
            </a:p>
          </p:txBody>
        </p:sp>
      </p:grpSp>
      <p:sp>
        <p:nvSpPr>
          <p:cNvPr id="44" name="TextBox 16"/>
          <p:cNvSpPr txBox="1">
            <a:spLocks noChangeArrowheads="1"/>
          </p:cNvSpPr>
          <p:nvPr/>
        </p:nvSpPr>
        <p:spPr bwMode="auto">
          <a:xfrm>
            <a:off x="4120494" y="4508500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5" name="TextBox 18"/>
          <p:cNvSpPr txBox="1">
            <a:spLocks noChangeArrowheads="1"/>
          </p:cNvSpPr>
          <p:nvPr/>
        </p:nvSpPr>
        <p:spPr bwMode="auto">
          <a:xfrm>
            <a:off x="4120494" y="2133600"/>
            <a:ext cx="9032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6" name="TextBox 19"/>
          <p:cNvSpPr txBox="1">
            <a:spLocks noChangeArrowheads="1"/>
          </p:cNvSpPr>
          <p:nvPr/>
        </p:nvSpPr>
        <p:spPr bwMode="auto">
          <a:xfrm rot="3597720">
            <a:off x="5202376" y="2718594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7" name="TextBox 20"/>
          <p:cNvSpPr txBox="1">
            <a:spLocks noChangeArrowheads="1"/>
          </p:cNvSpPr>
          <p:nvPr/>
        </p:nvSpPr>
        <p:spPr bwMode="auto">
          <a:xfrm rot="7284829">
            <a:off x="5203170" y="393382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8" name="TextBox 21"/>
          <p:cNvSpPr txBox="1">
            <a:spLocks noChangeArrowheads="1"/>
          </p:cNvSpPr>
          <p:nvPr/>
        </p:nvSpPr>
        <p:spPr bwMode="auto">
          <a:xfrm rot="-3586232">
            <a:off x="3040994" y="2719388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9" name="TextBox 22"/>
          <p:cNvSpPr txBox="1">
            <a:spLocks noChangeArrowheads="1"/>
          </p:cNvSpPr>
          <p:nvPr/>
        </p:nvSpPr>
        <p:spPr bwMode="auto">
          <a:xfrm rot="-7207026">
            <a:off x="3042582" y="393382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4117319" y="3309938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直角三角形 50"/>
          <p:cNvSpPr/>
          <p:nvPr/>
        </p:nvSpPr>
        <p:spPr>
          <a:xfrm rot="4528621">
            <a:off x="2787570" y="2444335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7DCC2E">
                  <a:lumMod val="50000"/>
                  <a:alpha val="70000"/>
                </a:srgbClr>
              </a:gs>
              <a:gs pos="61000">
                <a:srgbClr val="7DCC2E">
                  <a:alpha val="50000"/>
                </a:srgbClr>
              </a:gs>
              <a:gs pos="86000">
                <a:srgbClr val="7DCC2E">
                  <a:lumMod val="60000"/>
                  <a:lumOff val="40000"/>
                </a:srgbClr>
              </a:gs>
            </a:gsLst>
            <a:lin ang="1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2" name="直角三角形 51"/>
          <p:cNvSpPr/>
          <p:nvPr/>
        </p:nvSpPr>
        <p:spPr>
          <a:xfrm rot="8054162">
            <a:off x="4376420" y="1595143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58000">
                <a:srgbClr val="3497AE">
                  <a:alpha val="50000"/>
                </a:srgbClr>
              </a:gs>
              <a:gs pos="91000">
                <a:srgbClr val="3497AE">
                  <a:lumMod val="60000"/>
                  <a:lumOff val="40000"/>
                </a:srgbClr>
              </a:gs>
            </a:gsLst>
            <a:lin ang="54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3" name="直角三角形 52"/>
          <p:cNvSpPr/>
          <p:nvPr/>
        </p:nvSpPr>
        <p:spPr>
          <a:xfrm rot="11612220">
            <a:off x="5860428" y="2428731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FFC000">
                  <a:lumMod val="50000"/>
                  <a:alpha val="70000"/>
                </a:srgbClr>
              </a:gs>
              <a:gs pos="96656">
                <a:srgbClr val="FFD75D"/>
              </a:gs>
              <a:gs pos="62000">
                <a:srgbClr val="FFC000">
                  <a:alpha val="50000"/>
                </a:srgbClr>
              </a:gs>
              <a:gs pos="86000">
                <a:srgbClr val="FFC000">
                  <a:lumMod val="60000"/>
                  <a:lumOff val="40000"/>
                </a:srgbClr>
              </a:gs>
            </a:gsLst>
            <a:lin ang="9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4" name="直角三角形 53"/>
          <p:cNvSpPr/>
          <p:nvPr/>
        </p:nvSpPr>
        <p:spPr>
          <a:xfrm rot="856733">
            <a:off x="2794520" y="4253085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FFC000">
                  <a:lumMod val="50000"/>
                  <a:alpha val="70000"/>
                </a:srgbClr>
              </a:gs>
              <a:gs pos="60000">
                <a:srgbClr val="FFC000">
                  <a:alpha val="50000"/>
                </a:srgbClr>
              </a:gs>
              <a:gs pos="89000">
                <a:srgbClr val="FFC000">
                  <a:lumMod val="60000"/>
                  <a:lumOff val="40000"/>
                </a:srgbClr>
              </a:gs>
            </a:gsLst>
            <a:lin ang="19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5" name="直角三角形 54"/>
          <p:cNvSpPr/>
          <p:nvPr/>
        </p:nvSpPr>
        <p:spPr>
          <a:xfrm rot="18867328">
            <a:off x="4324672" y="5020624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58000">
                <a:srgbClr val="3497AE">
                  <a:alpha val="50000"/>
                </a:srgbClr>
              </a:gs>
              <a:gs pos="91000">
                <a:srgbClr val="3497AE">
                  <a:lumMod val="60000"/>
                  <a:lumOff val="40000"/>
                </a:srgbClr>
              </a:gs>
            </a:gsLst>
            <a:lin ang="162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6" name="直角三角形 55"/>
          <p:cNvSpPr/>
          <p:nvPr/>
        </p:nvSpPr>
        <p:spPr>
          <a:xfrm rot="15353492">
            <a:off x="5823356" y="4213236"/>
            <a:ext cx="533022" cy="533022"/>
          </a:xfrm>
          <a:prstGeom prst="rtTriangle">
            <a:avLst/>
          </a:pr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60000">
                <a:srgbClr val="7DCC2E">
                  <a:alpha val="50000"/>
                </a:srgbClr>
              </a:gs>
              <a:gs pos="85000">
                <a:srgbClr val="7DCC2E">
                  <a:lumMod val="60000"/>
                  <a:lumOff val="40000"/>
                </a:srgbClr>
              </a:gs>
            </a:gsLst>
            <a:lin ang="126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99532" y="2149475"/>
            <a:ext cx="1173162" cy="334963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TextBox 31"/>
          <p:cNvSpPr txBox="1">
            <a:spLocks noChangeArrowheads="1"/>
          </p:cNvSpPr>
          <p:nvPr/>
        </p:nvSpPr>
        <p:spPr bwMode="auto">
          <a:xfrm>
            <a:off x="486707" y="1985963"/>
            <a:ext cx="10064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flipH="1">
            <a:off x="6531907" y="2138363"/>
            <a:ext cx="1174750" cy="333375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TextBox 33"/>
          <p:cNvSpPr txBox="1">
            <a:spLocks noChangeArrowheads="1"/>
          </p:cNvSpPr>
          <p:nvPr/>
        </p:nvSpPr>
        <p:spPr bwMode="auto">
          <a:xfrm>
            <a:off x="7722532" y="1962150"/>
            <a:ext cx="10048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 flipH="1" flipV="1">
            <a:off x="6482694" y="4708525"/>
            <a:ext cx="1174750" cy="333375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7684432" y="4868863"/>
            <a:ext cx="1006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V="1">
            <a:off x="1510644" y="4722813"/>
            <a:ext cx="1174750" cy="334962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TextBox 37"/>
          <p:cNvSpPr txBox="1">
            <a:spLocks noChangeArrowheads="1"/>
          </p:cNvSpPr>
          <p:nvPr/>
        </p:nvSpPr>
        <p:spPr bwMode="auto">
          <a:xfrm>
            <a:off x="499407" y="4902200"/>
            <a:ext cx="10048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38"/>
          <p:cNvSpPr txBox="1">
            <a:spLocks noChangeArrowheads="1"/>
          </p:cNvSpPr>
          <p:nvPr/>
        </p:nvSpPr>
        <p:spPr bwMode="auto">
          <a:xfrm>
            <a:off x="4152244" y="1146175"/>
            <a:ext cx="10048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39"/>
          <p:cNvSpPr txBox="1">
            <a:spLocks noChangeArrowheads="1"/>
          </p:cNvSpPr>
          <p:nvPr/>
        </p:nvSpPr>
        <p:spPr bwMode="auto">
          <a:xfrm>
            <a:off x="4152244" y="5675313"/>
            <a:ext cx="10048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95536" y="951111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扩散关系图表</a:t>
            </a:r>
          </a:p>
        </p:txBody>
      </p:sp>
    </p:spTree>
    <p:extLst>
      <p:ext uri="{BB962C8B-B14F-4D97-AF65-F5344CB8AC3E}">
        <p14:creationId xmlns:p14="http://schemas.microsoft.com/office/powerpoint/2010/main" val="810173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18"/>
          <p:cNvGrpSpPr>
            <a:grpSpLocks/>
          </p:cNvGrpSpPr>
          <p:nvPr/>
        </p:nvGrpSpPr>
        <p:grpSpPr bwMode="auto">
          <a:xfrm>
            <a:off x="2877396" y="1960563"/>
            <a:ext cx="3814763" cy="3244850"/>
            <a:chOff x="2612489" y="1961198"/>
            <a:chExt cx="3815094" cy="3244615"/>
          </a:xfrm>
        </p:grpSpPr>
        <p:grpSp>
          <p:nvGrpSpPr>
            <p:cNvPr id="22" name="组合 21"/>
            <p:cNvGrpSpPr/>
            <p:nvPr/>
          </p:nvGrpSpPr>
          <p:grpSpPr>
            <a:xfrm>
              <a:off x="2612489" y="1961198"/>
              <a:ext cx="3815094" cy="3244615"/>
              <a:chOff x="3043123" y="2209190"/>
              <a:chExt cx="2348178" cy="1997050"/>
            </a:xfrm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30" name="任意多边形 29"/>
              <p:cNvSpPr/>
              <p:nvPr/>
            </p:nvSpPr>
            <p:spPr>
              <a:xfrm>
                <a:off x="3650285" y="2209190"/>
                <a:ext cx="1133856" cy="534010"/>
              </a:xfrm>
              <a:custGeom>
                <a:avLst/>
                <a:gdLst>
                  <a:gd name="connsiteX0" fmla="*/ 0 w 1133856"/>
                  <a:gd name="connsiteY0" fmla="*/ 0 h 534010"/>
                  <a:gd name="connsiteX1" fmla="*/ 1133856 w 1133856"/>
                  <a:gd name="connsiteY1" fmla="*/ 0 h 534010"/>
                  <a:gd name="connsiteX2" fmla="*/ 804672 w 1133856"/>
                  <a:gd name="connsiteY2" fmla="*/ 534010 h 534010"/>
                  <a:gd name="connsiteX3" fmla="*/ 351129 w 1133856"/>
                  <a:gd name="connsiteY3" fmla="*/ 534010 h 534010"/>
                  <a:gd name="connsiteX4" fmla="*/ 0 w 1133856"/>
                  <a:gd name="connsiteY4" fmla="*/ 0 h 53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856" h="534010">
                    <a:moveTo>
                      <a:pt x="0" y="0"/>
                    </a:moveTo>
                    <a:lnTo>
                      <a:pt x="1133856" y="0"/>
                    </a:lnTo>
                    <a:lnTo>
                      <a:pt x="804672" y="534010"/>
                    </a:lnTo>
                    <a:lnTo>
                      <a:pt x="351129" y="53401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58000">
                    <a:srgbClr val="3497AE">
                      <a:alpha val="50000"/>
                    </a:srgbClr>
                  </a:gs>
                  <a:gs pos="91000">
                    <a:srgbClr val="3497AE">
                      <a:lumMod val="60000"/>
                      <a:lumOff val="40000"/>
                    </a:srgbClr>
                  </a:gs>
                </a:gsLst>
                <a:lin ang="5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513478" y="2245766"/>
                <a:ext cx="877823" cy="921716"/>
              </a:xfrm>
              <a:custGeom>
                <a:avLst/>
                <a:gdLst>
                  <a:gd name="connsiteX0" fmla="*/ 321868 w 870508"/>
                  <a:gd name="connsiteY0" fmla="*/ 0 h 921716"/>
                  <a:gd name="connsiteX1" fmla="*/ 870508 w 870508"/>
                  <a:gd name="connsiteY1" fmla="*/ 921716 h 921716"/>
                  <a:gd name="connsiteX2" fmla="*/ 204825 w 870508"/>
                  <a:gd name="connsiteY2" fmla="*/ 914400 h 921716"/>
                  <a:gd name="connsiteX3" fmla="*/ 0 w 870508"/>
                  <a:gd name="connsiteY3" fmla="*/ 555956 h 921716"/>
                  <a:gd name="connsiteX4" fmla="*/ 321868 w 870508"/>
                  <a:gd name="connsiteY4" fmla="*/ 0 h 921716"/>
                  <a:gd name="connsiteX0" fmla="*/ 329183 w 877823"/>
                  <a:gd name="connsiteY0" fmla="*/ 0 h 921716"/>
                  <a:gd name="connsiteX1" fmla="*/ 877823 w 877823"/>
                  <a:gd name="connsiteY1" fmla="*/ 921716 h 921716"/>
                  <a:gd name="connsiteX2" fmla="*/ 212140 w 877823"/>
                  <a:gd name="connsiteY2" fmla="*/ 914400 h 921716"/>
                  <a:gd name="connsiteX3" fmla="*/ 0 w 877823"/>
                  <a:gd name="connsiteY3" fmla="*/ 526695 h 921716"/>
                  <a:gd name="connsiteX4" fmla="*/ 329183 w 877823"/>
                  <a:gd name="connsiteY4" fmla="*/ 0 h 92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3" h="921716">
                    <a:moveTo>
                      <a:pt x="329183" y="0"/>
                    </a:moveTo>
                    <a:lnTo>
                      <a:pt x="877823" y="921716"/>
                    </a:lnTo>
                    <a:lnTo>
                      <a:pt x="212140" y="914400"/>
                    </a:lnTo>
                    <a:lnTo>
                      <a:pt x="0" y="526695"/>
                    </a:lnTo>
                    <a:lnTo>
                      <a:pt x="329183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57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Segoe"/>
                  <a:ea typeface="宋体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3057754" y="2253082"/>
                <a:ext cx="877824" cy="921715"/>
              </a:xfrm>
              <a:custGeom>
                <a:avLst/>
                <a:gdLst>
                  <a:gd name="connsiteX0" fmla="*/ 541324 w 877824"/>
                  <a:gd name="connsiteY0" fmla="*/ 0 h 921715"/>
                  <a:gd name="connsiteX1" fmla="*/ 877824 w 877824"/>
                  <a:gd name="connsiteY1" fmla="*/ 526694 h 921715"/>
                  <a:gd name="connsiteX2" fmla="*/ 658368 w 877824"/>
                  <a:gd name="connsiteY2" fmla="*/ 907084 h 921715"/>
                  <a:gd name="connsiteX3" fmla="*/ 0 w 877824"/>
                  <a:gd name="connsiteY3" fmla="*/ 921715 h 921715"/>
                  <a:gd name="connsiteX4" fmla="*/ 541324 w 877824"/>
                  <a:gd name="connsiteY4" fmla="*/ 0 h 92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4" h="921715">
                    <a:moveTo>
                      <a:pt x="541324" y="0"/>
                    </a:moveTo>
                    <a:lnTo>
                      <a:pt x="877824" y="526694"/>
                    </a:lnTo>
                    <a:lnTo>
                      <a:pt x="658368" y="907084"/>
                    </a:lnTo>
                    <a:lnTo>
                      <a:pt x="0" y="921715"/>
                    </a:lnTo>
                    <a:lnTo>
                      <a:pt x="54132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C2E">
                      <a:lumMod val="50000"/>
                      <a:alpha val="70000"/>
                    </a:srgbClr>
                  </a:gs>
                  <a:gs pos="61000">
                    <a:srgbClr val="7DCC2E">
                      <a:alpha val="50000"/>
                    </a:srgbClr>
                  </a:gs>
                  <a:gs pos="86000">
                    <a:srgbClr val="7DCC2E">
                      <a:lumMod val="60000"/>
                      <a:lumOff val="40000"/>
                    </a:srgbClr>
                  </a:gs>
                </a:gsLst>
                <a:lin ang="1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4520794" y="3247949"/>
                <a:ext cx="863193" cy="907085"/>
              </a:xfrm>
              <a:custGeom>
                <a:avLst/>
                <a:gdLst>
                  <a:gd name="connsiteX0" fmla="*/ 234086 w 863193"/>
                  <a:gd name="connsiteY0" fmla="*/ 0 h 907085"/>
                  <a:gd name="connsiteX1" fmla="*/ 0 w 863193"/>
                  <a:gd name="connsiteY1" fmla="*/ 373075 h 907085"/>
                  <a:gd name="connsiteX2" fmla="*/ 314553 w 863193"/>
                  <a:gd name="connsiteY2" fmla="*/ 907085 h 907085"/>
                  <a:gd name="connsiteX3" fmla="*/ 863193 w 863193"/>
                  <a:gd name="connsiteY3" fmla="*/ 14630 h 907085"/>
                  <a:gd name="connsiteX4" fmla="*/ 234086 w 863193"/>
                  <a:gd name="connsiteY4" fmla="*/ 0 h 90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193" h="907085">
                    <a:moveTo>
                      <a:pt x="234086" y="0"/>
                    </a:moveTo>
                    <a:lnTo>
                      <a:pt x="0" y="373075"/>
                    </a:lnTo>
                    <a:lnTo>
                      <a:pt x="314553" y="907085"/>
                    </a:lnTo>
                    <a:lnTo>
                      <a:pt x="863193" y="14630"/>
                    </a:lnTo>
                    <a:lnTo>
                      <a:pt x="23408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60000">
                    <a:srgbClr val="7DCC2E">
                      <a:alpha val="50000"/>
                    </a:srgbClr>
                  </a:gs>
                  <a:gs pos="85000">
                    <a:srgbClr val="7DCC2E">
                      <a:lumMod val="60000"/>
                      <a:lumOff val="40000"/>
                    </a:srgbClr>
                  </a:gs>
                </a:gsLst>
                <a:lin ang="126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94176" y="3664915"/>
                <a:ext cx="1068019" cy="541325"/>
              </a:xfrm>
              <a:custGeom>
                <a:avLst/>
                <a:gdLst>
                  <a:gd name="connsiteX0" fmla="*/ 307238 w 1068019"/>
                  <a:gd name="connsiteY0" fmla="*/ 0 h 541325"/>
                  <a:gd name="connsiteX1" fmla="*/ 746150 w 1068019"/>
                  <a:gd name="connsiteY1" fmla="*/ 0 h 541325"/>
                  <a:gd name="connsiteX2" fmla="*/ 1068019 w 1068019"/>
                  <a:gd name="connsiteY2" fmla="*/ 541325 h 541325"/>
                  <a:gd name="connsiteX3" fmla="*/ 0 w 1068019"/>
                  <a:gd name="connsiteY3" fmla="*/ 541325 h 541325"/>
                  <a:gd name="connsiteX4" fmla="*/ 307238 w 1068019"/>
                  <a:gd name="connsiteY4" fmla="*/ 0 h 54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8019" h="541325">
                    <a:moveTo>
                      <a:pt x="307238" y="0"/>
                    </a:moveTo>
                    <a:lnTo>
                      <a:pt x="746150" y="0"/>
                    </a:lnTo>
                    <a:lnTo>
                      <a:pt x="1068019" y="541325"/>
                    </a:lnTo>
                    <a:lnTo>
                      <a:pt x="0" y="541325"/>
                    </a:lnTo>
                    <a:lnTo>
                      <a:pt x="30723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58000">
                    <a:srgbClr val="3497AE">
                      <a:alpha val="50000"/>
                    </a:srgbClr>
                  </a:gs>
                  <a:gs pos="91000">
                    <a:srgbClr val="3497AE">
                      <a:lumMod val="60000"/>
                      <a:lumOff val="40000"/>
                    </a:srgbClr>
                  </a:gs>
                </a:gsLst>
                <a:lin ang="16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043123" y="3247949"/>
                <a:ext cx="877824" cy="921715"/>
              </a:xfrm>
              <a:custGeom>
                <a:avLst/>
                <a:gdLst>
                  <a:gd name="connsiteX0" fmla="*/ 658368 w 877824"/>
                  <a:gd name="connsiteY0" fmla="*/ 0 h 921715"/>
                  <a:gd name="connsiteX1" fmla="*/ 877824 w 877824"/>
                  <a:gd name="connsiteY1" fmla="*/ 387705 h 921715"/>
                  <a:gd name="connsiteX2" fmla="*/ 563271 w 877824"/>
                  <a:gd name="connsiteY2" fmla="*/ 921715 h 921715"/>
                  <a:gd name="connsiteX3" fmla="*/ 0 w 877824"/>
                  <a:gd name="connsiteY3" fmla="*/ 7315 h 921715"/>
                  <a:gd name="connsiteX4" fmla="*/ 658368 w 877824"/>
                  <a:gd name="connsiteY4" fmla="*/ 0 h 92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4" h="921715">
                    <a:moveTo>
                      <a:pt x="658368" y="0"/>
                    </a:moveTo>
                    <a:lnTo>
                      <a:pt x="877824" y="387705"/>
                    </a:lnTo>
                    <a:lnTo>
                      <a:pt x="563271" y="921715"/>
                    </a:lnTo>
                    <a:lnTo>
                      <a:pt x="0" y="7315"/>
                    </a:lnTo>
                    <a:lnTo>
                      <a:pt x="658368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54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9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Segoe"/>
                  <a:ea typeface="宋体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767328" y="2816352"/>
                <a:ext cx="907085" cy="768096"/>
              </a:xfrm>
              <a:custGeom>
                <a:avLst/>
                <a:gdLst>
                  <a:gd name="connsiteX0" fmla="*/ 226771 w 907085"/>
                  <a:gd name="connsiteY0" fmla="*/ 0 h 768096"/>
                  <a:gd name="connsiteX1" fmla="*/ 21946 w 907085"/>
                  <a:gd name="connsiteY1" fmla="*/ 365760 h 768096"/>
                  <a:gd name="connsiteX2" fmla="*/ 0 w 907085"/>
                  <a:gd name="connsiteY2" fmla="*/ 416966 h 768096"/>
                  <a:gd name="connsiteX3" fmla="*/ 219456 w 907085"/>
                  <a:gd name="connsiteY3" fmla="*/ 768096 h 768096"/>
                  <a:gd name="connsiteX4" fmla="*/ 680314 w 907085"/>
                  <a:gd name="connsiteY4" fmla="*/ 768096 h 768096"/>
                  <a:gd name="connsiteX5" fmla="*/ 907085 w 907085"/>
                  <a:gd name="connsiteY5" fmla="*/ 395021 h 768096"/>
                  <a:gd name="connsiteX6" fmla="*/ 702259 w 907085"/>
                  <a:gd name="connsiteY6" fmla="*/ 21946 h 768096"/>
                  <a:gd name="connsiteX7" fmla="*/ 226771 w 907085"/>
                  <a:gd name="connsiteY7" fmla="*/ 0 h 768096"/>
                  <a:gd name="connsiteX0" fmla="*/ 226771 w 907085"/>
                  <a:gd name="connsiteY0" fmla="*/ 0 h 768096"/>
                  <a:gd name="connsiteX1" fmla="*/ 21946 w 907085"/>
                  <a:gd name="connsiteY1" fmla="*/ 365760 h 768096"/>
                  <a:gd name="connsiteX2" fmla="*/ 0 w 907085"/>
                  <a:gd name="connsiteY2" fmla="*/ 416966 h 768096"/>
                  <a:gd name="connsiteX3" fmla="*/ 219456 w 907085"/>
                  <a:gd name="connsiteY3" fmla="*/ 768096 h 768096"/>
                  <a:gd name="connsiteX4" fmla="*/ 680314 w 907085"/>
                  <a:gd name="connsiteY4" fmla="*/ 768096 h 768096"/>
                  <a:gd name="connsiteX5" fmla="*/ 907085 w 907085"/>
                  <a:gd name="connsiteY5" fmla="*/ 395021 h 768096"/>
                  <a:gd name="connsiteX6" fmla="*/ 687628 w 907085"/>
                  <a:gd name="connsiteY6" fmla="*/ 7316 h 768096"/>
                  <a:gd name="connsiteX7" fmla="*/ 226771 w 907085"/>
                  <a:gd name="connsiteY7" fmla="*/ 0 h 76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7085" h="768096">
                    <a:moveTo>
                      <a:pt x="226771" y="0"/>
                    </a:moveTo>
                    <a:lnTo>
                      <a:pt x="21946" y="365760"/>
                    </a:lnTo>
                    <a:lnTo>
                      <a:pt x="0" y="416966"/>
                    </a:lnTo>
                    <a:lnTo>
                      <a:pt x="219456" y="768096"/>
                    </a:lnTo>
                    <a:lnTo>
                      <a:pt x="680314" y="768096"/>
                    </a:lnTo>
                    <a:lnTo>
                      <a:pt x="907085" y="395021"/>
                    </a:lnTo>
                    <a:lnTo>
                      <a:pt x="687628" y="7316"/>
                    </a:lnTo>
                    <a:lnTo>
                      <a:pt x="226771" y="0"/>
                    </a:lnTo>
                    <a:close/>
                  </a:path>
                </a:pathLst>
              </a:custGeom>
              <a:solidFill>
                <a:srgbClr val="EEECE1">
                  <a:lumMod val="50000"/>
                </a:srgbClr>
              </a:solidFill>
              <a:ln w="3175" cap="flat" cmpd="thickThin" algn="ctr">
                <a:solidFill>
                  <a:srgbClr val="FFFFFF">
                    <a:alpha val="67843"/>
                  </a:srgbClr>
                </a:solidFill>
                <a:prstDash val="soli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Segoe"/>
                  <a:ea typeface="宋体"/>
                </a:endParaRPr>
              </a:p>
            </p:txBody>
          </p:sp>
        </p:grp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4067943" y="4509119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4" name="TextBox 12"/>
            <p:cNvSpPr txBox="1">
              <a:spLocks noChangeArrowheads="1"/>
            </p:cNvSpPr>
            <p:nvPr/>
          </p:nvSpPr>
          <p:spPr bwMode="auto">
            <a:xfrm>
              <a:off x="4067943" y="2133392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 rot="3597720">
              <a:off x="5149093" y="2719119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 rot="7284829">
              <a:off x="5149095" y="3933975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7" name="TextBox 15"/>
            <p:cNvSpPr txBox="1">
              <a:spLocks noChangeArrowheads="1"/>
            </p:cNvSpPr>
            <p:nvPr/>
          </p:nvSpPr>
          <p:spPr bwMode="auto">
            <a:xfrm rot="-3586232">
              <a:off x="2987824" y="2719119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8" name="TextBox 16"/>
            <p:cNvSpPr txBox="1">
              <a:spLocks noChangeArrowheads="1"/>
            </p:cNvSpPr>
            <p:nvPr/>
          </p:nvSpPr>
          <p:spPr bwMode="auto">
            <a:xfrm rot="-7207026">
              <a:off x="2988332" y="3934114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9" name="TextBox 17"/>
            <p:cNvSpPr txBox="1">
              <a:spLocks noChangeArrowheads="1"/>
            </p:cNvSpPr>
            <p:nvPr/>
          </p:nvSpPr>
          <p:spPr bwMode="auto">
            <a:xfrm>
              <a:off x="4063672" y="3310010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67544" y="1124744"/>
            <a:ext cx="27959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扩散、并列关系图表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4184055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 rot="1452054">
            <a:off x="2612448" y="1476889"/>
            <a:ext cx="4045117" cy="4042048"/>
            <a:chOff x="7851955" y="5753467"/>
            <a:chExt cx="2589767" cy="258780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2" name="椭圆 26"/>
            <p:cNvSpPr/>
            <p:nvPr/>
          </p:nvSpPr>
          <p:spPr>
            <a:xfrm rot="13547973">
              <a:off x="8521247" y="5772951"/>
              <a:ext cx="644053" cy="731241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4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3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3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1140579 w 2383252"/>
                <a:gd name="connsiteY20" fmla="*/ 1900591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1140579 w 2383252"/>
                <a:gd name="connsiteY23" fmla="*/ 1900591 h 2088842"/>
                <a:gd name="connsiteX24" fmla="*/ 2383252 w 2383252"/>
                <a:gd name="connsiteY24" fmla="*/ 1148770 h 2088842"/>
                <a:gd name="connsiteX25" fmla="*/ 1902147 w 2383252"/>
                <a:gd name="connsiteY25" fmla="*/ 1148770 h 2088842"/>
                <a:gd name="connsiteX26" fmla="*/ 1729655 w 2383252"/>
                <a:gd name="connsiteY26" fmla="*/ 725770 h 2088842"/>
                <a:gd name="connsiteX27" fmla="*/ 2065353 w 2383252"/>
                <a:gd name="connsiteY27" fmla="*/ 379865 h 2088842"/>
                <a:gd name="connsiteX28" fmla="*/ 2383252 w 2383252"/>
                <a:gd name="connsiteY28" fmla="*/ 1148770 h 2088842"/>
                <a:gd name="connsiteX29" fmla="*/ 2083926 w 2383252"/>
                <a:gd name="connsiteY29" fmla="*/ 1982104 h 2088842"/>
                <a:gd name="connsiteX30" fmla="*/ 1738345 w 2383252"/>
                <a:gd name="connsiteY30" fmla="*/ 1646036 h 2088842"/>
                <a:gd name="connsiteX31" fmla="*/ 1900472 w 2383252"/>
                <a:gd name="connsiteY31" fmla="*/ 1250863 h 2088842"/>
                <a:gd name="connsiteX32" fmla="*/ 2382398 w 2383252"/>
                <a:gd name="connsiteY32" fmla="*/ 1250864 h 2088842"/>
                <a:gd name="connsiteX33" fmla="*/ 2083926 w 2383252"/>
                <a:gd name="connsiteY33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332803 w 2383252"/>
                <a:gd name="connsiteY18" fmla="*/ 2018499 h 2018499"/>
                <a:gd name="connsiteX19" fmla="*/ 2383252 w 2383252"/>
                <a:gd name="connsiteY19" fmla="*/ 1148770 h 2018499"/>
                <a:gd name="connsiteX20" fmla="*/ 1902147 w 2383252"/>
                <a:gd name="connsiteY20" fmla="*/ 1148770 h 2018499"/>
                <a:gd name="connsiteX21" fmla="*/ 1729655 w 2383252"/>
                <a:gd name="connsiteY21" fmla="*/ 725770 h 2018499"/>
                <a:gd name="connsiteX22" fmla="*/ 2065353 w 2383252"/>
                <a:gd name="connsiteY22" fmla="*/ 379865 h 2018499"/>
                <a:gd name="connsiteX23" fmla="*/ 2383252 w 2383252"/>
                <a:gd name="connsiteY23" fmla="*/ 1148770 h 2018499"/>
                <a:gd name="connsiteX24" fmla="*/ 2083926 w 2383252"/>
                <a:gd name="connsiteY24" fmla="*/ 1982104 h 2018499"/>
                <a:gd name="connsiteX25" fmla="*/ 1738345 w 2383252"/>
                <a:gd name="connsiteY25" fmla="*/ 1646036 h 2018499"/>
                <a:gd name="connsiteX26" fmla="*/ 1900472 w 2383252"/>
                <a:gd name="connsiteY26" fmla="*/ 1250863 h 2018499"/>
                <a:gd name="connsiteX27" fmla="*/ 2382398 w 2383252"/>
                <a:gd name="connsiteY27" fmla="*/ 1250864 h 2018499"/>
                <a:gd name="connsiteX28" fmla="*/ 2083926 w 2383252"/>
                <a:gd name="connsiteY28" fmla="*/ 1982104 h 2018499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2383252 w 2383252"/>
                <a:gd name="connsiteY15" fmla="*/ 1148770 h 1982104"/>
                <a:gd name="connsiteX16" fmla="*/ 1902147 w 2383252"/>
                <a:gd name="connsiteY16" fmla="*/ 1148770 h 1982104"/>
                <a:gd name="connsiteX17" fmla="*/ 1729655 w 2383252"/>
                <a:gd name="connsiteY17" fmla="*/ 725770 h 1982104"/>
                <a:gd name="connsiteX18" fmla="*/ 2065353 w 2383252"/>
                <a:gd name="connsiteY18" fmla="*/ 379865 h 1982104"/>
                <a:gd name="connsiteX19" fmla="*/ 2383252 w 2383252"/>
                <a:gd name="connsiteY19" fmla="*/ 1148770 h 1982104"/>
                <a:gd name="connsiteX20" fmla="*/ 2083926 w 2383252"/>
                <a:gd name="connsiteY20" fmla="*/ 1982104 h 1982104"/>
                <a:gd name="connsiteX21" fmla="*/ 1738345 w 2383252"/>
                <a:gd name="connsiteY21" fmla="*/ 1646036 h 1982104"/>
                <a:gd name="connsiteX22" fmla="*/ 1900472 w 2383252"/>
                <a:gd name="connsiteY22" fmla="*/ 1250863 h 1982104"/>
                <a:gd name="connsiteX23" fmla="*/ 2382398 w 2383252"/>
                <a:gd name="connsiteY23" fmla="*/ 1250864 h 1982104"/>
                <a:gd name="connsiteX24" fmla="*/ 2083926 w 2383252"/>
                <a:gd name="connsiteY24" fmla="*/ 1982104 h 1982104"/>
                <a:gd name="connsiteX0" fmla="*/ 176329 w 2078475"/>
                <a:gd name="connsiteY0" fmla="*/ 1148770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176329 w 2078475"/>
                <a:gd name="connsiteY3" fmla="*/ 1148770 h 1982104"/>
                <a:gd name="connsiteX4" fmla="*/ 835802 w 2078475"/>
                <a:gd name="connsiteY4" fmla="*/ 481675 h 1982104"/>
                <a:gd name="connsiteX5" fmla="*/ 416831 w 2078475"/>
                <a:gd name="connsiteY5" fmla="*/ 657287 h 1982104"/>
                <a:gd name="connsiteX6" fmla="*/ 71395 w 2078475"/>
                <a:gd name="connsiteY6" fmla="*/ 321360 h 1982104"/>
                <a:gd name="connsiteX7" fmla="*/ 835801 w 2078475"/>
                <a:gd name="connsiteY7" fmla="*/ 0 h 1982104"/>
                <a:gd name="connsiteX8" fmla="*/ 835802 w 2078475"/>
                <a:gd name="connsiteY8" fmla="*/ 481675 h 1982104"/>
                <a:gd name="connsiteX9" fmla="*/ 1352585 w 2078475"/>
                <a:gd name="connsiteY9" fmla="*/ 653667 h 1982104"/>
                <a:gd name="connsiteX10" fmla="*/ 937896 w 2078475"/>
                <a:gd name="connsiteY10" fmla="*/ 481675 h 1982104"/>
                <a:gd name="connsiteX11" fmla="*/ 937895 w 2078475"/>
                <a:gd name="connsiteY11" fmla="*/ 0 h 1982104"/>
                <a:gd name="connsiteX12" fmla="*/ 1687916 w 2078475"/>
                <a:gd name="connsiteY12" fmla="*/ 308140 h 1982104"/>
                <a:gd name="connsiteX13" fmla="*/ 1352585 w 2078475"/>
                <a:gd name="connsiteY13" fmla="*/ 653667 h 1982104"/>
                <a:gd name="connsiteX14" fmla="*/ 2078475 w 2078475"/>
                <a:gd name="connsiteY14" fmla="*/ 1148770 h 1982104"/>
                <a:gd name="connsiteX15" fmla="*/ 1597370 w 2078475"/>
                <a:gd name="connsiteY15" fmla="*/ 1148770 h 1982104"/>
                <a:gd name="connsiteX16" fmla="*/ 1424878 w 2078475"/>
                <a:gd name="connsiteY16" fmla="*/ 725770 h 1982104"/>
                <a:gd name="connsiteX17" fmla="*/ 1760576 w 2078475"/>
                <a:gd name="connsiteY17" fmla="*/ 379865 h 1982104"/>
                <a:gd name="connsiteX18" fmla="*/ 2078475 w 2078475"/>
                <a:gd name="connsiteY18" fmla="*/ 1148770 h 1982104"/>
                <a:gd name="connsiteX19" fmla="*/ 1779149 w 2078475"/>
                <a:gd name="connsiteY19" fmla="*/ 1982104 h 1982104"/>
                <a:gd name="connsiteX20" fmla="*/ 1433568 w 2078475"/>
                <a:gd name="connsiteY20" fmla="*/ 1646036 h 1982104"/>
                <a:gd name="connsiteX21" fmla="*/ 1595695 w 2078475"/>
                <a:gd name="connsiteY21" fmla="*/ 1250863 h 1982104"/>
                <a:gd name="connsiteX22" fmla="*/ 2077621 w 2078475"/>
                <a:gd name="connsiteY22" fmla="*/ 1250864 h 1982104"/>
                <a:gd name="connsiteX23" fmla="*/ 1779149 w 2078475"/>
                <a:gd name="connsiteY23" fmla="*/ 1982104 h 1982104"/>
                <a:gd name="connsiteX0" fmla="*/ 345251 w 2078475"/>
                <a:gd name="connsiteY0" fmla="*/ 730087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835802 w 2078475"/>
                <a:gd name="connsiteY3" fmla="*/ 481675 h 1982104"/>
                <a:gd name="connsiteX4" fmla="*/ 416831 w 2078475"/>
                <a:gd name="connsiteY4" fmla="*/ 657287 h 1982104"/>
                <a:gd name="connsiteX5" fmla="*/ 71395 w 2078475"/>
                <a:gd name="connsiteY5" fmla="*/ 321360 h 1982104"/>
                <a:gd name="connsiteX6" fmla="*/ 835801 w 2078475"/>
                <a:gd name="connsiteY6" fmla="*/ 0 h 1982104"/>
                <a:gd name="connsiteX7" fmla="*/ 835802 w 2078475"/>
                <a:gd name="connsiteY7" fmla="*/ 481675 h 1982104"/>
                <a:gd name="connsiteX8" fmla="*/ 1352585 w 2078475"/>
                <a:gd name="connsiteY8" fmla="*/ 653667 h 1982104"/>
                <a:gd name="connsiteX9" fmla="*/ 937896 w 2078475"/>
                <a:gd name="connsiteY9" fmla="*/ 481675 h 1982104"/>
                <a:gd name="connsiteX10" fmla="*/ 937895 w 2078475"/>
                <a:gd name="connsiteY10" fmla="*/ 0 h 1982104"/>
                <a:gd name="connsiteX11" fmla="*/ 1687916 w 2078475"/>
                <a:gd name="connsiteY11" fmla="*/ 308140 h 1982104"/>
                <a:gd name="connsiteX12" fmla="*/ 1352585 w 2078475"/>
                <a:gd name="connsiteY12" fmla="*/ 653667 h 1982104"/>
                <a:gd name="connsiteX13" fmla="*/ 2078475 w 2078475"/>
                <a:gd name="connsiteY13" fmla="*/ 1148770 h 1982104"/>
                <a:gd name="connsiteX14" fmla="*/ 1597370 w 2078475"/>
                <a:gd name="connsiteY14" fmla="*/ 1148770 h 1982104"/>
                <a:gd name="connsiteX15" fmla="*/ 1424878 w 2078475"/>
                <a:gd name="connsiteY15" fmla="*/ 725770 h 1982104"/>
                <a:gd name="connsiteX16" fmla="*/ 1760576 w 2078475"/>
                <a:gd name="connsiteY16" fmla="*/ 379865 h 1982104"/>
                <a:gd name="connsiteX17" fmla="*/ 2078475 w 2078475"/>
                <a:gd name="connsiteY17" fmla="*/ 1148770 h 1982104"/>
                <a:gd name="connsiteX18" fmla="*/ 1779149 w 2078475"/>
                <a:gd name="connsiteY18" fmla="*/ 1982104 h 1982104"/>
                <a:gd name="connsiteX19" fmla="*/ 1433568 w 2078475"/>
                <a:gd name="connsiteY19" fmla="*/ 1646036 h 1982104"/>
                <a:gd name="connsiteX20" fmla="*/ 1595695 w 2078475"/>
                <a:gd name="connsiteY20" fmla="*/ 1250863 h 1982104"/>
                <a:gd name="connsiteX21" fmla="*/ 2077621 w 2078475"/>
                <a:gd name="connsiteY21" fmla="*/ 1250864 h 1982104"/>
                <a:gd name="connsiteX22" fmla="*/ 1779149 w 2078475"/>
                <a:gd name="connsiteY22" fmla="*/ 1982104 h 1982104"/>
                <a:gd name="connsiteX0" fmla="*/ 764407 w 2007080"/>
                <a:gd name="connsiteY0" fmla="*/ 481675 h 1982104"/>
                <a:gd name="connsiteX1" fmla="*/ 345436 w 2007080"/>
                <a:gd name="connsiteY1" fmla="*/ 657287 h 1982104"/>
                <a:gd name="connsiteX2" fmla="*/ 0 w 2007080"/>
                <a:gd name="connsiteY2" fmla="*/ 321360 h 1982104"/>
                <a:gd name="connsiteX3" fmla="*/ 764406 w 2007080"/>
                <a:gd name="connsiteY3" fmla="*/ 0 h 1982104"/>
                <a:gd name="connsiteX4" fmla="*/ 764407 w 2007080"/>
                <a:gd name="connsiteY4" fmla="*/ 481675 h 1982104"/>
                <a:gd name="connsiteX5" fmla="*/ 1281190 w 2007080"/>
                <a:gd name="connsiteY5" fmla="*/ 653667 h 1982104"/>
                <a:gd name="connsiteX6" fmla="*/ 866501 w 2007080"/>
                <a:gd name="connsiteY6" fmla="*/ 481675 h 1982104"/>
                <a:gd name="connsiteX7" fmla="*/ 866500 w 2007080"/>
                <a:gd name="connsiteY7" fmla="*/ 0 h 1982104"/>
                <a:gd name="connsiteX8" fmla="*/ 1616521 w 2007080"/>
                <a:gd name="connsiteY8" fmla="*/ 308140 h 1982104"/>
                <a:gd name="connsiteX9" fmla="*/ 1281190 w 2007080"/>
                <a:gd name="connsiteY9" fmla="*/ 653667 h 1982104"/>
                <a:gd name="connsiteX10" fmla="*/ 2007080 w 2007080"/>
                <a:gd name="connsiteY10" fmla="*/ 1148770 h 1982104"/>
                <a:gd name="connsiteX11" fmla="*/ 1525975 w 2007080"/>
                <a:gd name="connsiteY11" fmla="*/ 1148770 h 1982104"/>
                <a:gd name="connsiteX12" fmla="*/ 1353483 w 2007080"/>
                <a:gd name="connsiteY12" fmla="*/ 725770 h 1982104"/>
                <a:gd name="connsiteX13" fmla="*/ 1689181 w 2007080"/>
                <a:gd name="connsiteY13" fmla="*/ 379865 h 1982104"/>
                <a:gd name="connsiteX14" fmla="*/ 2007080 w 2007080"/>
                <a:gd name="connsiteY14" fmla="*/ 1148770 h 1982104"/>
                <a:gd name="connsiteX15" fmla="*/ 1707754 w 2007080"/>
                <a:gd name="connsiteY15" fmla="*/ 1982104 h 1982104"/>
                <a:gd name="connsiteX16" fmla="*/ 1362173 w 2007080"/>
                <a:gd name="connsiteY16" fmla="*/ 1646036 h 1982104"/>
                <a:gd name="connsiteX17" fmla="*/ 1524300 w 2007080"/>
                <a:gd name="connsiteY17" fmla="*/ 1250863 h 1982104"/>
                <a:gd name="connsiteX18" fmla="*/ 2006226 w 2007080"/>
                <a:gd name="connsiteY18" fmla="*/ 1250864 h 1982104"/>
                <a:gd name="connsiteX19" fmla="*/ 1707754 w 2007080"/>
                <a:gd name="connsiteY19" fmla="*/ 1982104 h 1982104"/>
                <a:gd name="connsiteX0" fmla="*/ 764407 w 2007080"/>
                <a:gd name="connsiteY0" fmla="*/ 481675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764407 w 2007080"/>
                <a:gd name="connsiteY3" fmla="*/ 481675 h 1982104"/>
                <a:gd name="connsiteX4" fmla="*/ 1281190 w 2007080"/>
                <a:gd name="connsiteY4" fmla="*/ 653667 h 1982104"/>
                <a:gd name="connsiteX5" fmla="*/ 866501 w 2007080"/>
                <a:gd name="connsiteY5" fmla="*/ 481675 h 1982104"/>
                <a:gd name="connsiteX6" fmla="*/ 866500 w 2007080"/>
                <a:gd name="connsiteY6" fmla="*/ 0 h 1982104"/>
                <a:gd name="connsiteX7" fmla="*/ 1616521 w 2007080"/>
                <a:gd name="connsiteY7" fmla="*/ 308140 h 1982104"/>
                <a:gd name="connsiteX8" fmla="*/ 1281190 w 2007080"/>
                <a:gd name="connsiteY8" fmla="*/ 653667 h 1982104"/>
                <a:gd name="connsiteX9" fmla="*/ 2007080 w 2007080"/>
                <a:gd name="connsiteY9" fmla="*/ 1148770 h 1982104"/>
                <a:gd name="connsiteX10" fmla="*/ 1525975 w 2007080"/>
                <a:gd name="connsiteY10" fmla="*/ 1148770 h 1982104"/>
                <a:gd name="connsiteX11" fmla="*/ 1353483 w 2007080"/>
                <a:gd name="connsiteY11" fmla="*/ 725770 h 1982104"/>
                <a:gd name="connsiteX12" fmla="*/ 1689181 w 2007080"/>
                <a:gd name="connsiteY12" fmla="*/ 379865 h 1982104"/>
                <a:gd name="connsiteX13" fmla="*/ 2007080 w 2007080"/>
                <a:gd name="connsiteY13" fmla="*/ 1148770 h 1982104"/>
                <a:gd name="connsiteX14" fmla="*/ 1707754 w 2007080"/>
                <a:gd name="connsiteY14" fmla="*/ 1982104 h 1982104"/>
                <a:gd name="connsiteX15" fmla="*/ 1362173 w 2007080"/>
                <a:gd name="connsiteY15" fmla="*/ 1646036 h 1982104"/>
                <a:gd name="connsiteX16" fmla="*/ 1524300 w 2007080"/>
                <a:gd name="connsiteY16" fmla="*/ 1250863 h 1982104"/>
                <a:gd name="connsiteX17" fmla="*/ 2006226 w 2007080"/>
                <a:gd name="connsiteY17" fmla="*/ 1250864 h 1982104"/>
                <a:gd name="connsiteX18" fmla="*/ 1707754 w 2007080"/>
                <a:gd name="connsiteY18" fmla="*/ 1982104 h 1982104"/>
                <a:gd name="connsiteX0" fmla="*/ 764406 w 2007080"/>
                <a:gd name="connsiteY0" fmla="*/ 0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1281190 w 2007080"/>
                <a:gd name="connsiteY3" fmla="*/ 653667 h 1982104"/>
                <a:gd name="connsiteX4" fmla="*/ 866501 w 2007080"/>
                <a:gd name="connsiteY4" fmla="*/ 481675 h 1982104"/>
                <a:gd name="connsiteX5" fmla="*/ 866500 w 2007080"/>
                <a:gd name="connsiteY5" fmla="*/ 0 h 1982104"/>
                <a:gd name="connsiteX6" fmla="*/ 1616521 w 2007080"/>
                <a:gd name="connsiteY6" fmla="*/ 308140 h 1982104"/>
                <a:gd name="connsiteX7" fmla="*/ 1281190 w 2007080"/>
                <a:gd name="connsiteY7" fmla="*/ 653667 h 1982104"/>
                <a:gd name="connsiteX8" fmla="*/ 2007080 w 2007080"/>
                <a:gd name="connsiteY8" fmla="*/ 1148770 h 1982104"/>
                <a:gd name="connsiteX9" fmla="*/ 1525975 w 2007080"/>
                <a:gd name="connsiteY9" fmla="*/ 1148770 h 1982104"/>
                <a:gd name="connsiteX10" fmla="*/ 1353483 w 2007080"/>
                <a:gd name="connsiteY10" fmla="*/ 725770 h 1982104"/>
                <a:gd name="connsiteX11" fmla="*/ 1689181 w 2007080"/>
                <a:gd name="connsiteY11" fmla="*/ 379865 h 1982104"/>
                <a:gd name="connsiteX12" fmla="*/ 2007080 w 2007080"/>
                <a:gd name="connsiteY12" fmla="*/ 1148770 h 1982104"/>
                <a:gd name="connsiteX13" fmla="*/ 1707754 w 2007080"/>
                <a:gd name="connsiteY13" fmla="*/ 1982104 h 1982104"/>
                <a:gd name="connsiteX14" fmla="*/ 1362173 w 2007080"/>
                <a:gd name="connsiteY14" fmla="*/ 1646036 h 1982104"/>
                <a:gd name="connsiteX15" fmla="*/ 1524300 w 2007080"/>
                <a:gd name="connsiteY15" fmla="*/ 1250863 h 1982104"/>
                <a:gd name="connsiteX16" fmla="*/ 2006226 w 2007080"/>
                <a:gd name="connsiteY16" fmla="*/ 1250864 h 1982104"/>
                <a:gd name="connsiteX17" fmla="*/ 1707754 w 2007080"/>
                <a:gd name="connsiteY17" fmla="*/ 1982104 h 1982104"/>
                <a:gd name="connsiteX0" fmla="*/ 414690 w 1140580"/>
                <a:gd name="connsiteY0" fmla="*/ 653667 h 1982104"/>
                <a:gd name="connsiteX1" fmla="*/ 1 w 1140580"/>
                <a:gd name="connsiteY1" fmla="*/ 481675 h 1982104"/>
                <a:gd name="connsiteX2" fmla="*/ 0 w 1140580"/>
                <a:gd name="connsiteY2" fmla="*/ 0 h 1982104"/>
                <a:gd name="connsiteX3" fmla="*/ 750021 w 1140580"/>
                <a:gd name="connsiteY3" fmla="*/ 308140 h 1982104"/>
                <a:gd name="connsiteX4" fmla="*/ 414690 w 1140580"/>
                <a:gd name="connsiteY4" fmla="*/ 653667 h 1982104"/>
                <a:gd name="connsiteX5" fmla="*/ 1140580 w 1140580"/>
                <a:gd name="connsiteY5" fmla="*/ 1148770 h 1982104"/>
                <a:gd name="connsiteX6" fmla="*/ 659475 w 1140580"/>
                <a:gd name="connsiteY6" fmla="*/ 1148770 h 1982104"/>
                <a:gd name="connsiteX7" fmla="*/ 486983 w 1140580"/>
                <a:gd name="connsiteY7" fmla="*/ 725770 h 1982104"/>
                <a:gd name="connsiteX8" fmla="*/ 822681 w 1140580"/>
                <a:gd name="connsiteY8" fmla="*/ 379865 h 1982104"/>
                <a:gd name="connsiteX9" fmla="*/ 1140580 w 1140580"/>
                <a:gd name="connsiteY9" fmla="*/ 1148770 h 1982104"/>
                <a:gd name="connsiteX10" fmla="*/ 841254 w 1140580"/>
                <a:gd name="connsiteY10" fmla="*/ 1982104 h 1982104"/>
                <a:gd name="connsiteX11" fmla="*/ 495673 w 1140580"/>
                <a:gd name="connsiteY11" fmla="*/ 1646036 h 1982104"/>
                <a:gd name="connsiteX12" fmla="*/ 657800 w 1140580"/>
                <a:gd name="connsiteY12" fmla="*/ 1250863 h 1982104"/>
                <a:gd name="connsiteX13" fmla="*/ 1139726 w 1140580"/>
                <a:gd name="connsiteY13" fmla="*/ 1250864 h 1982104"/>
                <a:gd name="connsiteX14" fmla="*/ 841254 w 1140580"/>
                <a:gd name="connsiteY14" fmla="*/ 1982104 h 1982104"/>
                <a:gd name="connsiteX0" fmla="*/ 420754 w 1146644"/>
                <a:gd name="connsiteY0" fmla="*/ 653667 h 1982104"/>
                <a:gd name="connsiteX1" fmla="*/ 6064 w 1146644"/>
                <a:gd name="connsiteY1" fmla="*/ 0 h 1982104"/>
                <a:gd name="connsiteX2" fmla="*/ 756085 w 1146644"/>
                <a:gd name="connsiteY2" fmla="*/ 308140 h 1982104"/>
                <a:gd name="connsiteX3" fmla="*/ 420754 w 1146644"/>
                <a:gd name="connsiteY3" fmla="*/ 653667 h 1982104"/>
                <a:gd name="connsiteX4" fmla="*/ 1146644 w 1146644"/>
                <a:gd name="connsiteY4" fmla="*/ 1148770 h 1982104"/>
                <a:gd name="connsiteX5" fmla="*/ 665539 w 1146644"/>
                <a:gd name="connsiteY5" fmla="*/ 1148770 h 1982104"/>
                <a:gd name="connsiteX6" fmla="*/ 493047 w 1146644"/>
                <a:gd name="connsiteY6" fmla="*/ 725770 h 1982104"/>
                <a:gd name="connsiteX7" fmla="*/ 828745 w 1146644"/>
                <a:gd name="connsiteY7" fmla="*/ 379865 h 1982104"/>
                <a:gd name="connsiteX8" fmla="*/ 1146644 w 1146644"/>
                <a:gd name="connsiteY8" fmla="*/ 1148770 h 1982104"/>
                <a:gd name="connsiteX9" fmla="*/ 847318 w 1146644"/>
                <a:gd name="connsiteY9" fmla="*/ 1982104 h 1982104"/>
                <a:gd name="connsiteX10" fmla="*/ 501737 w 1146644"/>
                <a:gd name="connsiteY10" fmla="*/ 1646036 h 1982104"/>
                <a:gd name="connsiteX11" fmla="*/ 663864 w 1146644"/>
                <a:gd name="connsiteY11" fmla="*/ 1250863 h 1982104"/>
                <a:gd name="connsiteX12" fmla="*/ 1145790 w 1146644"/>
                <a:gd name="connsiteY12" fmla="*/ 1250864 h 1982104"/>
                <a:gd name="connsiteX13" fmla="*/ 847318 w 1146644"/>
                <a:gd name="connsiteY13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653597 w 653597"/>
                <a:gd name="connsiteY0" fmla="*/ 768905 h 1602239"/>
                <a:gd name="connsiteX1" fmla="*/ 172492 w 653597"/>
                <a:gd name="connsiteY1" fmla="*/ 768905 h 1602239"/>
                <a:gd name="connsiteX2" fmla="*/ 0 w 653597"/>
                <a:gd name="connsiteY2" fmla="*/ 345905 h 1602239"/>
                <a:gd name="connsiteX3" fmla="*/ 335698 w 653597"/>
                <a:gd name="connsiteY3" fmla="*/ 0 h 1602239"/>
                <a:gd name="connsiteX4" fmla="*/ 653597 w 653597"/>
                <a:gd name="connsiteY4" fmla="*/ 768905 h 1602239"/>
                <a:gd name="connsiteX5" fmla="*/ 354271 w 653597"/>
                <a:gd name="connsiteY5" fmla="*/ 1602239 h 1602239"/>
                <a:gd name="connsiteX6" fmla="*/ 8690 w 653597"/>
                <a:gd name="connsiteY6" fmla="*/ 1266171 h 1602239"/>
                <a:gd name="connsiteX7" fmla="*/ 170817 w 653597"/>
                <a:gd name="connsiteY7" fmla="*/ 870998 h 1602239"/>
                <a:gd name="connsiteX8" fmla="*/ 652743 w 653597"/>
                <a:gd name="connsiteY8" fmla="*/ 870999 h 1602239"/>
                <a:gd name="connsiteX9" fmla="*/ 354271 w 653597"/>
                <a:gd name="connsiteY9" fmla="*/ 1602239 h 1602239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0 w 653597"/>
                <a:gd name="connsiteY1" fmla="*/ 0 h 1256334"/>
                <a:gd name="connsiteX2" fmla="*/ 653597 w 653597"/>
                <a:gd name="connsiteY2" fmla="*/ 423000 h 1256334"/>
                <a:gd name="connsiteX3" fmla="*/ 354271 w 653597"/>
                <a:gd name="connsiteY3" fmla="*/ 1256334 h 1256334"/>
                <a:gd name="connsiteX4" fmla="*/ 8690 w 653597"/>
                <a:gd name="connsiteY4" fmla="*/ 920266 h 1256334"/>
                <a:gd name="connsiteX5" fmla="*/ 170817 w 653597"/>
                <a:gd name="connsiteY5" fmla="*/ 525093 h 1256334"/>
                <a:gd name="connsiteX6" fmla="*/ 652743 w 653597"/>
                <a:gd name="connsiteY6" fmla="*/ 525094 h 1256334"/>
                <a:gd name="connsiteX7" fmla="*/ 354271 w 653597"/>
                <a:gd name="connsiteY7" fmla="*/ 1256334 h 1256334"/>
                <a:gd name="connsiteX0" fmla="*/ 345581 w 644053"/>
                <a:gd name="connsiteY0" fmla="*/ 731241 h 731241"/>
                <a:gd name="connsiteX1" fmla="*/ 0 w 644053"/>
                <a:gd name="connsiteY1" fmla="*/ 395173 h 731241"/>
                <a:gd name="connsiteX2" fmla="*/ 162127 w 644053"/>
                <a:gd name="connsiteY2" fmla="*/ 0 h 731241"/>
                <a:gd name="connsiteX3" fmla="*/ 644053 w 644053"/>
                <a:gd name="connsiteY3" fmla="*/ 1 h 731241"/>
                <a:gd name="connsiteX4" fmla="*/ 345581 w 644053"/>
                <a:gd name="connsiteY4" fmla="*/ 731241 h 73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53" h="731241">
                  <a:moveTo>
                    <a:pt x="345581" y="731241"/>
                  </a:moveTo>
                  <a:lnTo>
                    <a:pt x="0" y="395173"/>
                  </a:lnTo>
                  <a:cubicBezTo>
                    <a:pt x="92778" y="287659"/>
                    <a:pt x="151034" y="150480"/>
                    <a:pt x="162127" y="0"/>
                  </a:cubicBezTo>
                  <a:lnTo>
                    <a:pt x="644053" y="1"/>
                  </a:lnTo>
                  <a:cubicBezTo>
                    <a:pt x="630891" y="280359"/>
                    <a:pt x="520723" y="535260"/>
                    <a:pt x="345581" y="7312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3" name="椭圆 26"/>
            <p:cNvSpPr/>
            <p:nvPr/>
          </p:nvSpPr>
          <p:spPr>
            <a:xfrm rot="13547973">
              <a:off x="9073137" y="5807544"/>
              <a:ext cx="770403" cy="662250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13076 w 2383252"/>
                <a:gd name="connsiteY34" fmla="*/ 2055614 h 2382265"/>
                <a:gd name="connsiteX35" fmla="*/ 1242673 w 2383252"/>
                <a:gd name="connsiteY35" fmla="*/ 2382265 h 2382265"/>
                <a:gd name="connsiteX36" fmla="*/ 1242673 w 2383252"/>
                <a:gd name="connsiteY36" fmla="*/ 1900591 h 2382265"/>
                <a:gd name="connsiteX37" fmla="*/ 1667977 w 2383252"/>
                <a:gd name="connsiteY37" fmla="*/ 1720015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900472 w 2383252"/>
                <a:gd name="connsiteY31" fmla="*/ 1250863 h 2382265"/>
                <a:gd name="connsiteX32" fmla="*/ 2382398 w 2383252"/>
                <a:gd name="connsiteY32" fmla="*/ 1250864 h 2382265"/>
                <a:gd name="connsiteX33" fmla="*/ 2013076 w 2383252"/>
                <a:gd name="connsiteY33" fmla="*/ 2055614 h 2382265"/>
                <a:gd name="connsiteX34" fmla="*/ 1242673 w 2383252"/>
                <a:gd name="connsiteY34" fmla="*/ 2382265 h 2382265"/>
                <a:gd name="connsiteX35" fmla="*/ 1242673 w 2383252"/>
                <a:gd name="connsiteY35" fmla="*/ 1900591 h 2382265"/>
                <a:gd name="connsiteX36" fmla="*/ 1667977 w 2383252"/>
                <a:gd name="connsiteY36" fmla="*/ 1720015 h 2382265"/>
                <a:gd name="connsiteX37" fmla="*/ 2013076 w 2383252"/>
                <a:gd name="connsiteY37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13076 w 2383252"/>
                <a:gd name="connsiteY30" fmla="*/ 2055614 h 2382265"/>
                <a:gd name="connsiteX31" fmla="*/ 1242673 w 2383252"/>
                <a:gd name="connsiteY31" fmla="*/ 2382265 h 2382265"/>
                <a:gd name="connsiteX32" fmla="*/ 1242673 w 2383252"/>
                <a:gd name="connsiteY32" fmla="*/ 1900591 h 2382265"/>
                <a:gd name="connsiteX33" fmla="*/ 1667977 w 2383252"/>
                <a:gd name="connsiteY33" fmla="*/ 1720015 h 2382265"/>
                <a:gd name="connsiteX34" fmla="*/ 2013076 w 2383252"/>
                <a:gd name="connsiteY34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1729655 w 2069296"/>
                <a:gd name="connsiteY27" fmla="*/ 725770 h 2382265"/>
                <a:gd name="connsiteX28" fmla="*/ 2065353 w 2069296"/>
                <a:gd name="connsiteY28" fmla="*/ 379865 h 2382265"/>
                <a:gd name="connsiteX29" fmla="*/ 2013076 w 2069296"/>
                <a:gd name="connsiteY29" fmla="*/ 2055614 h 2382265"/>
                <a:gd name="connsiteX30" fmla="*/ 1242673 w 2069296"/>
                <a:gd name="connsiteY30" fmla="*/ 2382265 h 2382265"/>
                <a:gd name="connsiteX31" fmla="*/ 1242673 w 2069296"/>
                <a:gd name="connsiteY31" fmla="*/ 1900591 h 2382265"/>
                <a:gd name="connsiteX32" fmla="*/ 1667977 w 2069296"/>
                <a:gd name="connsiteY32" fmla="*/ 1720015 h 2382265"/>
                <a:gd name="connsiteX33" fmla="*/ 2013076 w 2069296"/>
                <a:gd name="connsiteY33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2065353 w 2069296"/>
                <a:gd name="connsiteY27" fmla="*/ 379865 h 2382265"/>
                <a:gd name="connsiteX28" fmla="*/ 2013076 w 2069296"/>
                <a:gd name="connsiteY28" fmla="*/ 2055614 h 2382265"/>
                <a:gd name="connsiteX29" fmla="*/ 1242673 w 2069296"/>
                <a:gd name="connsiteY29" fmla="*/ 2382265 h 2382265"/>
                <a:gd name="connsiteX30" fmla="*/ 1242673 w 2069296"/>
                <a:gd name="connsiteY30" fmla="*/ 1900591 h 2382265"/>
                <a:gd name="connsiteX31" fmla="*/ 1667977 w 2069296"/>
                <a:gd name="connsiteY31" fmla="*/ 1720015 h 2382265"/>
                <a:gd name="connsiteX32" fmla="*/ 2013076 w 2069296"/>
                <a:gd name="connsiteY32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657362 w 2013076"/>
                <a:gd name="connsiteY10" fmla="*/ 653667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1657362 w 2013076"/>
                <a:gd name="connsiteY14" fmla="*/ 653667 h 2382265"/>
                <a:gd name="connsiteX15" fmla="*/ 332803 w 2013076"/>
                <a:gd name="connsiteY15" fmla="*/ 2018499 h 2382265"/>
                <a:gd name="connsiteX16" fmla="*/ 854 w 2013076"/>
                <a:gd name="connsiteY16" fmla="*/ 1250863 h 2382265"/>
                <a:gd name="connsiteX17" fmla="*/ 482781 w 2013076"/>
                <a:gd name="connsiteY17" fmla="*/ 1250863 h 2382265"/>
                <a:gd name="connsiteX18" fmla="*/ 667935 w 2013076"/>
                <a:gd name="connsiteY18" fmla="*/ 1673176 h 2382265"/>
                <a:gd name="connsiteX19" fmla="*/ 332803 w 2013076"/>
                <a:gd name="connsiteY19" fmla="*/ 2018499 h 2382265"/>
                <a:gd name="connsiteX20" fmla="*/ 1140579 w 2013076"/>
                <a:gd name="connsiteY20" fmla="*/ 2382265 h 2382265"/>
                <a:gd name="connsiteX21" fmla="*/ 406802 w 2013076"/>
                <a:gd name="connsiteY21" fmla="*/ 2088842 h 2382265"/>
                <a:gd name="connsiteX22" fmla="*/ 742699 w 2013076"/>
                <a:gd name="connsiteY22" fmla="*/ 1742733 h 2382265"/>
                <a:gd name="connsiteX23" fmla="*/ 1140579 w 2013076"/>
                <a:gd name="connsiteY23" fmla="*/ 1900591 h 2382265"/>
                <a:gd name="connsiteX24" fmla="*/ 1140579 w 2013076"/>
                <a:gd name="connsiteY24" fmla="*/ 2382265 h 2382265"/>
                <a:gd name="connsiteX25" fmla="*/ 2013076 w 2013076"/>
                <a:gd name="connsiteY25" fmla="*/ 2055614 h 2382265"/>
                <a:gd name="connsiteX26" fmla="*/ 1242673 w 2013076"/>
                <a:gd name="connsiteY26" fmla="*/ 2382265 h 2382265"/>
                <a:gd name="connsiteX27" fmla="*/ 1242673 w 2013076"/>
                <a:gd name="connsiteY27" fmla="*/ 1900591 h 2382265"/>
                <a:gd name="connsiteX28" fmla="*/ 1667977 w 2013076"/>
                <a:gd name="connsiteY28" fmla="*/ 1720015 h 2382265"/>
                <a:gd name="connsiteX29" fmla="*/ 2013076 w 2013076"/>
                <a:gd name="connsiteY29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992693 w 2013076"/>
                <a:gd name="connsiteY10" fmla="*/ 30814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332803 w 2013076"/>
                <a:gd name="connsiteY14" fmla="*/ 2018499 h 2382265"/>
                <a:gd name="connsiteX15" fmla="*/ 854 w 2013076"/>
                <a:gd name="connsiteY15" fmla="*/ 1250863 h 2382265"/>
                <a:gd name="connsiteX16" fmla="*/ 482781 w 2013076"/>
                <a:gd name="connsiteY16" fmla="*/ 1250863 h 2382265"/>
                <a:gd name="connsiteX17" fmla="*/ 667935 w 2013076"/>
                <a:gd name="connsiteY17" fmla="*/ 1673176 h 2382265"/>
                <a:gd name="connsiteX18" fmla="*/ 332803 w 2013076"/>
                <a:gd name="connsiteY18" fmla="*/ 2018499 h 2382265"/>
                <a:gd name="connsiteX19" fmla="*/ 1140579 w 2013076"/>
                <a:gd name="connsiteY19" fmla="*/ 2382265 h 2382265"/>
                <a:gd name="connsiteX20" fmla="*/ 406802 w 2013076"/>
                <a:gd name="connsiteY20" fmla="*/ 2088842 h 2382265"/>
                <a:gd name="connsiteX21" fmla="*/ 742699 w 2013076"/>
                <a:gd name="connsiteY21" fmla="*/ 1742733 h 2382265"/>
                <a:gd name="connsiteX22" fmla="*/ 1140579 w 2013076"/>
                <a:gd name="connsiteY22" fmla="*/ 1900591 h 2382265"/>
                <a:gd name="connsiteX23" fmla="*/ 1140579 w 2013076"/>
                <a:gd name="connsiteY23" fmla="*/ 2382265 h 2382265"/>
                <a:gd name="connsiteX24" fmla="*/ 2013076 w 2013076"/>
                <a:gd name="connsiteY24" fmla="*/ 2055614 h 2382265"/>
                <a:gd name="connsiteX25" fmla="*/ 1242673 w 2013076"/>
                <a:gd name="connsiteY25" fmla="*/ 2382265 h 2382265"/>
                <a:gd name="connsiteX26" fmla="*/ 1242673 w 2013076"/>
                <a:gd name="connsiteY26" fmla="*/ 1900591 h 2382265"/>
                <a:gd name="connsiteX27" fmla="*/ 1667977 w 2013076"/>
                <a:gd name="connsiteY27" fmla="*/ 1720015 h 2382265"/>
                <a:gd name="connsiteX28" fmla="*/ 2013076 w 2013076"/>
                <a:gd name="connsiteY28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242672 w 2013076"/>
                <a:gd name="connsiteY10" fmla="*/ 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332803 w 2013076"/>
                <a:gd name="connsiteY13" fmla="*/ 2018499 h 2382265"/>
                <a:gd name="connsiteX14" fmla="*/ 854 w 2013076"/>
                <a:gd name="connsiteY14" fmla="*/ 1250863 h 2382265"/>
                <a:gd name="connsiteX15" fmla="*/ 482781 w 2013076"/>
                <a:gd name="connsiteY15" fmla="*/ 1250863 h 2382265"/>
                <a:gd name="connsiteX16" fmla="*/ 667935 w 2013076"/>
                <a:gd name="connsiteY16" fmla="*/ 1673176 h 2382265"/>
                <a:gd name="connsiteX17" fmla="*/ 332803 w 2013076"/>
                <a:gd name="connsiteY17" fmla="*/ 2018499 h 2382265"/>
                <a:gd name="connsiteX18" fmla="*/ 1140579 w 2013076"/>
                <a:gd name="connsiteY18" fmla="*/ 2382265 h 2382265"/>
                <a:gd name="connsiteX19" fmla="*/ 406802 w 2013076"/>
                <a:gd name="connsiteY19" fmla="*/ 2088842 h 2382265"/>
                <a:gd name="connsiteX20" fmla="*/ 742699 w 2013076"/>
                <a:gd name="connsiteY20" fmla="*/ 1742733 h 2382265"/>
                <a:gd name="connsiteX21" fmla="*/ 1140579 w 2013076"/>
                <a:gd name="connsiteY21" fmla="*/ 1900591 h 2382265"/>
                <a:gd name="connsiteX22" fmla="*/ 1140579 w 2013076"/>
                <a:gd name="connsiteY22" fmla="*/ 2382265 h 2382265"/>
                <a:gd name="connsiteX23" fmla="*/ 2013076 w 2013076"/>
                <a:gd name="connsiteY23" fmla="*/ 2055614 h 2382265"/>
                <a:gd name="connsiteX24" fmla="*/ 1242673 w 2013076"/>
                <a:gd name="connsiteY24" fmla="*/ 2382265 h 2382265"/>
                <a:gd name="connsiteX25" fmla="*/ 1242673 w 2013076"/>
                <a:gd name="connsiteY25" fmla="*/ 1900591 h 2382265"/>
                <a:gd name="connsiteX26" fmla="*/ 1667977 w 2013076"/>
                <a:gd name="connsiteY26" fmla="*/ 1720015 h 2382265"/>
                <a:gd name="connsiteX27" fmla="*/ 2013076 w 2013076"/>
                <a:gd name="connsiteY27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332803 w 2013076"/>
                <a:gd name="connsiteY10" fmla="*/ 2018499 h 2382265"/>
                <a:gd name="connsiteX11" fmla="*/ 854 w 2013076"/>
                <a:gd name="connsiteY11" fmla="*/ 1250863 h 2382265"/>
                <a:gd name="connsiteX12" fmla="*/ 482781 w 2013076"/>
                <a:gd name="connsiteY12" fmla="*/ 1250863 h 2382265"/>
                <a:gd name="connsiteX13" fmla="*/ 667935 w 2013076"/>
                <a:gd name="connsiteY13" fmla="*/ 1673176 h 2382265"/>
                <a:gd name="connsiteX14" fmla="*/ 332803 w 2013076"/>
                <a:gd name="connsiteY14" fmla="*/ 2018499 h 2382265"/>
                <a:gd name="connsiteX15" fmla="*/ 1140579 w 2013076"/>
                <a:gd name="connsiteY15" fmla="*/ 2382265 h 2382265"/>
                <a:gd name="connsiteX16" fmla="*/ 406802 w 2013076"/>
                <a:gd name="connsiteY16" fmla="*/ 2088842 h 2382265"/>
                <a:gd name="connsiteX17" fmla="*/ 742699 w 2013076"/>
                <a:gd name="connsiteY17" fmla="*/ 1742733 h 2382265"/>
                <a:gd name="connsiteX18" fmla="*/ 1140579 w 2013076"/>
                <a:gd name="connsiteY18" fmla="*/ 1900591 h 2382265"/>
                <a:gd name="connsiteX19" fmla="*/ 1140579 w 2013076"/>
                <a:gd name="connsiteY19" fmla="*/ 2382265 h 2382265"/>
                <a:gd name="connsiteX20" fmla="*/ 2013076 w 2013076"/>
                <a:gd name="connsiteY20" fmla="*/ 2055614 h 2382265"/>
                <a:gd name="connsiteX21" fmla="*/ 1242673 w 2013076"/>
                <a:gd name="connsiteY21" fmla="*/ 2382265 h 2382265"/>
                <a:gd name="connsiteX22" fmla="*/ 1242673 w 2013076"/>
                <a:gd name="connsiteY22" fmla="*/ 1900591 h 2382265"/>
                <a:gd name="connsiteX23" fmla="*/ 1667977 w 2013076"/>
                <a:gd name="connsiteY23" fmla="*/ 1720015 h 2382265"/>
                <a:gd name="connsiteX24" fmla="*/ 2013076 w 2013076"/>
                <a:gd name="connsiteY24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332803 w 2013076"/>
                <a:gd name="connsiteY9" fmla="*/ 2018499 h 2382265"/>
                <a:gd name="connsiteX10" fmla="*/ 854 w 2013076"/>
                <a:gd name="connsiteY10" fmla="*/ 1250863 h 2382265"/>
                <a:gd name="connsiteX11" fmla="*/ 482781 w 2013076"/>
                <a:gd name="connsiteY11" fmla="*/ 1250863 h 2382265"/>
                <a:gd name="connsiteX12" fmla="*/ 667935 w 2013076"/>
                <a:gd name="connsiteY12" fmla="*/ 1673176 h 2382265"/>
                <a:gd name="connsiteX13" fmla="*/ 332803 w 2013076"/>
                <a:gd name="connsiteY13" fmla="*/ 2018499 h 2382265"/>
                <a:gd name="connsiteX14" fmla="*/ 1140579 w 2013076"/>
                <a:gd name="connsiteY14" fmla="*/ 2382265 h 2382265"/>
                <a:gd name="connsiteX15" fmla="*/ 406802 w 2013076"/>
                <a:gd name="connsiteY15" fmla="*/ 2088842 h 2382265"/>
                <a:gd name="connsiteX16" fmla="*/ 742699 w 2013076"/>
                <a:gd name="connsiteY16" fmla="*/ 1742733 h 2382265"/>
                <a:gd name="connsiteX17" fmla="*/ 1140579 w 2013076"/>
                <a:gd name="connsiteY17" fmla="*/ 1900591 h 2382265"/>
                <a:gd name="connsiteX18" fmla="*/ 1140579 w 2013076"/>
                <a:gd name="connsiteY18" fmla="*/ 2382265 h 2382265"/>
                <a:gd name="connsiteX19" fmla="*/ 2013076 w 2013076"/>
                <a:gd name="connsiteY19" fmla="*/ 2055614 h 2382265"/>
                <a:gd name="connsiteX20" fmla="*/ 1242673 w 2013076"/>
                <a:gd name="connsiteY20" fmla="*/ 2382265 h 2382265"/>
                <a:gd name="connsiteX21" fmla="*/ 1242673 w 2013076"/>
                <a:gd name="connsiteY21" fmla="*/ 1900591 h 2382265"/>
                <a:gd name="connsiteX22" fmla="*/ 1667977 w 2013076"/>
                <a:gd name="connsiteY22" fmla="*/ 1720015 h 2382265"/>
                <a:gd name="connsiteX23" fmla="*/ 2013076 w 2013076"/>
                <a:gd name="connsiteY23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376172 w 2013076"/>
                <a:gd name="connsiteY6" fmla="*/ 321360 h 2382265"/>
                <a:gd name="connsiteX7" fmla="*/ 1140578 w 2013076"/>
                <a:gd name="connsiteY7" fmla="*/ 0 h 2382265"/>
                <a:gd name="connsiteX8" fmla="*/ 332803 w 2013076"/>
                <a:gd name="connsiteY8" fmla="*/ 2018499 h 2382265"/>
                <a:gd name="connsiteX9" fmla="*/ 854 w 2013076"/>
                <a:gd name="connsiteY9" fmla="*/ 1250863 h 2382265"/>
                <a:gd name="connsiteX10" fmla="*/ 482781 w 2013076"/>
                <a:gd name="connsiteY10" fmla="*/ 1250863 h 2382265"/>
                <a:gd name="connsiteX11" fmla="*/ 667935 w 2013076"/>
                <a:gd name="connsiteY11" fmla="*/ 1673176 h 2382265"/>
                <a:gd name="connsiteX12" fmla="*/ 332803 w 2013076"/>
                <a:gd name="connsiteY12" fmla="*/ 2018499 h 2382265"/>
                <a:gd name="connsiteX13" fmla="*/ 1140579 w 2013076"/>
                <a:gd name="connsiteY13" fmla="*/ 2382265 h 2382265"/>
                <a:gd name="connsiteX14" fmla="*/ 406802 w 2013076"/>
                <a:gd name="connsiteY14" fmla="*/ 2088842 h 2382265"/>
                <a:gd name="connsiteX15" fmla="*/ 742699 w 2013076"/>
                <a:gd name="connsiteY15" fmla="*/ 1742733 h 2382265"/>
                <a:gd name="connsiteX16" fmla="*/ 1140579 w 2013076"/>
                <a:gd name="connsiteY16" fmla="*/ 1900591 h 2382265"/>
                <a:gd name="connsiteX17" fmla="*/ 1140579 w 2013076"/>
                <a:gd name="connsiteY17" fmla="*/ 2382265 h 2382265"/>
                <a:gd name="connsiteX18" fmla="*/ 2013076 w 2013076"/>
                <a:gd name="connsiteY18" fmla="*/ 2055614 h 2382265"/>
                <a:gd name="connsiteX19" fmla="*/ 1242673 w 2013076"/>
                <a:gd name="connsiteY19" fmla="*/ 2382265 h 2382265"/>
                <a:gd name="connsiteX20" fmla="*/ 1242673 w 2013076"/>
                <a:gd name="connsiteY20" fmla="*/ 1900591 h 2382265"/>
                <a:gd name="connsiteX21" fmla="*/ 1667977 w 2013076"/>
                <a:gd name="connsiteY21" fmla="*/ 1720015 h 2382265"/>
                <a:gd name="connsiteX22" fmla="*/ 2013076 w 2013076"/>
                <a:gd name="connsiteY22" fmla="*/ 2055614 h 238226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650028 w 2013076"/>
                <a:gd name="connsiteY3" fmla="*/ 335747 h 1987925"/>
                <a:gd name="connsiteX4" fmla="*/ 481106 w 2013076"/>
                <a:gd name="connsiteY4" fmla="*/ 754430 h 1987925"/>
                <a:gd name="connsiteX5" fmla="*/ 332803 w 2013076"/>
                <a:gd name="connsiteY5" fmla="*/ 1624159 h 1987925"/>
                <a:gd name="connsiteX6" fmla="*/ 854 w 2013076"/>
                <a:gd name="connsiteY6" fmla="*/ 856523 h 1987925"/>
                <a:gd name="connsiteX7" fmla="*/ 482781 w 2013076"/>
                <a:gd name="connsiteY7" fmla="*/ 856523 h 1987925"/>
                <a:gd name="connsiteX8" fmla="*/ 667935 w 2013076"/>
                <a:gd name="connsiteY8" fmla="*/ 1278836 h 1987925"/>
                <a:gd name="connsiteX9" fmla="*/ 332803 w 2013076"/>
                <a:gd name="connsiteY9" fmla="*/ 1624159 h 1987925"/>
                <a:gd name="connsiteX10" fmla="*/ 1140579 w 2013076"/>
                <a:gd name="connsiteY10" fmla="*/ 1987925 h 1987925"/>
                <a:gd name="connsiteX11" fmla="*/ 406802 w 2013076"/>
                <a:gd name="connsiteY11" fmla="*/ 1694502 h 1987925"/>
                <a:gd name="connsiteX12" fmla="*/ 742699 w 2013076"/>
                <a:gd name="connsiteY12" fmla="*/ 1348393 h 1987925"/>
                <a:gd name="connsiteX13" fmla="*/ 1140579 w 2013076"/>
                <a:gd name="connsiteY13" fmla="*/ 1506251 h 1987925"/>
                <a:gd name="connsiteX14" fmla="*/ 1140579 w 2013076"/>
                <a:gd name="connsiteY14" fmla="*/ 1987925 h 1987925"/>
                <a:gd name="connsiteX15" fmla="*/ 2013076 w 2013076"/>
                <a:gd name="connsiteY15" fmla="*/ 1661274 h 1987925"/>
                <a:gd name="connsiteX16" fmla="*/ 1242673 w 2013076"/>
                <a:gd name="connsiteY16" fmla="*/ 1987925 h 1987925"/>
                <a:gd name="connsiteX17" fmla="*/ 1242673 w 2013076"/>
                <a:gd name="connsiteY17" fmla="*/ 1506251 h 1987925"/>
                <a:gd name="connsiteX18" fmla="*/ 1667977 w 2013076"/>
                <a:gd name="connsiteY18" fmla="*/ 1325675 h 1987925"/>
                <a:gd name="connsiteX19" fmla="*/ 2013076 w 2013076"/>
                <a:gd name="connsiteY19" fmla="*/ 1661274 h 198792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481106 w 2013076"/>
                <a:gd name="connsiteY3" fmla="*/ 754430 h 1987925"/>
                <a:gd name="connsiteX4" fmla="*/ 332803 w 2013076"/>
                <a:gd name="connsiteY4" fmla="*/ 1624159 h 1987925"/>
                <a:gd name="connsiteX5" fmla="*/ 854 w 2013076"/>
                <a:gd name="connsiteY5" fmla="*/ 856523 h 1987925"/>
                <a:gd name="connsiteX6" fmla="*/ 482781 w 2013076"/>
                <a:gd name="connsiteY6" fmla="*/ 856523 h 1987925"/>
                <a:gd name="connsiteX7" fmla="*/ 667935 w 2013076"/>
                <a:gd name="connsiteY7" fmla="*/ 1278836 h 1987925"/>
                <a:gd name="connsiteX8" fmla="*/ 332803 w 2013076"/>
                <a:gd name="connsiteY8" fmla="*/ 1624159 h 1987925"/>
                <a:gd name="connsiteX9" fmla="*/ 1140579 w 2013076"/>
                <a:gd name="connsiteY9" fmla="*/ 1987925 h 1987925"/>
                <a:gd name="connsiteX10" fmla="*/ 406802 w 2013076"/>
                <a:gd name="connsiteY10" fmla="*/ 1694502 h 1987925"/>
                <a:gd name="connsiteX11" fmla="*/ 742699 w 2013076"/>
                <a:gd name="connsiteY11" fmla="*/ 1348393 h 1987925"/>
                <a:gd name="connsiteX12" fmla="*/ 1140579 w 2013076"/>
                <a:gd name="connsiteY12" fmla="*/ 1506251 h 1987925"/>
                <a:gd name="connsiteX13" fmla="*/ 1140579 w 2013076"/>
                <a:gd name="connsiteY13" fmla="*/ 1987925 h 1987925"/>
                <a:gd name="connsiteX14" fmla="*/ 2013076 w 2013076"/>
                <a:gd name="connsiteY14" fmla="*/ 1661274 h 1987925"/>
                <a:gd name="connsiteX15" fmla="*/ 1242673 w 2013076"/>
                <a:gd name="connsiteY15" fmla="*/ 1987925 h 1987925"/>
                <a:gd name="connsiteX16" fmla="*/ 1242673 w 2013076"/>
                <a:gd name="connsiteY16" fmla="*/ 1506251 h 1987925"/>
                <a:gd name="connsiteX17" fmla="*/ 1667977 w 2013076"/>
                <a:gd name="connsiteY17" fmla="*/ 1325675 h 1987925"/>
                <a:gd name="connsiteX18" fmla="*/ 2013076 w 2013076"/>
                <a:gd name="connsiteY18" fmla="*/ 1661274 h 1987925"/>
                <a:gd name="connsiteX0" fmla="*/ 304777 w 2013076"/>
                <a:gd name="connsiteY0" fmla="*/ 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332803 w 2013076"/>
                <a:gd name="connsiteY3" fmla="*/ 1624159 h 1987925"/>
                <a:gd name="connsiteX4" fmla="*/ 854 w 2013076"/>
                <a:gd name="connsiteY4" fmla="*/ 856523 h 1987925"/>
                <a:gd name="connsiteX5" fmla="*/ 482781 w 2013076"/>
                <a:gd name="connsiteY5" fmla="*/ 856523 h 1987925"/>
                <a:gd name="connsiteX6" fmla="*/ 667935 w 2013076"/>
                <a:gd name="connsiteY6" fmla="*/ 1278836 h 1987925"/>
                <a:gd name="connsiteX7" fmla="*/ 332803 w 2013076"/>
                <a:gd name="connsiteY7" fmla="*/ 1624159 h 1987925"/>
                <a:gd name="connsiteX8" fmla="*/ 1140579 w 2013076"/>
                <a:gd name="connsiteY8" fmla="*/ 1987925 h 1987925"/>
                <a:gd name="connsiteX9" fmla="*/ 406802 w 2013076"/>
                <a:gd name="connsiteY9" fmla="*/ 1694502 h 1987925"/>
                <a:gd name="connsiteX10" fmla="*/ 742699 w 2013076"/>
                <a:gd name="connsiteY10" fmla="*/ 1348393 h 1987925"/>
                <a:gd name="connsiteX11" fmla="*/ 1140579 w 2013076"/>
                <a:gd name="connsiteY11" fmla="*/ 1506251 h 1987925"/>
                <a:gd name="connsiteX12" fmla="*/ 1140579 w 2013076"/>
                <a:gd name="connsiteY12" fmla="*/ 1987925 h 1987925"/>
                <a:gd name="connsiteX13" fmla="*/ 2013076 w 2013076"/>
                <a:gd name="connsiteY13" fmla="*/ 1661274 h 1987925"/>
                <a:gd name="connsiteX14" fmla="*/ 1242673 w 2013076"/>
                <a:gd name="connsiteY14" fmla="*/ 1987925 h 1987925"/>
                <a:gd name="connsiteX15" fmla="*/ 1242673 w 2013076"/>
                <a:gd name="connsiteY15" fmla="*/ 1506251 h 1987925"/>
                <a:gd name="connsiteX16" fmla="*/ 1667977 w 2013076"/>
                <a:gd name="connsiteY16" fmla="*/ 1325675 h 1987925"/>
                <a:gd name="connsiteX17" fmla="*/ 2013076 w 2013076"/>
                <a:gd name="connsiteY17" fmla="*/ 1661274 h 1987925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481927 w 2012222"/>
                <a:gd name="connsiteY2" fmla="*/ 0 h 1131402"/>
                <a:gd name="connsiteX3" fmla="*/ 667081 w 2012222"/>
                <a:gd name="connsiteY3" fmla="*/ 422313 h 1131402"/>
                <a:gd name="connsiteX4" fmla="*/ 331949 w 2012222"/>
                <a:gd name="connsiteY4" fmla="*/ 767636 h 1131402"/>
                <a:gd name="connsiteX5" fmla="*/ 1139725 w 2012222"/>
                <a:gd name="connsiteY5" fmla="*/ 1131402 h 1131402"/>
                <a:gd name="connsiteX6" fmla="*/ 405948 w 2012222"/>
                <a:gd name="connsiteY6" fmla="*/ 837979 h 1131402"/>
                <a:gd name="connsiteX7" fmla="*/ 741845 w 2012222"/>
                <a:gd name="connsiteY7" fmla="*/ 491870 h 1131402"/>
                <a:gd name="connsiteX8" fmla="*/ 1139725 w 2012222"/>
                <a:gd name="connsiteY8" fmla="*/ 649728 h 1131402"/>
                <a:gd name="connsiteX9" fmla="*/ 1139725 w 2012222"/>
                <a:gd name="connsiteY9" fmla="*/ 1131402 h 1131402"/>
                <a:gd name="connsiteX10" fmla="*/ 2012222 w 2012222"/>
                <a:gd name="connsiteY10" fmla="*/ 804751 h 1131402"/>
                <a:gd name="connsiteX11" fmla="*/ 1241819 w 2012222"/>
                <a:gd name="connsiteY11" fmla="*/ 1131402 h 1131402"/>
                <a:gd name="connsiteX12" fmla="*/ 1241819 w 2012222"/>
                <a:gd name="connsiteY12" fmla="*/ 649728 h 1131402"/>
                <a:gd name="connsiteX13" fmla="*/ 1667123 w 2012222"/>
                <a:gd name="connsiteY13" fmla="*/ 469152 h 1131402"/>
                <a:gd name="connsiteX14" fmla="*/ 2012222 w 2012222"/>
                <a:gd name="connsiteY14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667081 w 2012222"/>
                <a:gd name="connsiteY0" fmla="*/ 422313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1139725 w 2012222"/>
                <a:gd name="connsiteY3" fmla="*/ 1131402 h 1131402"/>
                <a:gd name="connsiteX4" fmla="*/ 405948 w 2012222"/>
                <a:gd name="connsiteY4" fmla="*/ 837979 h 1131402"/>
                <a:gd name="connsiteX5" fmla="*/ 741845 w 2012222"/>
                <a:gd name="connsiteY5" fmla="*/ 491870 h 1131402"/>
                <a:gd name="connsiteX6" fmla="*/ 1139725 w 2012222"/>
                <a:gd name="connsiteY6" fmla="*/ 649728 h 1131402"/>
                <a:gd name="connsiteX7" fmla="*/ 1139725 w 2012222"/>
                <a:gd name="connsiteY7" fmla="*/ 1131402 h 1131402"/>
                <a:gd name="connsiteX8" fmla="*/ 2012222 w 2012222"/>
                <a:gd name="connsiteY8" fmla="*/ 804751 h 1131402"/>
                <a:gd name="connsiteX9" fmla="*/ 1241819 w 2012222"/>
                <a:gd name="connsiteY9" fmla="*/ 1131402 h 1131402"/>
                <a:gd name="connsiteX10" fmla="*/ 1241819 w 2012222"/>
                <a:gd name="connsiteY10" fmla="*/ 649728 h 1131402"/>
                <a:gd name="connsiteX11" fmla="*/ 1667123 w 2012222"/>
                <a:gd name="connsiteY11" fmla="*/ 469152 h 1131402"/>
                <a:gd name="connsiteX12" fmla="*/ 2012222 w 2012222"/>
                <a:gd name="connsiteY12" fmla="*/ 804751 h 1131402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335897 w 1606274"/>
                <a:gd name="connsiteY2" fmla="*/ 22718 h 662250"/>
                <a:gd name="connsiteX3" fmla="*/ 733777 w 1606274"/>
                <a:gd name="connsiteY3" fmla="*/ 180576 h 662250"/>
                <a:gd name="connsiteX4" fmla="*/ 733777 w 1606274"/>
                <a:gd name="connsiteY4" fmla="*/ 662250 h 662250"/>
                <a:gd name="connsiteX5" fmla="*/ 1606274 w 1606274"/>
                <a:gd name="connsiteY5" fmla="*/ 335599 h 662250"/>
                <a:gd name="connsiteX6" fmla="*/ 835871 w 1606274"/>
                <a:gd name="connsiteY6" fmla="*/ 662250 h 662250"/>
                <a:gd name="connsiteX7" fmla="*/ 835871 w 1606274"/>
                <a:gd name="connsiteY7" fmla="*/ 180576 h 662250"/>
                <a:gd name="connsiteX8" fmla="*/ 1261175 w 1606274"/>
                <a:gd name="connsiteY8" fmla="*/ 0 h 662250"/>
                <a:gd name="connsiteX9" fmla="*/ 1606274 w 1606274"/>
                <a:gd name="connsiteY9" fmla="*/ 335599 h 662250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733777 w 1606274"/>
                <a:gd name="connsiteY2" fmla="*/ 180576 h 662250"/>
                <a:gd name="connsiteX3" fmla="*/ 733777 w 1606274"/>
                <a:gd name="connsiteY3" fmla="*/ 662250 h 662250"/>
                <a:gd name="connsiteX4" fmla="*/ 1606274 w 1606274"/>
                <a:gd name="connsiteY4" fmla="*/ 335599 h 662250"/>
                <a:gd name="connsiteX5" fmla="*/ 835871 w 1606274"/>
                <a:gd name="connsiteY5" fmla="*/ 662250 h 662250"/>
                <a:gd name="connsiteX6" fmla="*/ 835871 w 1606274"/>
                <a:gd name="connsiteY6" fmla="*/ 180576 h 662250"/>
                <a:gd name="connsiteX7" fmla="*/ 1261175 w 1606274"/>
                <a:gd name="connsiteY7" fmla="*/ 0 h 662250"/>
                <a:gd name="connsiteX8" fmla="*/ 1606274 w 1606274"/>
                <a:gd name="connsiteY8" fmla="*/ 335599 h 662250"/>
                <a:gd name="connsiteX0" fmla="*/ 0 w 872497"/>
                <a:gd name="connsiteY0" fmla="*/ 662250 h 662250"/>
                <a:gd name="connsiteX1" fmla="*/ 0 w 872497"/>
                <a:gd name="connsiteY1" fmla="*/ 180576 h 662250"/>
                <a:gd name="connsiteX2" fmla="*/ 0 w 872497"/>
                <a:gd name="connsiteY2" fmla="*/ 662250 h 662250"/>
                <a:gd name="connsiteX3" fmla="*/ 872497 w 872497"/>
                <a:gd name="connsiteY3" fmla="*/ 335599 h 662250"/>
                <a:gd name="connsiteX4" fmla="*/ 102094 w 872497"/>
                <a:gd name="connsiteY4" fmla="*/ 662250 h 662250"/>
                <a:gd name="connsiteX5" fmla="*/ 102094 w 872497"/>
                <a:gd name="connsiteY5" fmla="*/ 180576 h 662250"/>
                <a:gd name="connsiteX6" fmla="*/ 527398 w 872497"/>
                <a:gd name="connsiteY6" fmla="*/ 0 h 662250"/>
                <a:gd name="connsiteX7" fmla="*/ 872497 w 872497"/>
                <a:gd name="connsiteY7" fmla="*/ 335599 h 662250"/>
                <a:gd name="connsiteX0" fmla="*/ 770403 w 770403"/>
                <a:gd name="connsiteY0" fmla="*/ 335599 h 662250"/>
                <a:gd name="connsiteX1" fmla="*/ 0 w 770403"/>
                <a:gd name="connsiteY1" fmla="*/ 662250 h 662250"/>
                <a:gd name="connsiteX2" fmla="*/ 0 w 770403"/>
                <a:gd name="connsiteY2" fmla="*/ 180576 h 662250"/>
                <a:gd name="connsiteX3" fmla="*/ 425304 w 770403"/>
                <a:gd name="connsiteY3" fmla="*/ 0 h 662250"/>
                <a:gd name="connsiteX4" fmla="*/ 770403 w 770403"/>
                <a:gd name="connsiteY4" fmla="*/ 335599 h 6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03" h="662250">
                  <a:moveTo>
                    <a:pt x="770403" y="335599"/>
                  </a:moveTo>
                  <a:cubicBezTo>
                    <a:pt x="568607" y="528604"/>
                    <a:pt x="298481" y="650384"/>
                    <a:pt x="0" y="662250"/>
                  </a:cubicBezTo>
                  <a:lnTo>
                    <a:pt x="0" y="180576"/>
                  </a:lnTo>
                  <a:cubicBezTo>
                    <a:pt x="163774" y="170442"/>
                    <a:pt x="312271" y="104541"/>
                    <a:pt x="425304" y="0"/>
                  </a:cubicBezTo>
                  <a:lnTo>
                    <a:pt x="770403" y="335599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5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080808"/>
                </a:solidFill>
                <a:latin typeface="Segoe"/>
                <a:ea typeface="+mn-ea"/>
              </a:endParaRPr>
            </a:p>
          </p:txBody>
        </p:sp>
        <p:sp>
          <p:nvSpPr>
            <p:cNvPr id="34" name="椭圆 26"/>
            <p:cNvSpPr/>
            <p:nvPr/>
          </p:nvSpPr>
          <p:spPr>
            <a:xfrm rot="13547973">
              <a:off x="7909609" y="6351033"/>
              <a:ext cx="653598" cy="768905"/>
            </a:xfrm>
            <a:custGeom>
              <a:avLst/>
              <a:gdLst/>
              <a:ahLst/>
              <a:cxnLst/>
              <a:rect l="l" t="t" r="r" b="b"/>
              <a:pathLst>
                <a:path w="653598" h="768905">
                  <a:moveTo>
                    <a:pt x="653598" y="768905"/>
                  </a:moveTo>
                  <a:lnTo>
                    <a:pt x="172492" y="768905"/>
                  </a:lnTo>
                  <a:cubicBezTo>
                    <a:pt x="164264" y="606754"/>
                    <a:pt x="101435" y="459178"/>
                    <a:pt x="0" y="345905"/>
                  </a:cubicBezTo>
                  <a:lnTo>
                    <a:pt x="335699" y="0"/>
                  </a:lnTo>
                  <a:cubicBezTo>
                    <a:pt x="525332" y="202462"/>
                    <a:pt x="643868" y="471881"/>
                    <a:pt x="653598" y="76890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93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5" name="椭圆 26"/>
            <p:cNvSpPr/>
            <p:nvPr/>
          </p:nvSpPr>
          <p:spPr>
            <a:xfrm rot="13547973">
              <a:off x="7851534" y="7027872"/>
              <a:ext cx="750021" cy="653667"/>
            </a:xfrm>
            <a:custGeom>
              <a:avLst/>
              <a:gdLst/>
              <a:ahLst/>
              <a:cxnLst/>
              <a:rect l="l" t="t" r="r" b="b"/>
              <a:pathLst>
                <a:path w="750021" h="653667">
                  <a:moveTo>
                    <a:pt x="414690" y="653667"/>
                  </a:moveTo>
                  <a:cubicBezTo>
                    <a:pt x="303437" y="553845"/>
                    <a:pt x="158909" y="491508"/>
                    <a:pt x="1" y="481675"/>
                  </a:cubicBezTo>
                  <a:lnTo>
                    <a:pt x="0" y="0"/>
                  </a:lnTo>
                  <a:cubicBezTo>
                    <a:pt x="288660" y="11476"/>
                    <a:pt x="550800" y="125751"/>
                    <a:pt x="750021" y="30814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6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6" name="椭圆 26"/>
            <p:cNvSpPr/>
            <p:nvPr/>
          </p:nvSpPr>
          <p:spPr>
            <a:xfrm rot="13547973">
              <a:off x="8447988" y="7630422"/>
              <a:ext cx="764406" cy="657287"/>
            </a:xfrm>
            <a:custGeom>
              <a:avLst/>
              <a:gdLst/>
              <a:ahLst/>
              <a:cxnLst/>
              <a:rect l="l" t="t" r="r" b="b"/>
              <a:pathLst>
                <a:path w="764406" h="657287">
                  <a:moveTo>
                    <a:pt x="764406" y="481675"/>
                  </a:moveTo>
                  <a:cubicBezTo>
                    <a:pt x="603503" y="491632"/>
                    <a:pt x="457345" y="555418"/>
                    <a:pt x="345435" y="657287"/>
                  </a:cubicBezTo>
                  <a:lnTo>
                    <a:pt x="0" y="321360"/>
                  </a:lnTo>
                  <a:cubicBezTo>
                    <a:pt x="200968" y="131329"/>
                    <a:pt x="468780" y="11753"/>
                    <a:pt x="764405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DF8045">
                    <a:lumMod val="50000"/>
                    <a:alpha val="70000"/>
                  </a:srgbClr>
                </a:gs>
                <a:gs pos="47000">
                  <a:srgbClr val="DF8045">
                    <a:lumMod val="75000"/>
                    <a:alpha val="93000"/>
                  </a:srgbClr>
                </a:gs>
                <a:gs pos="70000">
                  <a:srgbClr val="DF8045">
                    <a:lumMod val="60000"/>
                    <a:lumOff val="40000"/>
                  </a:srgbClr>
                </a:gs>
              </a:gsLst>
              <a:lin ang="3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080808"/>
                </a:solidFill>
                <a:latin typeface="Segoe"/>
                <a:ea typeface="+mn-ea"/>
              </a:endParaRPr>
            </a:p>
          </p:txBody>
        </p:sp>
        <p:sp>
          <p:nvSpPr>
            <p:cNvPr id="37" name="椭圆 26"/>
            <p:cNvSpPr/>
            <p:nvPr/>
          </p:nvSpPr>
          <p:spPr>
            <a:xfrm rot="13547973">
              <a:off x="9120727" y="7592608"/>
              <a:ext cx="650028" cy="754430"/>
            </a:xfrm>
            <a:custGeom>
              <a:avLst/>
              <a:gdLst/>
              <a:ahLst/>
              <a:cxnLst/>
              <a:rect l="l" t="t" r="r" b="b"/>
              <a:pathLst>
                <a:path w="650028" h="754430">
                  <a:moveTo>
                    <a:pt x="481106" y="754430"/>
                  </a:moveTo>
                  <a:lnTo>
                    <a:pt x="0" y="754430"/>
                  </a:lnTo>
                  <a:cubicBezTo>
                    <a:pt x="9501" y="464387"/>
                    <a:pt x="122755" y="200666"/>
                    <a:pt x="304777" y="0"/>
                  </a:cubicBezTo>
                  <a:lnTo>
                    <a:pt x="650028" y="335747"/>
                  </a:lnTo>
                  <a:cubicBezTo>
                    <a:pt x="550622" y="448344"/>
                    <a:pt x="489232" y="594278"/>
                    <a:pt x="481106" y="7544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2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8" name="椭圆 26"/>
            <p:cNvSpPr/>
            <p:nvPr/>
          </p:nvSpPr>
          <p:spPr>
            <a:xfrm rot="13547973">
              <a:off x="9724363" y="6985214"/>
              <a:ext cx="667081" cy="767636"/>
            </a:xfrm>
            <a:custGeom>
              <a:avLst/>
              <a:gdLst/>
              <a:ahLst/>
              <a:cxnLst/>
              <a:rect l="l" t="t" r="r" b="b"/>
              <a:pathLst>
                <a:path w="667081" h="767636">
                  <a:moveTo>
                    <a:pt x="331949" y="767636"/>
                  </a:moveTo>
                  <a:cubicBezTo>
                    <a:pt x="137544" y="567163"/>
                    <a:pt x="13988" y="297959"/>
                    <a:pt x="0" y="0"/>
                  </a:cubicBezTo>
                  <a:lnTo>
                    <a:pt x="481927" y="0"/>
                  </a:lnTo>
                  <a:cubicBezTo>
                    <a:pt x="493949" y="163101"/>
                    <a:pt x="561379" y="310578"/>
                    <a:pt x="667081" y="4223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20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9" name="椭圆 26"/>
            <p:cNvSpPr/>
            <p:nvPr/>
          </p:nvSpPr>
          <p:spPr>
            <a:xfrm rot="13547973">
              <a:off x="9691014" y="6432833"/>
              <a:ext cx="733778" cy="639532"/>
            </a:xfrm>
            <a:custGeom>
              <a:avLst/>
              <a:gdLst/>
              <a:ahLst/>
              <a:cxnLst/>
              <a:rect l="l" t="t" r="r" b="b"/>
              <a:pathLst>
                <a:path w="733778" h="639532">
                  <a:moveTo>
                    <a:pt x="733778" y="639532"/>
                  </a:moveTo>
                  <a:cubicBezTo>
                    <a:pt x="452929" y="628367"/>
                    <a:pt x="197185" y="519891"/>
                    <a:pt x="0" y="346109"/>
                  </a:cubicBezTo>
                  <a:lnTo>
                    <a:pt x="335897" y="0"/>
                  </a:lnTo>
                  <a:cubicBezTo>
                    <a:pt x="444567" y="91683"/>
                    <a:pt x="582671" y="148508"/>
                    <a:pt x="733778" y="15785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17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</p:grp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4312818" y="1846263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14"/>
          <p:cNvSpPr txBox="1">
            <a:spLocks noChangeArrowheads="1"/>
          </p:cNvSpPr>
          <p:nvPr/>
        </p:nvSpPr>
        <p:spPr bwMode="auto">
          <a:xfrm>
            <a:off x="4201693" y="4762500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 rot="2922654">
            <a:off x="5378825" y="2270919"/>
            <a:ext cx="696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16"/>
          <p:cNvSpPr txBox="1">
            <a:spLocks noChangeArrowheads="1"/>
          </p:cNvSpPr>
          <p:nvPr/>
        </p:nvSpPr>
        <p:spPr bwMode="auto">
          <a:xfrm>
            <a:off x="5862218" y="3225800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</a:t>
            </a:r>
            <a:endParaRPr kumimoji="0" lang="en-US" altLang="zh-CN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44" name="TextBox 17"/>
          <p:cNvSpPr txBox="1">
            <a:spLocks noChangeArrowheads="1"/>
          </p:cNvSpPr>
          <p:nvPr/>
        </p:nvSpPr>
        <p:spPr bwMode="auto">
          <a:xfrm rot="-2616257">
            <a:off x="5308181" y="4413250"/>
            <a:ext cx="696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18"/>
          <p:cNvSpPr txBox="1">
            <a:spLocks noChangeArrowheads="1"/>
          </p:cNvSpPr>
          <p:nvPr/>
        </p:nvSpPr>
        <p:spPr bwMode="auto">
          <a:xfrm rot="3042142">
            <a:off x="3203156" y="4298950"/>
            <a:ext cx="698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20"/>
          <p:cNvSpPr txBox="1">
            <a:spLocks noChangeArrowheads="1"/>
          </p:cNvSpPr>
          <p:nvPr/>
        </p:nvSpPr>
        <p:spPr bwMode="auto">
          <a:xfrm>
            <a:off x="2906293" y="3136900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</a:t>
            </a:r>
            <a:endParaRPr kumimoji="0" lang="en-US" altLang="zh-CN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47" name="TextBox 21"/>
          <p:cNvSpPr txBox="1">
            <a:spLocks noChangeArrowheads="1"/>
          </p:cNvSpPr>
          <p:nvPr/>
        </p:nvSpPr>
        <p:spPr bwMode="auto">
          <a:xfrm rot="-2647337">
            <a:off x="3250781" y="2203450"/>
            <a:ext cx="698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2784" y="1052736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1140909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22624</TotalTime>
  <Words>248</Words>
  <Application>Microsoft Office PowerPoint</Application>
  <PresentationFormat>全屏显示(4:3)</PresentationFormat>
  <Paragraphs>69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1374</cp:revision>
  <dcterms:created xsi:type="dcterms:W3CDTF">2009-02-11T05:37:22Z</dcterms:created>
  <dcterms:modified xsi:type="dcterms:W3CDTF">2014-06-25T06:39:11Z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