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67" r:id="rId2"/>
    <p:sldId id="36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-11875" y="793279"/>
            <a:ext cx="9192388" cy="52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ring2.png"/>
          <p:cNvPicPr>
            <a:picLocks noChangeAspect="1"/>
          </p:cNvPicPr>
          <p:nvPr userDrawn="1"/>
        </p:nvPicPr>
        <p:blipFill>
          <a:blip r:embed="rId8"/>
          <a:srcRect l="15071" t="56589" r="15014"/>
          <a:stretch>
            <a:fillRect/>
          </a:stretch>
        </p:blipFill>
        <p:spPr>
          <a:xfrm>
            <a:off x="243762" y="3068960"/>
            <a:ext cx="8864742" cy="32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627784" y="1802433"/>
            <a:ext cx="3609842" cy="3298243"/>
            <a:chOff x="3374095" y="2882188"/>
            <a:chExt cx="2632095" cy="2404895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4007922" y="2882188"/>
              <a:ext cx="1502212" cy="1565121"/>
              <a:chOff x="4007922" y="2882188"/>
              <a:chExt cx="1502212" cy="1565121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815190" y="2882188"/>
                <a:ext cx="694944" cy="1345997"/>
              </a:xfrm>
              <a:custGeom>
                <a:avLst/>
                <a:gdLst>
                  <a:gd name="connsiteX0" fmla="*/ 168249 w 694944"/>
                  <a:gd name="connsiteY0" fmla="*/ 0 h 1345997"/>
                  <a:gd name="connsiteX1" fmla="*/ 0 w 694944"/>
                  <a:gd name="connsiteY1" fmla="*/ 790042 h 1345997"/>
                  <a:gd name="connsiteX2" fmla="*/ 526694 w 694944"/>
                  <a:gd name="connsiteY2" fmla="*/ 1345997 h 1345997"/>
                  <a:gd name="connsiteX3" fmla="*/ 694944 w 694944"/>
                  <a:gd name="connsiteY3" fmla="*/ 526695 h 1345997"/>
                  <a:gd name="connsiteX4" fmla="*/ 168249 w 694944"/>
                  <a:gd name="connsiteY4" fmla="*/ 0 h 134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944" h="1345997">
                    <a:moveTo>
                      <a:pt x="168249" y="0"/>
                    </a:moveTo>
                    <a:lnTo>
                      <a:pt x="0" y="790042"/>
                    </a:lnTo>
                    <a:lnTo>
                      <a:pt x="526694" y="1345997"/>
                    </a:lnTo>
                    <a:lnTo>
                      <a:pt x="694944" y="526695"/>
                    </a:lnTo>
                    <a:lnTo>
                      <a:pt x="16824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010518" y="2884177"/>
                <a:ext cx="972921" cy="992878"/>
              </a:xfrm>
              <a:custGeom>
                <a:avLst/>
                <a:gdLst>
                  <a:gd name="connsiteX0" fmla="*/ 972921 w 972921"/>
                  <a:gd name="connsiteY0" fmla="*/ 0 h 980236"/>
                  <a:gd name="connsiteX1" fmla="*/ 182880 w 972921"/>
                  <a:gd name="connsiteY1" fmla="*/ 168249 h 980236"/>
                  <a:gd name="connsiteX2" fmla="*/ 0 w 972921"/>
                  <a:gd name="connsiteY2" fmla="*/ 980236 h 980236"/>
                  <a:gd name="connsiteX3" fmla="*/ 811987 w 972921"/>
                  <a:gd name="connsiteY3" fmla="*/ 782726 h 980236"/>
                  <a:gd name="connsiteX4" fmla="*/ 972921 w 972921"/>
                  <a:gd name="connsiteY4" fmla="*/ 0 h 980236"/>
                  <a:gd name="connsiteX0" fmla="*/ 972921 w 972921"/>
                  <a:gd name="connsiteY0" fmla="*/ 0 h 992878"/>
                  <a:gd name="connsiteX1" fmla="*/ 182880 w 972921"/>
                  <a:gd name="connsiteY1" fmla="*/ 180891 h 992878"/>
                  <a:gd name="connsiteX2" fmla="*/ 0 w 972921"/>
                  <a:gd name="connsiteY2" fmla="*/ 992878 h 992878"/>
                  <a:gd name="connsiteX3" fmla="*/ 811987 w 972921"/>
                  <a:gd name="connsiteY3" fmla="*/ 795368 h 992878"/>
                  <a:gd name="connsiteX4" fmla="*/ 972921 w 972921"/>
                  <a:gd name="connsiteY4" fmla="*/ 0 h 99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2921" h="992878">
                    <a:moveTo>
                      <a:pt x="972921" y="0"/>
                    </a:moveTo>
                    <a:lnTo>
                      <a:pt x="182880" y="180891"/>
                    </a:lnTo>
                    <a:lnTo>
                      <a:pt x="0" y="992878"/>
                    </a:lnTo>
                    <a:lnTo>
                      <a:pt x="811987" y="795368"/>
                    </a:lnTo>
                    <a:lnTo>
                      <a:pt x="9729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4007922" y="3669475"/>
                <a:ext cx="1330036" cy="777834"/>
              </a:xfrm>
              <a:custGeom>
                <a:avLst/>
                <a:gdLst>
                  <a:gd name="connsiteX0" fmla="*/ 0 w 1330036"/>
                  <a:gd name="connsiteY0" fmla="*/ 201881 h 860961"/>
                  <a:gd name="connsiteX1" fmla="*/ 564078 w 1330036"/>
                  <a:gd name="connsiteY1" fmla="*/ 860961 h 860961"/>
                  <a:gd name="connsiteX2" fmla="*/ 1330036 w 1330036"/>
                  <a:gd name="connsiteY2" fmla="*/ 558141 h 860961"/>
                  <a:gd name="connsiteX3" fmla="*/ 819397 w 1330036"/>
                  <a:gd name="connsiteY3" fmla="*/ 0 h 860961"/>
                  <a:gd name="connsiteX4" fmla="*/ 0 w 1330036"/>
                  <a:gd name="connsiteY4" fmla="*/ 201881 h 860961"/>
                  <a:gd name="connsiteX0" fmla="*/ 0 w 1330036"/>
                  <a:gd name="connsiteY0" fmla="*/ 201881 h 777834"/>
                  <a:gd name="connsiteX1" fmla="*/ 552203 w 1330036"/>
                  <a:gd name="connsiteY1" fmla="*/ 777834 h 777834"/>
                  <a:gd name="connsiteX2" fmla="*/ 1330036 w 1330036"/>
                  <a:gd name="connsiteY2" fmla="*/ 558141 h 777834"/>
                  <a:gd name="connsiteX3" fmla="*/ 819397 w 1330036"/>
                  <a:gd name="connsiteY3" fmla="*/ 0 h 777834"/>
                  <a:gd name="connsiteX4" fmla="*/ 0 w 1330036"/>
                  <a:gd name="connsiteY4" fmla="*/ 201881 h 77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0036" h="777834">
                    <a:moveTo>
                      <a:pt x="0" y="201881"/>
                    </a:moveTo>
                    <a:lnTo>
                      <a:pt x="552203" y="777834"/>
                    </a:lnTo>
                    <a:lnTo>
                      <a:pt x="1330036" y="558141"/>
                    </a:lnTo>
                    <a:lnTo>
                      <a:pt x="819397" y="0"/>
                    </a:lnTo>
                    <a:lnTo>
                      <a:pt x="0" y="20188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374095" y="3811219"/>
              <a:ext cx="1513818" cy="1475864"/>
              <a:chOff x="3374095" y="3811219"/>
              <a:chExt cx="1513818" cy="1475864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3381411" y="4599882"/>
                <a:ext cx="1324051" cy="687201"/>
              </a:xfrm>
              <a:custGeom>
                <a:avLst/>
                <a:gdLst>
                  <a:gd name="connsiteX0" fmla="*/ 782726 w 1324051"/>
                  <a:gd name="connsiteY0" fmla="*/ 0 h 716890"/>
                  <a:gd name="connsiteX1" fmla="*/ 1324051 w 1324051"/>
                  <a:gd name="connsiteY1" fmla="*/ 519379 h 716890"/>
                  <a:gd name="connsiteX2" fmla="*/ 534009 w 1324051"/>
                  <a:gd name="connsiteY2" fmla="*/ 716890 h 716890"/>
                  <a:gd name="connsiteX3" fmla="*/ 0 w 1324051"/>
                  <a:gd name="connsiteY3" fmla="*/ 182880 h 716890"/>
                  <a:gd name="connsiteX4" fmla="*/ 782726 w 1324051"/>
                  <a:gd name="connsiteY4" fmla="*/ 0 h 716890"/>
                  <a:gd name="connsiteX0" fmla="*/ 800539 w 1324051"/>
                  <a:gd name="connsiteY0" fmla="*/ 0 h 710952"/>
                  <a:gd name="connsiteX1" fmla="*/ 1324051 w 1324051"/>
                  <a:gd name="connsiteY1" fmla="*/ 513441 h 710952"/>
                  <a:gd name="connsiteX2" fmla="*/ 534009 w 1324051"/>
                  <a:gd name="connsiteY2" fmla="*/ 710952 h 710952"/>
                  <a:gd name="connsiteX3" fmla="*/ 0 w 1324051"/>
                  <a:gd name="connsiteY3" fmla="*/ 176942 h 710952"/>
                  <a:gd name="connsiteX4" fmla="*/ 800539 w 1324051"/>
                  <a:gd name="connsiteY4" fmla="*/ 0 h 710952"/>
                  <a:gd name="connsiteX0" fmla="*/ 794601 w 1318113"/>
                  <a:gd name="connsiteY0" fmla="*/ 0 h 710952"/>
                  <a:gd name="connsiteX1" fmla="*/ 1318113 w 1318113"/>
                  <a:gd name="connsiteY1" fmla="*/ 513441 h 710952"/>
                  <a:gd name="connsiteX2" fmla="*/ 528071 w 1318113"/>
                  <a:gd name="connsiteY2" fmla="*/ 710952 h 710952"/>
                  <a:gd name="connsiteX3" fmla="*/ 0 w 1318113"/>
                  <a:gd name="connsiteY3" fmla="*/ 171004 h 710952"/>
                  <a:gd name="connsiteX4" fmla="*/ 794601 w 1318113"/>
                  <a:gd name="connsiteY4" fmla="*/ 0 h 710952"/>
                  <a:gd name="connsiteX0" fmla="*/ 794601 w 1318113"/>
                  <a:gd name="connsiteY0" fmla="*/ 0 h 687201"/>
                  <a:gd name="connsiteX1" fmla="*/ 1318113 w 1318113"/>
                  <a:gd name="connsiteY1" fmla="*/ 513441 h 687201"/>
                  <a:gd name="connsiteX2" fmla="*/ 545884 w 1318113"/>
                  <a:gd name="connsiteY2" fmla="*/ 687201 h 687201"/>
                  <a:gd name="connsiteX3" fmla="*/ 0 w 1318113"/>
                  <a:gd name="connsiteY3" fmla="*/ 171004 h 687201"/>
                  <a:gd name="connsiteX4" fmla="*/ 794601 w 1318113"/>
                  <a:gd name="connsiteY4" fmla="*/ 0 h 687201"/>
                  <a:gd name="connsiteX0" fmla="*/ 794601 w 1318113"/>
                  <a:gd name="connsiteY0" fmla="*/ 0 h 687201"/>
                  <a:gd name="connsiteX1" fmla="*/ 1318113 w 1318113"/>
                  <a:gd name="connsiteY1" fmla="*/ 513441 h 687201"/>
                  <a:gd name="connsiteX2" fmla="*/ 545884 w 1318113"/>
                  <a:gd name="connsiteY2" fmla="*/ 687201 h 687201"/>
                  <a:gd name="connsiteX3" fmla="*/ 0 w 1318113"/>
                  <a:gd name="connsiteY3" fmla="*/ 153191 h 687201"/>
                  <a:gd name="connsiteX4" fmla="*/ 794601 w 1318113"/>
                  <a:gd name="connsiteY4" fmla="*/ 0 h 687201"/>
                  <a:gd name="connsiteX0" fmla="*/ 800539 w 1324051"/>
                  <a:gd name="connsiteY0" fmla="*/ 0 h 687201"/>
                  <a:gd name="connsiteX1" fmla="*/ 1324051 w 1324051"/>
                  <a:gd name="connsiteY1" fmla="*/ 513441 h 687201"/>
                  <a:gd name="connsiteX2" fmla="*/ 551822 w 1324051"/>
                  <a:gd name="connsiteY2" fmla="*/ 687201 h 687201"/>
                  <a:gd name="connsiteX3" fmla="*/ 0 w 1324051"/>
                  <a:gd name="connsiteY3" fmla="*/ 165066 h 687201"/>
                  <a:gd name="connsiteX4" fmla="*/ 800539 w 1324051"/>
                  <a:gd name="connsiteY4" fmla="*/ 0 h 68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4051" h="687201">
                    <a:moveTo>
                      <a:pt x="800539" y="0"/>
                    </a:moveTo>
                    <a:lnTo>
                      <a:pt x="1324051" y="513441"/>
                    </a:lnTo>
                    <a:lnTo>
                      <a:pt x="551822" y="687201"/>
                    </a:lnTo>
                    <a:lnTo>
                      <a:pt x="0" y="165066"/>
                    </a:lnTo>
                    <a:lnTo>
                      <a:pt x="800539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  <a:alpha val="61000"/>
                    </a:srgbClr>
                  </a:gs>
                </a:gsLst>
                <a:lin ang="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3374095" y="3811219"/>
                <a:ext cx="1002183" cy="958291"/>
              </a:xfrm>
              <a:custGeom>
                <a:avLst/>
                <a:gdLst>
                  <a:gd name="connsiteX0" fmla="*/ 190196 w 1002183"/>
                  <a:gd name="connsiteY0" fmla="*/ 131673 h 958291"/>
                  <a:gd name="connsiteX1" fmla="*/ 0 w 1002183"/>
                  <a:gd name="connsiteY1" fmla="*/ 958291 h 958291"/>
                  <a:gd name="connsiteX2" fmla="*/ 804672 w 1002183"/>
                  <a:gd name="connsiteY2" fmla="*/ 797356 h 958291"/>
                  <a:gd name="connsiteX3" fmla="*/ 1002183 w 1002183"/>
                  <a:gd name="connsiteY3" fmla="*/ 0 h 958291"/>
                  <a:gd name="connsiteX4" fmla="*/ 190196 w 1002183"/>
                  <a:gd name="connsiteY4" fmla="*/ 131673 h 958291"/>
                  <a:gd name="connsiteX0" fmla="*/ 243635 w 1002183"/>
                  <a:gd name="connsiteY0" fmla="*/ 131673 h 958291"/>
                  <a:gd name="connsiteX1" fmla="*/ 0 w 1002183"/>
                  <a:gd name="connsiteY1" fmla="*/ 958291 h 958291"/>
                  <a:gd name="connsiteX2" fmla="*/ 804672 w 1002183"/>
                  <a:gd name="connsiteY2" fmla="*/ 797356 h 958291"/>
                  <a:gd name="connsiteX3" fmla="*/ 1002183 w 1002183"/>
                  <a:gd name="connsiteY3" fmla="*/ 0 h 958291"/>
                  <a:gd name="connsiteX4" fmla="*/ 243635 w 1002183"/>
                  <a:gd name="connsiteY4" fmla="*/ 131673 h 95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183" h="958291">
                    <a:moveTo>
                      <a:pt x="243635" y="131673"/>
                    </a:moveTo>
                    <a:lnTo>
                      <a:pt x="0" y="958291"/>
                    </a:lnTo>
                    <a:lnTo>
                      <a:pt x="804672" y="797356"/>
                    </a:lnTo>
                    <a:lnTo>
                      <a:pt x="1002183" y="0"/>
                    </a:lnTo>
                    <a:lnTo>
                      <a:pt x="243635" y="131673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174207" y="3816308"/>
                <a:ext cx="713706" cy="1297016"/>
              </a:xfrm>
              <a:custGeom>
                <a:avLst/>
                <a:gdLst>
                  <a:gd name="connsiteX0" fmla="*/ 190195 w 731520"/>
                  <a:gd name="connsiteY0" fmla="*/ 0 h 1280160"/>
                  <a:gd name="connsiteX1" fmla="*/ 731520 w 731520"/>
                  <a:gd name="connsiteY1" fmla="*/ 482803 h 1280160"/>
                  <a:gd name="connsiteX2" fmla="*/ 512064 w 731520"/>
                  <a:gd name="connsiteY2" fmla="*/ 1280160 h 1280160"/>
                  <a:gd name="connsiteX3" fmla="*/ 0 w 731520"/>
                  <a:gd name="connsiteY3" fmla="*/ 775411 h 1280160"/>
                  <a:gd name="connsiteX4" fmla="*/ 190195 w 731520"/>
                  <a:gd name="connsiteY4" fmla="*/ 0 h 1280160"/>
                  <a:gd name="connsiteX0" fmla="*/ 202070 w 743395"/>
                  <a:gd name="connsiteY0" fmla="*/ 0 h 1280160"/>
                  <a:gd name="connsiteX1" fmla="*/ 743395 w 743395"/>
                  <a:gd name="connsiteY1" fmla="*/ 482803 h 1280160"/>
                  <a:gd name="connsiteX2" fmla="*/ 523939 w 743395"/>
                  <a:gd name="connsiteY2" fmla="*/ 1280160 h 1280160"/>
                  <a:gd name="connsiteX3" fmla="*/ 0 w 743395"/>
                  <a:gd name="connsiteY3" fmla="*/ 757598 h 1280160"/>
                  <a:gd name="connsiteX4" fmla="*/ 202070 w 743395"/>
                  <a:gd name="connsiteY4" fmla="*/ 0 h 1280160"/>
                  <a:gd name="connsiteX0" fmla="*/ 202070 w 713706"/>
                  <a:gd name="connsiteY0" fmla="*/ 0 h 1280160"/>
                  <a:gd name="connsiteX1" fmla="*/ 713706 w 713706"/>
                  <a:gd name="connsiteY1" fmla="*/ 482803 h 1280160"/>
                  <a:gd name="connsiteX2" fmla="*/ 523939 w 713706"/>
                  <a:gd name="connsiteY2" fmla="*/ 1280160 h 1280160"/>
                  <a:gd name="connsiteX3" fmla="*/ 0 w 713706"/>
                  <a:gd name="connsiteY3" fmla="*/ 757598 h 1280160"/>
                  <a:gd name="connsiteX4" fmla="*/ 202070 w 713706"/>
                  <a:gd name="connsiteY4" fmla="*/ 0 h 1280160"/>
                  <a:gd name="connsiteX0" fmla="*/ 197856 w 713706"/>
                  <a:gd name="connsiteY0" fmla="*/ 0 h 1297016"/>
                  <a:gd name="connsiteX1" fmla="*/ 713706 w 713706"/>
                  <a:gd name="connsiteY1" fmla="*/ 499659 h 1297016"/>
                  <a:gd name="connsiteX2" fmla="*/ 523939 w 713706"/>
                  <a:gd name="connsiteY2" fmla="*/ 1297016 h 1297016"/>
                  <a:gd name="connsiteX3" fmla="*/ 0 w 713706"/>
                  <a:gd name="connsiteY3" fmla="*/ 774454 h 1297016"/>
                  <a:gd name="connsiteX4" fmla="*/ 197856 w 713706"/>
                  <a:gd name="connsiteY4" fmla="*/ 0 h 129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706" h="1297016">
                    <a:moveTo>
                      <a:pt x="197856" y="0"/>
                    </a:moveTo>
                    <a:lnTo>
                      <a:pt x="713706" y="499659"/>
                    </a:lnTo>
                    <a:lnTo>
                      <a:pt x="523939" y="1297016"/>
                    </a:lnTo>
                    <a:lnTo>
                      <a:pt x="0" y="774454"/>
                    </a:lnTo>
                    <a:lnTo>
                      <a:pt x="197856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1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  <a:alpha val="58000"/>
                    </a:srgbClr>
                  </a:gs>
                </a:gsLst>
                <a:lin ang="11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515266" y="3818534"/>
              <a:ext cx="1490924" cy="1467172"/>
              <a:chOff x="4515266" y="3818534"/>
              <a:chExt cx="1490924" cy="1467172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5041961" y="3818534"/>
                <a:ext cx="958291" cy="980237"/>
              </a:xfrm>
              <a:custGeom>
                <a:avLst/>
                <a:gdLst>
                  <a:gd name="connsiteX0" fmla="*/ 790042 w 958291"/>
                  <a:gd name="connsiteY0" fmla="*/ 160934 h 980237"/>
                  <a:gd name="connsiteX1" fmla="*/ 958291 w 958291"/>
                  <a:gd name="connsiteY1" fmla="*/ 980237 h 980237"/>
                  <a:gd name="connsiteX2" fmla="*/ 160934 w 958291"/>
                  <a:gd name="connsiteY2" fmla="*/ 811987 h 980237"/>
                  <a:gd name="connsiteX3" fmla="*/ 0 w 958291"/>
                  <a:gd name="connsiteY3" fmla="*/ 0 h 980237"/>
                  <a:gd name="connsiteX4" fmla="*/ 790042 w 958291"/>
                  <a:gd name="connsiteY4" fmla="*/ 160934 h 980237"/>
                  <a:gd name="connsiteX0" fmla="*/ 760354 w 958291"/>
                  <a:gd name="connsiteY0" fmla="*/ 149059 h 980237"/>
                  <a:gd name="connsiteX1" fmla="*/ 958291 w 958291"/>
                  <a:gd name="connsiteY1" fmla="*/ 980237 h 980237"/>
                  <a:gd name="connsiteX2" fmla="*/ 160934 w 958291"/>
                  <a:gd name="connsiteY2" fmla="*/ 811987 h 980237"/>
                  <a:gd name="connsiteX3" fmla="*/ 0 w 958291"/>
                  <a:gd name="connsiteY3" fmla="*/ 0 h 980237"/>
                  <a:gd name="connsiteX4" fmla="*/ 760354 w 958291"/>
                  <a:gd name="connsiteY4" fmla="*/ 149059 h 98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291" h="980237">
                    <a:moveTo>
                      <a:pt x="760354" y="149059"/>
                    </a:moveTo>
                    <a:lnTo>
                      <a:pt x="958291" y="980237"/>
                    </a:lnTo>
                    <a:lnTo>
                      <a:pt x="160934" y="811987"/>
                    </a:lnTo>
                    <a:lnTo>
                      <a:pt x="0" y="0"/>
                    </a:lnTo>
                    <a:lnTo>
                      <a:pt x="760354" y="1490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515266" y="3822381"/>
                <a:ext cx="703637" cy="1312889"/>
              </a:xfrm>
              <a:custGeom>
                <a:avLst/>
                <a:gdLst>
                  <a:gd name="connsiteX0" fmla="*/ 0 w 709574"/>
                  <a:gd name="connsiteY0" fmla="*/ 526694 h 1324051"/>
                  <a:gd name="connsiteX1" fmla="*/ 168249 w 709574"/>
                  <a:gd name="connsiteY1" fmla="*/ 1324051 h 1324051"/>
                  <a:gd name="connsiteX2" fmla="*/ 709574 w 709574"/>
                  <a:gd name="connsiteY2" fmla="*/ 811987 h 1324051"/>
                  <a:gd name="connsiteX3" fmla="*/ 541324 w 709574"/>
                  <a:gd name="connsiteY3" fmla="*/ 0 h 1324051"/>
                  <a:gd name="connsiteX4" fmla="*/ 0 w 709574"/>
                  <a:gd name="connsiteY4" fmla="*/ 526694 h 1324051"/>
                  <a:gd name="connsiteX0" fmla="*/ 0 w 715512"/>
                  <a:gd name="connsiteY0" fmla="*/ 526694 h 1324051"/>
                  <a:gd name="connsiteX1" fmla="*/ 168249 w 715512"/>
                  <a:gd name="connsiteY1" fmla="*/ 1324051 h 1324051"/>
                  <a:gd name="connsiteX2" fmla="*/ 715512 w 715512"/>
                  <a:gd name="connsiteY2" fmla="*/ 823862 h 1324051"/>
                  <a:gd name="connsiteX3" fmla="*/ 541324 w 715512"/>
                  <a:gd name="connsiteY3" fmla="*/ 0 h 1324051"/>
                  <a:gd name="connsiteX4" fmla="*/ 0 w 715512"/>
                  <a:gd name="connsiteY4" fmla="*/ 526694 h 1324051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47261 w 715512"/>
                  <a:gd name="connsiteY3" fmla="*/ 0 h 1306238"/>
                  <a:gd name="connsiteX4" fmla="*/ 0 w 715512"/>
                  <a:gd name="connsiteY4" fmla="*/ 508881 h 1306238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41323 w 715512"/>
                  <a:gd name="connsiteY3" fmla="*/ 0 h 1306238"/>
                  <a:gd name="connsiteX4" fmla="*/ 0 w 715512"/>
                  <a:gd name="connsiteY4" fmla="*/ 508881 h 1306238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35385 w 715512"/>
                  <a:gd name="connsiteY3" fmla="*/ 0 h 1306238"/>
                  <a:gd name="connsiteX4" fmla="*/ 0 w 715512"/>
                  <a:gd name="connsiteY4" fmla="*/ 508881 h 1306238"/>
                  <a:gd name="connsiteX0" fmla="*/ 0 w 703637"/>
                  <a:gd name="connsiteY0" fmla="*/ 508881 h 1306238"/>
                  <a:gd name="connsiteX1" fmla="*/ 168249 w 703637"/>
                  <a:gd name="connsiteY1" fmla="*/ 1306238 h 1306238"/>
                  <a:gd name="connsiteX2" fmla="*/ 703637 w 703637"/>
                  <a:gd name="connsiteY2" fmla="*/ 794173 h 1306238"/>
                  <a:gd name="connsiteX3" fmla="*/ 535385 w 703637"/>
                  <a:gd name="connsiteY3" fmla="*/ 0 h 1306238"/>
                  <a:gd name="connsiteX4" fmla="*/ 0 w 703637"/>
                  <a:gd name="connsiteY4" fmla="*/ 508881 h 1306238"/>
                  <a:gd name="connsiteX0" fmla="*/ 0 w 703637"/>
                  <a:gd name="connsiteY0" fmla="*/ 515532 h 1312889"/>
                  <a:gd name="connsiteX1" fmla="*/ 168249 w 703637"/>
                  <a:gd name="connsiteY1" fmla="*/ 1312889 h 1312889"/>
                  <a:gd name="connsiteX2" fmla="*/ 703637 w 703637"/>
                  <a:gd name="connsiteY2" fmla="*/ 800824 h 1312889"/>
                  <a:gd name="connsiteX3" fmla="*/ 532060 w 703637"/>
                  <a:gd name="connsiteY3" fmla="*/ 0 h 1312889"/>
                  <a:gd name="connsiteX4" fmla="*/ 0 w 703637"/>
                  <a:gd name="connsiteY4" fmla="*/ 515532 h 1312889"/>
                  <a:gd name="connsiteX0" fmla="*/ 0 w 703637"/>
                  <a:gd name="connsiteY0" fmla="*/ 515532 h 1312889"/>
                  <a:gd name="connsiteX1" fmla="*/ 168249 w 703637"/>
                  <a:gd name="connsiteY1" fmla="*/ 1312889 h 1312889"/>
                  <a:gd name="connsiteX2" fmla="*/ 703637 w 703637"/>
                  <a:gd name="connsiteY2" fmla="*/ 800824 h 1312889"/>
                  <a:gd name="connsiteX3" fmla="*/ 525409 w 703637"/>
                  <a:gd name="connsiteY3" fmla="*/ 0 h 1312889"/>
                  <a:gd name="connsiteX4" fmla="*/ 0 w 703637"/>
                  <a:gd name="connsiteY4" fmla="*/ 515532 h 13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637" h="1312889">
                    <a:moveTo>
                      <a:pt x="0" y="515532"/>
                    </a:moveTo>
                    <a:lnTo>
                      <a:pt x="168249" y="1312889"/>
                    </a:lnTo>
                    <a:lnTo>
                      <a:pt x="703637" y="800824"/>
                    </a:lnTo>
                    <a:lnTo>
                      <a:pt x="525409" y="0"/>
                    </a:lnTo>
                    <a:lnTo>
                      <a:pt x="0" y="5155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1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21594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4695392" y="4623206"/>
                <a:ext cx="1310798" cy="662500"/>
              </a:xfrm>
              <a:custGeom>
                <a:avLst/>
                <a:gdLst>
                  <a:gd name="connsiteX0" fmla="*/ 1316736 w 1316736"/>
                  <a:gd name="connsiteY0" fmla="*/ 153619 h 680313"/>
                  <a:gd name="connsiteX1" fmla="*/ 811987 w 1316736"/>
                  <a:gd name="connsiteY1" fmla="*/ 680313 h 680313"/>
                  <a:gd name="connsiteX2" fmla="*/ 0 w 1316736"/>
                  <a:gd name="connsiteY2" fmla="*/ 512064 h 680313"/>
                  <a:gd name="connsiteX3" fmla="*/ 541325 w 1316736"/>
                  <a:gd name="connsiteY3" fmla="*/ 0 h 680313"/>
                  <a:gd name="connsiteX4" fmla="*/ 1316736 w 1316736"/>
                  <a:gd name="connsiteY4" fmla="*/ 153619 h 680313"/>
                  <a:gd name="connsiteX0" fmla="*/ 1322674 w 1322674"/>
                  <a:gd name="connsiteY0" fmla="*/ 171432 h 680313"/>
                  <a:gd name="connsiteX1" fmla="*/ 811987 w 1322674"/>
                  <a:gd name="connsiteY1" fmla="*/ 680313 h 680313"/>
                  <a:gd name="connsiteX2" fmla="*/ 0 w 1322674"/>
                  <a:gd name="connsiteY2" fmla="*/ 512064 h 680313"/>
                  <a:gd name="connsiteX3" fmla="*/ 541325 w 1322674"/>
                  <a:gd name="connsiteY3" fmla="*/ 0 h 680313"/>
                  <a:gd name="connsiteX4" fmla="*/ 1322674 w 1322674"/>
                  <a:gd name="connsiteY4" fmla="*/ 171432 h 680313"/>
                  <a:gd name="connsiteX0" fmla="*/ 1310798 w 1310798"/>
                  <a:gd name="connsiteY0" fmla="*/ 171432 h 680313"/>
                  <a:gd name="connsiteX1" fmla="*/ 800111 w 1310798"/>
                  <a:gd name="connsiteY1" fmla="*/ 680313 h 680313"/>
                  <a:gd name="connsiteX2" fmla="*/ 0 w 1310798"/>
                  <a:gd name="connsiteY2" fmla="*/ 494251 h 680313"/>
                  <a:gd name="connsiteX3" fmla="*/ 529449 w 1310798"/>
                  <a:gd name="connsiteY3" fmla="*/ 0 h 680313"/>
                  <a:gd name="connsiteX4" fmla="*/ 1310798 w 1310798"/>
                  <a:gd name="connsiteY4" fmla="*/ 171432 h 680313"/>
                  <a:gd name="connsiteX0" fmla="*/ 1310798 w 1310798"/>
                  <a:gd name="connsiteY0" fmla="*/ 171432 h 662500"/>
                  <a:gd name="connsiteX1" fmla="*/ 800111 w 1310798"/>
                  <a:gd name="connsiteY1" fmla="*/ 662500 h 662500"/>
                  <a:gd name="connsiteX2" fmla="*/ 0 w 1310798"/>
                  <a:gd name="connsiteY2" fmla="*/ 494251 h 662500"/>
                  <a:gd name="connsiteX3" fmla="*/ 529449 w 1310798"/>
                  <a:gd name="connsiteY3" fmla="*/ 0 h 662500"/>
                  <a:gd name="connsiteX4" fmla="*/ 1310798 w 1310798"/>
                  <a:gd name="connsiteY4" fmla="*/ 171432 h 6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0798" h="662500">
                    <a:moveTo>
                      <a:pt x="1310798" y="171432"/>
                    </a:moveTo>
                    <a:lnTo>
                      <a:pt x="800111" y="662500"/>
                    </a:lnTo>
                    <a:lnTo>
                      <a:pt x="0" y="494251"/>
                    </a:lnTo>
                    <a:lnTo>
                      <a:pt x="529449" y="0"/>
                    </a:lnTo>
                    <a:lnTo>
                      <a:pt x="1310798" y="1714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198201" y="908720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4849793" y="1468773"/>
            <a:ext cx="1956121" cy="266217"/>
          </a:xfrm>
          <a:custGeom>
            <a:avLst/>
            <a:gdLst>
              <a:gd name="connsiteX0" fmla="*/ 0 w 1956121"/>
              <a:gd name="connsiteY0" fmla="*/ 266217 h 266217"/>
              <a:gd name="connsiteX1" fmla="*/ 57873 w 1956121"/>
              <a:gd name="connsiteY1" fmla="*/ 0 h 266217"/>
              <a:gd name="connsiteX2" fmla="*/ 1956121 w 1956121"/>
              <a:gd name="connsiteY2" fmla="*/ 0 h 2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6121" h="266217">
                <a:moveTo>
                  <a:pt x="0" y="266217"/>
                </a:moveTo>
                <a:lnTo>
                  <a:pt x="57873" y="0"/>
                </a:lnTo>
                <a:lnTo>
                  <a:pt x="1956121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52998" y="13677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52998" y="186573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851949" y="4640236"/>
            <a:ext cx="1655180" cy="335666"/>
          </a:xfrm>
          <a:custGeom>
            <a:avLst/>
            <a:gdLst>
              <a:gd name="connsiteX0" fmla="*/ 1655180 w 1655180"/>
              <a:gd name="connsiteY0" fmla="*/ 0 h 335666"/>
              <a:gd name="connsiteX1" fmla="*/ 729205 w 1655180"/>
              <a:gd name="connsiteY1" fmla="*/ 335666 h 335666"/>
              <a:gd name="connsiteX2" fmla="*/ 0 w 1655180"/>
              <a:gd name="connsiteY2" fmla="*/ 335666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5180" h="335666">
                <a:moveTo>
                  <a:pt x="1655180" y="0"/>
                </a:moveTo>
                <a:lnTo>
                  <a:pt x="729205" y="335666"/>
                </a:lnTo>
                <a:lnTo>
                  <a:pt x="0" y="335666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0301" y="401840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0301" y="451636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5312780" y="4686535"/>
            <a:ext cx="1851949" cy="393539"/>
          </a:xfrm>
          <a:custGeom>
            <a:avLst/>
            <a:gdLst>
              <a:gd name="connsiteX0" fmla="*/ 0 w 1851949"/>
              <a:gd name="connsiteY0" fmla="*/ 0 h 393539"/>
              <a:gd name="connsiteX1" fmla="*/ 1111169 w 1851949"/>
              <a:gd name="connsiteY1" fmla="*/ 393539 h 393539"/>
              <a:gd name="connsiteX2" fmla="*/ 1851949 w 1851949"/>
              <a:gd name="connsiteY2" fmla="*/ 393539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1949" h="393539">
                <a:moveTo>
                  <a:pt x="0" y="0"/>
                </a:moveTo>
                <a:lnTo>
                  <a:pt x="1111169" y="393539"/>
                </a:lnTo>
                <a:lnTo>
                  <a:pt x="1851949" y="393539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247871" y="41182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47871" y="461623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76941" y="111496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32090" y="472231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51949" y="460656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2852887" y="1645261"/>
            <a:ext cx="3738046" cy="3821250"/>
            <a:chOff x="2995140" y="1687652"/>
            <a:chExt cx="3738046" cy="3821250"/>
          </a:xfrm>
        </p:grpSpPr>
        <p:grpSp>
          <p:nvGrpSpPr>
            <p:cNvPr id="82" name="组合 81"/>
            <p:cNvGrpSpPr/>
            <p:nvPr/>
          </p:nvGrpSpPr>
          <p:grpSpPr>
            <a:xfrm rot="10800000">
              <a:off x="2995140" y="1700808"/>
              <a:ext cx="2795850" cy="3808094"/>
              <a:chOff x="3290851" y="2780928"/>
              <a:chExt cx="2002841" cy="2727974"/>
            </a:xfrm>
            <a:effectLst>
              <a:reflection blurRad="6350" stA="52000" endA="300" endPos="35000" dir="5400000" sy="-100000" algn="bl" rotWithShape="0"/>
            </a:effectLst>
          </p:grpSpPr>
          <p:grpSp>
            <p:nvGrpSpPr>
              <p:cNvPr id="88" name="组合 87"/>
              <p:cNvGrpSpPr/>
              <p:nvPr/>
            </p:nvGrpSpPr>
            <p:grpSpPr>
              <a:xfrm>
                <a:off x="3290851" y="2780928"/>
                <a:ext cx="1336919" cy="1580323"/>
                <a:chOff x="3290851" y="2780928"/>
                <a:chExt cx="1336919" cy="1580323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3941970" y="3198372"/>
                  <a:ext cx="680725" cy="1162879"/>
                </a:xfrm>
                <a:custGeom>
                  <a:avLst/>
                  <a:gdLst>
                    <a:gd name="connsiteX0" fmla="*/ 0 w 665922"/>
                    <a:gd name="connsiteY0" fmla="*/ 1093305 h 1093305"/>
                    <a:gd name="connsiteX1" fmla="*/ 0 w 665922"/>
                    <a:gd name="connsiteY1" fmla="*/ 447261 h 1093305"/>
                    <a:gd name="connsiteX2" fmla="*/ 665922 w 665922"/>
                    <a:gd name="connsiteY2" fmla="*/ 0 h 1093305"/>
                    <a:gd name="connsiteX3" fmla="*/ 665922 w 665922"/>
                    <a:gd name="connsiteY3" fmla="*/ 725557 h 1093305"/>
                    <a:gd name="connsiteX4" fmla="*/ 0 w 665922"/>
                    <a:gd name="connsiteY4" fmla="*/ 1093305 h 1093305"/>
                    <a:gd name="connsiteX0" fmla="*/ 0 w 685800"/>
                    <a:gd name="connsiteY0" fmla="*/ 1143000 h 1143000"/>
                    <a:gd name="connsiteX1" fmla="*/ 19878 w 685800"/>
                    <a:gd name="connsiteY1" fmla="*/ 447261 h 1143000"/>
                    <a:gd name="connsiteX2" fmla="*/ 685800 w 685800"/>
                    <a:gd name="connsiteY2" fmla="*/ 0 h 1143000"/>
                    <a:gd name="connsiteX3" fmla="*/ 685800 w 685800"/>
                    <a:gd name="connsiteY3" fmla="*/ 725557 h 1143000"/>
                    <a:gd name="connsiteX4" fmla="*/ 0 w 685800"/>
                    <a:gd name="connsiteY4" fmla="*/ 1143000 h 1143000"/>
                    <a:gd name="connsiteX0" fmla="*/ 0 w 675861"/>
                    <a:gd name="connsiteY0" fmla="*/ 1162879 h 1162879"/>
                    <a:gd name="connsiteX1" fmla="*/ 9939 w 675861"/>
                    <a:gd name="connsiteY1" fmla="*/ 447261 h 1162879"/>
                    <a:gd name="connsiteX2" fmla="*/ 675861 w 675861"/>
                    <a:gd name="connsiteY2" fmla="*/ 0 h 1162879"/>
                    <a:gd name="connsiteX3" fmla="*/ 675861 w 675861"/>
                    <a:gd name="connsiteY3" fmla="*/ 725557 h 1162879"/>
                    <a:gd name="connsiteX4" fmla="*/ 0 w 675861"/>
                    <a:gd name="connsiteY4" fmla="*/ 1162879 h 1162879"/>
                    <a:gd name="connsiteX0" fmla="*/ 0 w 680725"/>
                    <a:gd name="connsiteY0" fmla="*/ 1162879 h 1162879"/>
                    <a:gd name="connsiteX1" fmla="*/ 9939 w 680725"/>
                    <a:gd name="connsiteY1" fmla="*/ 447261 h 1162879"/>
                    <a:gd name="connsiteX2" fmla="*/ 675861 w 680725"/>
                    <a:gd name="connsiteY2" fmla="*/ 0 h 1162879"/>
                    <a:gd name="connsiteX3" fmla="*/ 680725 w 680725"/>
                    <a:gd name="connsiteY3" fmla="*/ 735284 h 1162879"/>
                    <a:gd name="connsiteX4" fmla="*/ 0 w 680725"/>
                    <a:gd name="connsiteY4" fmla="*/ 1162879 h 1162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0725" h="1162879">
                      <a:moveTo>
                        <a:pt x="0" y="1162879"/>
                      </a:moveTo>
                      <a:lnTo>
                        <a:pt x="9939" y="447261"/>
                      </a:lnTo>
                      <a:lnTo>
                        <a:pt x="675861" y="0"/>
                      </a:lnTo>
                      <a:cubicBezTo>
                        <a:pt x="677482" y="245095"/>
                        <a:pt x="679104" y="490189"/>
                        <a:pt x="680725" y="735284"/>
                      </a:cubicBezTo>
                      <a:lnTo>
                        <a:pt x="0" y="116287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3295927" y="3208311"/>
                  <a:ext cx="661057" cy="1152727"/>
                </a:xfrm>
                <a:custGeom>
                  <a:avLst/>
                  <a:gdLst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15617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35072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47472 h 1143000"/>
                    <a:gd name="connsiteX1" fmla="*/ 0 w 665921"/>
                    <a:gd name="connsiteY1" fmla="*/ 0 h 1143000"/>
                    <a:gd name="connsiteX2" fmla="*/ 0 w 665921"/>
                    <a:gd name="connsiteY2" fmla="*/ 735072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47472 h 1143000"/>
                    <a:gd name="connsiteX0" fmla="*/ 661057 w 661057"/>
                    <a:gd name="connsiteY0" fmla="*/ 442608 h 1143000"/>
                    <a:gd name="connsiteX1" fmla="*/ 0 w 661057"/>
                    <a:gd name="connsiteY1" fmla="*/ 0 h 1143000"/>
                    <a:gd name="connsiteX2" fmla="*/ 0 w 661057"/>
                    <a:gd name="connsiteY2" fmla="*/ 735072 h 1143000"/>
                    <a:gd name="connsiteX3" fmla="*/ 636104 w 661057"/>
                    <a:gd name="connsiteY3" fmla="*/ 1143000 h 1143000"/>
                    <a:gd name="connsiteX4" fmla="*/ 661057 w 661057"/>
                    <a:gd name="connsiteY4" fmla="*/ 442608 h 1143000"/>
                    <a:gd name="connsiteX0" fmla="*/ 661057 w 661057"/>
                    <a:gd name="connsiteY0" fmla="*/ 442608 h 1152727"/>
                    <a:gd name="connsiteX1" fmla="*/ 0 w 661057"/>
                    <a:gd name="connsiteY1" fmla="*/ 0 h 1152727"/>
                    <a:gd name="connsiteX2" fmla="*/ 0 w 661057"/>
                    <a:gd name="connsiteY2" fmla="*/ 735072 h 1152727"/>
                    <a:gd name="connsiteX3" fmla="*/ 650695 w 661057"/>
                    <a:gd name="connsiteY3" fmla="*/ 1152727 h 1152727"/>
                    <a:gd name="connsiteX4" fmla="*/ 661057 w 661057"/>
                    <a:gd name="connsiteY4" fmla="*/ 442608 h 1152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1057" h="1152727">
                      <a:moveTo>
                        <a:pt x="661057" y="442608"/>
                      </a:moveTo>
                      <a:lnTo>
                        <a:pt x="0" y="0"/>
                      </a:lnTo>
                      <a:lnTo>
                        <a:pt x="0" y="735072"/>
                      </a:lnTo>
                      <a:lnTo>
                        <a:pt x="650695" y="1152727"/>
                      </a:lnTo>
                      <a:lnTo>
                        <a:pt x="661057" y="4426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3290851" y="2781350"/>
                  <a:ext cx="661058" cy="1172395"/>
                </a:xfrm>
                <a:custGeom>
                  <a:avLst/>
                  <a:gdLst>
                    <a:gd name="connsiteX0" fmla="*/ 0 w 665922"/>
                    <a:gd name="connsiteY0" fmla="*/ 427383 h 1152939"/>
                    <a:gd name="connsiteX1" fmla="*/ 665922 w 665922"/>
                    <a:gd name="connsiteY1" fmla="*/ 0 h 1152939"/>
                    <a:gd name="connsiteX2" fmla="*/ 665922 w 665922"/>
                    <a:gd name="connsiteY2" fmla="*/ 685800 h 1152939"/>
                    <a:gd name="connsiteX3" fmla="*/ 9940 w 665922"/>
                    <a:gd name="connsiteY3" fmla="*/ 1152939 h 1152939"/>
                    <a:gd name="connsiteX4" fmla="*/ 0 w 665922"/>
                    <a:gd name="connsiteY4" fmla="*/ 427383 h 1152939"/>
                    <a:gd name="connsiteX0" fmla="*/ 0 w 665922"/>
                    <a:gd name="connsiteY0" fmla="*/ 446839 h 1172395"/>
                    <a:gd name="connsiteX1" fmla="*/ 665922 w 665922"/>
                    <a:gd name="connsiteY1" fmla="*/ 0 h 1172395"/>
                    <a:gd name="connsiteX2" fmla="*/ 665922 w 665922"/>
                    <a:gd name="connsiteY2" fmla="*/ 705256 h 1172395"/>
                    <a:gd name="connsiteX3" fmla="*/ 9940 w 665922"/>
                    <a:gd name="connsiteY3" fmla="*/ 1172395 h 1172395"/>
                    <a:gd name="connsiteX4" fmla="*/ 0 w 665922"/>
                    <a:gd name="connsiteY4" fmla="*/ 446839 h 1172395"/>
                    <a:gd name="connsiteX0" fmla="*/ 0 w 661058"/>
                    <a:gd name="connsiteY0" fmla="*/ 441975 h 1172395"/>
                    <a:gd name="connsiteX1" fmla="*/ 661058 w 661058"/>
                    <a:gd name="connsiteY1" fmla="*/ 0 h 1172395"/>
                    <a:gd name="connsiteX2" fmla="*/ 661058 w 661058"/>
                    <a:gd name="connsiteY2" fmla="*/ 705256 h 1172395"/>
                    <a:gd name="connsiteX3" fmla="*/ 5076 w 661058"/>
                    <a:gd name="connsiteY3" fmla="*/ 1172395 h 1172395"/>
                    <a:gd name="connsiteX4" fmla="*/ 0 w 661058"/>
                    <a:gd name="connsiteY4" fmla="*/ 441975 h 1172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1058" h="1172395">
                      <a:moveTo>
                        <a:pt x="0" y="441975"/>
                      </a:moveTo>
                      <a:lnTo>
                        <a:pt x="661058" y="0"/>
                      </a:lnTo>
                      <a:lnTo>
                        <a:pt x="661058" y="705256"/>
                      </a:lnTo>
                      <a:lnTo>
                        <a:pt x="5076" y="1172395"/>
                      </a:lnTo>
                      <a:lnTo>
                        <a:pt x="0" y="44197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>
                  <a:off x="3951909" y="2780928"/>
                  <a:ext cx="675861" cy="1152939"/>
                </a:xfrm>
                <a:custGeom>
                  <a:avLst/>
                  <a:gdLst>
                    <a:gd name="connsiteX0" fmla="*/ 0 w 675861"/>
                    <a:gd name="connsiteY0" fmla="*/ 0 h 1152939"/>
                    <a:gd name="connsiteX1" fmla="*/ 0 w 675861"/>
                    <a:gd name="connsiteY1" fmla="*/ 715617 h 1152939"/>
                    <a:gd name="connsiteX2" fmla="*/ 675861 w 675861"/>
                    <a:gd name="connsiteY2" fmla="*/ 1152939 h 1152939"/>
                    <a:gd name="connsiteX3" fmla="*/ 675861 w 675861"/>
                    <a:gd name="connsiteY3" fmla="*/ 427383 h 1152939"/>
                    <a:gd name="connsiteX4" fmla="*/ 0 w 675861"/>
                    <a:gd name="connsiteY4" fmla="*/ 0 h 115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861" h="1152939">
                      <a:moveTo>
                        <a:pt x="0" y="0"/>
                      </a:moveTo>
                      <a:lnTo>
                        <a:pt x="0" y="715617"/>
                      </a:lnTo>
                      <a:lnTo>
                        <a:pt x="675861" y="1152939"/>
                      </a:lnTo>
                      <a:lnTo>
                        <a:pt x="675861" y="4273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3951909" y="3933867"/>
                <a:ext cx="1341783" cy="1575035"/>
                <a:chOff x="3951909" y="3933867"/>
                <a:chExt cx="1341783" cy="1575035"/>
              </a:xfrm>
            </p:grpSpPr>
            <p:sp>
              <p:nvSpPr>
                <p:cNvPr id="90" name="任意多边形 89"/>
                <p:cNvSpPr/>
                <p:nvPr/>
              </p:nvSpPr>
              <p:spPr>
                <a:xfrm>
                  <a:off x="4597953" y="4351311"/>
                  <a:ext cx="690664" cy="1157591"/>
                </a:xfrm>
                <a:custGeom>
                  <a:avLst/>
                  <a:gdLst>
                    <a:gd name="connsiteX0" fmla="*/ 0 w 665922"/>
                    <a:gd name="connsiteY0" fmla="*/ 1093305 h 1093305"/>
                    <a:gd name="connsiteX1" fmla="*/ 0 w 665922"/>
                    <a:gd name="connsiteY1" fmla="*/ 447261 h 1093305"/>
                    <a:gd name="connsiteX2" fmla="*/ 665922 w 665922"/>
                    <a:gd name="connsiteY2" fmla="*/ 0 h 1093305"/>
                    <a:gd name="connsiteX3" fmla="*/ 665922 w 665922"/>
                    <a:gd name="connsiteY3" fmla="*/ 725557 h 1093305"/>
                    <a:gd name="connsiteX4" fmla="*/ 0 w 665922"/>
                    <a:gd name="connsiteY4" fmla="*/ 1093305 h 1093305"/>
                    <a:gd name="connsiteX0" fmla="*/ 0 w 685800"/>
                    <a:gd name="connsiteY0" fmla="*/ 1143000 h 1143000"/>
                    <a:gd name="connsiteX1" fmla="*/ 19878 w 685800"/>
                    <a:gd name="connsiteY1" fmla="*/ 447261 h 1143000"/>
                    <a:gd name="connsiteX2" fmla="*/ 685800 w 685800"/>
                    <a:gd name="connsiteY2" fmla="*/ 0 h 1143000"/>
                    <a:gd name="connsiteX3" fmla="*/ 685800 w 685800"/>
                    <a:gd name="connsiteY3" fmla="*/ 725557 h 1143000"/>
                    <a:gd name="connsiteX4" fmla="*/ 0 w 685800"/>
                    <a:gd name="connsiteY4" fmla="*/ 1143000 h 1143000"/>
                    <a:gd name="connsiteX0" fmla="*/ 0 w 690664"/>
                    <a:gd name="connsiteY0" fmla="*/ 1143000 h 1143000"/>
                    <a:gd name="connsiteX1" fmla="*/ 19878 w 690664"/>
                    <a:gd name="connsiteY1" fmla="*/ 447261 h 1143000"/>
                    <a:gd name="connsiteX2" fmla="*/ 685800 w 690664"/>
                    <a:gd name="connsiteY2" fmla="*/ 0 h 1143000"/>
                    <a:gd name="connsiteX3" fmla="*/ 690664 w 690664"/>
                    <a:gd name="connsiteY3" fmla="*/ 735284 h 1143000"/>
                    <a:gd name="connsiteX4" fmla="*/ 0 w 690664"/>
                    <a:gd name="connsiteY4" fmla="*/ 1143000 h 1143000"/>
                    <a:gd name="connsiteX0" fmla="*/ 0 w 690664"/>
                    <a:gd name="connsiteY0" fmla="*/ 1157591 h 1157591"/>
                    <a:gd name="connsiteX1" fmla="*/ 19878 w 690664"/>
                    <a:gd name="connsiteY1" fmla="*/ 447261 h 1157591"/>
                    <a:gd name="connsiteX2" fmla="*/ 685800 w 690664"/>
                    <a:gd name="connsiteY2" fmla="*/ 0 h 1157591"/>
                    <a:gd name="connsiteX3" fmla="*/ 690664 w 690664"/>
                    <a:gd name="connsiteY3" fmla="*/ 735284 h 1157591"/>
                    <a:gd name="connsiteX4" fmla="*/ 0 w 690664"/>
                    <a:gd name="connsiteY4" fmla="*/ 1157591 h 1157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664" h="1157591">
                      <a:moveTo>
                        <a:pt x="0" y="1157591"/>
                      </a:moveTo>
                      <a:lnTo>
                        <a:pt x="19878" y="447261"/>
                      </a:lnTo>
                      <a:lnTo>
                        <a:pt x="685800" y="0"/>
                      </a:lnTo>
                      <a:cubicBezTo>
                        <a:pt x="687421" y="245095"/>
                        <a:pt x="689043" y="490189"/>
                        <a:pt x="690664" y="735284"/>
                      </a:cubicBezTo>
                      <a:lnTo>
                        <a:pt x="0" y="11575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3951909" y="3944017"/>
                  <a:ext cx="665922" cy="1162667"/>
                </a:xfrm>
                <a:custGeom>
                  <a:avLst/>
                  <a:gdLst>
                    <a:gd name="connsiteX0" fmla="*/ 0 w 665922"/>
                    <a:gd name="connsiteY0" fmla="*/ 427383 h 1152939"/>
                    <a:gd name="connsiteX1" fmla="*/ 665922 w 665922"/>
                    <a:gd name="connsiteY1" fmla="*/ 0 h 1152939"/>
                    <a:gd name="connsiteX2" fmla="*/ 665922 w 665922"/>
                    <a:gd name="connsiteY2" fmla="*/ 685800 h 1152939"/>
                    <a:gd name="connsiteX3" fmla="*/ 9940 w 665922"/>
                    <a:gd name="connsiteY3" fmla="*/ 1152939 h 1152939"/>
                    <a:gd name="connsiteX4" fmla="*/ 0 w 665922"/>
                    <a:gd name="connsiteY4" fmla="*/ 427383 h 1152939"/>
                    <a:gd name="connsiteX0" fmla="*/ 0 w 665922"/>
                    <a:gd name="connsiteY0" fmla="*/ 451703 h 1177259"/>
                    <a:gd name="connsiteX1" fmla="*/ 665922 w 665922"/>
                    <a:gd name="connsiteY1" fmla="*/ 0 h 1177259"/>
                    <a:gd name="connsiteX2" fmla="*/ 665922 w 665922"/>
                    <a:gd name="connsiteY2" fmla="*/ 710120 h 1177259"/>
                    <a:gd name="connsiteX3" fmla="*/ 9940 w 665922"/>
                    <a:gd name="connsiteY3" fmla="*/ 1177259 h 1177259"/>
                    <a:gd name="connsiteX4" fmla="*/ 0 w 665922"/>
                    <a:gd name="connsiteY4" fmla="*/ 451703 h 1177259"/>
                    <a:gd name="connsiteX0" fmla="*/ 0 w 665922"/>
                    <a:gd name="connsiteY0" fmla="*/ 437111 h 1162667"/>
                    <a:gd name="connsiteX1" fmla="*/ 661058 w 665922"/>
                    <a:gd name="connsiteY1" fmla="*/ 0 h 1162667"/>
                    <a:gd name="connsiteX2" fmla="*/ 665922 w 665922"/>
                    <a:gd name="connsiteY2" fmla="*/ 695528 h 1162667"/>
                    <a:gd name="connsiteX3" fmla="*/ 9940 w 665922"/>
                    <a:gd name="connsiteY3" fmla="*/ 1162667 h 1162667"/>
                    <a:gd name="connsiteX4" fmla="*/ 0 w 665922"/>
                    <a:gd name="connsiteY4" fmla="*/ 437111 h 1162667"/>
                    <a:gd name="connsiteX0" fmla="*/ 0 w 665922"/>
                    <a:gd name="connsiteY0" fmla="*/ 417655 h 1162667"/>
                    <a:gd name="connsiteX1" fmla="*/ 661058 w 665922"/>
                    <a:gd name="connsiteY1" fmla="*/ 0 h 1162667"/>
                    <a:gd name="connsiteX2" fmla="*/ 665922 w 665922"/>
                    <a:gd name="connsiteY2" fmla="*/ 695528 h 1162667"/>
                    <a:gd name="connsiteX3" fmla="*/ 9940 w 665922"/>
                    <a:gd name="connsiteY3" fmla="*/ 1162667 h 1162667"/>
                    <a:gd name="connsiteX4" fmla="*/ 0 w 665922"/>
                    <a:gd name="connsiteY4" fmla="*/ 417655 h 1162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5922" h="1162667">
                      <a:moveTo>
                        <a:pt x="0" y="417655"/>
                      </a:moveTo>
                      <a:lnTo>
                        <a:pt x="661058" y="0"/>
                      </a:lnTo>
                      <a:cubicBezTo>
                        <a:pt x="662679" y="231843"/>
                        <a:pt x="664301" y="463685"/>
                        <a:pt x="665922" y="695528"/>
                      </a:cubicBezTo>
                      <a:lnTo>
                        <a:pt x="9940" y="1162667"/>
                      </a:lnTo>
                      <a:lnTo>
                        <a:pt x="0" y="41765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4617831" y="3933867"/>
                  <a:ext cx="675861" cy="1152939"/>
                </a:xfrm>
                <a:custGeom>
                  <a:avLst/>
                  <a:gdLst>
                    <a:gd name="connsiteX0" fmla="*/ 0 w 675861"/>
                    <a:gd name="connsiteY0" fmla="*/ 0 h 1152939"/>
                    <a:gd name="connsiteX1" fmla="*/ 0 w 675861"/>
                    <a:gd name="connsiteY1" fmla="*/ 715617 h 1152939"/>
                    <a:gd name="connsiteX2" fmla="*/ 675861 w 675861"/>
                    <a:gd name="connsiteY2" fmla="*/ 1152939 h 1152939"/>
                    <a:gd name="connsiteX3" fmla="*/ 675861 w 675861"/>
                    <a:gd name="connsiteY3" fmla="*/ 427383 h 1152939"/>
                    <a:gd name="connsiteX4" fmla="*/ 0 w 675861"/>
                    <a:gd name="connsiteY4" fmla="*/ 0 h 115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861" h="1152939">
                      <a:moveTo>
                        <a:pt x="0" y="0"/>
                      </a:moveTo>
                      <a:lnTo>
                        <a:pt x="0" y="715617"/>
                      </a:lnTo>
                      <a:lnTo>
                        <a:pt x="675861" y="1152939"/>
                      </a:lnTo>
                      <a:lnTo>
                        <a:pt x="675861" y="4273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72000">
                      <a:srgbClr val="3497AE">
                        <a:lumMod val="60000"/>
                        <a:lumOff val="40000"/>
                      </a:srgbClr>
                    </a:gs>
                  </a:gsLst>
                  <a:lin ang="1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>
                  <a:off x="3961849" y="4361250"/>
                  <a:ext cx="656193" cy="1143000"/>
                </a:xfrm>
                <a:custGeom>
                  <a:avLst/>
                  <a:gdLst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15617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39936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1057 w 661057"/>
                    <a:gd name="connsiteY0" fmla="*/ 452336 h 1143000"/>
                    <a:gd name="connsiteX1" fmla="*/ 0 w 661057"/>
                    <a:gd name="connsiteY1" fmla="*/ 0 h 1143000"/>
                    <a:gd name="connsiteX2" fmla="*/ 0 w 661057"/>
                    <a:gd name="connsiteY2" fmla="*/ 739936 h 1143000"/>
                    <a:gd name="connsiteX3" fmla="*/ 636104 w 661057"/>
                    <a:gd name="connsiteY3" fmla="*/ 1143000 h 1143000"/>
                    <a:gd name="connsiteX4" fmla="*/ 661057 w 661057"/>
                    <a:gd name="connsiteY4" fmla="*/ 452336 h 1143000"/>
                    <a:gd name="connsiteX0" fmla="*/ 656193 w 656193"/>
                    <a:gd name="connsiteY0" fmla="*/ 452336 h 1143000"/>
                    <a:gd name="connsiteX1" fmla="*/ 0 w 656193"/>
                    <a:gd name="connsiteY1" fmla="*/ 0 h 1143000"/>
                    <a:gd name="connsiteX2" fmla="*/ 0 w 656193"/>
                    <a:gd name="connsiteY2" fmla="*/ 739936 h 1143000"/>
                    <a:gd name="connsiteX3" fmla="*/ 636104 w 656193"/>
                    <a:gd name="connsiteY3" fmla="*/ 1143000 h 1143000"/>
                    <a:gd name="connsiteX4" fmla="*/ 656193 w 656193"/>
                    <a:gd name="connsiteY4" fmla="*/ 452336 h 1143000"/>
                    <a:gd name="connsiteX0" fmla="*/ 656193 w 656193"/>
                    <a:gd name="connsiteY0" fmla="*/ 442609 h 1143000"/>
                    <a:gd name="connsiteX1" fmla="*/ 0 w 656193"/>
                    <a:gd name="connsiteY1" fmla="*/ 0 h 1143000"/>
                    <a:gd name="connsiteX2" fmla="*/ 0 w 656193"/>
                    <a:gd name="connsiteY2" fmla="*/ 739936 h 1143000"/>
                    <a:gd name="connsiteX3" fmla="*/ 636104 w 656193"/>
                    <a:gd name="connsiteY3" fmla="*/ 1143000 h 1143000"/>
                    <a:gd name="connsiteX4" fmla="*/ 656193 w 656193"/>
                    <a:gd name="connsiteY4" fmla="*/ 442609 h 1143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193" h="1143000">
                      <a:moveTo>
                        <a:pt x="656193" y="442609"/>
                      </a:moveTo>
                      <a:lnTo>
                        <a:pt x="0" y="0"/>
                      </a:lnTo>
                      <a:lnTo>
                        <a:pt x="0" y="739936"/>
                      </a:lnTo>
                      <a:lnTo>
                        <a:pt x="636104" y="1143000"/>
                      </a:lnTo>
                      <a:lnTo>
                        <a:pt x="656193" y="44260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</a:srgbClr>
                    </a:gs>
                    <a:gs pos="40000">
                      <a:srgbClr val="3497AE">
                        <a:alpha val="6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83" name="组合 82"/>
            <p:cNvGrpSpPr/>
            <p:nvPr/>
          </p:nvGrpSpPr>
          <p:grpSpPr>
            <a:xfrm rot="10800000">
              <a:off x="4860135" y="1687652"/>
              <a:ext cx="1873051" cy="2198658"/>
              <a:chOff x="3951909" y="3933867"/>
              <a:chExt cx="1341783" cy="1575035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4597953" y="4351311"/>
                <a:ext cx="690664" cy="1157591"/>
              </a:xfrm>
              <a:custGeom>
                <a:avLst/>
                <a:gdLst>
                  <a:gd name="connsiteX0" fmla="*/ 0 w 665922"/>
                  <a:gd name="connsiteY0" fmla="*/ 1093305 h 1093305"/>
                  <a:gd name="connsiteX1" fmla="*/ 0 w 665922"/>
                  <a:gd name="connsiteY1" fmla="*/ 447261 h 1093305"/>
                  <a:gd name="connsiteX2" fmla="*/ 665922 w 665922"/>
                  <a:gd name="connsiteY2" fmla="*/ 0 h 1093305"/>
                  <a:gd name="connsiteX3" fmla="*/ 665922 w 665922"/>
                  <a:gd name="connsiteY3" fmla="*/ 725557 h 1093305"/>
                  <a:gd name="connsiteX4" fmla="*/ 0 w 665922"/>
                  <a:gd name="connsiteY4" fmla="*/ 1093305 h 1093305"/>
                  <a:gd name="connsiteX0" fmla="*/ 0 w 685800"/>
                  <a:gd name="connsiteY0" fmla="*/ 1143000 h 1143000"/>
                  <a:gd name="connsiteX1" fmla="*/ 19878 w 685800"/>
                  <a:gd name="connsiteY1" fmla="*/ 447261 h 1143000"/>
                  <a:gd name="connsiteX2" fmla="*/ 685800 w 685800"/>
                  <a:gd name="connsiteY2" fmla="*/ 0 h 1143000"/>
                  <a:gd name="connsiteX3" fmla="*/ 685800 w 685800"/>
                  <a:gd name="connsiteY3" fmla="*/ 725557 h 1143000"/>
                  <a:gd name="connsiteX4" fmla="*/ 0 w 685800"/>
                  <a:gd name="connsiteY4" fmla="*/ 1143000 h 1143000"/>
                  <a:gd name="connsiteX0" fmla="*/ 0 w 690664"/>
                  <a:gd name="connsiteY0" fmla="*/ 1143000 h 1143000"/>
                  <a:gd name="connsiteX1" fmla="*/ 19878 w 690664"/>
                  <a:gd name="connsiteY1" fmla="*/ 447261 h 1143000"/>
                  <a:gd name="connsiteX2" fmla="*/ 685800 w 690664"/>
                  <a:gd name="connsiteY2" fmla="*/ 0 h 1143000"/>
                  <a:gd name="connsiteX3" fmla="*/ 690664 w 690664"/>
                  <a:gd name="connsiteY3" fmla="*/ 735284 h 1143000"/>
                  <a:gd name="connsiteX4" fmla="*/ 0 w 690664"/>
                  <a:gd name="connsiteY4" fmla="*/ 1143000 h 1143000"/>
                  <a:gd name="connsiteX0" fmla="*/ 0 w 690664"/>
                  <a:gd name="connsiteY0" fmla="*/ 1157591 h 1157591"/>
                  <a:gd name="connsiteX1" fmla="*/ 19878 w 690664"/>
                  <a:gd name="connsiteY1" fmla="*/ 447261 h 1157591"/>
                  <a:gd name="connsiteX2" fmla="*/ 685800 w 690664"/>
                  <a:gd name="connsiteY2" fmla="*/ 0 h 1157591"/>
                  <a:gd name="connsiteX3" fmla="*/ 690664 w 690664"/>
                  <a:gd name="connsiteY3" fmla="*/ 735284 h 1157591"/>
                  <a:gd name="connsiteX4" fmla="*/ 0 w 690664"/>
                  <a:gd name="connsiteY4" fmla="*/ 1157591 h 115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664" h="1157591">
                    <a:moveTo>
                      <a:pt x="0" y="1157591"/>
                    </a:moveTo>
                    <a:lnTo>
                      <a:pt x="19878" y="447261"/>
                    </a:lnTo>
                    <a:lnTo>
                      <a:pt x="685800" y="0"/>
                    </a:lnTo>
                    <a:cubicBezTo>
                      <a:pt x="687421" y="245095"/>
                      <a:pt x="689043" y="490189"/>
                      <a:pt x="690664" y="735284"/>
                    </a:cubicBezTo>
                    <a:lnTo>
                      <a:pt x="0" y="1157591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961849" y="4361250"/>
                <a:ext cx="656193" cy="1143000"/>
              </a:xfrm>
              <a:custGeom>
                <a:avLst/>
                <a:gdLst>
                  <a:gd name="connsiteX0" fmla="*/ 665921 w 665921"/>
                  <a:gd name="connsiteY0" fmla="*/ 457200 h 1143000"/>
                  <a:gd name="connsiteX1" fmla="*/ 0 w 665921"/>
                  <a:gd name="connsiteY1" fmla="*/ 0 h 1143000"/>
                  <a:gd name="connsiteX2" fmla="*/ 0 w 665921"/>
                  <a:gd name="connsiteY2" fmla="*/ 715617 h 1143000"/>
                  <a:gd name="connsiteX3" fmla="*/ 636104 w 665921"/>
                  <a:gd name="connsiteY3" fmla="*/ 1143000 h 1143000"/>
                  <a:gd name="connsiteX4" fmla="*/ 665921 w 665921"/>
                  <a:gd name="connsiteY4" fmla="*/ 457200 h 1143000"/>
                  <a:gd name="connsiteX0" fmla="*/ 665921 w 665921"/>
                  <a:gd name="connsiteY0" fmla="*/ 457200 h 1143000"/>
                  <a:gd name="connsiteX1" fmla="*/ 0 w 665921"/>
                  <a:gd name="connsiteY1" fmla="*/ 0 h 1143000"/>
                  <a:gd name="connsiteX2" fmla="*/ 0 w 665921"/>
                  <a:gd name="connsiteY2" fmla="*/ 739936 h 1143000"/>
                  <a:gd name="connsiteX3" fmla="*/ 636104 w 665921"/>
                  <a:gd name="connsiteY3" fmla="*/ 1143000 h 1143000"/>
                  <a:gd name="connsiteX4" fmla="*/ 665921 w 665921"/>
                  <a:gd name="connsiteY4" fmla="*/ 457200 h 1143000"/>
                  <a:gd name="connsiteX0" fmla="*/ 661057 w 661057"/>
                  <a:gd name="connsiteY0" fmla="*/ 452336 h 1143000"/>
                  <a:gd name="connsiteX1" fmla="*/ 0 w 661057"/>
                  <a:gd name="connsiteY1" fmla="*/ 0 h 1143000"/>
                  <a:gd name="connsiteX2" fmla="*/ 0 w 661057"/>
                  <a:gd name="connsiteY2" fmla="*/ 739936 h 1143000"/>
                  <a:gd name="connsiteX3" fmla="*/ 636104 w 661057"/>
                  <a:gd name="connsiteY3" fmla="*/ 1143000 h 1143000"/>
                  <a:gd name="connsiteX4" fmla="*/ 661057 w 661057"/>
                  <a:gd name="connsiteY4" fmla="*/ 452336 h 1143000"/>
                  <a:gd name="connsiteX0" fmla="*/ 656193 w 656193"/>
                  <a:gd name="connsiteY0" fmla="*/ 452336 h 1143000"/>
                  <a:gd name="connsiteX1" fmla="*/ 0 w 656193"/>
                  <a:gd name="connsiteY1" fmla="*/ 0 h 1143000"/>
                  <a:gd name="connsiteX2" fmla="*/ 0 w 656193"/>
                  <a:gd name="connsiteY2" fmla="*/ 739936 h 1143000"/>
                  <a:gd name="connsiteX3" fmla="*/ 636104 w 656193"/>
                  <a:gd name="connsiteY3" fmla="*/ 1143000 h 1143000"/>
                  <a:gd name="connsiteX4" fmla="*/ 656193 w 656193"/>
                  <a:gd name="connsiteY4" fmla="*/ 452336 h 1143000"/>
                  <a:gd name="connsiteX0" fmla="*/ 656193 w 656193"/>
                  <a:gd name="connsiteY0" fmla="*/ 442609 h 1143000"/>
                  <a:gd name="connsiteX1" fmla="*/ 0 w 656193"/>
                  <a:gd name="connsiteY1" fmla="*/ 0 h 1143000"/>
                  <a:gd name="connsiteX2" fmla="*/ 0 w 656193"/>
                  <a:gd name="connsiteY2" fmla="*/ 739936 h 1143000"/>
                  <a:gd name="connsiteX3" fmla="*/ 636104 w 656193"/>
                  <a:gd name="connsiteY3" fmla="*/ 1143000 h 1143000"/>
                  <a:gd name="connsiteX4" fmla="*/ 656193 w 656193"/>
                  <a:gd name="connsiteY4" fmla="*/ 442609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6193" h="1143000">
                    <a:moveTo>
                      <a:pt x="656193" y="442609"/>
                    </a:moveTo>
                    <a:lnTo>
                      <a:pt x="0" y="0"/>
                    </a:lnTo>
                    <a:lnTo>
                      <a:pt x="0" y="739936"/>
                    </a:lnTo>
                    <a:lnTo>
                      <a:pt x="636104" y="1143000"/>
                    </a:lnTo>
                    <a:lnTo>
                      <a:pt x="656193" y="442609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617831" y="3933867"/>
                <a:ext cx="675861" cy="1152939"/>
              </a:xfrm>
              <a:custGeom>
                <a:avLst/>
                <a:gdLst>
                  <a:gd name="connsiteX0" fmla="*/ 0 w 675861"/>
                  <a:gd name="connsiteY0" fmla="*/ 0 h 1152939"/>
                  <a:gd name="connsiteX1" fmla="*/ 0 w 675861"/>
                  <a:gd name="connsiteY1" fmla="*/ 715617 h 1152939"/>
                  <a:gd name="connsiteX2" fmla="*/ 675861 w 675861"/>
                  <a:gd name="connsiteY2" fmla="*/ 1152939 h 1152939"/>
                  <a:gd name="connsiteX3" fmla="*/ 675861 w 675861"/>
                  <a:gd name="connsiteY3" fmla="*/ 427383 h 1152939"/>
                  <a:gd name="connsiteX4" fmla="*/ 0 w 675861"/>
                  <a:gd name="connsiteY4" fmla="*/ 0 h 115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861" h="1152939">
                    <a:moveTo>
                      <a:pt x="0" y="0"/>
                    </a:moveTo>
                    <a:lnTo>
                      <a:pt x="0" y="715617"/>
                    </a:lnTo>
                    <a:lnTo>
                      <a:pt x="675861" y="1152939"/>
                    </a:lnTo>
                    <a:lnTo>
                      <a:pt x="675861" y="42738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7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3951909" y="3944017"/>
                <a:ext cx="665922" cy="1162667"/>
              </a:xfrm>
              <a:custGeom>
                <a:avLst/>
                <a:gdLst>
                  <a:gd name="connsiteX0" fmla="*/ 0 w 665922"/>
                  <a:gd name="connsiteY0" fmla="*/ 427383 h 1152939"/>
                  <a:gd name="connsiteX1" fmla="*/ 665922 w 665922"/>
                  <a:gd name="connsiteY1" fmla="*/ 0 h 1152939"/>
                  <a:gd name="connsiteX2" fmla="*/ 665922 w 665922"/>
                  <a:gd name="connsiteY2" fmla="*/ 685800 h 1152939"/>
                  <a:gd name="connsiteX3" fmla="*/ 9940 w 665922"/>
                  <a:gd name="connsiteY3" fmla="*/ 1152939 h 1152939"/>
                  <a:gd name="connsiteX4" fmla="*/ 0 w 665922"/>
                  <a:gd name="connsiteY4" fmla="*/ 427383 h 1152939"/>
                  <a:gd name="connsiteX0" fmla="*/ 0 w 665922"/>
                  <a:gd name="connsiteY0" fmla="*/ 451703 h 1177259"/>
                  <a:gd name="connsiteX1" fmla="*/ 665922 w 665922"/>
                  <a:gd name="connsiteY1" fmla="*/ 0 h 1177259"/>
                  <a:gd name="connsiteX2" fmla="*/ 665922 w 665922"/>
                  <a:gd name="connsiteY2" fmla="*/ 710120 h 1177259"/>
                  <a:gd name="connsiteX3" fmla="*/ 9940 w 665922"/>
                  <a:gd name="connsiteY3" fmla="*/ 1177259 h 1177259"/>
                  <a:gd name="connsiteX4" fmla="*/ 0 w 665922"/>
                  <a:gd name="connsiteY4" fmla="*/ 451703 h 1177259"/>
                  <a:gd name="connsiteX0" fmla="*/ 0 w 665922"/>
                  <a:gd name="connsiteY0" fmla="*/ 437111 h 1162667"/>
                  <a:gd name="connsiteX1" fmla="*/ 661058 w 665922"/>
                  <a:gd name="connsiteY1" fmla="*/ 0 h 1162667"/>
                  <a:gd name="connsiteX2" fmla="*/ 665922 w 665922"/>
                  <a:gd name="connsiteY2" fmla="*/ 695528 h 1162667"/>
                  <a:gd name="connsiteX3" fmla="*/ 9940 w 665922"/>
                  <a:gd name="connsiteY3" fmla="*/ 1162667 h 1162667"/>
                  <a:gd name="connsiteX4" fmla="*/ 0 w 665922"/>
                  <a:gd name="connsiteY4" fmla="*/ 437111 h 1162667"/>
                  <a:gd name="connsiteX0" fmla="*/ 0 w 665922"/>
                  <a:gd name="connsiteY0" fmla="*/ 417655 h 1162667"/>
                  <a:gd name="connsiteX1" fmla="*/ 661058 w 665922"/>
                  <a:gd name="connsiteY1" fmla="*/ 0 h 1162667"/>
                  <a:gd name="connsiteX2" fmla="*/ 665922 w 665922"/>
                  <a:gd name="connsiteY2" fmla="*/ 695528 h 1162667"/>
                  <a:gd name="connsiteX3" fmla="*/ 9940 w 665922"/>
                  <a:gd name="connsiteY3" fmla="*/ 1162667 h 1162667"/>
                  <a:gd name="connsiteX4" fmla="*/ 0 w 665922"/>
                  <a:gd name="connsiteY4" fmla="*/ 417655 h 116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922" h="1162667">
                    <a:moveTo>
                      <a:pt x="0" y="417655"/>
                    </a:moveTo>
                    <a:lnTo>
                      <a:pt x="661058" y="0"/>
                    </a:lnTo>
                    <a:cubicBezTo>
                      <a:pt x="662679" y="231843"/>
                      <a:pt x="664301" y="463685"/>
                      <a:pt x="665922" y="695528"/>
                    </a:cubicBezTo>
                    <a:lnTo>
                      <a:pt x="9940" y="1162667"/>
                    </a:lnTo>
                    <a:lnTo>
                      <a:pt x="0" y="417655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9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98" name="TextBox 97"/>
          <p:cNvSpPr txBox="1"/>
          <p:nvPr/>
        </p:nvSpPr>
        <p:spPr>
          <a:xfrm>
            <a:off x="1694389" y="21909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694389" y="268888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734949" y="21909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34949" y="268888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224776" y="55357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336840" y="46852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71777" y="303920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389832" y="301968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44926" y="1052736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2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22625</TotalTime>
  <Words>211</Words>
  <Application>Microsoft Office PowerPoint</Application>
  <PresentationFormat>全屏显示(4:3)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1375</cp:revision>
  <dcterms:created xsi:type="dcterms:W3CDTF">2009-02-11T05:37:22Z</dcterms:created>
  <dcterms:modified xsi:type="dcterms:W3CDTF">2014-06-25T06:33:27Z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