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7" r:id="rId2"/>
    <p:sldId id="368" r:id="rId3"/>
    <p:sldId id="370" r:id="rId4"/>
    <p:sldId id="372" r:id="rId5"/>
    <p:sldId id="373" r:id="rId6"/>
    <p:sldId id="376" r:id="rId7"/>
    <p:sldId id="374" r:id="rId8"/>
    <p:sldId id="369" r:id="rId9"/>
    <p:sldId id="375" r:id="rId10"/>
    <p:sldId id="381" r:id="rId11"/>
    <p:sldId id="377" r:id="rId12"/>
    <p:sldId id="378" r:id="rId13"/>
    <p:sldId id="383" r:id="rId14"/>
    <p:sldId id="382" r:id="rId15"/>
    <p:sldId id="371" r:id="rId16"/>
    <p:sldId id="3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27784" y="1802433"/>
            <a:ext cx="3609842" cy="3298243"/>
            <a:chOff x="3374095" y="2882188"/>
            <a:chExt cx="2632095" cy="2404895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4007922" y="2882188"/>
              <a:ext cx="1502212" cy="1565121"/>
              <a:chOff x="4007922" y="2882188"/>
              <a:chExt cx="1502212" cy="1565121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815190" y="2882188"/>
                <a:ext cx="694944" cy="1345997"/>
              </a:xfrm>
              <a:custGeom>
                <a:avLst/>
                <a:gdLst>
                  <a:gd name="connsiteX0" fmla="*/ 168249 w 694944"/>
                  <a:gd name="connsiteY0" fmla="*/ 0 h 1345997"/>
                  <a:gd name="connsiteX1" fmla="*/ 0 w 694944"/>
                  <a:gd name="connsiteY1" fmla="*/ 790042 h 1345997"/>
                  <a:gd name="connsiteX2" fmla="*/ 526694 w 694944"/>
                  <a:gd name="connsiteY2" fmla="*/ 1345997 h 1345997"/>
                  <a:gd name="connsiteX3" fmla="*/ 694944 w 694944"/>
                  <a:gd name="connsiteY3" fmla="*/ 526695 h 1345997"/>
                  <a:gd name="connsiteX4" fmla="*/ 168249 w 694944"/>
                  <a:gd name="connsiteY4" fmla="*/ 0 h 134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944" h="1345997">
                    <a:moveTo>
                      <a:pt x="168249" y="0"/>
                    </a:moveTo>
                    <a:lnTo>
                      <a:pt x="0" y="790042"/>
                    </a:lnTo>
                    <a:lnTo>
                      <a:pt x="526694" y="1345997"/>
                    </a:lnTo>
                    <a:lnTo>
                      <a:pt x="694944" y="526695"/>
                    </a:lnTo>
                    <a:lnTo>
                      <a:pt x="16824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010518" y="2884177"/>
                <a:ext cx="972921" cy="992878"/>
              </a:xfrm>
              <a:custGeom>
                <a:avLst/>
                <a:gdLst>
                  <a:gd name="connsiteX0" fmla="*/ 972921 w 972921"/>
                  <a:gd name="connsiteY0" fmla="*/ 0 h 980236"/>
                  <a:gd name="connsiteX1" fmla="*/ 182880 w 972921"/>
                  <a:gd name="connsiteY1" fmla="*/ 168249 h 980236"/>
                  <a:gd name="connsiteX2" fmla="*/ 0 w 972921"/>
                  <a:gd name="connsiteY2" fmla="*/ 980236 h 980236"/>
                  <a:gd name="connsiteX3" fmla="*/ 811987 w 972921"/>
                  <a:gd name="connsiteY3" fmla="*/ 782726 h 980236"/>
                  <a:gd name="connsiteX4" fmla="*/ 972921 w 972921"/>
                  <a:gd name="connsiteY4" fmla="*/ 0 h 980236"/>
                  <a:gd name="connsiteX0" fmla="*/ 972921 w 972921"/>
                  <a:gd name="connsiteY0" fmla="*/ 0 h 992878"/>
                  <a:gd name="connsiteX1" fmla="*/ 182880 w 972921"/>
                  <a:gd name="connsiteY1" fmla="*/ 180891 h 992878"/>
                  <a:gd name="connsiteX2" fmla="*/ 0 w 972921"/>
                  <a:gd name="connsiteY2" fmla="*/ 992878 h 992878"/>
                  <a:gd name="connsiteX3" fmla="*/ 811987 w 972921"/>
                  <a:gd name="connsiteY3" fmla="*/ 795368 h 992878"/>
                  <a:gd name="connsiteX4" fmla="*/ 972921 w 972921"/>
                  <a:gd name="connsiteY4" fmla="*/ 0 h 99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921" h="992878">
                    <a:moveTo>
                      <a:pt x="972921" y="0"/>
                    </a:moveTo>
                    <a:lnTo>
                      <a:pt x="182880" y="180891"/>
                    </a:lnTo>
                    <a:lnTo>
                      <a:pt x="0" y="992878"/>
                    </a:lnTo>
                    <a:lnTo>
                      <a:pt x="811987" y="795368"/>
                    </a:lnTo>
                    <a:lnTo>
                      <a:pt x="9729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4007922" y="3669475"/>
                <a:ext cx="1330036" cy="777834"/>
              </a:xfrm>
              <a:custGeom>
                <a:avLst/>
                <a:gdLst>
                  <a:gd name="connsiteX0" fmla="*/ 0 w 1330036"/>
                  <a:gd name="connsiteY0" fmla="*/ 201881 h 860961"/>
                  <a:gd name="connsiteX1" fmla="*/ 564078 w 1330036"/>
                  <a:gd name="connsiteY1" fmla="*/ 860961 h 860961"/>
                  <a:gd name="connsiteX2" fmla="*/ 1330036 w 1330036"/>
                  <a:gd name="connsiteY2" fmla="*/ 558141 h 860961"/>
                  <a:gd name="connsiteX3" fmla="*/ 819397 w 1330036"/>
                  <a:gd name="connsiteY3" fmla="*/ 0 h 860961"/>
                  <a:gd name="connsiteX4" fmla="*/ 0 w 1330036"/>
                  <a:gd name="connsiteY4" fmla="*/ 201881 h 860961"/>
                  <a:gd name="connsiteX0" fmla="*/ 0 w 1330036"/>
                  <a:gd name="connsiteY0" fmla="*/ 201881 h 777834"/>
                  <a:gd name="connsiteX1" fmla="*/ 552203 w 1330036"/>
                  <a:gd name="connsiteY1" fmla="*/ 777834 h 777834"/>
                  <a:gd name="connsiteX2" fmla="*/ 1330036 w 1330036"/>
                  <a:gd name="connsiteY2" fmla="*/ 558141 h 777834"/>
                  <a:gd name="connsiteX3" fmla="*/ 819397 w 1330036"/>
                  <a:gd name="connsiteY3" fmla="*/ 0 h 777834"/>
                  <a:gd name="connsiteX4" fmla="*/ 0 w 1330036"/>
                  <a:gd name="connsiteY4" fmla="*/ 201881 h 77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0036" h="777834">
                    <a:moveTo>
                      <a:pt x="0" y="201881"/>
                    </a:moveTo>
                    <a:lnTo>
                      <a:pt x="552203" y="777834"/>
                    </a:lnTo>
                    <a:lnTo>
                      <a:pt x="1330036" y="558141"/>
                    </a:lnTo>
                    <a:lnTo>
                      <a:pt x="819397" y="0"/>
                    </a:lnTo>
                    <a:lnTo>
                      <a:pt x="0" y="20188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374095" y="3811219"/>
              <a:ext cx="1513818" cy="1475864"/>
              <a:chOff x="3374095" y="3811219"/>
              <a:chExt cx="1513818" cy="1475864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381411" y="4599882"/>
                <a:ext cx="1324051" cy="687201"/>
              </a:xfrm>
              <a:custGeom>
                <a:avLst/>
                <a:gdLst>
                  <a:gd name="connsiteX0" fmla="*/ 782726 w 1324051"/>
                  <a:gd name="connsiteY0" fmla="*/ 0 h 716890"/>
                  <a:gd name="connsiteX1" fmla="*/ 1324051 w 1324051"/>
                  <a:gd name="connsiteY1" fmla="*/ 519379 h 716890"/>
                  <a:gd name="connsiteX2" fmla="*/ 534009 w 1324051"/>
                  <a:gd name="connsiteY2" fmla="*/ 716890 h 716890"/>
                  <a:gd name="connsiteX3" fmla="*/ 0 w 1324051"/>
                  <a:gd name="connsiteY3" fmla="*/ 182880 h 716890"/>
                  <a:gd name="connsiteX4" fmla="*/ 782726 w 1324051"/>
                  <a:gd name="connsiteY4" fmla="*/ 0 h 716890"/>
                  <a:gd name="connsiteX0" fmla="*/ 800539 w 1324051"/>
                  <a:gd name="connsiteY0" fmla="*/ 0 h 710952"/>
                  <a:gd name="connsiteX1" fmla="*/ 1324051 w 1324051"/>
                  <a:gd name="connsiteY1" fmla="*/ 513441 h 710952"/>
                  <a:gd name="connsiteX2" fmla="*/ 534009 w 1324051"/>
                  <a:gd name="connsiteY2" fmla="*/ 710952 h 710952"/>
                  <a:gd name="connsiteX3" fmla="*/ 0 w 1324051"/>
                  <a:gd name="connsiteY3" fmla="*/ 176942 h 710952"/>
                  <a:gd name="connsiteX4" fmla="*/ 800539 w 1324051"/>
                  <a:gd name="connsiteY4" fmla="*/ 0 h 710952"/>
                  <a:gd name="connsiteX0" fmla="*/ 794601 w 1318113"/>
                  <a:gd name="connsiteY0" fmla="*/ 0 h 710952"/>
                  <a:gd name="connsiteX1" fmla="*/ 1318113 w 1318113"/>
                  <a:gd name="connsiteY1" fmla="*/ 513441 h 710952"/>
                  <a:gd name="connsiteX2" fmla="*/ 528071 w 1318113"/>
                  <a:gd name="connsiteY2" fmla="*/ 710952 h 710952"/>
                  <a:gd name="connsiteX3" fmla="*/ 0 w 1318113"/>
                  <a:gd name="connsiteY3" fmla="*/ 171004 h 710952"/>
                  <a:gd name="connsiteX4" fmla="*/ 794601 w 1318113"/>
                  <a:gd name="connsiteY4" fmla="*/ 0 h 710952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71004 h 687201"/>
                  <a:gd name="connsiteX4" fmla="*/ 794601 w 1318113"/>
                  <a:gd name="connsiteY4" fmla="*/ 0 h 687201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53191 h 687201"/>
                  <a:gd name="connsiteX4" fmla="*/ 794601 w 1318113"/>
                  <a:gd name="connsiteY4" fmla="*/ 0 h 687201"/>
                  <a:gd name="connsiteX0" fmla="*/ 800539 w 1324051"/>
                  <a:gd name="connsiteY0" fmla="*/ 0 h 687201"/>
                  <a:gd name="connsiteX1" fmla="*/ 1324051 w 1324051"/>
                  <a:gd name="connsiteY1" fmla="*/ 513441 h 687201"/>
                  <a:gd name="connsiteX2" fmla="*/ 551822 w 1324051"/>
                  <a:gd name="connsiteY2" fmla="*/ 687201 h 687201"/>
                  <a:gd name="connsiteX3" fmla="*/ 0 w 1324051"/>
                  <a:gd name="connsiteY3" fmla="*/ 165066 h 687201"/>
                  <a:gd name="connsiteX4" fmla="*/ 800539 w 1324051"/>
                  <a:gd name="connsiteY4" fmla="*/ 0 h 68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4051" h="687201">
                    <a:moveTo>
                      <a:pt x="800539" y="0"/>
                    </a:moveTo>
                    <a:lnTo>
                      <a:pt x="1324051" y="513441"/>
                    </a:lnTo>
                    <a:lnTo>
                      <a:pt x="551822" y="687201"/>
                    </a:lnTo>
                    <a:lnTo>
                      <a:pt x="0" y="165066"/>
                    </a:lnTo>
                    <a:lnTo>
                      <a:pt x="800539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61000"/>
                    </a:srgbClr>
                  </a:gs>
                </a:gsLst>
                <a:lin ang="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3374095" y="3811219"/>
                <a:ext cx="1002183" cy="958291"/>
              </a:xfrm>
              <a:custGeom>
                <a:avLst/>
                <a:gdLst>
                  <a:gd name="connsiteX0" fmla="*/ 190196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190196 w 1002183"/>
                  <a:gd name="connsiteY4" fmla="*/ 131673 h 958291"/>
                  <a:gd name="connsiteX0" fmla="*/ 243635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243635 w 1002183"/>
                  <a:gd name="connsiteY4" fmla="*/ 131673 h 95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183" h="958291">
                    <a:moveTo>
                      <a:pt x="243635" y="131673"/>
                    </a:moveTo>
                    <a:lnTo>
                      <a:pt x="0" y="958291"/>
                    </a:lnTo>
                    <a:lnTo>
                      <a:pt x="804672" y="797356"/>
                    </a:lnTo>
                    <a:lnTo>
                      <a:pt x="1002183" y="0"/>
                    </a:lnTo>
                    <a:lnTo>
                      <a:pt x="243635" y="131673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174207" y="3816308"/>
                <a:ext cx="713706" cy="1297016"/>
              </a:xfrm>
              <a:custGeom>
                <a:avLst/>
                <a:gdLst>
                  <a:gd name="connsiteX0" fmla="*/ 190195 w 731520"/>
                  <a:gd name="connsiteY0" fmla="*/ 0 h 1280160"/>
                  <a:gd name="connsiteX1" fmla="*/ 731520 w 731520"/>
                  <a:gd name="connsiteY1" fmla="*/ 482803 h 1280160"/>
                  <a:gd name="connsiteX2" fmla="*/ 512064 w 731520"/>
                  <a:gd name="connsiteY2" fmla="*/ 1280160 h 1280160"/>
                  <a:gd name="connsiteX3" fmla="*/ 0 w 731520"/>
                  <a:gd name="connsiteY3" fmla="*/ 775411 h 1280160"/>
                  <a:gd name="connsiteX4" fmla="*/ 190195 w 731520"/>
                  <a:gd name="connsiteY4" fmla="*/ 0 h 1280160"/>
                  <a:gd name="connsiteX0" fmla="*/ 202070 w 743395"/>
                  <a:gd name="connsiteY0" fmla="*/ 0 h 1280160"/>
                  <a:gd name="connsiteX1" fmla="*/ 743395 w 743395"/>
                  <a:gd name="connsiteY1" fmla="*/ 482803 h 1280160"/>
                  <a:gd name="connsiteX2" fmla="*/ 523939 w 743395"/>
                  <a:gd name="connsiteY2" fmla="*/ 1280160 h 1280160"/>
                  <a:gd name="connsiteX3" fmla="*/ 0 w 743395"/>
                  <a:gd name="connsiteY3" fmla="*/ 757598 h 1280160"/>
                  <a:gd name="connsiteX4" fmla="*/ 202070 w 743395"/>
                  <a:gd name="connsiteY4" fmla="*/ 0 h 1280160"/>
                  <a:gd name="connsiteX0" fmla="*/ 202070 w 713706"/>
                  <a:gd name="connsiteY0" fmla="*/ 0 h 1280160"/>
                  <a:gd name="connsiteX1" fmla="*/ 713706 w 713706"/>
                  <a:gd name="connsiteY1" fmla="*/ 482803 h 1280160"/>
                  <a:gd name="connsiteX2" fmla="*/ 523939 w 713706"/>
                  <a:gd name="connsiteY2" fmla="*/ 1280160 h 1280160"/>
                  <a:gd name="connsiteX3" fmla="*/ 0 w 713706"/>
                  <a:gd name="connsiteY3" fmla="*/ 757598 h 1280160"/>
                  <a:gd name="connsiteX4" fmla="*/ 202070 w 713706"/>
                  <a:gd name="connsiteY4" fmla="*/ 0 h 1280160"/>
                  <a:gd name="connsiteX0" fmla="*/ 197856 w 713706"/>
                  <a:gd name="connsiteY0" fmla="*/ 0 h 1297016"/>
                  <a:gd name="connsiteX1" fmla="*/ 713706 w 713706"/>
                  <a:gd name="connsiteY1" fmla="*/ 499659 h 1297016"/>
                  <a:gd name="connsiteX2" fmla="*/ 523939 w 713706"/>
                  <a:gd name="connsiteY2" fmla="*/ 1297016 h 1297016"/>
                  <a:gd name="connsiteX3" fmla="*/ 0 w 713706"/>
                  <a:gd name="connsiteY3" fmla="*/ 774454 h 1297016"/>
                  <a:gd name="connsiteX4" fmla="*/ 197856 w 713706"/>
                  <a:gd name="connsiteY4" fmla="*/ 0 h 129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706" h="1297016">
                    <a:moveTo>
                      <a:pt x="197856" y="0"/>
                    </a:moveTo>
                    <a:lnTo>
                      <a:pt x="713706" y="499659"/>
                    </a:lnTo>
                    <a:lnTo>
                      <a:pt x="523939" y="1297016"/>
                    </a:lnTo>
                    <a:lnTo>
                      <a:pt x="0" y="774454"/>
                    </a:lnTo>
                    <a:lnTo>
                      <a:pt x="19785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1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58000"/>
                    </a:srgbClr>
                  </a:gs>
                </a:gsLst>
                <a:lin ang="11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515266" y="3818534"/>
              <a:ext cx="1490924" cy="1467172"/>
              <a:chOff x="4515266" y="3818534"/>
              <a:chExt cx="1490924" cy="1467172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5041961" y="3818534"/>
                <a:ext cx="958291" cy="980237"/>
              </a:xfrm>
              <a:custGeom>
                <a:avLst/>
                <a:gdLst>
                  <a:gd name="connsiteX0" fmla="*/ 790042 w 958291"/>
                  <a:gd name="connsiteY0" fmla="*/ 160934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90042 w 958291"/>
                  <a:gd name="connsiteY4" fmla="*/ 160934 h 980237"/>
                  <a:gd name="connsiteX0" fmla="*/ 760354 w 958291"/>
                  <a:gd name="connsiteY0" fmla="*/ 149059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60354 w 958291"/>
                  <a:gd name="connsiteY4" fmla="*/ 149059 h 98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291" h="980237">
                    <a:moveTo>
                      <a:pt x="760354" y="149059"/>
                    </a:moveTo>
                    <a:lnTo>
                      <a:pt x="958291" y="980237"/>
                    </a:lnTo>
                    <a:lnTo>
                      <a:pt x="160934" y="811987"/>
                    </a:lnTo>
                    <a:lnTo>
                      <a:pt x="0" y="0"/>
                    </a:lnTo>
                    <a:lnTo>
                      <a:pt x="760354" y="1490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515266" y="3822381"/>
                <a:ext cx="703637" cy="1312889"/>
              </a:xfrm>
              <a:custGeom>
                <a:avLst/>
                <a:gdLst>
                  <a:gd name="connsiteX0" fmla="*/ 0 w 709574"/>
                  <a:gd name="connsiteY0" fmla="*/ 526694 h 1324051"/>
                  <a:gd name="connsiteX1" fmla="*/ 168249 w 709574"/>
                  <a:gd name="connsiteY1" fmla="*/ 1324051 h 1324051"/>
                  <a:gd name="connsiteX2" fmla="*/ 709574 w 709574"/>
                  <a:gd name="connsiteY2" fmla="*/ 811987 h 1324051"/>
                  <a:gd name="connsiteX3" fmla="*/ 541324 w 709574"/>
                  <a:gd name="connsiteY3" fmla="*/ 0 h 1324051"/>
                  <a:gd name="connsiteX4" fmla="*/ 0 w 709574"/>
                  <a:gd name="connsiteY4" fmla="*/ 526694 h 1324051"/>
                  <a:gd name="connsiteX0" fmla="*/ 0 w 715512"/>
                  <a:gd name="connsiteY0" fmla="*/ 526694 h 1324051"/>
                  <a:gd name="connsiteX1" fmla="*/ 168249 w 715512"/>
                  <a:gd name="connsiteY1" fmla="*/ 1324051 h 1324051"/>
                  <a:gd name="connsiteX2" fmla="*/ 715512 w 715512"/>
                  <a:gd name="connsiteY2" fmla="*/ 823862 h 1324051"/>
                  <a:gd name="connsiteX3" fmla="*/ 541324 w 715512"/>
                  <a:gd name="connsiteY3" fmla="*/ 0 h 1324051"/>
                  <a:gd name="connsiteX4" fmla="*/ 0 w 715512"/>
                  <a:gd name="connsiteY4" fmla="*/ 526694 h 1324051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7261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1323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35385 w 715512"/>
                  <a:gd name="connsiteY3" fmla="*/ 0 h 1306238"/>
                  <a:gd name="connsiteX4" fmla="*/ 0 w 715512"/>
                  <a:gd name="connsiteY4" fmla="*/ 508881 h 1306238"/>
                  <a:gd name="connsiteX0" fmla="*/ 0 w 703637"/>
                  <a:gd name="connsiteY0" fmla="*/ 508881 h 1306238"/>
                  <a:gd name="connsiteX1" fmla="*/ 168249 w 703637"/>
                  <a:gd name="connsiteY1" fmla="*/ 1306238 h 1306238"/>
                  <a:gd name="connsiteX2" fmla="*/ 703637 w 703637"/>
                  <a:gd name="connsiteY2" fmla="*/ 794173 h 1306238"/>
                  <a:gd name="connsiteX3" fmla="*/ 535385 w 703637"/>
                  <a:gd name="connsiteY3" fmla="*/ 0 h 1306238"/>
                  <a:gd name="connsiteX4" fmla="*/ 0 w 703637"/>
                  <a:gd name="connsiteY4" fmla="*/ 508881 h 1306238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32060 w 703637"/>
                  <a:gd name="connsiteY3" fmla="*/ 0 h 1312889"/>
                  <a:gd name="connsiteX4" fmla="*/ 0 w 703637"/>
                  <a:gd name="connsiteY4" fmla="*/ 515532 h 1312889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25409 w 703637"/>
                  <a:gd name="connsiteY3" fmla="*/ 0 h 1312889"/>
                  <a:gd name="connsiteX4" fmla="*/ 0 w 703637"/>
                  <a:gd name="connsiteY4" fmla="*/ 515532 h 13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637" h="1312889">
                    <a:moveTo>
                      <a:pt x="0" y="515532"/>
                    </a:moveTo>
                    <a:lnTo>
                      <a:pt x="168249" y="1312889"/>
                    </a:lnTo>
                    <a:lnTo>
                      <a:pt x="703637" y="800824"/>
                    </a:lnTo>
                    <a:lnTo>
                      <a:pt x="525409" y="0"/>
                    </a:lnTo>
                    <a:lnTo>
                      <a:pt x="0" y="5155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1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21594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4695392" y="4623206"/>
                <a:ext cx="1310798" cy="662500"/>
              </a:xfrm>
              <a:custGeom>
                <a:avLst/>
                <a:gdLst>
                  <a:gd name="connsiteX0" fmla="*/ 1316736 w 1316736"/>
                  <a:gd name="connsiteY0" fmla="*/ 153619 h 680313"/>
                  <a:gd name="connsiteX1" fmla="*/ 811987 w 1316736"/>
                  <a:gd name="connsiteY1" fmla="*/ 680313 h 680313"/>
                  <a:gd name="connsiteX2" fmla="*/ 0 w 1316736"/>
                  <a:gd name="connsiteY2" fmla="*/ 512064 h 680313"/>
                  <a:gd name="connsiteX3" fmla="*/ 541325 w 1316736"/>
                  <a:gd name="connsiteY3" fmla="*/ 0 h 680313"/>
                  <a:gd name="connsiteX4" fmla="*/ 1316736 w 1316736"/>
                  <a:gd name="connsiteY4" fmla="*/ 153619 h 680313"/>
                  <a:gd name="connsiteX0" fmla="*/ 1322674 w 1322674"/>
                  <a:gd name="connsiteY0" fmla="*/ 171432 h 680313"/>
                  <a:gd name="connsiteX1" fmla="*/ 811987 w 1322674"/>
                  <a:gd name="connsiteY1" fmla="*/ 680313 h 680313"/>
                  <a:gd name="connsiteX2" fmla="*/ 0 w 1322674"/>
                  <a:gd name="connsiteY2" fmla="*/ 512064 h 680313"/>
                  <a:gd name="connsiteX3" fmla="*/ 541325 w 1322674"/>
                  <a:gd name="connsiteY3" fmla="*/ 0 h 680313"/>
                  <a:gd name="connsiteX4" fmla="*/ 1322674 w 1322674"/>
                  <a:gd name="connsiteY4" fmla="*/ 171432 h 680313"/>
                  <a:gd name="connsiteX0" fmla="*/ 1310798 w 1310798"/>
                  <a:gd name="connsiteY0" fmla="*/ 171432 h 680313"/>
                  <a:gd name="connsiteX1" fmla="*/ 800111 w 1310798"/>
                  <a:gd name="connsiteY1" fmla="*/ 680313 h 680313"/>
                  <a:gd name="connsiteX2" fmla="*/ 0 w 1310798"/>
                  <a:gd name="connsiteY2" fmla="*/ 494251 h 680313"/>
                  <a:gd name="connsiteX3" fmla="*/ 529449 w 1310798"/>
                  <a:gd name="connsiteY3" fmla="*/ 0 h 680313"/>
                  <a:gd name="connsiteX4" fmla="*/ 1310798 w 1310798"/>
                  <a:gd name="connsiteY4" fmla="*/ 171432 h 680313"/>
                  <a:gd name="connsiteX0" fmla="*/ 1310798 w 1310798"/>
                  <a:gd name="connsiteY0" fmla="*/ 171432 h 662500"/>
                  <a:gd name="connsiteX1" fmla="*/ 800111 w 1310798"/>
                  <a:gd name="connsiteY1" fmla="*/ 662500 h 662500"/>
                  <a:gd name="connsiteX2" fmla="*/ 0 w 1310798"/>
                  <a:gd name="connsiteY2" fmla="*/ 494251 h 662500"/>
                  <a:gd name="connsiteX3" fmla="*/ 529449 w 1310798"/>
                  <a:gd name="connsiteY3" fmla="*/ 0 h 662500"/>
                  <a:gd name="connsiteX4" fmla="*/ 1310798 w 1310798"/>
                  <a:gd name="connsiteY4" fmla="*/ 171432 h 6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0798" h="662500">
                    <a:moveTo>
                      <a:pt x="1310798" y="171432"/>
                    </a:moveTo>
                    <a:lnTo>
                      <a:pt x="800111" y="662500"/>
                    </a:lnTo>
                    <a:lnTo>
                      <a:pt x="0" y="494251"/>
                    </a:lnTo>
                    <a:lnTo>
                      <a:pt x="529449" y="0"/>
                    </a:lnTo>
                    <a:lnTo>
                      <a:pt x="1310798" y="1714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198201" y="908720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4849793" y="1468773"/>
            <a:ext cx="1956121" cy="266217"/>
          </a:xfrm>
          <a:custGeom>
            <a:avLst/>
            <a:gdLst>
              <a:gd name="connsiteX0" fmla="*/ 0 w 1956121"/>
              <a:gd name="connsiteY0" fmla="*/ 266217 h 266217"/>
              <a:gd name="connsiteX1" fmla="*/ 57873 w 1956121"/>
              <a:gd name="connsiteY1" fmla="*/ 0 h 266217"/>
              <a:gd name="connsiteX2" fmla="*/ 1956121 w 1956121"/>
              <a:gd name="connsiteY2" fmla="*/ 0 h 2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6121" h="266217">
                <a:moveTo>
                  <a:pt x="0" y="266217"/>
                </a:moveTo>
                <a:lnTo>
                  <a:pt x="57873" y="0"/>
                </a:lnTo>
                <a:lnTo>
                  <a:pt x="1956121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52998" y="13677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52998" y="186573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851949" y="4640236"/>
            <a:ext cx="1655180" cy="335666"/>
          </a:xfrm>
          <a:custGeom>
            <a:avLst/>
            <a:gdLst>
              <a:gd name="connsiteX0" fmla="*/ 1655180 w 1655180"/>
              <a:gd name="connsiteY0" fmla="*/ 0 h 335666"/>
              <a:gd name="connsiteX1" fmla="*/ 729205 w 1655180"/>
              <a:gd name="connsiteY1" fmla="*/ 335666 h 335666"/>
              <a:gd name="connsiteX2" fmla="*/ 0 w 1655180"/>
              <a:gd name="connsiteY2" fmla="*/ 335666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5180" h="335666">
                <a:moveTo>
                  <a:pt x="1655180" y="0"/>
                </a:moveTo>
                <a:lnTo>
                  <a:pt x="729205" y="335666"/>
                </a:lnTo>
                <a:lnTo>
                  <a:pt x="0" y="335666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0301" y="401840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0301" y="451636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5312780" y="4686535"/>
            <a:ext cx="1851949" cy="393539"/>
          </a:xfrm>
          <a:custGeom>
            <a:avLst/>
            <a:gdLst>
              <a:gd name="connsiteX0" fmla="*/ 0 w 1851949"/>
              <a:gd name="connsiteY0" fmla="*/ 0 h 393539"/>
              <a:gd name="connsiteX1" fmla="*/ 1111169 w 1851949"/>
              <a:gd name="connsiteY1" fmla="*/ 393539 h 393539"/>
              <a:gd name="connsiteX2" fmla="*/ 1851949 w 1851949"/>
              <a:gd name="connsiteY2" fmla="*/ 393539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1949" h="393539">
                <a:moveTo>
                  <a:pt x="0" y="0"/>
                </a:moveTo>
                <a:lnTo>
                  <a:pt x="1111169" y="393539"/>
                </a:lnTo>
                <a:lnTo>
                  <a:pt x="1851949" y="393539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247871" y="41182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47871" y="461623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76941" y="111496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32090" y="472231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51949" y="460656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组合 198"/>
          <p:cNvGrpSpPr/>
          <p:nvPr/>
        </p:nvGrpSpPr>
        <p:grpSpPr>
          <a:xfrm>
            <a:off x="2544260" y="1736675"/>
            <a:ext cx="4055487" cy="3384648"/>
            <a:chOff x="2892781" y="2320266"/>
            <a:chExt cx="3312088" cy="2764219"/>
          </a:xfrm>
        </p:grpSpPr>
        <p:grpSp>
          <p:nvGrpSpPr>
            <p:cNvPr id="205" name="组合 204"/>
            <p:cNvGrpSpPr/>
            <p:nvPr/>
          </p:nvGrpSpPr>
          <p:grpSpPr>
            <a:xfrm rot="16200000">
              <a:off x="4224988" y="2218956"/>
              <a:ext cx="1061150" cy="1263770"/>
              <a:chOff x="2820576" y="2123365"/>
              <a:chExt cx="2726149" cy="3246692"/>
            </a:xfrm>
            <a:effectLst/>
          </p:grpSpPr>
          <p:grpSp>
            <p:nvGrpSpPr>
              <p:cNvPr id="358" name="组合 357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91" name="任意多边形 390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92" name="任意多边形 391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93" name="任意多边形 392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59" name="组合 358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386" name="组合 385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388" name="任意多边形 387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89" name="任意多边形 388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90" name="任意多边形 389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387" name="任意多边形 386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360" name="任意多边形 359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/>
                  </a:gs>
                  <a:gs pos="61000">
                    <a:srgbClr val="FFFFFF">
                      <a:alpha val="20000"/>
                    </a:srgbClr>
                  </a:gs>
                  <a:gs pos="100000">
                    <a:srgbClr val="3497AE">
                      <a:lumMod val="50000"/>
                      <a:alpha val="40000"/>
                    </a:srgbClr>
                  </a:gs>
                </a:gsLst>
                <a:lin ang="5400000" scaled="1"/>
                <a:tileRect/>
              </a:gradFill>
              <a:ln w="19050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rtlCol="0" anchor="t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361" name="组合 360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83" name="任意多边形 382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4" name="任意多边形 383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5" name="任意多边形 384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2" name="组合 361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79" name="任意多边形 378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0" name="任意多边形 379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1" name="任意多边形 380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2" name="任意多边形 381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3" name="组合 362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76" name="任意多边形 375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7" name="任意多边形 376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8" name="任意多边形 377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4" name="组合 363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371" name="任意多边形 370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372" name="组合 371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73" name="任意多边形 372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74" name="任意多边形 373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75" name="任意多边形 374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365" name="组合 364"/>
              <p:cNvGrpSpPr/>
              <p:nvPr/>
            </p:nvGrpSpPr>
            <p:grpSpPr>
              <a:xfrm>
                <a:off x="2872725" y="2486281"/>
                <a:ext cx="633433" cy="1253934"/>
                <a:chOff x="3703952" y="2760055"/>
                <a:chExt cx="412955" cy="817482"/>
              </a:xfrm>
            </p:grpSpPr>
            <p:sp>
              <p:nvSpPr>
                <p:cNvPr id="369" name="任意多边形 368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0" name="任意多边形 369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6" name="组合 365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367" name="任意多边形 366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68" name="任意多边形 367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06" name="组合 205"/>
            <p:cNvGrpSpPr/>
            <p:nvPr/>
          </p:nvGrpSpPr>
          <p:grpSpPr>
            <a:xfrm rot="16200000">
              <a:off x="4901462" y="2567102"/>
              <a:ext cx="1189812" cy="1417002"/>
              <a:chOff x="2820576" y="2123365"/>
              <a:chExt cx="2726149" cy="3246692"/>
            </a:xfrm>
            <a:effectLst/>
          </p:grpSpPr>
          <p:grpSp>
            <p:nvGrpSpPr>
              <p:cNvPr id="321" name="组合 320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55" name="任意多边形 354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56" name="任意多边形 355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57" name="任意多边形 356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2" name="组合 321"/>
              <p:cNvGrpSpPr/>
              <p:nvPr/>
            </p:nvGrpSpPr>
            <p:grpSpPr>
              <a:xfrm>
                <a:off x="4430749" y="4677441"/>
                <a:ext cx="969235" cy="687974"/>
                <a:chOff x="4430749" y="4677441"/>
                <a:chExt cx="969235" cy="687974"/>
              </a:xfrm>
            </p:grpSpPr>
            <p:grpSp>
              <p:nvGrpSpPr>
                <p:cNvPr id="350" name="组合 349"/>
                <p:cNvGrpSpPr/>
                <p:nvPr/>
              </p:nvGrpSpPr>
              <p:grpSpPr>
                <a:xfrm>
                  <a:off x="4430749" y="4677441"/>
                  <a:ext cx="969235" cy="687974"/>
                  <a:chOff x="4719682" y="4188542"/>
                  <a:chExt cx="631876" cy="448513"/>
                </a:xfrm>
              </p:grpSpPr>
              <p:sp>
                <p:nvSpPr>
                  <p:cNvPr id="352" name="任意多边形 351"/>
                  <p:cNvSpPr/>
                  <p:nvPr/>
                </p:nvSpPr>
                <p:spPr>
                  <a:xfrm>
                    <a:off x="4719682" y="4357094"/>
                    <a:ext cx="303197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  <a:gd name="connsiteX0" fmla="*/ 265273 w 303197"/>
                      <a:gd name="connsiteY0" fmla="*/ 0 h 279961"/>
                      <a:gd name="connsiteX1" fmla="*/ 303197 w 303197"/>
                      <a:gd name="connsiteY1" fmla="*/ 117987 h 279961"/>
                      <a:gd name="connsiteX2" fmla="*/ 26934 w 303197"/>
                      <a:gd name="connsiteY2" fmla="*/ 279961 h 279961"/>
                      <a:gd name="connsiteX3" fmla="*/ 0 w 303197"/>
                      <a:gd name="connsiteY3" fmla="*/ 164537 h 279961"/>
                      <a:gd name="connsiteX4" fmla="*/ 265273 w 303197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197" h="279961">
                        <a:moveTo>
                          <a:pt x="265273" y="0"/>
                        </a:moveTo>
                        <a:lnTo>
                          <a:pt x="303197" y="117987"/>
                        </a:lnTo>
                        <a:lnTo>
                          <a:pt x="26934" y="279961"/>
                        </a:lnTo>
                        <a:lnTo>
                          <a:pt x="0" y="164537"/>
                        </a:lnTo>
                        <a:lnTo>
                          <a:pt x="265273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53" name="任意多边形 352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54" name="任意多边形 353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351" name="任意多边形 350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323" name="任意多边形 322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324" name="组合 323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47" name="任意多边形 346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8" name="任意多边形 347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9" name="任意多边形 348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5" name="组合 324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43" name="任意多边形 342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4" name="任意多边形 343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5" name="任意多边形 344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6" name="任意多边形 345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6" name="组合 325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40" name="任意多边形 339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1" name="任意多边形 340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2" name="任意多边形 341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7" name="组合 326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335" name="任意多边形 334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336" name="组合 335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37" name="任意多边形 336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38" name="任意多边形 337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39" name="任意多边形 338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328" name="组合 327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332" name="任意多边形 331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3" name="任意多边形 332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4" name="任意多边形 333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9" name="组合 328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330" name="任意多边形 329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1" name="任意多边形 330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07" name="组合 206"/>
            <p:cNvGrpSpPr/>
            <p:nvPr/>
          </p:nvGrpSpPr>
          <p:grpSpPr>
            <a:xfrm rot="16200000">
              <a:off x="3169751" y="2818107"/>
              <a:ext cx="1005651" cy="1197671"/>
              <a:chOff x="2820576" y="2123365"/>
              <a:chExt cx="2726149" cy="3246692"/>
            </a:xfrm>
            <a:effectLst/>
          </p:grpSpPr>
          <p:grpSp>
            <p:nvGrpSpPr>
              <p:cNvPr id="284" name="组合 283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18" name="任意多边形 317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9" name="任意多边形 318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20" name="任意多边形 319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5" name="组合 284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313" name="组合 312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315" name="任意多边形 314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16" name="任意多边形 315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17" name="任意多边形 316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314" name="任意多边形 313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286" name="任意多边形 285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87" name="组合 286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10" name="任意多边形 309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1" name="任意多边形 310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2" name="任意多边形 311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8" name="组合 287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06" name="任意多边形 305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7" name="任意多边形 306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8" name="任意多边形 307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9" name="任意多边形 308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9" name="组合 288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03" name="任意多边形 302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4" name="任意多边形 303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5" name="任意多边形 304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90" name="组合 289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98" name="任意多边形 297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299" name="组合 298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00" name="任意多边形 299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01" name="任意多边形 300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02" name="任意多边形 301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291" name="组合 290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95" name="任意多边形 294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6" name="任意多边形 295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7" name="任意多边形 296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92" name="组合 291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93" name="任意多边形 292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4" name="任意多边形 293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08" name="组合 207"/>
            <p:cNvGrpSpPr/>
            <p:nvPr/>
          </p:nvGrpSpPr>
          <p:grpSpPr>
            <a:xfrm rot="16200000">
              <a:off x="3009010" y="3511793"/>
              <a:ext cx="1217435" cy="1449893"/>
              <a:chOff x="2820576" y="2123365"/>
              <a:chExt cx="2726149" cy="3246692"/>
            </a:xfrm>
            <a:effectLst/>
          </p:grpSpPr>
          <p:grpSp>
            <p:nvGrpSpPr>
              <p:cNvPr id="247" name="组合 246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281" name="任意多边形 280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82" name="任意多边形 281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83" name="任意多边形 282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48" name="组合 247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276" name="组合 275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278" name="任意多边形 277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79" name="任意多边形 278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80" name="任意多边形 279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277" name="任意多边形 276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249" name="任意多边形 248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273" name="任意多边形 272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4" name="任意多边形 273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5" name="任意多边形 274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1" name="组合 250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269" name="任意多边形 268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0" name="任意多边形 269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1" name="任意多边形 270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2" name="任意多边形 271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266" name="任意多边形 265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7" name="任意多边形 266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8" name="任意多边形 267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61" name="任意多边形 260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262" name="组合 261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263" name="任意多边形 262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64" name="任意多边形 263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65" name="任意多边形 264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254" name="组合 253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58" name="任意多边形 257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0" name="任意多边形 259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5" name="组合 254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56" name="任意多边形 255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57" name="任意多边形 256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09" name="组合 208"/>
            <p:cNvGrpSpPr/>
            <p:nvPr/>
          </p:nvGrpSpPr>
          <p:grpSpPr>
            <a:xfrm rot="16200000">
              <a:off x="4155812" y="3464916"/>
              <a:ext cx="1478423" cy="1760716"/>
              <a:chOff x="2820576" y="2123365"/>
              <a:chExt cx="2726149" cy="3246692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210" name="组合 209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244" name="任意多边形 243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45" name="任意多边形 244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46" name="任意多边形 245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1" name="组合 210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239" name="组合 238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241" name="任意多边形 240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42" name="任意多边形 241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33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21594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43" name="任意多边形 242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240" name="任意多边形 239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212" name="任意多边形 211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13" name="组合 212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236" name="任意多边形 235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7" name="任意多边形 236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8" name="任意多边形 237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4" name="组合 213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232" name="任意多边形 231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3" name="任意多边形 232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4" name="任意多边形 233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5" name="任意多边形 234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229" name="任意多边形 228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0" name="任意多边形 229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1" name="任意多边形 230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24" name="任意多边形 223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225" name="组合 224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226" name="任意多边形 225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27" name="任意多边形 226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28" name="任意多边形 227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217" name="组合 216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21" name="任意多边形 220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2" name="任意多边形 221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3" name="任意多边形 222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19" name="任意多边形 218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60000">
                      <a:srgbClr val="FFC000">
                        <a:lumMod val="60000"/>
                        <a:lumOff val="40000"/>
                      </a:srgbClr>
                    </a:gs>
                  </a:gsLst>
                  <a:lin ang="72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0" name="任意多边形 219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</p:grpSp>
      <p:sp>
        <p:nvSpPr>
          <p:cNvPr id="200" name="TextBox 232"/>
          <p:cNvSpPr txBox="1"/>
          <p:nvPr/>
        </p:nvSpPr>
        <p:spPr>
          <a:xfrm>
            <a:off x="4523301" y="21672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1" name="TextBox 233"/>
          <p:cNvSpPr txBox="1"/>
          <p:nvPr/>
        </p:nvSpPr>
        <p:spPr>
          <a:xfrm>
            <a:off x="4677978" y="40237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2" name="TextBox 234"/>
          <p:cNvSpPr txBox="1"/>
          <p:nvPr/>
        </p:nvSpPr>
        <p:spPr>
          <a:xfrm>
            <a:off x="5357484" y="273433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3" name="TextBox 235"/>
          <p:cNvSpPr txBox="1"/>
          <p:nvPr/>
        </p:nvSpPr>
        <p:spPr>
          <a:xfrm>
            <a:off x="3125502" y="38599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4" name="TextBox 236"/>
          <p:cNvSpPr txBox="1"/>
          <p:nvPr/>
        </p:nvSpPr>
        <p:spPr>
          <a:xfrm>
            <a:off x="3165810" y="286172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37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3086837" y="1846633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5" name="组合 134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69" name="任意多边形 168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64" name="组合 163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66" name="任意多边形 165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7" name="任意多边形 166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8" name="任意多边形 167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65" name="任意多边形 164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137" name="任意多边形 136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61" name="任意多边形 160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2" name="任意多边形 161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57" name="任意多边形 156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54" name="任意多边形 153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5" name="任意多边形 154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6" name="任意多边形 155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49" name="任意多边形 148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51" name="任意多边形 150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52" name="任意多边形 151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142" name="组合 141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46" name="任意多边形 145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144" name="任意多边形 143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 rot="15587440">
            <a:off x="4351434" y="1812610"/>
            <a:ext cx="1784584" cy="2125346"/>
            <a:chOff x="2820576" y="2123365"/>
            <a:chExt cx="2726149" cy="3246692"/>
          </a:xfrm>
        </p:grpSpPr>
        <p:grpSp>
          <p:nvGrpSpPr>
            <p:cNvPr id="98" name="组合 97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29" name="任意多边形 128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30" name="任意多边形 129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28" name="任意多边形 127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100" name="任意多边形 99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24" name="任意多边形 123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20" name="任意多边形 119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8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10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0"/>
                    </a:srgbClr>
                  </a:gs>
                  <a:gs pos="100000">
                    <a:srgbClr val="3497AE">
                      <a:lumMod val="60000"/>
                      <a:lumOff val="40000"/>
                      <a:alpha val="17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14" name="任意多边形 113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09" name="任意多边形 108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917967" y="3630343"/>
              <a:ext cx="1079422" cy="1176373"/>
              <a:chOff x="3733448" y="3505902"/>
              <a:chExt cx="703710" cy="766916"/>
            </a:xfrm>
          </p:grpSpPr>
          <p:sp>
            <p:nvSpPr>
              <p:cNvPr id="107" name="任意多边形 106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3733448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90" name="任意多边形 89"/>
          <p:cNvSpPr/>
          <p:nvPr/>
        </p:nvSpPr>
        <p:spPr>
          <a:xfrm>
            <a:off x="6239063" y="2303833"/>
            <a:ext cx="1057620" cy="0"/>
          </a:xfrm>
          <a:custGeom>
            <a:avLst/>
            <a:gdLst>
              <a:gd name="connsiteX0" fmla="*/ 0 w 1057620"/>
              <a:gd name="connsiteY0" fmla="*/ 0 h 0"/>
              <a:gd name="connsiteX1" fmla="*/ 1057620 w 1057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7620">
                <a:moveTo>
                  <a:pt x="0" y="0"/>
                </a:moveTo>
                <a:lnTo>
                  <a:pt x="105762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1" name="TextBox 88"/>
          <p:cNvSpPr txBox="1"/>
          <p:nvPr/>
        </p:nvSpPr>
        <p:spPr>
          <a:xfrm>
            <a:off x="7341740" y="17728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" name="TextBox 89"/>
          <p:cNvSpPr txBox="1"/>
          <p:nvPr/>
        </p:nvSpPr>
        <p:spPr>
          <a:xfrm>
            <a:off x="7341740" y="22707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1843333" y="3846195"/>
            <a:ext cx="1344058" cy="495759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4" name="TextBox 92"/>
          <p:cNvSpPr txBox="1"/>
          <p:nvPr/>
        </p:nvSpPr>
        <p:spPr>
          <a:xfrm>
            <a:off x="796857" y="379516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TextBox 93"/>
          <p:cNvSpPr txBox="1"/>
          <p:nvPr/>
        </p:nvSpPr>
        <p:spPr>
          <a:xfrm>
            <a:off x="796857" y="429312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6" name="TextBox 94"/>
          <p:cNvSpPr txBox="1"/>
          <p:nvPr/>
        </p:nvSpPr>
        <p:spPr>
          <a:xfrm rot="20099786">
            <a:off x="2205885" y="379516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6408042" y="189939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947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770349" y="1871837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7" name="组合 66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0" name="任意多边形 99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97" name="任意多边形 96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83" name="任意多边形 82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55" name="任意多边形 54"/>
          <p:cNvSpPr/>
          <p:nvPr/>
        </p:nvSpPr>
        <p:spPr>
          <a:xfrm>
            <a:off x="2581930" y="4003669"/>
            <a:ext cx="1344058" cy="495759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TextBox 51"/>
          <p:cNvSpPr txBox="1"/>
          <p:nvPr/>
        </p:nvSpPr>
        <p:spPr>
          <a:xfrm>
            <a:off x="1535454" y="39526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1535454" y="44506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8" name="TextBox 53"/>
          <p:cNvSpPr txBox="1"/>
          <p:nvPr/>
        </p:nvSpPr>
        <p:spPr>
          <a:xfrm rot="20099786">
            <a:off x="2944482" y="39526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20097544">
            <a:off x="4601444" y="2387197"/>
            <a:ext cx="1137017" cy="2057747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0000"/>
                </a:srgbClr>
              </a:gs>
              <a:gs pos="48000">
                <a:srgbClr val="DF8045">
                  <a:lumMod val="75000"/>
                  <a:alpha val="93000"/>
                </a:srgbClr>
              </a:gs>
              <a:gs pos="72000">
                <a:srgbClr val="DF8045">
                  <a:lumMod val="60000"/>
                  <a:lumOff val="40000"/>
                </a:srgbClr>
              </a:gs>
            </a:gsLst>
            <a:lin ang="18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0" name="椭圆 59"/>
          <p:cNvSpPr/>
          <p:nvPr/>
        </p:nvSpPr>
        <p:spPr>
          <a:xfrm rot="20097544">
            <a:off x="4776267" y="2317624"/>
            <a:ext cx="1137017" cy="2057747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8000"/>
                </a:srgbClr>
              </a:gs>
              <a:gs pos="48000">
                <a:srgbClr val="DF8045">
                  <a:lumMod val="79000"/>
                </a:srgbClr>
              </a:gs>
              <a:gs pos="72000">
                <a:srgbClr val="DF8045">
                  <a:lumMod val="46000"/>
                  <a:lumOff val="54000"/>
                  <a:alpha val="7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1" name="TextBox 49"/>
          <p:cNvSpPr txBox="1"/>
          <p:nvPr/>
        </p:nvSpPr>
        <p:spPr>
          <a:xfrm>
            <a:off x="4691190" y="316531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5354840" y="2591195"/>
            <a:ext cx="1531344" cy="760164"/>
          </a:xfrm>
          <a:custGeom>
            <a:avLst/>
            <a:gdLst>
              <a:gd name="connsiteX0" fmla="*/ 1531344 w 1531344"/>
              <a:gd name="connsiteY0" fmla="*/ 0 h 760164"/>
              <a:gd name="connsiteX1" fmla="*/ 0 w 1531344"/>
              <a:gd name="connsiteY1" fmla="*/ 760164 h 76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1344" h="760164">
                <a:moveTo>
                  <a:pt x="1531344" y="0"/>
                </a:moveTo>
                <a:lnTo>
                  <a:pt x="0" y="760164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576515" y="1739471"/>
            <a:ext cx="1032030" cy="1673572"/>
            <a:chOff x="4684928" y="2217353"/>
            <a:chExt cx="1311840" cy="2127320"/>
          </a:xfrm>
        </p:grpSpPr>
        <p:sp>
          <p:nvSpPr>
            <p:cNvPr id="65" name="椭圆 64"/>
            <p:cNvSpPr/>
            <p:nvPr/>
          </p:nvSpPr>
          <p:spPr>
            <a:xfrm rot="20097544">
              <a:off x="4684928" y="2286926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8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20097544">
              <a:off x="4859751" y="2217353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</a:srgbClr>
                </a:gs>
                <a:gs pos="48000">
                  <a:srgbClr val="DF8045">
                    <a:lumMod val="79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80808"/>
                </a:solidFill>
                <a:latin typeface="Segoe"/>
              </a:endParaRPr>
            </a:p>
          </p:txBody>
        </p:sp>
      </p:grpSp>
      <p:sp>
        <p:nvSpPr>
          <p:cNvPr id="64" name="TextBox 48"/>
          <p:cNvSpPr txBox="1"/>
          <p:nvPr/>
        </p:nvSpPr>
        <p:spPr>
          <a:xfrm rot="20195072">
            <a:off x="6811731" y="228678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983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212649" y="2026873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91" name="组合 90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25" name="任意多边形 124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5314394" y="3539613"/>
                <a:ext cx="13282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  <a:gd name="connsiteX0" fmla="*/ 390 w 130166"/>
                  <a:gd name="connsiteY0" fmla="*/ 23334 h 657357"/>
                  <a:gd name="connsiteX1" fmla="*/ 80861 w 130166"/>
                  <a:gd name="connsiteY1" fmla="*/ 0 h 657357"/>
                  <a:gd name="connsiteX2" fmla="*/ 105298 w 130166"/>
                  <a:gd name="connsiteY2" fmla="*/ 95242 h 657357"/>
                  <a:gd name="connsiteX3" fmla="*/ 127213 w 130166"/>
                  <a:gd name="connsiteY3" fmla="*/ 252829 h 657357"/>
                  <a:gd name="connsiteX4" fmla="*/ 127213 w 130166"/>
                  <a:gd name="connsiteY4" fmla="*/ 408741 h 657357"/>
                  <a:gd name="connsiteX5" fmla="*/ 101930 w 130166"/>
                  <a:gd name="connsiteY5" fmla="*/ 556225 h 657357"/>
                  <a:gd name="connsiteX6" fmla="*/ 68219 w 130166"/>
                  <a:gd name="connsiteY6" fmla="*/ 657357 h 657357"/>
                  <a:gd name="connsiteX7" fmla="*/ 798 w 130166"/>
                  <a:gd name="connsiteY7" fmla="*/ 581508 h 657357"/>
                  <a:gd name="connsiteX8" fmla="*/ 21867 w 130166"/>
                  <a:gd name="connsiteY8" fmla="*/ 518300 h 657357"/>
                  <a:gd name="connsiteX9" fmla="*/ 42936 w 130166"/>
                  <a:gd name="connsiteY9" fmla="*/ 387672 h 657357"/>
                  <a:gd name="connsiteX10" fmla="*/ 42936 w 130166"/>
                  <a:gd name="connsiteY10" fmla="*/ 240188 h 657357"/>
                  <a:gd name="connsiteX11" fmla="*/ 13439 w 130166"/>
                  <a:gd name="connsiteY11" fmla="*/ 88490 h 657357"/>
                  <a:gd name="connsiteX12" fmla="*/ 390 w 130166"/>
                  <a:gd name="connsiteY12" fmla="*/ 23334 h 657357"/>
                  <a:gd name="connsiteX0" fmla="*/ 372 w 132821"/>
                  <a:gd name="connsiteY0" fmla="*/ 20661 h 657357"/>
                  <a:gd name="connsiteX1" fmla="*/ 83516 w 132821"/>
                  <a:gd name="connsiteY1" fmla="*/ 0 h 657357"/>
                  <a:gd name="connsiteX2" fmla="*/ 107953 w 132821"/>
                  <a:gd name="connsiteY2" fmla="*/ 95242 h 657357"/>
                  <a:gd name="connsiteX3" fmla="*/ 129868 w 132821"/>
                  <a:gd name="connsiteY3" fmla="*/ 252829 h 657357"/>
                  <a:gd name="connsiteX4" fmla="*/ 129868 w 132821"/>
                  <a:gd name="connsiteY4" fmla="*/ 408741 h 657357"/>
                  <a:gd name="connsiteX5" fmla="*/ 104585 w 132821"/>
                  <a:gd name="connsiteY5" fmla="*/ 556225 h 657357"/>
                  <a:gd name="connsiteX6" fmla="*/ 70874 w 132821"/>
                  <a:gd name="connsiteY6" fmla="*/ 657357 h 657357"/>
                  <a:gd name="connsiteX7" fmla="*/ 3453 w 132821"/>
                  <a:gd name="connsiteY7" fmla="*/ 581508 h 657357"/>
                  <a:gd name="connsiteX8" fmla="*/ 24522 w 132821"/>
                  <a:gd name="connsiteY8" fmla="*/ 518300 h 657357"/>
                  <a:gd name="connsiteX9" fmla="*/ 45591 w 132821"/>
                  <a:gd name="connsiteY9" fmla="*/ 387672 h 657357"/>
                  <a:gd name="connsiteX10" fmla="*/ 45591 w 132821"/>
                  <a:gd name="connsiteY10" fmla="*/ 240188 h 657357"/>
                  <a:gd name="connsiteX11" fmla="*/ 16094 w 132821"/>
                  <a:gd name="connsiteY11" fmla="*/ 88490 h 657357"/>
                  <a:gd name="connsiteX12" fmla="*/ 372 w 132821"/>
                  <a:gd name="connsiteY12" fmla="*/ 2066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2821" h="657357">
                    <a:moveTo>
                      <a:pt x="372" y="20661"/>
                    </a:moveTo>
                    <a:cubicBezTo>
                      <a:pt x="-5246" y="14340"/>
                      <a:pt x="54019" y="4213"/>
                      <a:pt x="83516" y="0"/>
                    </a:cubicBezTo>
                    <a:cubicBezTo>
                      <a:pt x="90539" y="35115"/>
                      <a:pt x="100228" y="53104"/>
                      <a:pt x="107953" y="95242"/>
                    </a:cubicBezTo>
                    <a:cubicBezTo>
                      <a:pt x="115678" y="137380"/>
                      <a:pt x="126216" y="200579"/>
                      <a:pt x="129868" y="252829"/>
                    </a:cubicBezTo>
                    <a:cubicBezTo>
                      <a:pt x="133521" y="305079"/>
                      <a:pt x="134082" y="358175"/>
                      <a:pt x="129868" y="408741"/>
                    </a:cubicBezTo>
                    <a:cubicBezTo>
                      <a:pt x="125654" y="459307"/>
                      <a:pt x="114417" y="514789"/>
                      <a:pt x="104585" y="556225"/>
                    </a:cubicBezTo>
                    <a:cubicBezTo>
                      <a:pt x="94753" y="597661"/>
                      <a:pt x="82813" y="627509"/>
                      <a:pt x="70874" y="657357"/>
                    </a:cubicBezTo>
                    <a:lnTo>
                      <a:pt x="3453" y="581508"/>
                    </a:lnTo>
                    <a:cubicBezTo>
                      <a:pt x="10476" y="560439"/>
                      <a:pt x="17499" y="550606"/>
                      <a:pt x="24522" y="518300"/>
                    </a:cubicBezTo>
                    <a:cubicBezTo>
                      <a:pt x="31545" y="485994"/>
                      <a:pt x="42079" y="434024"/>
                      <a:pt x="45591" y="387672"/>
                    </a:cubicBezTo>
                    <a:cubicBezTo>
                      <a:pt x="49103" y="341320"/>
                      <a:pt x="50507" y="290052"/>
                      <a:pt x="45591" y="240188"/>
                    </a:cubicBezTo>
                    <a:cubicBezTo>
                      <a:pt x="40675" y="190324"/>
                      <a:pt x="23630" y="125078"/>
                      <a:pt x="16094" y="88490"/>
                    </a:cubicBezTo>
                    <a:cubicBezTo>
                      <a:pt x="8558" y="51902"/>
                      <a:pt x="5990" y="26982"/>
                      <a:pt x="372" y="2066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22" name="任意多边形 121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4" name="任意多边形 123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121" name="任意多边形 120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sp>
          <p:nvSpPr>
            <p:cNvPr id="93" name="任意多边形 92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10" name="任意多边形 109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05" name="任意多边形 104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07" name="任意多边形 106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08" name="任意多边形 107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09" name="任意多边形 108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98" name="组合 97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02" name="任意多边形 101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100" name="任意多边形 99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67" name="任意多边形 66"/>
          <p:cNvSpPr/>
          <p:nvPr/>
        </p:nvSpPr>
        <p:spPr>
          <a:xfrm>
            <a:off x="4825361" y="1459009"/>
            <a:ext cx="2414426" cy="791111"/>
          </a:xfrm>
          <a:custGeom>
            <a:avLst/>
            <a:gdLst>
              <a:gd name="connsiteX0" fmla="*/ 0 w 2486346"/>
              <a:gd name="connsiteY0" fmla="*/ 791111 h 791111"/>
              <a:gd name="connsiteX1" fmla="*/ 1366463 w 2486346"/>
              <a:gd name="connsiteY1" fmla="*/ 0 h 791111"/>
              <a:gd name="connsiteX2" fmla="*/ 2486346 w 2486346"/>
              <a:gd name="connsiteY2" fmla="*/ 0 h 79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6346" h="791111">
                <a:moveTo>
                  <a:pt x="0" y="791111"/>
                </a:moveTo>
                <a:lnTo>
                  <a:pt x="1366463" y="0"/>
                </a:lnTo>
                <a:lnTo>
                  <a:pt x="2486346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5585648" y="2640538"/>
            <a:ext cx="1654140" cy="410966"/>
          </a:xfrm>
          <a:custGeom>
            <a:avLst/>
            <a:gdLst>
              <a:gd name="connsiteX0" fmla="*/ 0 w 1654140"/>
              <a:gd name="connsiteY0" fmla="*/ 380144 h 380144"/>
              <a:gd name="connsiteX1" fmla="*/ 678095 w 1654140"/>
              <a:gd name="connsiteY1" fmla="*/ 0 h 380144"/>
              <a:gd name="connsiteX2" fmla="*/ 1654140 w 1654140"/>
              <a:gd name="connsiteY2" fmla="*/ 0 h 38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4140" h="380144">
                <a:moveTo>
                  <a:pt x="0" y="380144"/>
                </a:moveTo>
                <a:lnTo>
                  <a:pt x="678095" y="0"/>
                </a:lnTo>
                <a:lnTo>
                  <a:pt x="165414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5893872" y="3832340"/>
            <a:ext cx="1345915" cy="267128"/>
          </a:xfrm>
          <a:custGeom>
            <a:avLst/>
            <a:gdLst>
              <a:gd name="connsiteX0" fmla="*/ 0 w 1294544"/>
              <a:gd name="connsiteY0" fmla="*/ 226032 h 226032"/>
              <a:gd name="connsiteX1" fmla="*/ 482885 w 1294544"/>
              <a:gd name="connsiteY1" fmla="*/ 0 h 226032"/>
              <a:gd name="connsiteX2" fmla="*/ 1294544 w 1294544"/>
              <a:gd name="connsiteY2" fmla="*/ 0 h 22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4544" h="226032">
                <a:moveTo>
                  <a:pt x="0" y="226032"/>
                </a:moveTo>
                <a:lnTo>
                  <a:pt x="482885" y="0"/>
                </a:lnTo>
                <a:lnTo>
                  <a:pt x="1294544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5493181" y="5034416"/>
            <a:ext cx="1746606" cy="256854"/>
          </a:xfrm>
          <a:custGeom>
            <a:avLst/>
            <a:gdLst>
              <a:gd name="connsiteX0" fmla="*/ 0 w 1664413"/>
              <a:gd name="connsiteY0" fmla="*/ 0 h 256854"/>
              <a:gd name="connsiteX1" fmla="*/ 462337 w 1664413"/>
              <a:gd name="connsiteY1" fmla="*/ 256854 h 256854"/>
              <a:gd name="connsiteX2" fmla="*/ 1664413 w 1664413"/>
              <a:gd name="connsiteY2" fmla="*/ 256854 h 25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4413" h="256854">
                <a:moveTo>
                  <a:pt x="0" y="0"/>
                </a:moveTo>
                <a:lnTo>
                  <a:pt x="462337" y="256854"/>
                </a:lnTo>
                <a:lnTo>
                  <a:pt x="1664413" y="256854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1907500" y="1633670"/>
            <a:ext cx="1859623" cy="575353"/>
          </a:xfrm>
          <a:custGeom>
            <a:avLst/>
            <a:gdLst>
              <a:gd name="connsiteX0" fmla="*/ 1859623 w 1859623"/>
              <a:gd name="connsiteY0" fmla="*/ 575353 h 575353"/>
              <a:gd name="connsiteX1" fmla="*/ 1510301 w 1859623"/>
              <a:gd name="connsiteY1" fmla="*/ 0 h 575353"/>
              <a:gd name="connsiteX2" fmla="*/ 0 w 1859623"/>
              <a:gd name="connsiteY2" fmla="*/ 0 h 57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623" h="575353">
                <a:moveTo>
                  <a:pt x="1859623" y="575353"/>
                </a:moveTo>
                <a:lnTo>
                  <a:pt x="1510301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1886952" y="3010407"/>
            <a:ext cx="1541123" cy="0"/>
          </a:xfrm>
          <a:custGeom>
            <a:avLst/>
            <a:gdLst>
              <a:gd name="connsiteX0" fmla="*/ 1541123 w 1541123"/>
              <a:gd name="connsiteY0" fmla="*/ 0 h 0"/>
              <a:gd name="connsiteX1" fmla="*/ 0 w 154112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1123">
                <a:moveTo>
                  <a:pt x="1541123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1907500" y="4161113"/>
            <a:ext cx="1869897" cy="0"/>
          </a:xfrm>
          <a:custGeom>
            <a:avLst/>
            <a:gdLst>
              <a:gd name="connsiteX0" fmla="*/ 1869897 w 1869897"/>
              <a:gd name="connsiteY0" fmla="*/ 0 h 0"/>
              <a:gd name="connsiteX1" fmla="*/ 0 w 18698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69897">
                <a:moveTo>
                  <a:pt x="1869897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897226" y="5013868"/>
            <a:ext cx="2640458" cy="226031"/>
          </a:xfrm>
          <a:custGeom>
            <a:avLst/>
            <a:gdLst>
              <a:gd name="connsiteX0" fmla="*/ 2640458 w 2640458"/>
              <a:gd name="connsiteY0" fmla="*/ 0 h 226031"/>
              <a:gd name="connsiteX1" fmla="*/ 2219218 w 2640458"/>
              <a:gd name="connsiteY1" fmla="*/ 226031 h 226031"/>
              <a:gd name="connsiteX2" fmla="*/ 0 w 2640458"/>
              <a:gd name="connsiteY2" fmla="*/ 226031 h 22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0458" h="226031">
                <a:moveTo>
                  <a:pt x="2640458" y="0"/>
                </a:moveTo>
                <a:lnTo>
                  <a:pt x="2219218" y="226031"/>
                </a:lnTo>
                <a:lnTo>
                  <a:pt x="0" y="226031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5" name="TextBox 49"/>
          <p:cNvSpPr txBox="1"/>
          <p:nvPr/>
        </p:nvSpPr>
        <p:spPr>
          <a:xfrm>
            <a:off x="909082" y="133657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6" name="TextBox 50"/>
          <p:cNvSpPr txBox="1"/>
          <p:nvPr/>
        </p:nvSpPr>
        <p:spPr>
          <a:xfrm>
            <a:off x="888534" y="272698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7" name="TextBox 51"/>
          <p:cNvSpPr txBox="1"/>
          <p:nvPr/>
        </p:nvSpPr>
        <p:spPr>
          <a:xfrm>
            <a:off x="898808" y="387837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8" name="TextBox 52"/>
          <p:cNvSpPr txBox="1"/>
          <p:nvPr/>
        </p:nvSpPr>
        <p:spPr>
          <a:xfrm>
            <a:off x="898808" y="495597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9" name="TextBox 53"/>
          <p:cNvSpPr txBox="1"/>
          <p:nvPr/>
        </p:nvSpPr>
        <p:spPr>
          <a:xfrm>
            <a:off x="7250062" y="11666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0" name="TextBox 54"/>
          <p:cNvSpPr txBox="1"/>
          <p:nvPr/>
        </p:nvSpPr>
        <p:spPr>
          <a:xfrm>
            <a:off x="7250062" y="234815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1" name="TextBox 55"/>
          <p:cNvSpPr txBox="1"/>
          <p:nvPr/>
        </p:nvSpPr>
        <p:spPr>
          <a:xfrm>
            <a:off x="7250062" y="353995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2" name="TextBox 56"/>
          <p:cNvSpPr txBox="1"/>
          <p:nvPr/>
        </p:nvSpPr>
        <p:spPr>
          <a:xfrm>
            <a:off x="7250062" y="49970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3" name="TextBox 57"/>
          <p:cNvSpPr txBox="1"/>
          <p:nvPr/>
        </p:nvSpPr>
        <p:spPr>
          <a:xfrm>
            <a:off x="1966353" y="12381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4" name="TextBox 58"/>
          <p:cNvSpPr txBox="1"/>
          <p:nvPr/>
        </p:nvSpPr>
        <p:spPr>
          <a:xfrm>
            <a:off x="1966353" y="261542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5" name="TextBox 59"/>
          <p:cNvSpPr txBox="1"/>
          <p:nvPr/>
        </p:nvSpPr>
        <p:spPr>
          <a:xfrm>
            <a:off x="1966353" y="376584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6" name="TextBox 60"/>
          <p:cNvSpPr txBox="1"/>
          <p:nvPr/>
        </p:nvSpPr>
        <p:spPr>
          <a:xfrm>
            <a:off x="1966353" y="484463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7" name="TextBox 61"/>
          <p:cNvSpPr txBox="1"/>
          <p:nvPr/>
        </p:nvSpPr>
        <p:spPr>
          <a:xfrm>
            <a:off x="6542160" y="146543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8" name="TextBox 62"/>
          <p:cNvSpPr txBox="1"/>
          <p:nvPr/>
        </p:nvSpPr>
        <p:spPr>
          <a:xfrm>
            <a:off x="6542160" y="264637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9" name="TextBox 63"/>
          <p:cNvSpPr txBox="1"/>
          <p:nvPr/>
        </p:nvSpPr>
        <p:spPr>
          <a:xfrm>
            <a:off x="6542160" y="384261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0" name="TextBox 64"/>
          <p:cNvSpPr txBox="1"/>
          <p:nvPr/>
        </p:nvSpPr>
        <p:spPr>
          <a:xfrm>
            <a:off x="6542160" y="529127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974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5318754" y="1749287"/>
            <a:ext cx="2653747" cy="3289852"/>
          </a:xfrm>
          <a:custGeom>
            <a:avLst/>
            <a:gdLst>
              <a:gd name="connsiteX0" fmla="*/ 59634 w 2653747"/>
              <a:gd name="connsiteY0" fmla="*/ 0 h 3289852"/>
              <a:gd name="connsiteX1" fmla="*/ 2653747 w 2653747"/>
              <a:gd name="connsiteY1" fmla="*/ 0 h 3289852"/>
              <a:gd name="connsiteX2" fmla="*/ 2653747 w 2653747"/>
              <a:gd name="connsiteY2" fmla="*/ 3289852 h 3289852"/>
              <a:gd name="connsiteX3" fmla="*/ 39756 w 2653747"/>
              <a:gd name="connsiteY3" fmla="*/ 3240157 h 3289852"/>
              <a:gd name="connsiteX4" fmla="*/ 208721 w 2653747"/>
              <a:gd name="connsiteY4" fmla="*/ 3200400 h 3289852"/>
              <a:gd name="connsiteX5" fmla="*/ 357808 w 2653747"/>
              <a:gd name="connsiteY5" fmla="*/ 3130826 h 3289852"/>
              <a:gd name="connsiteX6" fmla="*/ 347869 w 2653747"/>
              <a:gd name="connsiteY6" fmla="*/ 3051313 h 3289852"/>
              <a:gd name="connsiteX7" fmla="*/ 447260 w 2653747"/>
              <a:gd name="connsiteY7" fmla="*/ 3051313 h 3289852"/>
              <a:gd name="connsiteX8" fmla="*/ 576469 w 2653747"/>
              <a:gd name="connsiteY8" fmla="*/ 2892287 h 3289852"/>
              <a:gd name="connsiteX9" fmla="*/ 735495 w 2653747"/>
              <a:gd name="connsiteY9" fmla="*/ 2703444 h 3289852"/>
              <a:gd name="connsiteX10" fmla="*/ 864704 w 2653747"/>
              <a:gd name="connsiteY10" fmla="*/ 2405270 h 3289852"/>
              <a:gd name="connsiteX11" fmla="*/ 944217 w 2653747"/>
              <a:gd name="connsiteY11" fmla="*/ 2166730 h 3289852"/>
              <a:gd name="connsiteX12" fmla="*/ 954156 w 2653747"/>
              <a:gd name="connsiteY12" fmla="*/ 2057400 h 3289852"/>
              <a:gd name="connsiteX13" fmla="*/ 983973 w 2653747"/>
              <a:gd name="connsiteY13" fmla="*/ 1868557 h 3289852"/>
              <a:gd name="connsiteX14" fmla="*/ 964095 w 2653747"/>
              <a:gd name="connsiteY14" fmla="*/ 1411357 h 3289852"/>
              <a:gd name="connsiteX15" fmla="*/ 934278 w 2653747"/>
              <a:gd name="connsiteY15" fmla="*/ 1133061 h 3289852"/>
              <a:gd name="connsiteX16" fmla="*/ 894521 w 2653747"/>
              <a:gd name="connsiteY16" fmla="*/ 983974 h 3289852"/>
              <a:gd name="connsiteX17" fmla="*/ 844826 w 2653747"/>
              <a:gd name="connsiteY17" fmla="*/ 824948 h 3289852"/>
              <a:gd name="connsiteX18" fmla="*/ 705678 w 2653747"/>
              <a:gd name="connsiteY18" fmla="*/ 526774 h 3289852"/>
              <a:gd name="connsiteX19" fmla="*/ 556591 w 2653747"/>
              <a:gd name="connsiteY19" fmla="*/ 298174 h 3289852"/>
              <a:gd name="connsiteX20" fmla="*/ 417443 w 2653747"/>
              <a:gd name="connsiteY20" fmla="*/ 168965 h 3289852"/>
              <a:gd name="connsiteX21" fmla="*/ 357808 w 2653747"/>
              <a:gd name="connsiteY21" fmla="*/ 119270 h 3289852"/>
              <a:gd name="connsiteX22" fmla="*/ 178904 w 2653747"/>
              <a:gd name="connsiteY22" fmla="*/ 49696 h 3289852"/>
              <a:gd name="connsiteX23" fmla="*/ 0 w 2653747"/>
              <a:gd name="connsiteY23" fmla="*/ 9939 h 3289852"/>
              <a:gd name="connsiteX24" fmla="*/ 129208 w 2653747"/>
              <a:gd name="connsiteY24" fmla="*/ 19878 h 3289852"/>
              <a:gd name="connsiteX25" fmla="*/ 59634 w 2653747"/>
              <a:gd name="connsiteY25" fmla="*/ 0 h 32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53747" h="3289852">
                <a:moveTo>
                  <a:pt x="59634" y="0"/>
                </a:moveTo>
                <a:lnTo>
                  <a:pt x="2653747" y="0"/>
                </a:lnTo>
                <a:lnTo>
                  <a:pt x="2653747" y="3289852"/>
                </a:lnTo>
                <a:lnTo>
                  <a:pt x="39756" y="3240157"/>
                </a:lnTo>
                <a:lnTo>
                  <a:pt x="208721" y="3200400"/>
                </a:lnTo>
                <a:lnTo>
                  <a:pt x="357808" y="3130826"/>
                </a:lnTo>
                <a:lnTo>
                  <a:pt x="347869" y="3051313"/>
                </a:lnTo>
                <a:lnTo>
                  <a:pt x="447260" y="3051313"/>
                </a:lnTo>
                <a:lnTo>
                  <a:pt x="576469" y="2892287"/>
                </a:lnTo>
                <a:lnTo>
                  <a:pt x="735495" y="2703444"/>
                </a:lnTo>
                <a:lnTo>
                  <a:pt x="864704" y="2405270"/>
                </a:lnTo>
                <a:lnTo>
                  <a:pt x="944217" y="2166730"/>
                </a:lnTo>
                <a:lnTo>
                  <a:pt x="954156" y="2057400"/>
                </a:lnTo>
                <a:lnTo>
                  <a:pt x="983973" y="1868557"/>
                </a:lnTo>
                <a:lnTo>
                  <a:pt x="964095" y="1411357"/>
                </a:lnTo>
                <a:lnTo>
                  <a:pt x="934278" y="1133061"/>
                </a:lnTo>
                <a:lnTo>
                  <a:pt x="894521" y="983974"/>
                </a:lnTo>
                <a:lnTo>
                  <a:pt x="844826" y="824948"/>
                </a:lnTo>
                <a:lnTo>
                  <a:pt x="705678" y="526774"/>
                </a:lnTo>
                <a:lnTo>
                  <a:pt x="556591" y="298174"/>
                </a:lnTo>
                <a:lnTo>
                  <a:pt x="417443" y="168965"/>
                </a:lnTo>
                <a:lnTo>
                  <a:pt x="357808" y="119270"/>
                </a:lnTo>
                <a:lnTo>
                  <a:pt x="178904" y="49696"/>
                </a:lnTo>
                <a:lnTo>
                  <a:pt x="0" y="9939"/>
                </a:lnTo>
                <a:lnTo>
                  <a:pt x="129208" y="19878"/>
                </a:lnTo>
                <a:lnTo>
                  <a:pt x="59634" y="0"/>
                </a:lnTo>
                <a:close/>
              </a:path>
            </a:pathLst>
          </a:cu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50000">
                <a:srgbClr val="7DCC2E">
                  <a:alpha val="15000"/>
                </a:srgbClr>
              </a:gs>
              <a:gs pos="87000">
                <a:srgbClr val="7DCC2E">
                  <a:lumMod val="60000"/>
                  <a:lumOff val="40000"/>
                  <a:alpha val="0"/>
                </a:srgbClr>
              </a:gs>
            </a:gsLst>
            <a:lin ang="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1171499" y="1987826"/>
            <a:ext cx="2792895" cy="3120887"/>
          </a:xfrm>
          <a:custGeom>
            <a:avLst/>
            <a:gdLst>
              <a:gd name="connsiteX0" fmla="*/ 2763078 w 2792895"/>
              <a:gd name="connsiteY0" fmla="*/ 914400 h 3120887"/>
              <a:gd name="connsiteX1" fmla="*/ 0 w 2792895"/>
              <a:gd name="connsiteY1" fmla="*/ 0 h 3120887"/>
              <a:gd name="connsiteX2" fmla="*/ 0 w 2792895"/>
              <a:gd name="connsiteY2" fmla="*/ 3120887 h 3120887"/>
              <a:gd name="connsiteX3" fmla="*/ 2792895 w 2792895"/>
              <a:gd name="connsiteY3" fmla="*/ 1987826 h 3120887"/>
              <a:gd name="connsiteX4" fmla="*/ 2753139 w 2792895"/>
              <a:gd name="connsiteY4" fmla="*/ 1868557 h 3120887"/>
              <a:gd name="connsiteX5" fmla="*/ 2723322 w 2792895"/>
              <a:gd name="connsiteY5" fmla="*/ 1540565 h 3120887"/>
              <a:gd name="connsiteX6" fmla="*/ 2723322 w 2792895"/>
              <a:gd name="connsiteY6" fmla="*/ 1331844 h 3120887"/>
              <a:gd name="connsiteX7" fmla="*/ 2733261 w 2792895"/>
              <a:gd name="connsiteY7" fmla="*/ 1162878 h 3120887"/>
              <a:gd name="connsiteX8" fmla="*/ 2753139 w 2792895"/>
              <a:gd name="connsiteY8" fmla="*/ 1013791 h 3120887"/>
              <a:gd name="connsiteX9" fmla="*/ 2763078 w 2792895"/>
              <a:gd name="connsiteY9" fmla="*/ 914400 h 312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2895" h="3120887">
                <a:moveTo>
                  <a:pt x="2763078" y="914400"/>
                </a:moveTo>
                <a:lnTo>
                  <a:pt x="0" y="0"/>
                </a:lnTo>
                <a:lnTo>
                  <a:pt x="0" y="3120887"/>
                </a:lnTo>
                <a:lnTo>
                  <a:pt x="2792895" y="1987826"/>
                </a:lnTo>
                <a:lnTo>
                  <a:pt x="2753139" y="1868557"/>
                </a:lnTo>
                <a:lnTo>
                  <a:pt x="2723322" y="1540565"/>
                </a:lnTo>
                <a:lnTo>
                  <a:pt x="2723322" y="1331844"/>
                </a:lnTo>
                <a:lnTo>
                  <a:pt x="2733261" y="1162878"/>
                </a:lnTo>
                <a:lnTo>
                  <a:pt x="2753139" y="1013791"/>
                </a:lnTo>
                <a:lnTo>
                  <a:pt x="2763078" y="914400"/>
                </a:lnTo>
                <a:close/>
              </a:path>
            </a:pathLst>
          </a:cu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54" name="组合 53"/>
          <p:cNvGrpSpPr/>
          <p:nvPr/>
        </p:nvGrpSpPr>
        <p:grpSpPr>
          <a:xfrm rot="1622125">
            <a:off x="3746078" y="1756239"/>
            <a:ext cx="2726142" cy="3246692"/>
            <a:chOff x="2820576" y="2123365"/>
            <a:chExt cx="2726142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3" name="组合 62"/>
            <p:cNvGrpSpPr/>
            <p:nvPr/>
          </p:nvGrpSpPr>
          <p:grpSpPr>
            <a:xfrm>
              <a:off x="4798873" y="3682062"/>
              <a:ext cx="747845" cy="1202229"/>
              <a:chOff x="4959671" y="3539613"/>
              <a:chExt cx="487544" cy="783771"/>
            </a:xfrm>
          </p:grpSpPr>
          <p:sp>
            <p:nvSpPr>
              <p:cNvPr id="97" name="任意多边形 96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4959671" y="3551736"/>
                <a:ext cx="406081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  <a:gd name="connsiteX0" fmla="*/ 356844 w 406515"/>
                  <a:gd name="connsiteY0" fmla="*/ 571232 h 716868"/>
                  <a:gd name="connsiteX1" fmla="*/ 383976 w 406515"/>
                  <a:gd name="connsiteY1" fmla="*/ 485404 h 716868"/>
                  <a:gd name="connsiteX2" fmla="*/ 404527 w 406515"/>
                  <a:gd name="connsiteY2" fmla="*/ 350265 h 716868"/>
                  <a:gd name="connsiteX3" fmla="*/ 401897 w 406515"/>
                  <a:gd name="connsiteY3" fmla="*/ 196887 h 716868"/>
                  <a:gd name="connsiteX4" fmla="*/ 370816 w 406515"/>
                  <a:gd name="connsiteY4" fmla="*/ 63725 h 716868"/>
                  <a:gd name="connsiteX5" fmla="*/ 358175 w 406515"/>
                  <a:gd name="connsiteY5" fmla="*/ 0 h 716868"/>
                  <a:gd name="connsiteX6" fmla="*/ 0 w 406515"/>
                  <a:gd name="connsiteY6" fmla="*/ 156429 h 716868"/>
                  <a:gd name="connsiteX7" fmla="*/ 21069 w 406515"/>
                  <a:gd name="connsiteY7" fmla="*/ 232278 h 716868"/>
                  <a:gd name="connsiteX8" fmla="*/ 46352 w 406515"/>
                  <a:gd name="connsiteY8" fmla="*/ 354479 h 716868"/>
                  <a:gd name="connsiteX9" fmla="*/ 58993 w 406515"/>
                  <a:gd name="connsiteY9" fmla="*/ 535673 h 716868"/>
                  <a:gd name="connsiteX10" fmla="*/ 46352 w 406515"/>
                  <a:gd name="connsiteY10" fmla="*/ 666302 h 716868"/>
                  <a:gd name="connsiteX11" fmla="*/ 37924 w 406515"/>
                  <a:gd name="connsiteY11" fmla="*/ 716868 h 716868"/>
                  <a:gd name="connsiteX12" fmla="*/ 356844 w 406515"/>
                  <a:gd name="connsiteY12" fmla="*/ 571232 h 716868"/>
                  <a:gd name="connsiteX0" fmla="*/ 356844 w 406081"/>
                  <a:gd name="connsiteY0" fmla="*/ 571232 h 716868"/>
                  <a:gd name="connsiteX1" fmla="*/ 383976 w 406081"/>
                  <a:gd name="connsiteY1" fmla="*/ 485404 h 716868"/>
                  <a:gd name="connsiteX2" fmla="*/ 404527 w 406081"/>
                  <a:gd name="connsiteY2" fmla="*/ 350265 h 716868"/>
                  <a:gd name="connsiteX3" fmla="*/ 401897 w 406081"/>
                  <a:gd name="connsiteY3" fmla="*/ 196887 h 716868"/>
                  <a:gd name="connsiteX4" fmla="*/ 380179 w 406081"/>
                  <a:gd name="connsiteY4" fmla="*/ 64818 h 716868"/>
                  <a:gd name="connsiteX5" fmla="*/ 358175 w 406081"/>
                  <a:gd name="connsiteY5" fmla="*/ 0 h 716868"/>
                  <a:gd name="connsiteX6" fmla="*/ 0 w 406081"/>
                  <a:gd name="connsiteY6" fmla="*/ 156429 h 716868"/>
                  <a:gd name="connsiteX7" fmla="*/ 21069 w 406081"/>
                  <a:gd name="connsiteY7" fmla="*/ 232278 h 716868"/>
                  <a:gd name="connsiteX8" fmla="*/ 46352 w 406081"/>
                  <a:gd name="connsiteY8" fmla="*/ 354479 h 716868"/>
                  <a:gd name="connsiteX9" fmla="*/ 58993 w 406081"/>
                  <a:gd name="connsiteY9" fmla="*/ 535673 h 716868"/>
                  <a:gd name="connsiteX10" fmla="*/ 46352 w 406081"/>
                  <a:gd name="connsiteY10" fmla="*/ 666302 h 716868"/>
                  <a:gd name="connsiteX11" fmla="*/ 37924 w 406081"/>
                  <a:gd name="connsiteY11" fmla="*/ 716868 h 716868"/>
                  <a:gd name="connsiteX12" fmla="*/ 356844 w 406081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081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1540" y="398351"/>
                      <a:pt x="404527" y="350265"/>
                    </a:cubicBezTo>
                    <a:cubicBezTo>
                      <a:pt x="407514" y="302179"/>
                      <a:pt x="405955" y="244462"/>
                      <a:pt x="401897" y="196887"/>
                    </a:cubicBezTo>
                    <a:cubicBezTo>
                      <a:pt x="397839" y="149313"/>
                      <a:pt x="384393" y="96422"/>
                      <a:pt x="380179" y="64818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93" name="任意多边形 92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85" name="任意多边形 84"/>
              <p:cNvSpPr/>
              <p:nvPr/>
            </p:nvSpPr>
            <p:spPr>
              <a:xfrm>
                <a:off x="4677347" y="2959942"/>
                <a:ext cx="615218" cy="663947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397936 w 615218"/>
                  <a:gd name="connsiteY1" fmla="*/ 88047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9119 w 615218"/>
                  <a:gd name="connsiteY6" fmla="*/ 558602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3591 w 615218"/>
                  <a:gd name="connsiteY6" fmla="*/ 534653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3947">
                    <a:moveTo>
                      <a:pt x="329122" y="0"/>
                    </a:moveTo>
                    <a:cubicBezTo>
                      <a:pt x="353703" y="27390"/>
                      <a:pt x="369659" y="49344"/>
                      <a:pt x="397936" y="90424"/>
                    </a:cubicBezTo>
                    <a:cubicBezTo>
                      <a:pt x="426213" y="131504"/>
                      <a:pt x="470823" y="200056"/>
                      <a:pt x="498782" y="246482"/>
                    </a:cubicBezTo>
                    <a:cubicBezTo>
                      <a:pt x="526741" y="292908"/>
                      <a:pt x="546282" y="323983"/>
                      <a:pt x="565688" y="368980"/>
                    </a:cubicBezTo>
                    <a:cubicBezTo>
                      <a:pt x="585094" y="413977"/>
                      <a:pt x="610302" y="483456"/>
                      <a:pt x="615218" y="516464"/>
                    </a:cubicBezTo>
                    <a:lnTo>
                      <a:pt x="261257" y="663947"/>
                    </a:lnTo>
                    <a:cubicBezTo>
                      <a:pt x="247211" y="628832"/>
                      <a:pt x="231851" y="578898"/>
                      <a:pt x="213591" y="534653"/>
                    </a:cubicBezTo>
                    <a:cubicBezTo>
                      <a:pt x="195331" y="490408"/>
                      <a:pt x="178166" y="447860"/>
                      <a:pt x="151697" y="398476"/>
                    </a:cubicBezTo>
                    <a:cubicBezTo>
                      <a:pt x="125228" y="349092"/>
                      <a:pt x="80062" y="279084"/>
                      <a:pt x="54779" y="238351"/>
                    </a:cubicBezTo>
                    <a:cubicBezTo>
                      <a:pt x="29496" y="197618"/>
                      <a:pt x="14748" y="175846"/>
                      <a:pt x="0" y="154075"/>
                    </a:cubicBezTo>
                    <a:lnTo>
                      <a:pt x="329122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76452 w 375031"/>
                  <a:gd name="connsiteY9" fmla="*/ 365391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84030" y="64702"/>
                      <a:pt x="112738" y="103528"/>
                    </a:cubicBezTo>
                    <a:cubicBezTo>
                      <a:pt x="141446" y="142354"/>
                      <a:pt x="174460" y="189314"/>
                      <a:pt x="201746" y="232958"/>
                    </a:cubicBezTo>
                    <a:cubicBezTo>
                      <a:pt x="229032" y="276602"/>
                      <a:pt x="253851" y="321600"/>
                      <a:pt x="276452" y="365391"/>
                    </a:cubicBezTo>
                    <a:cubicBezTo>
                      <a:pt x="299053" y="409182"/>
                      <a:pt x="321900" y="458484"/>
                      <a:pt x="337351" y="495706"/>
                    </a:cubicBezTo>
                    <a:cubicBezTo>
                      <a:pt x="352802" y="532928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79" name="任意多边形 78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</p:grpSp>
      <p:sp>
        <p:nvSpPr>
          <p:cNvPr id="55" name="TextBox 65"/>
          <p:cNvSpPr txBox="1"/>
          <p:nvPr/>
        </p:nvSpPr>
        <p:spPr>
          <a:xfrm>
            <a:off x="2521931" y="29129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6" name="TextBox 66"/>
          <p:cNvSpPr txBox="1"/>
          <p:nvPr/>
        </p:nvSpPr>
        <p:spPr>
          <a:xfrm>
            <a:off x="2521931" y="341093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7" name="TextBox 67"/>
          <p:cNvSpPr txBox="1"/>
          <p:nvPr/>
        </p:nvSpPr>
        <p:spPr>
          <a:xfrm>
            <a:off x="1516528" y="29129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8" name="TextBox 68"/>
          <p:cNvSpPr txBox="1"/>
          <p:nvPr/>
        </p:nvSpPr>
        <p:spPr>
          <a:xfrm>
            <a:off x="1516528" y="341093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TextBox 69"/>
          <p:cNvSpPr txBox="1"/>
          <p:nvPr/>
        </p:nvSpPr>
        <p:spPr>
          <a:xfrm>
            <a:off x="3955427" y="307227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0" name="TextBox 71"/>
          <p:cNvSpPr txBox="1"/>
          <p:nvPr/>
        </p:nvSpPr>
        <p:spPr>
          <a:xfrm>
            <a:off x="6407349" y="31233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TextBox 72"/>
          <p:cNvSpPr txBox="1"/>
          <p:nvPr/>
        </p:nvSpPr>
        <p:spPr>
          <a:xfrm>
            <a:off x="6407349" y="362130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TextBox 73"/>
          <p:cNvSpPr txBox="1"/>
          <p:nvPr/>
        </p:nvSpPr>
        <p:spPr>
          <a:xfrm>
            <a:off x="6526622" y="253492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926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矩形 3"/>
          <p:cNvSpPr/>
          <p:nvPr/>
        </p:nvSpPr>
        <p:spPr>
          <a:xfrm>
            <a:off x="917775" y="3695350"/>
            <a:ext cx="7344816" cy="1163201"/>
          </a:xfrm>
          <a:custGeom>
            <a:avLst/>
            <a:gdLst>
              <a:gd name="connsiteX0" fmla="*/ 0 w 7344816"/>
              <a:gd name="connsiteY0" fmla="*/ 0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0 w 7344816"/>
              <a:gd name="connsiteY4" fmla="*/ 0 h 1368152"/>
              <a:gd name="connsiteX0" fmla="*/ 961697 w 7344816"/>
              <a:gd name="connsiteY0" fmla="*/ 78828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961697 w 7344816"/>
              <a:gd name="connsiteY4" fmla="*/ 78828 h 1368152"/>
              <a:gd name="connsiteX0" fmla="*/ 961697 w 7344816"/>
              <a:gd name="connsiteY0" fmla="*/ 31532 h 1320856"/>
              <a:gd name="connsiteX1" fmla="*/ 6225464 w 7344816"/>
              <a:gd name="connsiteY1" fmla="*/ 0 h 1320856"/>
              <a:gd name="connsiteX2" fmla="*/ 7344816 w 7344816"/>
              <a:gd name="connsiteY2" fmla="*/ 1320856 h 1320856"/>
              <a:gd name="connsiteX3" fmla="*/ 0 w 7344816"/>
              <a:gd name="connsiteY3" fmla="*/ 1320856 h 1320856"/>
              <a:gd name="connsiteX4" fmla="*/ 961697 w 7344816"/>
              <a:gd name="connsiteY4" fmla="*/ 31532 h 1320856"/>
              <a:gd name="connsiteX0" fmla="*/ 961697 w 7344816"/>
              <a:gd name="connsiteY0" fmla="*/ 1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961697 w 7344816"/>
              <a:gd name="connsiteY4" fmla="*/ 1 h 1289325"/>
              <a:gd name="connsiteX0" fmla="*/ 1087821 w 7344816"/>
              <a:gd name="connsiteY0" fmla="*/ 141890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1087821 w 7344816"/>
              <a:gd name="connsiteY4" fmla="*/ 141890 h 1289325"/>
              <a:gd name="connsiteX0" fmla="*/ 1087821 w 7344816"/>
              <a:gd name="connsiteY0" fmla="*/ 0 h 1147435"/>
              <a:gd name="connsiteX1" fmla="*/ 5957450 w 7344816"/>
              <a:gd name="connsiteY1" fmla="*/ 47296 h 1147435"/>
              <a:gd name="connsiteX2" fmla="*/ 7344816 w 7344816"/>
              <a:gd name="connsiteY2" fmla="*/ 1147435 h 1147435"/>
              <a:gd name="connsiteX3" fmla="*/ 0 w 7344816"/>
              <a:gd name="connsiteY3" fmla="*/ 1147435 h 1147435"/>
              <a:gd name="connsiteX4" fmla="*/ 1087821 w 7344816"/>
              <a:gd name="connsiteY4" fmla="*/ 0 h 1147435"/>
              <a:gd name="connsiteX0" fmla="*/ 1087821 w 7344816"/>
              <a:gd name="connsiteY0" fmla="*/ 15766 h 1163201"/>
              <a:gd name="connsiteX1" fmla="*/ 5957450 w 7344816"/>
              <a:gd name="connsiteY1" fmla="*/ 0 h 1163201"/>
              <a:gd name="connsiteX2" fmla="*/ 7344816 w 7344816"/>
              <a:gd name="connsiteY2" fmla="*/ 1163201 h 1163201"/>
              <a:gd name="connsiteX3" fmla="*/ 0 w 7344816"/>
              <a:gd name="connsiteY3" fmla="*/ 1163201 h 1163201"/>
              <a:gd name="connsiteX4" fmla="*/ 1087821 w 7344816"/>
              <a:gd name="connsiteY4" fmla="*/ 15766 h 116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4816" h="1163201">
                <a:moveTo>
                  <a:pt x="1087821" y="15766"/>
                </a:moveTo>
                <a:lnTo>
                  <a:pt x="5957450" y="0"/>
                </a:lnTo>
                <a:lnTo>
                  <a:pt x="7344816" y="1163201"/>
                </a:lnTo>
                <a:lnTo>
                  <a:pt x="0" y="1163201"/>
                </a:lnTo>
                <a:lnTo>
                  <a:pt x="1087821" y="15766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15600000" scaled="0"/>
            <a:tileRect/>
          </a:gradFill>
          <a:ln w="19050" cap="flat" cmpd="thickThin" algn="ctr">
            <a:noFill/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1974048" y="3341567"/>
            <a:ext cx="652623" cy="1083365"/>
            <a:chOff x="1974048" y="3939313"/>
            <a:chExt cx="652623" cy="1083365"/>
          </a:xfrm>
        </p:grpSpPr>
        <p:sp>
          <p:nvSpPr>
            <p:cNvPr id="330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1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2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3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4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5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6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7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8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9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0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1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2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3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344" name="组合 343"/>
            <p:cNvGrpSpPr/>
            <p:nvPr/>
          </p:nvGrpSpPr>
          <p:grpSpPr>
            <a:xfrm>
              <a:off x="1974048" y="3939313"/>
              <a:ext cx="652623" cy="588065"/>
              <a:chOff x="1974048" y="3939313"/>
              <a:chExt cx="652623" cy="588065"/>
            </a:xfrm>
          </p:grpSpPr>
          <p:sp>
            <p:nvSpPr>
              <p:cNvPr id="345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6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7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8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9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0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1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2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3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4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355" name="组合 354"/>
          <p:cNvGrpSpPr/>
          <p:nvPr/>
        </p:nvGrpSpPr>
        <p:grpSpPr>
          <a:xfrm>
            <a:off x="2843808" y="2516067"/>
            <a:ext cx="652623" cy="1908865"/>
            <a:chOff x="2843808" y="3113813"/>
            <a:chExt cx="652623" cy="1908865"/>
          </a:xfrm>
        </p:grpSpPr>
        <p:grpSp>
          <p:nvGrpSpPr>
            <p:cNvPr id="356" name="组合 355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382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3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4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5" name="椭圆 1"/>
              <p:cNvSpPr/>
              <p:nvPr/>
            </p:nvSpPr>
            <p:spPr>
              <a:xfrm rot="16200000">
                <a:off x="2152377" y="4437949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6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7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8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9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0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1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2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3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4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5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6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7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8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9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0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1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2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3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4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5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358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9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0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1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2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3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4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5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6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7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8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9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0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1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2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3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4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5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6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7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8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79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0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1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406" name="组合 405"/>
          <p:cNvGrpSpPr/>
          <p:nvPr/>
        </p:nvGrpSpPr>
        <p:grpSpPr>
          <a:xfrm>
            <a:off x="3707904" y="3341567"/>
            <a:ext cx="652623" cy="1083365"/>
            <a:chOff x="1974048" y="3939313"/>
            <a:chExt cx="652623" cy="1083365"/>
          </a:xfrm>
        </p:grpSpPr>
        <p:sp>
          <p:nvSpPr>
            <p:cNvPr id="407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08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09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0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1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2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3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4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5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6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7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8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9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0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1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2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3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4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5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6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7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8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29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0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3707904" y="2503367"/>
            <a:ext cx="652623" cy="1083365"/>
            <a:chOff x="1974048" y="3939313"/>
            <a:chExt cx="652623" cy="1083365"/>
          </a:xfrm>
        </p:grpSpPr>
        <p:sp>
          <p:nvSpPr>
            <p:cNvPr id="432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3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4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5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6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7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8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9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0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1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2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3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4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5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6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7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8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49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0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1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2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3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4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5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09563" y="2162778"/>
            <a:ext cx="652623" cy="588065"/>
            <a:chOff x="1974048" y="3939313"/>
            <a:chExt cx="652623" cy="588065"/>
          </a:xfrm>
        </p:grpSpPr>
        <p:sp>
          <p:nvSpPr>
            <p:cNvPr id="457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8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59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0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1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2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3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4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5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66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4590183" y="2516067"/>
            <a:ext cx="652623" cy="1908865"/>
            <a:chOff x="2843808" y="3113813"/>
            <a:chExt cx="652623" cy="1908865"/>
          </a:xfrm>
        </p:grpSpPr>
        <p:grpSp>
          <p:nvGrpSpPr>
            <p:cNvPr id="468" name="组合 467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494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5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6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7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8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9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0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1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2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3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4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5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6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7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8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09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0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1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2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3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4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5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6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7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470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1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2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3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4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5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6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7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8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9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0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1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2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3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4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5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6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7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8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89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0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1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2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93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518" name="组合 517"/>
          <p:cNvGrpSpPr/>
          <p:nvPr/>
        </p:nvGrpSpPr>
        <p:grpSpPr>
          <a:xfrm>
            <a:off x="5508104" y="3341567"/>
            <a:ext cx="652623" cy="1083365"/>
            <a:chOff x="1974048" y="3939313"/>
            <a:chExt cx="652623" cy="1083365"/>
          </a:xfrm>
        </p:grpSpPr>
        <p:sp>
          <p:nvSpPr>
            <p:cNvPr id="519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0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1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2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3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4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5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6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7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8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29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0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1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2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3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4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5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6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7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8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39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0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1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2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43" name="组合 542"/>
          <p:cNvGrpSpPr/>
          <p:nvPr/>
        </p:nvGrpSpPr>
        <p:grpSpPr>
          <a:xfrm>
            <a:off x="5508104" y="2503367"/>
            <a:ext cx="652623" cy="1083365"/>
            <a:chOff x="1974048" y="3939313"/>
            <a:chExt cx="652623" cy="1083365"/>
          </a:xfrm>
        </p:grpSpPr>
        <p:sp>
          <p:nvSpPr>
            <p:cNvPr id="544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5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6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7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8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49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0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1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2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3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4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5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6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7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8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59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0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1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2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3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4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5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6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67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68" name="组合 567"/>
          <p:cNvGrpSpPr/>
          <p:nvPr/>
        </p:nvGrpSpPr>
        <p:grpSpPr>
          <a:xfrm>
            <a:off x="5509763" y="2162778"/>
            <a:ext cx="652623" cy="588065"/>
            <a:chOff x="1974048" y="3939313"/>
            <a:chExt cx="652623" cy="588065"/>
          </a:xfrm>
        </p:grpSpPr>
        <p:sp>
          <p:nvSpPr>
            <p:cNvPr id="569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0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1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2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3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4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5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6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7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78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579" name="组合 578"/>
          <p:cNvGrpSpPr/>
          <p:nvPr/>
        </p:nvGrpSpPr>
        <p:grpSpPr>
          <a:xfrm>
            <a:off x="5509763" y="1816218"/>
            <a:ext cx="652623" cy="588065"/>
            <a:chOff x="1974048" y="3939313"/>
            <a:chExt cx="652623" cy="588065"/>
          </a:xfrm>
        </p:grpSpPr>
        <p:sp>
          <p:nvSpPr>
            <p:cNvPr id="580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1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2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3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4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5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6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7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8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89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590" name="椭圆 589"/>
          <p:cNvSpPr/>
          <p:nvPr/>
        </p:nvSpPr>
        <p:spPr>
          <a:xfrm>
            <a:off x="2192347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1" name="椭圆 590"/>
          <p:cNvSpPr/>
          <p:nvPr/>
        </p:nvSpPr>
        <p:spPr>
          <a:xfrm>
            <a:off x="3062108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2" name="椭圆 591"/>
          <p:cNvSpPr/>
          <p:nvPr/>
        </p:nvSpPr>
        <p:spPr>
          <a:xfrm>
            <a:off x="392786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3" name="椭圆 592"/>
          <p:cNvSpPr/>
          <p:nvPr/>
        </p:nvSpPr>
        <p:spPr>
          <a:xfrm>
            <a:off x="480848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594" name="椭圆 593"/>
          <p:cNvSpPr/>
          <p:nvPr/>
        </p:nvSpPr>
        <p:spPr>
          <a:xfrm>
            <a:off x="5728062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595" name="组合 594"/>
          <p:cNvGrpSpPr/>
          <p:nvPr/>
        </p:nvGrpSpPr>
        <p:grpSpPr>
          <a:xfrm>
            <a:off x="6444208" y="2960567"/>
            <a:ext cx="652623" cy="1464365"/>
            <a:chOff x="6444208" y="3558313"/>
            <a:chExt cx="652623" cy="1464365"/>
          </a:xfrm>
        </p:grpSpPr>
        <p:grpSp>
          <p:nvGrpSpPr>
            <p:cNvPr id="596" name="组合 595"/>
            <p:cNvGrpSpPr/>
            <p:nvPr/>
          </p:nvGrpSpPr>
          <p:grpSpPr>
            <a:xfrm>
              <a:off x="6444208" y="3939313"/>
              <a:ext cx="652623" cy="1083365"/>
              <a:chOff x="1974048" y="3939313"/>
              <a:chExt cx="652623" cy="1083365"/>
            </a:xfrm>
          </p:grpSpPr>
          <p:sp>
            <p:nvSpPr>
              <p:cNvPr id="608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09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0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1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2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3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4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5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6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7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8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9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0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1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2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3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4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5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6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7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8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9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30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31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597" name="椭圆 1"/>
            <p:cNvSpPr/>
            <p:nvPr/>
          </p:nvSpPr>
          <p:spPr>
            <a:xfrm rot="16200000">
              <a:off x="6622537" y="3722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98" name="椭圆 1"/>
            <p:cNvSpPr/>
            <p:nvPr/>
          </p:nvSpPr>
          <p:spPr>
            <a:xfrm rot="16200000">
              <a:off x="6622537" y="3672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599" name="椭圆 1"/>
            <p:cNvSpPr/>
            <p:nvPr/>
          </p:nvSpPr>
          <p:spPr>
            <a:xfrm rot="16200000">
              <a:off x="6622537" y="3621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0" name="椭圆 1"/>
            <p:cNvSpPr/>
            <p:nvPr/>
          </p:nvSpPr>
          <p:spPr>
            <a:xfrm rot="16200000">
              <a:off x="6622537" y="3583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1" name="椭圆 1"/>
            <p:cNvSpPr/>
            <p:nvPr/>
          </p:nvSpPr>
          <p:spPr>
            <a:xfrm rot="16200000">
              <a:off x="6622537" y="3633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2" name="椭圆 1"/>
            <p:cNvSpPr/>
            <p:nvPr/>
          </p:nvSpPr>
          <p:spPr>
            <a:xfrm rot="16200000">
              <a:off x="6622537" y="3545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3" name="椭圆 1"/>
            <p:cNvSpPr/>
            <p:nvPr/>
          </p:nvSpPr>
          <p:spPr>
            <a:xfrm rot="16200000">
              <a:off x="6622537" y="3519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4" name="椭圆 1"/>
            <p:cNvSpPr/>
            <p:nvPr/>
          </p:nvSpPr>
          <p:spPr>
            <a:xfrm rot="16200000">
              <a:off x="6622537" y="3468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5" name="椭圆 1"/>
            <p:cNvSpPr/>
            <p:nvPr/>
          </p:nvSpPr>
          <p:spPr>
            <a:xfrm rot="16200000">
              <a:off x="6622537" y="3418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6" name="椭圆 1"/>
            <p:cNvSpPr/>
            <p:nvPr/>
          </p:nvSpPr>
          <p:spPr>
            <a:xfrm rot="16200000">
              <a:off x="6622537" y="3379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607" name="椭圆 1"/>
            <p:cNvSpPr/>
            <p:nvPr/>
          </p:nvSpPr>
          <p:spPr>
            <a:xfrm rot="16200000">
              <a:off x="6622537" y="3430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632" name="椭圆 631"/>
          <p:cNvSpPr/>
          <p:nvPr/>
        </p:nvSpPr>
        <p:spPr>
          <a:xfrm>
            <a:off x="6662507" y="4750539"/>
            <a:ext cx="216024" cy="21602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/>
            <a:endParaRPr lang="zh-CN" altLang="en-US" sz="16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33" name="TextBox 632"/>
          <p:cNvSpPr txBox="1"/>
          <p:nvPr/>
        </p:nvSpPr>
        <p:spPr>
          <a:xfrm>
            <a:off x="1945804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4" name="TextBox 633"/>
          <p:cNvSpPr txBox="1"/>
          <p:nvPr/>
        </p:nvSpPr>
        <p:spPr>
          <a:xfrm>
            <a:off x="2821306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672995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6" name="TextBox 635"/>
          <p:cNvSpPr txBox="1"/>
          <p:nvPr/>
        </p:nvSpPr>
        <p:spPr>
          <a:xfrm>
            <a:off x="4567680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7" name="TextBox 636"/>
          <p:cNvSpPr txBox="1"/>
          <p:nvPr/>
        </p:nvSpPr>
        <p:spPr>
          <a:xfrm>
            <a:off x="5487260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8" name="TextBox 637"/>
          <p:cNvSpPr txBox="1"/>
          <p:nvPr/>
        </p:nvSpPr>
        <p:spPr>
          <a:xfrm>
            <a:off x="6444208" y="4968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9" name="任意多边形 638"/>
          <p:cNvSpPr/>
          <p:nvPr/>
        </p:nvSpPr>
        <p:spPr>
          <a:xfrm>
            <a:off x="1119883" y="1364618"/>
            <a:ext cx="5681609" cy="924674"/>
          </a:xfrm>
          <a:custGeom>
            <a:avLst/>
            <a:gdLst>
              <a:gd name="connsiteX0" fmla="*/ 0 w 5681609"/>
              <a:gd name="connsiteY0" fmla="*/ 708917 h 924674"/>
              <a:gd name="connsiteX1" fmla="*/ 1202077 w 5681609"/>
              <a:gd name="connsiteY1" fmla="*/ 914400 h 924674"/>
              <a:gd name="connsiteX2" fmla="*/ 2065106 w 5681609"/>
              <a:gd name="connsiteY2" fmla="*/ 462337 h 924674"/>
              <a:gd name="connsiteX3" fmla="*/ 2917861 w 5681609"/>
              <a:gd name="connsiteY3" fmla="*/ 236306 h 924674"/>
              <a:gd name="connsiteX4" fmla="*/ 3811713 w 5681609"/>
              <a:gd name="connsiteY4" fmla="*/ 698643 h 924674"/>
              <a:gd name="connsiteX5" fmla="*/ 4715838 w 5681609"/>
              <a:gd name="connsiteY5" fmla="*/ 0 h 924674"/>
              <a:gd name="connsiteX6" fmla="*/ 5681609 w 5681609"/>
              <a:gd name="connsiteY6" fmla="*/ 924674 h 92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1609" h="924674">
                <a:moveTo>
                  <a:pt x="0" y="708917"/>
                </a:moveTo>
                <a:lnTo>
                  <a:pt x="1202077" y="914400"/>
                </a:lnTo>
                <a:lnTo>
                  <a:pt x="2065106" y="462337"/>
                </a:lnTo>
                <a:lnTo>
                  <a:pt x="2917861" y="236306"/>
                </a:lnTo>
                <a:lnTo>
                  <a:pt x="3811713" y="698643"/>
                </a:lnTo>
                <a:lnTo>
                  <a:pt x="4715838" y="0"/>
                </a:lnTo>
                <a:lnTo>
                  <a:pt x="5681609" y="924674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0" name="椭圆 639"/>
          <p:cNvSpPr/>
          <p:nvPr/>
        </p:nvSpPr>
        <p:spPr>
          <a:xfrm>
            <a:off x="2274069" y="2228703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1" name="椭圆 640"/>
          <p:cNvSpPr/>
          <p:nvPr/>
        </p:nvSpPr>
        <p:spPr>
          <a:xfrm>
            <a:off x="3083948" y="1802594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2" name="椭圆 641"/>
          <p:cNvSpPr/>
          <p:nvPr/>
        </p:nvSpPr>
        <p:spPr>
          <a:xfrm>
            <a:off x="3989230" y="1565932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3" name="椭圆 642"/>
          <p:cNvSpPr/>
          <p:nvPr/>
        </p:nvSpPr>
        <p:spPr>
          <a:xfrm>
            <a:off x="4884238" y="2008344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4" name="椭圆 643"/>
          <p:cNvSpPr/>
          <p:nvPr/>
        </p:nvSpPr>
        <p:spPr>
          <a:xfrm>
            <a:off x="5789430" y="1332928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5" name="椭圆 644"/>
          <p:cNvSpPr/>
          <p:nvPr/>
        </p:nvSpPr>
        <p:spPr>
          <a:xfrm>
            <a:off x="6756446" y="2255190"/>
            <a:ext cx="99262" cy="992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6" name="TextBox 645"/>
          <p:cNvSpPr txBox="1"/>
          <p:nvPr/>
        </p:nvSpPr>
        <p:spPr>
          <a:xfrm>
            <a:off x="2051720" y="190774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7" name="TextBox 646"/>
          <p:cNvSpPr txBox="1"/>
          <p:nvPr/>
        </p:nvSpPr>
        <p:spPr>
          <a:xfrm>
            <a:off x="2861709" y="149481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8" name="TextBox 647"/>
          <p:cNvSpPr txBox="1"/>
          <p:nvPr/>
        </p:nvSpPr>
        <p:spPr>
          <a:xfrm>
            <a:off x="3766991" y="12783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9" name="TextBox 648"/>
          <p:cNvSpPr txBox="1"/>
          <p:nvPr/>
        </p:nvSpPr>
        <p:spPr>
          <a:xfrm>
            <a:off x="4654898" y="170042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0" name="TextBox 649"/>
          <p:cNvSpPr txBox="1"/>
          <p:nvPr/>
        </p:nvSpPr>
        <p:spPr>
          <a:xfrm>
            <a:off x="5567191" y="10527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1" name="TextBox 650"/>
          <p:cNvSpPr txBox="1"/>
          <p:nvPr/>
        </p:nvSpPr>
        <p:spPr>
          <a:xfrm>
            <a:off x="6806077" y="21420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4794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2852887" y="1645261"/>
            <a:ext cx="3738046" cy="3821250"/>
            <a:chOff x="2995140" y="1687652"/>
            <a:chExt cx="3738046" cy="3821250"/>
          </a:xfrm>
        </p:grpSpPr>
        <p:grpSp>
          <p:nvGrpSpPr>
            <p:cNvPr id="82" name="组合 81"/>
            <p:cNvGrpSpPr/>
            <p:nvPr/>
          </p:nvGrpSpPr>
          <p:grpSpPr>
            <a:xfrm rot="10800000">
              <a:off x="2995140" y="1700808"/>
              <a:ext cx="2795850" cy="3808094"/>
              <a:chOff x="3290851" y="2780928"/>
              <a:chExt cx="2002841" cy="2727974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88" name="组合 87"/>
              <p:cNvGrpSpPr/>
              <p:nvPr/>
            </p:nvGrpSpPr>
            <p:grpSpPr>
              <a:xfrm>
                <a:off x="3290851" y="2780928"/>
                <a:ext cx="1336919" cy="1580323"/>
                <a:chOff x="3290851" y="2780928"/>
                <a:chExt cx="1336919" cy="1580323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3941970" y="3198372"/>
                  <a:ext cx="680725" cy="1162879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75861"/>
                    <a:gd name="connsiteY0" fmla="*/ 1162879 h 1162879"/>
                    <a:gd name="connsiteX1" fmla="*/ 9939 w 675861"/>
                    <a:gd name="connsiteY1" fmla="*/ 447261 h 1162879"/>
                    <a:gd name="connsiteX2" fmla="*/ 675861 w 675861"/>
                    <a:gd name="connsiteY2" fmla="*/ 0 h 1162879"/>
                    <a:gd name="connsiteX3" fmla="*/ 675861 w 675861"/>
                    <a:gd name="connsiteY3" fmla="*/ 725557 h 1162879"/>
                    <a:gd name="connsiteX4" fmla="*/ 0 w 675861"/>
                    <a:gd name="connsiteY4" fmla="*/ 1162879 h 1162879"/>
                    <a:gd name="connsiteX0" fmla="*/ 0 w 680725"/>
                    <a:gd name="connsiteY0" fmla="*/ 1162879 h 1162879"/>
                    <a:gd name="connsiteX1" fmla="*/ 9939 w 680725"/>
                    <a:gd name="connsiteY1" fmla="*/ 447261 h 1162879"/>
                    <a:gd name="connsiteX2" fmla="*/ 675861 w 680725"/>
                    <a:gd name="connsiteY2" fmla="*/ 0 h 1162879"/>
                    <a:gd name="connsiteX3" fmla="*/ 680725 w 680725"/>
                    <a:gd name="connsiteY3" fmla="*/ 735284 h 1162879"/>
                    <a:gd name="connsiteX4" fmla="*/ 0 w 680725"/>
                    <a:gd name="connsiteY4" fmla="*/ 1162879 h 1162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725" h="1162879">
                      <a:moveTo>
                        <a:pt x="0" y="1162879"/>
                      </a:moveTo>
                      <a:lnTo>
                        <a:pt x="9939" y="447261"/>
                      </a:lnTo>
                      <a:lnTo>
                        <a:pt x="675861" y="0"/>
                      </a:lnTo>
                      <a:cubicBezTo>
                        <a:pt x="677482" y="245095"/>
                        <a:pt x="679104" y="490189"/>
                        <a:pt x="680725" y="735284"/>
                      </a:cubicBezTo>
                      <a:lnTo>
                        <a:pt x="0" y="116287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3295927" y="3208311"/>
                  <a:ext cx="661057" cy="1152727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47472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47472 h 1143000"/>
                    <a:gd name="connsiteX0" fmla="*/ 661057 w 661057"/>
                    <a:gd name="connsiteY0" fmla="*/ 442608 h 1143000"/>
                    <a:gd name="connsiteX1" fmla="*/ 0 w 661057"/>
                    <a:gd name="connsiteY1" fmla="*/ 0 h 1143000"/>
                    <a:gd name="connsiteX2" fmla="*/ 0 w 661057"/>
                    <a:gd name="connsiteY2" fmla="*/ 735072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42608 h 1143000"/>
                    <a:gd name="connsiteX0" fmla="*/ 661057 w 661057"/>
                    <a:gd name="connsiteY0" fmla="*/ 442608 h 1152727"/>
                    <a:gd name="connsiteX1" fmla="*/ 0 w 661057"/>
                    <a:gd name="connsiteY1" fmla="*/ 0 h 1152727"/>
                    <a:gd name="connsiteX2" fmla="*/ 0 w 661057"/>
                    <a:gd name="connsiteY2" fmla="*/ 735072 h 1152727"/>
                    <a:gd name="connsiteX3" fmla="*/ 650695 w 661057"/>
                    <a:gd name="connsiteY3" fmla="*/ 1152727 h 1152727"/>
                    <a:gd name="connsiteX4" fmla="*/ 661057 w 661057"/>
                    <a:gd name="connsiteY4" fmla="*/ 442608 h 115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7" h="1152727">
                      <a:moveTo>
                        <a:pt x="661057" y="442608"/>
                      </a:moveTo>
                      <a:lnTo>
                        <a:pt x="0" y="0"/>
                      </a:lnTo>
                      <a:lnTo>
                        <a:pt x="0" y="735072"/>
                      </a:lnTo>
                      <a:lnTo>
                        <a:pt x="650695" y="1152727"/>
                      </a:lnTo>
                      <a:lnTo>
                        <a:pt x="661057" y="4426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3290851" y="2781350"/>
                  <a:ext cx="661058" cy="1172395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46839 h 1172395"/>
                    <a:gd name="connsiteX1" fmla="*/ 665922 w 665922"/>
                    <a:gd name="connsiteY1" fmla="*/ 0 h 1172395"/>
                    <a:gd name="connsiteX2" fmla="*/ 665922 w 665922"/>
                    <a:gd name="connsiteY2" fmla="*/ 705256 h 1172395"/>
                    <a:gd name="connsiteX3" fmla="*/ 9940 w 665922"/>
                    <a:gd name="connsiteY3" fmla="*/ 1172395 h 1172395"/>
                    <a:gd name="connsiteX4" fmla="*/ 0 w 665922"/>
                    <a:gd name="connsiteY4" fmla="*/ 446839 h 1172395"/>
                    <a:gd name="connsiteX0" fmla="*/ 0 w 661058"/>
                    <a:gd name="connsiteY0" fmla="*/ 441975 h 1172395"/>
                    <a:gd name="connsiteX1" fmla="*/ 661058 w 661058"/>
                    <a:gd name="connsiteY1" fmla="*/ 0 h 1172395"/>
                    <a:gd name="connsiteX2" fmla="*/ 661058 w 661058"/>
                    <a:gd name="connsiteY2" fmla="*/ 705256 h 1172395"/>
                    <a:gd name="connsiteX3" fmla="*/ 5076 w 661058"/>
                    <a:gd name="connsiteY3" fmla="*/ 1172395 h 1172395"/>
                    <a:gd name="connsiteX4" fmla="*/ 0 w 661058"/>
                    <a:gd name="connsiteY4" fmla="*/ 441975 h 1172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8" h="1172395">
                      <a:moveTo>
                        <a:pt x="0" y="441975"/>
                      </a:moveTo>
                      <a:lnTo>
                        <a:pt x="661058" y="0"/>
                      </a:lnTo>
                      <a:lnTo>
                        <a:pt x="661058" y="705256"/>
                      </a:lnTo>
                      <a:lnTo>
                        <a:pt x="5076" y="1172395"/>
                      </a:lnTo>
                      <a:lnTo>
                        <a:pt x="0" y="44197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3951909" y="2780928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3951909" y="3933867"/>
                <a:ext cx="1341783" cy="1575035"/>
                <a:chOff x="3951909" y="3933867"/>
                <a:chExt cx="1341783" cy="1575035"/>
              </a:xfrm>
            </p:grpSpPr>
            <p:sp>
              <p:nvSpPr>
                <p:cNvPr id="90" name="任意多边形 89"/>
                <p:cNvSpPr/>
                <p:nvPr/>
              </p:nvSpPr>
              <p:spPr>
                <a:xfrm>
                  <a:off x="4597953" y="4351311"/>
                  <a:ext cx="690664" cy="1157591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90664"/>
                    <a:gd name="connsiteY0" fmla="*/ 1143000 h 1143000"/>
                    <a:gd name="connsiteX1" fmla="*/ 19878 w 690664"/>
                    <a:gd name="connsiteY1" fmla="*/ 447261 h 1143000"/>
                    <a:gd name="connsiteX2" fmla="*/ 685800 w 690664"/>
                    <a:gd name="connsiteY2" fmla="*/ 0 h 1143000"/>
                    <a:gd name="connsiteX3" fmla="*/ 690664 w 690664"/>
                    <a:gd name="connsiteY3" fmla="*/ 735284 h 1143000"/>
                    <a:gd name="connsiteX4" fmla="*/ 0 w 690664"/>
                    <a:gd name="connsiteY4" fmla="*/ 1143000 h 1143000"/>
                    <a:gd name="connsiteX0" fmla="*/ 0 w 690664"/>
                    <a:gd name="connsiteY0" fmla="*/ 1157591 h 1157591"/>
                    <a:gd name="connsiteX1" fmla="*/ 19878 w 690664"/>
                    <a:gd name="connsiteY1" fmla="*/ 447261 h 1157591"/>
                    <a:gd name="connsiteX2" fmla="*/ 685800 w 690664"/>
                    <a:gd name="connsiteY2" fmla="*/ 0 h 1157591"/>
                    <a:gd name="connsiteX3" fmla="*/ 690664 w 690664"/>
                    <a:gd name="connsiteY3" fmla="*/ 735284 h 1157591"/>
                    <a:gd name="connsiteX4" fmla="*/ 0 w 690664"/>
                    <a:gd name="connsiteY4" fmla="*/ 1157591 h 1157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664" h="1157591">
                      <a:moveTo>
                        <a:pt x="0" y="1157591"/>
                      </a:moveTo>
                      <a:lnTo>
                        <a:pt x="19878" y="447261"/>
                      </a:lnTo>
                      <a:lnTo>
                        <a:pt x="685800" y="0"/>
                      </a:lnTo>
                      <a:cubicBezTo>
                        <a:pt x="687421" y="245095"/>
                        <a:pt x="689043" y="490189"/>
                        <a:pt x="690664" y="735284"/>
                      </a:cubicBezTo>
                      <a:lnTo>
                        <a:pt x="0" y="11575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3951909" y="3944017"/>
                  <a:ext cx="665922" cy="1162667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51703 h 1177259"/>
                    <a:gd name="connsiteX1" fmla="*/ 665922 w 665922"/>
                    <a:gd name="connsiteY1" fmla="*/ 0 h 1177259"/>
                    <a:gd name="connsiteX2" fmla="*/ 665922 w 665922"/>
                    <a:gd name="connsiteY2" fmla="*/ 710120 h 1177259"/>
                    <a:gd name="connsiteX3" fmla="*/ 9940 w 665922"/>
                    <a:gd name="connsiteY3" fmla="*/ 1177259 h 1177259"/>
                    <a:gd name="connsiteX4" fmla="*/ 0 w 665922"/>
                    <a:gd name="connsiteY4" fmla="*/ 451703 h 1177259"/>
                    <a:gd name="connsiteX0" fmla="*/ 0 w 665922"/>
                    <a:gd name="connsiteY0" fmla="*/ 437111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37111 h 1162667"/>
                    <a:gd name="connsiteX0" fmla="*/ 0 w 665922"/>
                    <a:gd name="connsiteY0" fmla="*/ 417655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17655 h 116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5922" h="1162667">
                      <a:moveTo>
                        <a:pt x="0" y="417655"/>
                      </a:moveTo>
                      <a:lnTo>
                        <a:pt x="661058" y="0"/>
                      </a:lnTo>
                      <a:cubicBezTo>
                        <a:pt x="662679" y="231843"/>
                        <a:pt x="664301" y="463685"/>
                        <a:pt x="665922" y="695528"/>
                      </a:cubicBezTo>
                      <a:lnTo>
                        <a:pt x="9940" y="1162667"/>
                      </a:lnTo>
                      <a:lnTo>
                        <a:pt x="0" y="41765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4617831" y="3933867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72000">
                      <a:srgbClr val="3497AE">
                        <a:lumMod val="60000"/>
                        <a:lumOff val="40000"/>
                      </a:srgbClr>
                    </a:gs>
                  </a:gsLst>
                  <a:lin ang="1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3961849" y="4361250"/>
                  <a:ext cx="656193" cy="1143000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9936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1057 w 661057"/>
                    <a:gd name="connsiteY0" fmla="*/ 452336 h 1143000"/>
                    <a:gd name="connsiteX1" fmla="*/ 0 w 661057"/>
                    <a:gd name="connsiteY1" fmla="*/ 0 h 1143000"/>
                    <a:gd name="connsiteX2" fmla="*/ 0 w 661057"/>
                    <a:gd name="connsiteY2" fmla="*/ 739936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52336 h 1143000"/>
                    <a:gd name="connsiteX0" fmla="*/ 656193 w 656193"/>
                    <a:gd name="connsiteY0" fmla="*/ 452336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52336 h 1143000"/>
                    <a:gd name="connsiteX0" fmla="*/ 656193 w 656193"/>
                    <a:gd name="connsiteY0" fmla="*/ 442609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42609 h 1143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193" h="1143000">
                      <a:moveTo>
                        <a:pt x="656193" y="442609"/>
                      </a:moveTo>
                      <a:lnTo>
                        <a:pt x="0" y="0"/>
                      </a:lnTo>
                      <a:lnTo>
                        <a:pt x="0" y="739936"/>
                      </a:lnTo>
                      <a:lnTo>
                        <a:pt x="636104" y="1143000"/>
                      </a:lnTo>
                      <a:lnTo>
                        <a:pt x="656193" y="44260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</a:srgbClr>
                    </a:gs>
                    <a:gs pos="40000">
                      <a:srgbClr val="3497AE">
                        <a:alpha val="6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83" name="组合 82"/>
            <p:cNvGrpSpPr/>
            <p:nvPr/>
          </p:nvGrpSpPr>
          <p:grpSpPr>
            <a:xfrm rot="10800000">
              <a:off x="4860135" y="1687652"/>
              <a:ext cx="1873051" cy="2198658"/>
              <a:chOff x="3951909" y="3933867"/>
              <a:chExt cx="1341783" cy="1575035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4597953" y="4351311"/>
                <a:ext cx="690664" cy="1157591"/>
              </a:xfrm>
              <a:custGeom>
                <a:avLst/>
                <a:gdLst>
                  <a:gd name="connsiteX0" fmla="*/ 0 w 665922"/>
                  <a:gd name="connsiteY0" fmla="*/ 1093305 h 1093305"/>
                  <a:gd name="connsiteX1" fmla="*/ 0 w 665922"/>
                  <a:gd name="connsiteY1" fmla="*/ 447261 h 1093305"/>
                  <a:gd name="connsiteX2" fmla="*/ 665922 w 665922"/>
                  <a:gd name="connsiteY2" fmla="*/ 0 h 1093305"/>
                  <a:gd name="connsiteX3" fmla="*/ 665922 w 665922"/>
                  <a:gd name="connsiteY3" fmla="*/ 725557 h 1093305"/>
                  <a:gd name="connsiteX4" fmla="*/ 0 w 665922"/>
                  <a:gd name="connsiteY4" fmla="*/ 1093305 h 1093305"/>
                  <a:gd name="connsiteX0" fmla="*/ 0 w 685800"/>
                  <a:gd name="connsiteY0" fmla="*/ 1143000 h 1143000"/>
                  <a:gd name="connsiteX1" fmla="*/ 19878 w 685800"/>
                  <a:gd name="connsiteY1" fmla="*/ 447261 h 1143000"/>
                  <a:gd name="connsiteX2" fmla="*/ 685800 w 685800"/>
                  <a:gd name="connsiteY2" fmla="*/ 0 h 1143000"/>
                  <a:gd name="connsiteX3" fmla="*/ 685800 w 685800"/>
                  <a:gd name="connsiteY3" fmla="*/ 725557 h 1143000"/>
                  <a:gd name="connsiteX4" fmla="*/ 0 w 685800"/>
                  <a:gd name="connsiteY4" fmla="*/ 1143000 h 1143000"/>
                  <a:gd name="connsiteX0" fmla="*/ 0 w 690664"/>
                  <a:gd name="connsiteY0" fmla="*/ 1143000 h 1143000"/>
                  <a:gd name="connsiteX1" fmla="*/ 19878 w 690664"/>
                  <a:gd name="connsiteY1" fmla="*/ 447261 h 1143000"/>
                  <a:gd name="connsiteX2" fmla="*/ 685800 w 690664"/>
                  <a:gd name="connsiteY2" fmla="*/ 0 h 1143000"/>
                  <a:gd name="connsiteX3" fmla="*/ 690664 w 690664"/>
                  <a:gd name="connsiteY3" fmla="*/ 735284 h 1143000"/>
                  <a:gd name="connsiteX4" fmla="*/ 0 w 690664"/>
                  <a:gd name="connsiteY4" fmla="*/ 1143000 h 1143000"/>
                  <a:gd name="connsiteX0" fmla="*/ 0 w 690664"/>
                  <a:gd name="connsiteY0" fmla="*/ 1157591 h 1157591"/>
                  <a:gd name="connsiteX1" fmla="*/ 19878 w 690664"/>
                  <a:gd name="connsiteY1" fmla="*/ 447261 h 1157591"/>
                  <a:gd name="connsiteX2" fmla="*/ 685800 w 690664"/>
                  <a:gd name="connsiteY2" fmla="*/ 0 h 1157591"/>
                  <a:gd name="connsiteX3" fmla="*/ 690664 w 690664"/>
                  <a:gd name="connsiteY3" fmla="*/ 735284 h 1157591"/>
                  <a:gd name="connsiteX4" fmla="*/ 0 w 690664"/>
                  <a:gd name="connsiteY4" fmla="*/ 1157591 h 115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664" h="1157591">
                    <a:moveTo>
                      <a:pt x="0" y="1157591"/>
                    </a:moveTo>
                    <a:lnTo>
                      <a:pt x="19878" y="447261"/>
                    </a:lnTo>
                    <a:lnTo>
                      <a:pt x="685800" y="0"/>
                    </a:lnTo>
                    <a:cubicBezTo>
                      <a:pt x="687421" y="245095"/>
                      <a:pt x="689043" y="490189"/>
                      <a:pt x="690664" y="735284"/>
                    </a:cubicBezTo>
                    <a:lnTo>
                      <a:pt x="0" y="115759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961849" y="4361250"/>
                <a:ext cx="656193" cy="1143000"/>
              </a:xfrm>
              <a:custGeom>
                <a:avLst/>
                <a:gdLst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15617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39936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1057 w 661057"/>
                  <a:gd name="connsiteY0" fmla="*/ 452336 h 1143000"/>
                  <a:gd name="connsiteX1" fmla="*/ 0 w 661057"/>
                  <a:gd name="connsiteY1" fmla="*/ 0 h 1143000"/>
                  <a:gd name="connsiteX2" fmla="*/ 0 w 661057"/>
                  <a:gd name="connsiteY2" fmla="*/ 739936 h 1143000"/>
                  <a:gd name="connsiteX3" fmla="*/ 636104 w 661057"/>
                  <a:gd name="connsiteY3" fmla="*/ 1143000 h 1143000"/>
                  <a:gd name="connsiteX4" fmla="*/ 661057 w 661057"/>
                  <a:gd name="connsiteY4" fmla="*/ 452336 h 1143000"/>
                  <a:gd name="connsiteX0" fmla="*/ 656193 w 656193"/>
                  <a:gd name="connsiteY0" fmla="*/ 452336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52336 h 1143000"/>
                  <a:gd name="connsiteX0" fmla="*/ 656193 w 656193"/>
                  <a:gd name="connsiteY0" fmla="*/ 442609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42609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193" h="1143000">
                    <a:moveTo>
                      <a:pt x="656193" y="442609"/>
                    </a:moveTo>
                    <a:lnTo>
                      <a:pt x="0" y="0"/>
                    </a:lnTo>
                    <a:lnTo>
                      <a:pt x="0" y="739936"/>
                    </a:lnTo>
                    <a:lnTo>
                      <a:pt x="636104" y="1143000"/>
                    </a:lnTo>
                    <a:lnTo>
                      <a:pt x="656193" y="442609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617831" y="3933867"/>
                <a:ext cx="675861" cy="1152939"/>
              </a:xfrm>
              <a:custGeom>
                <a:avLst/>
                <a:gdLst>
                  <a:gd name="connsiteX0" fmla="*/ 0 w 675861"/>
                  <a:gd name="connsiteY0" fmla="*/ 0 h 1152939"/>
                  <a:gd name="connsiteX1" fmla="*/ 0 w 675861"/>
                  <a:gd name="connsiteY1" fmla="*/ 715617 h 1152939"/>
                  <a:gd name="connsiteX2" fmla="*/ 675861 w 675861"/>
                  <a:gd name="connsiteY2" fmla="*/ 1152939 h 1152939"/>
                  <a:gd name="connsiteX3" fmla="*/ 675861 w 675861"/>
                  <a:gd name="connsiteY3" fmla="*/ 427383 h 1152939"/>
                  <a:gd name="connsiteX4" fmla="*/ 0 w 675861"/>
                  <a:gd name="connsiteY4" fmla="*/ 0 h 115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861" h="1152939">
                    <a:moveTo>
                      <a:pt x="0" y="0"/>
                    </a:moveTo>
                    <a:lnTo>
                      <a:pt x="0" y="715617"/>
                    </a:lnTo>
                    <a:lnTo>
                      <a:pt x="675861" y="1152939"/>
                    </a:lnTo>
                    <a:lnTo>
                      <a:pt x="675861" y="42738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7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3951909" y="3944017"/>
                <a:ext cx="665922" cy="1162667"/>
              </a:xfrm>
              <a:custGeom>
                <a:avLst/>
                <a:gdLst>
                  <a:gd name="connsiteX0" fmla="*/ 0 w 665922"/>
                  <a:gd name="connsiteY0" fmla="*/ 427383 h 1152939"/>
                  <a:gd name="connsiteX1" fmla="*/ 665922 w 665922"/>
                  <a:gd name="connsiteY1" fmla="*/ 0 h 1152939"/>
                  <a:gd name="connsiteX2" fmla="*/ 665922 w 665922"/>
                  <a:gd name="connsiteY2" fmla="*/ 685800 h 1152939"/>
                  <a:gd name="connsiteX3" fmla="*/ 9940 w 665922"/>
                  <a:gd name="connsiteY3" fmla="*/ 1152939 h 1152939"/>
                  <a:gd name="connsiteX4" fmla="*/ 0 w 665922"/>
                  <a:gd name="connsiteY4" fmla="*/ 427383 h 1152939"/>
                  <a:gd name="connsiteX0" fmla="*/ 0 w 665922"/>
                  <a:gd name="connsiteY0" fmla="*/ 451703 h 1177259"/>
                  <a:gd name="connsiteX1" fmla="*/ 665922 w 665922"/>
                  <a:gd name="connsiteY1" fmla="*/ 0 h 1177259"/>
                  <a:gd name="connsiteX2" fmla="*/ 665922 w 665922"/>
                  <a:gd name="connsiteY2" fmla="*/ 710120 h 1177259"/>
                  <a:gd name="connsiteX3" fmla="*/ 9940 w 665922"/>
                  <a:gd name="connsiteY3" fmla="*/ 1177259 h 1177259"/>
                  <a:gd name="connsiteX4" fmla="*/ 0 w 665922"/>
                  <a:gd name="connsiteY4" fmla="*/ 451703 h 1177259"/>
                  <a:gd name="connsiteX0" fmla="*/ 0 w 665922"/>
                  <a:gd name="connsiteY0" fmla="*/ 437111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37111 h 1162667"/>
                  <a:gd name="connsiteX0" fmla="*/ 0 w 665922"/>
                  <a:gd name="connsiteY0" fmla="*/ 417655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17655 h 116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922" h="1162667">
                    <a:moveTo>
                      <a:pt x="0" y="417655"/>
                    </a:moveTo>
                    <a:lnTo>
                      <a:pt x="661058" y="0"/>
                    </a:lnTo>
                    <a:cubicBezTo>
                      <a:pt x="662679" y="231843"/>
                      <a:pt x="664301" y="463685"/>
                      <a:pt x="665922" y="695528"/>
                    </a:cubicBezTo>
                    <a:lnTo>
                      <a:pt x="9940" y="1162667"/>
                    </a:lnTo>
                    <a:lnTo>
                      <a:pt x="0" y="417655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98" name="TextBox 97"/>
          <p:cNvSpPr txBox="1"/>
          <p:nvPr/>
        </p:nvSpPr>
        <p:spPr>
          <a:xfrm>
            <a:off x="1694389" y="2190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694389" y="26888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734949" y="21909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34949" y="26888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24776" y="55357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336840" y="46852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71777" y="303920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389832" y="301968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44926" y="1052736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2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872794" y="1607793"/>
            <a:ext cx="3787438" cy="3848657"/>
            <a:chOff x="3357629" y="3254328"/>
            <a:chExt cx="2013436" cy="204598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9" name="六边形 18"/>
            <p:cNvSpPr/>
            <p:nvPr/>
          </p:nvSpPr>
          <p:spPr>
            <a:xfrm>
              <a:off x="4000396" y="325432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3995936" y="3963546"/>
              <a:ext cx="738971" cy="637044"/>
            </a:xfrm>
            <a:prstGeom prst="hexagon">
              <a:avLst/>
            </a:prstGeom>
            <a:solidFill>
              <a:srgbClr val="EEECE1">
                <a:lumMod val="50000"/>
              </a:srgb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4632094" y="3615628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4632094" y="432038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13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>
              <a:off x="3995939" y="466326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>
              <a:off x="3368139" y="361116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3357629" y="4311465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10814" y="1095127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spc="-1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并列</a:t>
            </a: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0554" y="205659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68424" y="331022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0554" y="461141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63567" y="268653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86717" y="401224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90772" y="397751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90772" y="267814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849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665808" y="1961199"/>
            <a:ext cx="3815094" cy="3244615"/>
            <a:chOff x="3043123" y="2209190"/>
            <a:chExt cx="2348178" cy="1997050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37" name="任意多边形 36"/>
            <p:cNvSpPr/>
            <p:nvPr/>
          </p:nvSpPr>
          <p:spPr>
            <a:xfrm>
              <a:off x="3650285" y="2209190"/>
              <a:ext cx="1133856" cy="534010"/>
            </a:xfrm>
            <a:custGeom>
              <a:avLst/>
              <a:gdLst>
                <a:gd name="connsiteX0" fmla="*/ 0 w 1133856"/>
                <a:gd name="connsiteY0" fmla="*/ 0 h 534010"/>
                <a:gd name="connsiteX1" fmla="*/ 1133856 w 1133856"/>
                <a:gd name="connsiteY1" fmla="*/ 0 h 534010"/>
                <a:gd name="connsiteX2" fmla="*/ 804672 w 1133856"/>
                <a:gd name="connsiteY2" fmla="*/ 534010 h 534010"/>
                <a:gd name="connsiteX3" fmla="*/ 351129 w 1133856"/>
                <a:gd name="connsiteY3" fmla="*/ 534010 h 534010"/>
                <a:gd name="connsiteX4" fmla="*/ 0 w 1133856"/>
                <a:gd name="connsiteY4" fmla="*/ 0 h 5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856" h="534010">
                  <a:moveTo>
                    <a:pt x="0" y="0"/>
                  </a:moveTo>
                  <a:lnTo>
                    <a:pt x="1133856" y="0"/>
                  </a:lnTo>
                  <a:lnTo>
                    <a:pt x="804672" y="534010"/>
                  </a:lnTo>
                  <a:lnTo>
                    <a:pt x="351129" y="5340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513478" y="2245766"/>
              <a:ext cx="877823" cy="921716"/>
            </a:xfrm>
            <a:custGeom>
              <a:avLst/>
              <a:gdLst>
                <a:gd name="connsiteX0" fmla="*/ 321868 w 870508"/>
                <a:gd name="connsiteY0" fmla="*/ 0 h 921716"/>
                <a:gd name="connsiteX1" fmla="*/ 870508 w 870508"/>
                <a:gd name="connsiteY1" fmla="*/ 921716 h 921716"/>
                <a:gd name="connsiteX2" fmla="*/ 204825 w 870508"/>
                <a:gd name="connsiteY2" fmla="*/ 914400 h 921716"/>
                <a:gd name="connsiteX3" fmla="*/ 0 w 870508"/>
                <a:gd name="connsiteY3" fmla="*/ 555956 h 921716"/>
                <a:gd name="connsiteX4" fmla="*/ 321868 w 870508"/>
                <a:gd name="connsiteY4" fmla="*/ 0 h 921716"/>
                <a:gd name="connsiteX0" fmla="*/ 329183 w 877823"/>
                <a:gd name="connsiteY0" fmla="*/ 0 h 921716"/>
                <a:gd name="connsiteX1" fmla="*/ 877823 w 877823"/>
                <a:gd name="connsiteY1" fmla="*/ 921716 h 921716"/>
                <a:gd name="connsiteX2" fmla="*/ 212140 w 877823"/>
                <a:gd name="connsiteY2" fmla="*/ 914400 h 921716"/>
                <a:gd name="connsiteX3" fmla="*/ 0 w 877823"/>
                <a:gd name="connsiteY3" fmla="*/ 526695 h 921716"/>
                <a:gd name="connsiteX4" fmla="*/ 329183 w 877823"/>
                <a:gd name="connsiteY4" fmla="*/ 0 h 92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3" h="921716">
                  <a:moveTo>
                    <a:pt x="329183" y="0"/>
                  </a:moveTo>
                  <a:lnTo>
                    <a:pt x="877823" y="921716"/>
                  </a:lnTo>
                  <a:lnTo>
                    <a:pt x="212140" y="914400"/>
                  </a:lnTo>
                  <a:lnTo>
                    <a:pt x="0" y="526695"/>
                  </a:lnTo>
                  <a:lnTo>
                    <a:pt x="32918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96656">
                  <a:srgbClr val="FFD75D"/>
                </a:gs>
                <a:gs pos="62000">
                  <a:srgbClr val="FFC000">
                    <a:alpha val="50000"/>
                  </a:srgbClr>
                </a:gs>
                <a:gs pos="86000">
                  <a:srgbClr val="FFC000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057754" y="2253082"/>
              <a:ext cx="877824" cy="921715"/>
            </a:xfrm>
            <a:custGeom>
              <a:avLst/>
              <a:gdLst>
                <a:gd name="connsiteX0" fmla="*/ 541324 w 877824"/>
                <a:gd name="connsiteY0" fmla="*/ 0 h 921715"/>
                <a:gd name="connsiteX1" fmla="*/ 877824 w 877824"/>
                <a:gd name="connsiteY1" fmla="*/ 526694 h 921715"/>
                <a:gd name="connsiteX2" fmla="*/ 658368 w 877824"/>
                <a:gd name="connsiteY2" fmla="*/ 907084 h 921715"/>
                <a:gd name="connsiteX3" fmla="*/ 0 w 877824"/>
                <a:gd name="connsiteY3" fmla="*/ 921715 h 921715"/>
                <a:gd name="connsiteX4" fmla="*/ 541324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541324" y="0"/>
                  </a:moveTo>
                  <a:lnTo>
                    <a:pt x="877824" y="526694"/>
                  </a:lnTo>
                  <a:lnTo>
                    <a:pt x="658368" y="907084"/>
                  </a:lnTo>
                  <a:lnTo>
                    <a:pt x="0" y="921715"/>
                  </a:lnTo>
                  <a:lnTo>
                    <a:pt x="54132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DCC2E">
                    <a:lumMod val="50000"/>
                    <a:alpha val="70000"/>
                  </a:srgbClr>
                </a:gs>
                <a:gs pos="61000">
                  <a:srgbClr val="7DCC2E">
                    <a:alpha val="50000"/>
                  </a:srgbClr>
                </a:gs>
                <a:gs pos="86000">
                  <a:srgbClr val="7DCC2E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520794" y="3247949"/>
              <a:ext cx="863193" cy="907085"/>
            </a:xfrm>
            <a:custGeom>
              <a:avLst/>
              <a:gdLst>
                <a:gd name="connsiteX0" fmla="*/ 234086 w 863193"/>
                <a:gd name="connsiteY0" fmla="*/ 0 h 907085"/>
                <a:gd name="connsiteX1" fmla="*/ 0 w 863193"/>
                <a:gd name="connsiteY1" fmla="*/ 373075 h 907085"/>
                <a:gd name="connsiteX2" fmla="*/ 314553 w 863193"/>
                <a:gd name="connsiteY2" fmla="*/ 907085 h 907085"/>
                <a:gd name="connsiteX3" fmla="*/ 863193 w 863193"/>
                <a:gd name="connsiteY3" fmla="*/ 14630 h 907085"/>
                <a:gd name="connsiteX4" fmla="*/ 234086 w 863193"/>
                <a:gd name="connsiteY4" fmla="*/ 0 h 90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93" h="907085">
                  <a:moveTo>
                    <a:pt x="234086" y="0"/>
                  </a:moveTo>
                  <a:lnTo>
                    <a:pt x="0" y="373075"/>
                  </a:lnTo>
                  <a:lnTo>
                    <a:pt x="314553" y="907085"/>
                  </a:lnTo>
                  <a:lnTo>
                    <a:pt x="863193" y="14630"/>
                  </a:lnTo>
                  <a:lnTo>
                    <a:pt x="234086" y="0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60000">
                  <a:srgbClr val="7DCC2E">
                    <a:alpha val="50000"/>
                  </a:srgbClr>
                </a:gs>
                <a:gs pos="85000">
                  <a:srgbClr val="7DCC2E">
                    <a:lumMod val="60000"/>
                    <a:lumOff val="40000"/>
                  </a:srgbClr>
                </a:gs>
              </a:gsLst>
              <a:lin ang="12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94176" y="3664915"/>
              <a:ext cx="1068019" cy="541325"/>
            </a:xfrm>
            <a:custGeom>
              <a:avLst/>
              <a:gdLst>
                <a:gd name="connsiteX0" fmla="*/ 307238 w 1068019"/>
                <a:gd name="connsiteY0" fmla="*/ 0 h 541325"/>
                <a:gd name="connsiteX1" fmla="*/ 746150 w 1068019"/>
                <a:gd name="connsiteY1" fmla="*/ 0 h 541325"/>
                <a:gd name="connsiteX2" fmla="*/ 1068019 w 1068019"/>
                <a:gd name="connsiteY2" fmla="*/ 541325 h 541325"/>
                <a:gd name="connsiteX3" fmla="*/ 0 w 1068019"/>
                <a:gd name="connsiteY3" fmla="*/ 541325 h 541325"/>
                <a:gd name="connsiteX4" fmla="*/ 307238 w 1068019"/>
                <a:gd name="connsiteY4" fmla="*/ 0 h 5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019" h="541325">
                  <a:moveTo>
                    <a:pt x="307238" y="0"/>
                  </a:moveTo>
                  <a:lnTo>
                    <a:pt x="746150" y="0"/>
                  </a:lnTo>
                  <a:lnTo>
                    <a:pt x="1068019" y="541325"/>
                  </a:lnTo>
                  <a:lnTo>
                    <a:pt x="0" y="541325"/>
                  </a:lnTo>
                  <a:lnTo>
                    <a:pt x="307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43123" y="3247949"/>
              <a:ext cx="877824" cy="921715"/>
            </a:xfrm>
            <a:custGeom>
              <a:avLst/>
              <a:gdLst>
                <a:gd name="connsiteX0" fmla="*/ 658368 w 877824"/>
                <a:gd name="connsiteY0" fmla="*/ 0 h 921715"/>
                <a:gd name="connsiteX1" fmla="*/ 877824 w 877824"/>
                <a:gd name="connsiteY1" fmla="*/ 387705 h 921715"/>
                <a:gd name="connsiteX2" fmla="*/ 563271 w 877824"/>
                <a:gd name="connsiteY2" fmla="*/ 921715 h 921715"/>
                <a:gd name="connsiteX3" fmla="*/ 0 w 877824"/>
                <a:gd name="connsiteY3" fmla="*/ 7315 h 921715"/>
                <a:gd name="connsiteX4" fmla="*/ 658368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658368" y="0"/>
                  </a:moveTo>
                  <a:lnTo>
                    <a:pt x="877824" y="387705"/>
                  </a:lnTo>
                  <a:lnTo>
                    <a:pt x="563271" y="921715"/>
                  </a:lnTo>
                  <a:lnTo>
                    <a:pt x="0" y="7315"/>
                  </a:lnTo>
                  <a:lnTo>
                    <a:pt x="65836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60000">
                  <a:srgbClr val="FFC000">
                    <a:alpha val="50000"/>
                  </a:srgbClr>
                </a:gs>
                <a:gs pos="89000">
                  <a:srgbClr val="FFC000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uLnTx/>
                <a:uFillTx/>
                <a:latin typeface="Segoe Semibold" pitchFamily="34" charset="0"/>
                <a:ea typeface="宋体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767328" y="2816352"/>
              <a:ext cx="907085" cy="768096"/>
            </a:xfrm>
            <a:custGeom>
              <a:avLst/>
              <a:gdLst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702259 w 907085"/>
                <a:gd name="connsiteY6" fmla="*/ 21946 h 768096"/>
                <a:gd name="connsiteX7" fmla="*/ 226771 w 907085"/>
                <a:gd name="connsiteY7" fmla="*/ 0 h 768096"/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687628 w 907085"/>
                <a:gd name="connsiteY6" fmla="*/ 7316 h 768096"/>
                <a:gd name="connsiteX7" fmla="*/ 226771 w 907085"/>
                <a:gd name="connsiteY7" fmla="*/ 0 h 7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085" h="768096">
                  <a:moveTo>
                    <a:pt x="226771" y="0"/>
                  </a:moveTo>
                  <a:lnTo>
                    <a:pt x="21946" y="365760"/>
                  </a:lnTo>
                  <a:lnTo>
                    <a:pt x="0" y="416966"/>
                  </a:lnTo>
                  <a:lnTo>
                    <a:pt x="219456" y="768096"/>
                  </a:lnTo>
                  <a:lnTo>
                    <a:pt x="680314" y="768096"/>
                  </a:lnTo>
                  <a:lnTo>
                    <a:pt x="907085" y="395021"/>
                  </a:lnTo>
                  <a:lnTo>
                    <a:pt x="687628" y="7316"/>
                  </a:lnTo>
                  <a:lnTo>
                    <a:pt x="226771" y="0"/>
                  </a:lnTo>
                  <a:close/>
                </a:path>
              </a:pathLst>
            </a:custGeom>
            <a:solidFill>
              <a:srgbClr val="EEECE1">
                <a:lumMod val="50000"/>
              </a:srgb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"/>
                <a:ea typeface="宋体"/>
              </a:endParaRPr>
            </a:p>
          </p:txBody>
        </p:sp>
      </p:grp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4120494" y="4508500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5" name="TextBox 18"/>
          <p:cNvSpPr txBox="1">
            <a:spLocks noChangeArrowheads="1"/>
          </p:cNvSpPr>
          <p:nvPr/>
        </p:nvSpPr>
        <p:spPr bwMode="auto">
          <a:xfrm>
            <a:off x="4120494" y="2133600"/>
            <a:ext cx="9032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6" name="TextBox 19"/>
          <p:cNvSpPr txBox="1">
            <a:spLocks noChangeArrowheads="1"/>
          </p:cNvSpPr>
          <p:nvPr/>
        </p:nvSpPr>
        <p:spPr bwMode="auto">
          <a:xfrm rot="3597720">
            <a:off x="5202376" y="2718594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7" name="TextBox 20"/>
          <p:cNvSpPr txBox="1">
            <a:spLocks noChangeArrowheads="1"/>
          </p:cNvSpPr>
          <p:nvPr/>
        </p:nvSpPr>
        <p:spPr bwMode="auto">
          <a:xfrm rot="7284829">
            <a:off x="5203170" y="393382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8" name="TextBox 21"/>
          <p:cNvSpPr txBox="1">
            <a:spLocks noChangeArrowheads="1"/>
          </p:cNvSpPr>
          <p:nvPr/>
        </p:nvSpPr>
        <p:spPr bwMode="auto">
          <a:xfrm rot="-3586232">
            <a:off x="3040994" y="2719388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9" name="TextBox 22"/>
          <p:cNvSpPr txBox="1">
            <a:spLocks noChangeArrowheads="1"/>
          </p:cNvSpPr>
          <p:nvPr/>
        </p:nvSpPr>
        <p:spPr bwMode="auto">
          <a:xfrm rot="-7207026">
            <a:off x="3042582" y="393382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4117319" y="3309938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直角三角形 50"/>
          <p:cNvSpPr/>
          <p:nvPr/>
        </p:nvSpPr>
        <p:spPr>
          <a:xfrm rot="4528621">
            <a:off x="2787570" y="2444335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7DCC2E">
                  <a:lumMod val="50000"/>
                  <a:alpha val="70000"/>
                </a:srgbClr>
              </a:gs>
              <a:gs pos="61000">
                <a:srgbClr val="7DCC2E">
                  <a:alpha val="50000"/>
                </a:srgbClr>
              </a:gs>
              <a:gs pos="86000">
                <a:srgbClr val="7DCC2E">
                  <a:lumMod val="60000"/>
                  <a:lumOff val="40000"/>
                </a:srgbClr>
              </a:gs>
            </a:gsLst>
            <a:lin ang="1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2" name="直角三角形 51"/>
          <p:cNvSpPr/>
          <p:nvPr/>
        </p:nvSpPr>
        <p:spPr>
          <a:xfrm rot="8054162">
            <a:off x="4376420" y="1595143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54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3" name="直角三角形 52"/>
          <p:cNvSpPr/>
          <p:nvPr/>
        </p:nvSpPr>
        <p:spPr>
          <a:xfrm rot="11612220">
            <a:off x="5860428" y="2428731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96656">
                <a:srgbClr val="FFD75D"/>
              </a:gs>
              <a:gs pos="62000">
                <a:srgbClr val="FFC000">
                  <a:alpha val="50000"/>
                </a:srgbClr>
              </a:gs>
              <a:gs pos="86000">
                <a:srgbClr val="FFC000">
                  <a:lumMod val="60000"/>
                  <a:lumOff val="4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4" name="直角三角形 53"/>
          <p:cNvSpPr/>
          <p:nvPr/>
        </p:nvSpPr>
        <p:spPr>
          <a:xfrm rot="856733">
            <a:off x="2794520" y="4253085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60000">
                <a:srgbClr val="FFC000">
                  <a:alpha val="50000"/>
                </a:srgbClr>
              </a:gs>
              <a:gs pos="89000">
                <a:srgbClr val="FFC000">
                  <a:lumMod val="60000"/>
                  <a:lumOff val="40000"/>
                </a:srgbClr>
              </a:gs>
            </a:gsLst>
            <a:lin ang="19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5" name="直角三角形 54"/>
          <p:cNvSpPr/>
          <p:nvPr/>
        </p:nvSpPr>
        <p:spPr>
          <a:xfrm rot="18867328">
            <a:off x="4324672" y="5020624"/>
            <a:ext cx="533022" cy="533022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162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6" name="直角三角形 55"/>
          <p:cNvSpPr/>
          <p:nvPr/>
        </p:nvSpPr>
        <p:spPr>
          <a:xfrm rot="15353492">
            <a:off x="5823356" y="4213236"/>
            <a:ext cx="533022" cy="533022"/>
          </a:xfrm>
          <a:prstGeom prst="rtTriangle">
            <a:avLst/>
          </a:pr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60000">
                <a:srgbClr val="7DCC2E">
                  <a:alpha val="50000"/>
                </a:srgbClr>
              </a:gs>
              <a:gs pos="85000">
                <a:srgbClr val="7DCC2E">
                  <a:lumMod val="60000"/>
                  <a:lumOff val="40000"/>
                </a:srgbClr>
              </a:gs>
            </a:gsLst>
            <a:lin ang="126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  <a:ea typeface="+mn-ea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99532" y="2149475"/>
            <a:ext cx="1173162" cy="334963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TextBox 31"/>
          <p:cNvSpPr txBox="1">
            <a:spLocks noChangeArrowheads="1"/>
          </p:cNvSpPr>
          <p:nvPr/>
        </p:nvSpPr>
        <p:spPr bwMode="auto">
          <a:xfrm>
            <a:off x="486707" y="1985963"/>
            <a:ext cx="10064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flipH="1">
            <a:off x="6531907" y="2138363"/>
            <a:ext cx="1174750" cy="333375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TextBox 33"/>
          <p:cNvSpPr txBox="1">
            <a:spLocks noChangeArrowheads="1"/>
          </p:cNvSpPr>
          <p:nvPr/>
        </p:nvSpPr>
        <p:spPr bwMode="auto">
          <a:xfrm>
            <a:off x="7722532" y="1962150"/>
            <a:ext cx="1004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 flipH="1" flipV="1">
            <a:off x="6482694" y="4708525"/>
            <a:ext cx="1174750" cy="333375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7684432" y="4868863"/>
            <a:ext cx="1006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510644" y="4722813"/>
            <a:ext cx="1174750" cy="334962"/>
          </a:xfrm>
          <a:custGeom>
            <a:avLst/>
            <a:gdLst>
              <a:gd name="connsiteX0" fmla="*/ 1173892 w 1173892"/>
              <a:gd name="connsiteY0" fmla="*/ 333633 h 333633"/>
              <a:gd name="connsiteX1" fmla="*/ 617838 w 1173892"/>
              <a:gd name="connsiteY1" fmla="*/ 0 h 333633"/>
              <a:gd name="connsiteX2" fmla="*/ 0 w 1173892"/>
              <a:gd name="connsiteY2" fmla="*/ 0 h 33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3892" h="333633">
                <a:moveTo>
                  <a:pt x="1173892" y="333633"/>
                </a:moveTo>
                <a:lnTo>
                  <a:pt x="617838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4" name="TextBox 37"/>
          <p:cNvSpPr txBox="1">
            <a:spLocks noChangeArrowheads="1"/>
          </p:cNvSpPr>
          <p:nvPr/>
        </p:nvSpPr>
        <p:spPr bwMode="auto">
          <a:xfrm>
            <a:off x="499407" y="4902200"/>
            <a:ext cx="10048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38"/>
          <p:cNvSpPr txBox="1">
            <a:spLocks noChangeArrowheads="1"/>
          </p:cNvSpPr>
          <p:nvPr/>
        </p:nvSpPr>
        <p:spPr bwMode="auto">
          <a:xfrm>
            <a:off x="4152244" y="1146175"/>
            <a:ext cx="10048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39"/>
          <p:cNvSpPr txBox="1">
            <a:spLocks noChangeArrowheads="1"/>
          </p:cNvSpPr>
          <p:nvPr/>
        </p:nvSpPr>
        <p:spPr bwMode="auto">
          <a:xfrm>
            <a:off x="4152244" y="5675313"/>
            <a:ext cx="10048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95536" y="951111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扩散关系图表</a:t>
            </a:r>
          </a:p>
        </p:txBody>
      </p:sp>
    </p:spTree>
    <p:extLst>
      <p:ext uri="{BB962C8B-B14F-4D97-AF65-F5344CB8AC3E}">
        <p14:creationId xmlns:p14="http://schemas.microsoft.com/office/powerpoint/2010/main" val="81017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8"/>
          <p:cNvGrpSpPr>
            <a:grpSpLocks/>
          </p:cNvGrpSpPr>
          <p:nvPr/>
        </p:nvGrpSpPr>
        <p:grpSpPr bwMode="auto">
          <a:xfrm>
            <a:off x="2877396" y="1960563"/>
            <a:ext cx="3814763" cy="3244850"/>
            <a:chOff x="2612489" y="1961198"/>
            <a:chExt cx="3815094" cy="3244615"/>
          </a:xfrm>
        </p:grpSpPr>
        <p:grpSp>
          <p:nvGrpSpPr>
            <p:cNvPr id="22" name="组合 21"/>
            <p:cNvGrpSpPr/>
            <p:nvPr/>
          </p:nvGrpSpPr>
          <p:grpSpPr>
            <a:xfrm>
              <a:off x="2612489" y="1961198"/>
              <a:ext cx="3815094" cy="3244615"/>
              <a:chOff x="3043123" y="2209190"/>
              <a:chExt cx="2348178" cy="1997050"/>
            </a:xfrm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0" name="任意多边形 29"/>
              <p:cNvSpPr/>
              <p:nvPr/>
            </p:nvSpPr>
            <p:spPr>
              <a:xfrm>
                <a:off x="3650285" y="2209190"/>
                <a:ext cx="1133856" cy="534010"/>
              </a:xfrm>
              <a:custGeom>
                <a:avLst/>
                <a:gdLst>
                  <a:gd name="connsiteX0" fmla="*/ 0 w 1133856"/>
                  <a:gd name="connsiteY0" fmla="*/ 0 h 534010"/>
                  <a:gd name="connsiteX1" fmla="*/ 1133856 w 1133856"/>
                  <a:gd name="connsiteY1" fmla="*/ 0 h 534010"/>
                  <a:gd name="connsiteX2" fmla="*/ 804672 w 1133856"/>
                  <a:gd name="connsiteY2" fmla="*/ 534010 h 534010"/>
                  <a:gd name="connsiteX3" fmla="*/ 351129 w 1133856"/>
                  <a:gd name="connsiteY3" fmla="*/ 534010 h 534010"/>
                  <a:gd name="connsiteX4" fmla="*/ 0 w 1133856"/>
                  <a:gd name="connsiteY4" fmla="*/ 0 h 53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856" h="534010">
                    <a:moveTo>
                      <a:pt x="0" y="0"/>
                    </a:moveTo>
                    <a:lnTo>
                      <a:pt x="1133856" y="0"/>
                    </a:lnTo>
                    <a:lnTo>
                      <a:pt x="804672" y="534010"/>
                    </a:lnTo>
                    <a:lnTo>
                      <a:pt x="351129" y="53401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5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513478" y="2245766"/>
                <a:ext cx="877823" cy="921716"/>
              </a:xfrm>
              <a:custGeom>
                <a:avLst/>
                <a:gdLst>
                  <a:gd name="connsiteX0" fmla="*/ 321868 w 870508"/>
                  <a:gd name="connsiteY0" fmla="*/ 0 h 921716"/>
                  <a:gd name="connsiteX1" fmla="*/ 870508 w 870508"/>
                  <a:gd name="connsiteY1" fmla="*/ 921716 h 921716"/>
                  <a:gd name="connsiteX2" fmla="*/ 204825 w 870508"/>
                  <a:gd name="connsiteY2" fmla="*/ 914400 h 921716"/>
                  <a:gd name="connsiteX3" fmla="*/ 0 w 870508"/>
                  <a:gd name="connsiteY3" fmla="*/ 555956 h 921716"/>
                  <a:gd name="connsiteX4" fmla="*/ 321868 w 870508"/>
                  <a:gd name="connsiteY4" fmla="*/ 0 h 921716"/>
                  <a:gd name="connsiteX0" fmla="*/ 329183 w 877823"/>
                  <a:gd name="connsiteY0" fmla="*/ 0 h 921716"/>
                  <a:gd name="connsiteX1" fmla="*/ 877823 w 877823"/>
                  <a:gd name="connsiteY1" fmla="*/ 921716 h 921716"/>
                  <a:gd name="connsiteX2" fmla="*/ 212140 w 877823"/>
                  <a:gd name="connsiteY2" fmla="*/ 914400 h 921716"/>
                  <a:gd name="connsiteX3" fmla="*/ 0 w 877823"/>
                  <a:gd name="connsiteY3" fmla="*/ 526695 h 921716"/>
                  <a:gd name="connsiteX4" fmla="*/ 329183 w 877823"/>
                  <a:gd name="connsiteY4" fmla="*/ 0 h 92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3" h="921716">
                    <a:moveTo>
                      <a:pt x="329183" y="0"/>
                    </a:moveTo>
                    <a:lnTo>
                      <a:pt x="877823" y="921716"/>
                    </a:lnTo>
                    <a:lnTo>
                      <a:pt x="212140" y="914400"/>
                    </a:lnTo>
                    <a:lnTo>
                      <a:pt x="0" y="526695"/>
                    </a:lnTo>
                    <a:lnTo>
                      <a:pt x="329183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7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Segoe"/>
                  <a:ea typeface="宋体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3057754" y="2253082"/>
                <a:ext cx="877824" cy="921715"/>
              </a:xfrm>
              <a:custGeom>
                <a:avLst/>
                <a:gdLst>
                  <a:gd name="connsiteX0" fmla="*/ 541324 w 877824"/>
                  <a:gd name="connsiteY0" fmla="*/ 0 h 921715"/>
                  <a:gd name="connsiteX1" fmla="*/ 877824 w 877824"/>
                  <a:gd name="connsiteY1" fmla="*/ 526694 h 921715"/>
                  <a:gd name="connsiteX2" fmla="*/ 658368 w 877824"/>
                  <a:gd name="connsiteY2" fmla="*/ 907084 h 921715"/>
                  <a:gd name="connsiteX3" fmla="*/ 0 w 877824"/>
                  <a:gd name="connsiteY3" fmla="*/ 921715 h 921715"/>
                  <a:gd name="connsiteX4" fmla="*/ 541324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541324" y="0"/>
                    </a:moveTo>
                    <a:lnTo>
                      <a:pt x="877824" y="526694"/>
                    </a:lnTo>
                    <a:lnTo>
                      <a:pt x="658368" y="907084"/>
                    </a:lnTo>
                    <a:lnTo>
                      <a:pt x="0" y="921715"/>
                    </a:lnTo>
                    <a:lnTo>
                      <a:pt x="54132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C2E">
                      <a:lumMod val="50000"/>
                      <a:alpha val="70000"/>
                    </a:srgbClr>
                  </a:gs>
                  <a:gs pos="61000">
                    <a:srgbClr val="7DCC2E">
                      <a:alpha val="50000"/>
                    </a:srgbClr>
                  </a:gs>
                  <a:gs pos="86000">
                    <a:srgbClr val="7DCC2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4520794" y="3247949"/>
                <a:ext cx="863193" cy="907085"/>
              </a:xfrm>
              <a:custGeom>
                <a:avLst/>
                <a:gdLst>
                  <a:gd name="connsiteX0" fmla="*/ 234086 w 863193"/>
                  <a:gd name="connsiteY0" fmla="*/ 0 h 907085"/>
                  <a:gd name="connsiteX1" fmla="*/ 0 w 863193"/>
                  <a:gd name="connsiteY1" fmla="*/ 373075 h 907085"/>
                  <a:gd name="connsiteX2" fmla="*/ 314553 w 863193"/>
                  <a:gd name="connsiteY2" fmla="*/ 907085 h 907085"/>
                  <a:gd name="connsiteX3" fmla="*/ 863193 w 863193"/>
                  <a:gd name="connsiteY3" fmla="*/ 14630 h 907085"/>
                  <a:gd name="connsiteX4" fmla="*/ 234086 w 863193"/>
                  <a:gd name="connsiteY4" fmla="*/ 0 h 90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193" h="907085">
                    <a:moveTo>
                      <a:pt x="234086" y="0"/>
                    </a:moveTo>
                    <a:lnTo>
                      <a:pt x="0" y="373075"/>
                    </a:lnTo>
                    <a:lnTo>
                      <a:pt x="314553" y="907085"/>
                    </a:lnTo>
                    <a:lnTo>
                      <a:pt x="863193" y="14630"/>
                    </a:lnTo>
                    <a:lnTo>
                      <a:pt x="23408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60000">
                    <a:srgbClr val="7DCC2E">
                      <a:alpha val="50000"/>
                    </a:srgbClr>
                  </a:gs>
                  <a:gs pos="85000">
                    <a:srgbClr val="7DCC2E">
                      <a:lumMod val="60000"/>
                      <a:lumOff val="40000"/>
                    </a:srgbClr>
                  </a:gs>
                </a:gsLst>
                <a:lin ang="126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94176" y="3664915"/>
                <a:ext cx="1068019" cy="541325"/>
              </a:xfrm>
              <a:custGeom>
                <a:avLst/>
                <a:gdLst>
                  <a:gd name="connsiteX0" fmla="*/ 307238 w 1068019"/>
                  <a:gd name="connsiteY0" fmla="*/ 0 h 541325"/>
                  <a:gd name="connsiteX1" fmla="*/ 746150 w 1068019"/>
                  <a:gd name="connsiteY1" fmla="*/ 0 h 541325"/>
                  <a:gd name="connsiteX2" fmla="*/ 1068019 w 1068019"/>
                  <a:gd name="connsiteY2" fmla="*/ 541325 h 541325"/>
                  <a:gd name="connsiteX3" fmla="*/ 0 w 1068019"/>
                  <a:gd name="connsiteY3" fmla="*/ 541325 h 541325"/>
                  <a:gd name="connsiteX4" fmla="*/ 307238 w 1068019"/>
                  <a:gd name="connsiteY4" fmla="*/ 0 h 54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8019" h="541325">
                    <a:moveTo>
                      <a:pt x="307238" y="0"/>
                    </a:moveTo>
                    <a:lnTo>
                      <a:pt x="746150" y="0"/>
                    </a:lnTo>
                    <a:lnTo>
                      <a:pt x="1068019" y="541325"/>
                    </a:lnTo>
                    <a:lnTo>
                      <a:pt x="0" y="541325"/>
                    </a:lnTo>
                    <a:lnTo>
                      <a:pt x="30723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16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uLnTx/>
                  <a:uFillTx/>
                  <a:latin typeface="Segoe Semibold" pitchFamily="34" charset="0"/>
                  <a:ea typeface="宋体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043123" y="3247949"/>
                <a:ext cx="877824" cy="921715"/>
              </a:xfrm>
              <a:custGeom>
                <a:avLst/>
                <a:gdLst>
                  <a:gd name="connsiteX0" fmla="*/ 658368 w 877824"/>
                  <a:gd name="connsiteY0" fmla="*/ 0 h 921715"/>
                  <a:gd name="connsiteX1" fmla="*/ 877824 w 877824"/>
                  <a:gd name="connsiteY1" fmla="*/ 387705 h 921715"/>
                  <a:gd name="connsiteX2" fmla="*/ 563271 w 877824"/>
                  <a:gd name="connsiteY2" fmla="*/ 921715 h 921715"/>
                  <a:gd name="connsiteX3" fmla="*/ 0 w 877824"/>
                  <a:gd name="connsiteY3" fmla="*/ 7315 h 921715"/>
                  <a:gd name="connsiteX4" fmla="*/ 658368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658368" y="0"/>
                    </a:moveTo>
                    <a:lnTo>
                      <a:pt x="877824" y="387705"/>
                    </a:lnTo>
                    <a:lnTo>
                      <a:pt x="563271" y="921715"/>
                    </a:lnTo>
                    <a:lnTo>
                      <a:pt x="0" y="7315"/>
                    </a:lnTo>
                    <a:lnTo>
                      <a:pt x="658368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4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Segoe"/>
                  <a:ea typeface="宋体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767328" y="2816352"/>
                <a:ext cx="907085" cy="768096"/>
              </a:xfrm>
              <a:custGeom>
                <a:avLst/>
                <a:gdLst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702259 w 907085"/>
                  <a:gd name="connsiteY6" fmla="*/ 21946 h 768096"/>
                  <a:gd name="connsiteX7" fmla="*/ 226771 w 907085"/>
                  <a:gd name="connsiteY7" fmla="*/ 0 h 768096"/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687628 w 907085"/>
                  <a:gd name="connsiteY6" fmla="*/ 7316 h 768096"/>
                  <a:gd name="connsiteX7" fmla="*/ 226771 w 907085"/>
                  <a:gd name="connsiteY7" fmla="*/ 0 h 76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7085" h="768096">
                    <a:moveTo>
                      <a:pt x="226771" y="0"/>
                    </a:moveTo>
                    <a:lnTo>
                      <a:pt x="21946" y="365760"/>
                    </a:lnTo>
                    <a:lnTo>
                      <a:pt x="0" y="416966"/>
                    </a:lnTo>
                    <a:lnTo>
                      <a:pt x="219456" y="768096"/>
                    </a:lnTo>
                    <a:lnTo>
                      <a:pt x="680314" y="768096"/>
                    </a:lnTo>
                    <a:lnTo>
                      <a:pt x="907085" y="395021"/>
                    </a:lnTo>
                    <a:lnTo>
                      <a:pt x="687628" y="7316"/>
                    </a:lnTo>
                    <a:lnTo>
                      <a:pt x="226771" y="0"/>
                    </a:lnTo>
                    <a:close/>
                  </a:path>
                </a:pathLst>
              </a:custGeom>
              <a:solidFill>
                <a:srgbClr val="EEECE1">
                  <a:lumMod val="50000"/>
                </a:srgbClr>
              </a:solidFill>
              <a:ln w="3175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Segoe"/>
                  <a:ea typeface="宋体"/>
                </a:endParaRPr>
              </a:p>
            </p:txBody>
          </p:sp>
        </p:grp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>
              <a:off x="4067943" y="450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4" name="TextBox 12"/>
            <p:cNvSpPr txBox="1">
              <a:spLocks noChangeArrowheads="1"/>
            </p:cNvSpPr>
            <p:nvPr/>
          </p:nvSpPr>
          <p:spPr bwMode="auto">
            <a:xfrm>
              <a:off x="4067943" y="2133392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 rot="3597720">
              <a:off x="5149093" y="271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6" name="TextBox 14"/>
            <p:cNvSpPr txBox="1">
              <a:spLocks noChangeArrowheads="1"/>
            </p:cNvSpPr>
            <p:nvPr/>
          </p:nvSpPr>
          <p:spPr bwMode="auto">
            <a:xfrm rot="7284829">
              <a:off x="5149095" y="3933975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7" name="TextBox 15"/>
            <p:cNvSpPr txBox="1">
              <a:spLocks noChangeArrowheads="1"/>
            </p:cNvSpPr>
            <p:nvPr/>
          </p:nvSpPr>
          <p:spPr bwMode="auto">
            <a:xfrm rot="-3586232">
              <a:off x="2987824" y="2719119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8" name="TextBox 16"/>
            <p:cNvSpPr txBox="1">
              <a:spLocks noChangeArrowheads="1"/>
            </p:cNvSpPr>
            <p:nvPr/>
          </p:nvSpPr>
          <p:spPr bwMode="auto">
            <a:xfrm rot="-7207026">
              <a:off x="2988332" y="3934114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9" name="TextBox 17"/>
            <p:cNvSpPr txBox="1">
              <a:spLocks noChangeArrowheads="1"/>
            </p:cNvSpPr>
            <p:nvPr/>
          </p:nvSpPr>
          <p:spPr bwMode="auto">
            <a:xfrm>
              <a:off x="4063672" y="3310010"/>
              <a:ext cx="90281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67544" y="1124744"/>
            <a:ext cx="2795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扩散、并列关系图表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4184055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 rot="1452054">
            <a:off x="2612448" y="1476889"/>
            <a:ext cx="4045117" cy="4042048"/>
            <a:chOff x="7851955" y="5753467"/>
            <a:chExt cx="2589767" cy="258780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2" name="椭圆 26"/>
            <p:cNvSpPr/>
            <p:nvPr/>
          </p:nvSpPr>
          <p:spPr>
            <a:xfrm rot="13547973">
              <a:off x="8521247" y="5772951"/>
              <a:ext cx="644053" cy="731241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4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3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3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1140579 w 2383252"/>
                <a:gd name="connsiteY20" fmla="*/ 1900591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1140579 w 2383252"/>
                <a:gd name="connsiteY23" fmla="*/ 1900591 h 2088842"/>
                <a:gd name="connsiteX24" fmla="*/ 2383252 w 2383252"/>
                <a:gd name="connsiteY24" fmla="*/ 1148770 h 2088842"/>
                <a:gd name="connsiteX25" fmla="*/ 1902147 w 2383252"/>
                <a:gd name="connsiteY25" fmla="*/ 1148770 h 2088842"/>
                <a:gd name="connsiteX26" fmla="*/ 1729655 w 2383252"/>
                <a:gd name="connsiteY26" fmla="*/ 725770 h 2088842"/>
                <a:gd name="connsiteX27" fmla="*/ 2065353 w 2383252"/>
                <a:gd name="connsiteY27" fmla="*/ 379865 h 2088842"/>
                <a:gd name="connsiteX28" fmla="*/ 2383252 w 2383252"/>
                <a:gd name="connsiteY28" fmla="*/ 1148770 h 2088842"/>
                <a:gd name="connsiteX29" fmla="*/ 2083926 w 2383252"/>
                <a:gd name="connsiteY29" fmla="*/ 1982104 h 2088842"/>
                <a:gd name="connsiteX30" fmla="*/ 1738345 w 2383252"/>
                <a:gd name="connsiteY30" fmla="*/ 1646036 h 2088842"/>
                <a:gd name="connsiteX31" fmla="*/ 1900472 w 2383252"/>
                <a:gd name="connsiteY31" fmla="*/ 1250863 h 2088842"/>
                <a:gd name="connsiteX32" fmla="*/ 2382398 w 2383252"/>
                <a:gd name="connsiteY32" fmla="*/ 1250864 h 2088842"/>
                <a:gd name="connsiteX33" fmla="*/ 2083926 w 2383252"/>
                <a:gd name="connsiteY33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332803 w 2383252"/>
                <a:gd name="connsiteY18" fmla="*/ 2018499 h 2018499"/>
                <a:gd name="connsiteX19" fmla="*/ 2383252 w 2383252"/>
                <a:gd name="connsiteY19" fmla="*/ 1148770 h 2018499"/>
                <a:gd name="connsiteX20" fmla="*/ 1902147 w 2383252"/>
                <a:gd name="connsiteY20" fmla="*/ 1148770 h 2018499"/>
                <a:gd name="connsiteX21" fmla="*/ 1729655 w 2383252"/>
                <a:gd name="connsiteY21" fmla="*/ 725770 h 2018499"/>
                <a:gd name="connsiteX22" fmla="*/ 2065353 w 2383252"/>
                <a:gd name="connsiteY22" fmla="*/ 379865 h 2018499"/>
                <a:gd name="connsiteX23" fmla="*/ 2383252 w 2383252"/>
                <a:gd name="connsiteY23" fmla="*/ 1148770 h 2018499"/>
                <a:gd name="connsiteX24" fmla="*/ 2083926 w 2383252"/>
                <a:gd name="connsiteY24" fmla="*/ 1982104 h 2018499"/>
                <a:gd name="connsiteX25" fmla="*/ 1738345 w 2383252"/>
                <a:gd name="connsiteY25" fmla="*/ 1646036 h 2018499"/>
                <a:gd name="connsiteX26" fmla="*/ 1900472 w 2383252"/>
                <a:gd name="connsiteY26" fmla="*/ 1250863 h 2018499"/>
                <a:gd name="connsiteX27" fmla="*/ 2382398 w 2383252"/>
                <a:gd name="connsiteY27" fmla="*/ 1250864 h 2018499"/>
                <a:gd name="connsiteX28" fmla="*/ 2083926 w 2383252"/>
                <a:gd name="connsiteY28" fmla="*/ 1982104 h 2018499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2383252 w 2383252"/>
                <a:gd name="connsiteY15" fmla="*/ 1148770 h 1982104"/>
                <a:gd name="connsiteX16" fmla="*/ 1902147 w 2383252"/>
                <a:gd name="connsiteY16" fmla="*/ 1148770 h 1982104"/>
                <a:gd name="connsiteX17" fmla="*/ 1729655 w 2383252"/>
                <a:gd name="connsiteY17" fmla="*/ 725770 h 1982104"/>
                <a:gd name="connsiteX18" fmla="*/ 2065353 w 2383252"/>
                <a:gd name="connsiteY18" fmla="*/ 379865 h 1982104"/>
                <a:gd name="connsiteX19" fmla="*/ 2383252 w 2383252"/>
                <a:gd name="connsiteY19" fmla="*/ 1148770 h 1982104"/>
                <a:gd name="connsiteX20" fmla="*/ 2083926 w 2383252"/>
                <a:gd name="connsiteY20" fmla="*/ 1982104 h 1982104"/>
                <a:gd name="connsiteX21" fmla="*/ 1738345 w 2383252"/>
                <a:gd name="connsiteY21" fmla="*/ 1646036 h 1982104"/>
                <a:gd name="connsiteX22" fmla="*/ 1900472 w 2383252"/>
                <a:gd name="connsiteY22" fmla="*/ 1250863 h 1982104"/>
                <a:gd name="connsiteX23" fmla="*/ 2382398 w 2383252"/>
                <a:gd name="connsiteY23" fmla="*/ 1250864 h 1982104"/>
                <a:gd name="connsiteX24" fmla="*/ 2083926 w 2383252"/>
                <a:gd name="connsiteY24" fmla="*/ 1982104 h 1982104"/>
                <a:gd name="connsiteX0" fmla="*/ 176329 w 2078475"/>
                <a:gd name="connsiteY0" fmla="*/ 1148770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176329 w 2078475"/>
                <a:gd name="connsiteY3" fmla="*/ 1148770 h 1982104"/>
                <a:gd name="connsiteX4" fmla="*/ 835802 w 2078475"/>
                <a:gd name="connsiteY4" fmla="*/ 481675 h 1982104"/>
                <a:gd name="connsiteX5" fmla="*/ 416831 w 2078475"/>
                <a:gd name="connsiteY5" fmla="*/ 657287 h 1982104"/>
                <a:gd name="connsiteX6" fmla="*/ 71395 w 2078475"/>
                <a:gd name="connsiteY6" fmla="*/ 321360 h 1982104"/>
                <a:gd name="connsiteX7" fmla="*/ 835801 w 2078475"/>
                <a:gd name="connsiteY7" fmla="*/ 0 h 1982104"/>
                <a:gd name="connsiteX8" fmla="*/ 835802 w 2078475"/>
                <a:gd name="connsiteY8" fmla="*/ 481675 h 1982104"/>
                <a:gd name="connsiteX9" fmla="*/ 1352585 w 2078475"/>
                <a:gd name="connsiteY9" fmla="*/ 653667 h 1982104"/>
                <a:gd name="connsiteX10" fmla="*/ 937896 w 2078475"/>
                <a:gd name="connsiteY10" fmla="*/ 481675 h 1982104"/>
                <a:gd name="connsiteX11" fmla="*/ 937895 w 2078475"/>
                <a:gd name="connsiteY11" fmla="*/ 0 h 1982104"/>
                <a:gd name="connsiteX12" fmla="*/ 1687916 w 2078475"/>
                <a:gd name="connsiteY12" fmla="*/ 308140 h 1982104"/>
                <a:gd name="connsiteX13" fmla="*/ 1352585 w 2078475"/>
                <a:gd name="connsiteY13" fmla="*/ 653667 h 1982104"/>
                <a:gd name="connsiteX14" fmla="*/ 2078475 w 2078475"/>
                <a:gd name="connsiteY14" fmla="*/ 1148770 h 1982104"/>
                <a:gd name="connsiteX15" fmla="*/ 1597370 w 2078475"/>
                <a:gd name="connsiteY15" fmla="*/ 1148770 h 1982104"/>
                <a:gd name="connsiteX16" fmla="*/ 1424878 w 2078475"/>
                <a:gd name="connsiteY16" fmla="*/ 725770 h 1982104"/>
                <a:gd name="connsiteX17" fmla="*/ 1760576 w 2078475"/>
                <a:gd name="connsiteY17" fmla="*/ 379865 h 1982104"/>
                <a:gd name="connsiteX18" fmla="*/ 2078475 w 2078475"/>
                <a:gd name="connsiteY18" fmla="*/ 1148770 h 1982104"/>
                <a:gd name="connsiteX19" fmla="*/ 1779149 w 2078475"/>
                <a:gd name="connsiteY19" fmla="*/ 1982104 h 1982104"/>
                <a:gd name="connsiteX20" fmla="*/ 1433568 w 2078475"/>
                <a:gd name="connsiteY20" fmla="*/ 1646036 h 1982104"/>
                <a:gd name="connsiteX21" fmla="*/ 1595695 w 2078475"/>
                <a:gd name="connsiteY21" fmla="*/ 1250863 h 1982104"/>
                <a:gd name="connsiteX22" fmla="*/ 2077621 w 2078475"/>
                <a:gd name="connsiteY22" fmla="*/ 1250864 h 1982104"/>
                <a:gd name="connsiteX23" fmla="*/ 1779149 w 2078475"/>
                <a:gd name="connsiteY23" fmla="*/ 1982104 h 1982104"/>
                <a:gd name="connsiteX0" fmla="*/ 345251 w 2078475"/>
                <a:gd name="connsiteY0" fmla="*/ 730087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835802 w 2078475"/>
                <a:gd name="connsiteY3" fmla="*/ 481675 h 1982104"/>
                <a:gd name="connsiteX4" fmla="*/ 416831 w 2078475"/>
                <a:gd name="connsiteY4" fmla="*/ 657287 h 1982104"/>
                <a:gd name="connsiteX5" fmla="*/ 71395 w 2078475"/>
                <a:gd name="connsiteY5" fmla="*/ 321360 h 1982104"/>
                <a:gd name="connsiteX6" fmla="*/ 835801 w 2078475"/>
                <a:gd name="connsiteY6" fmla="*/ 0 h 1982104"/>
                <a:gd name="connsiteX7" fmla="*/ 835802 w 2078475"/>
                <a:gd name="connsiteY7" fmla="*/ 481675 h 1982104"/>
                <a:gd name="connsiteX8" fmla="*/ 1352585 w 2078475"/>
                <a:gd name="connsiteY8" fmla="*/ 653667 h 1982104"/>
                <a:gd name="connsiteX9" fmla="*/ 937896 w 2078475"/>
                <a:gd name="connsiteY9" fmla="*/ 481675 h 1982104"/>
                <a:gd name="connsiteX10" fmla="*/ 937895 w 2078475"/>
                <a:gd name="connsiteY10" fmla="*/ 0 h 1982104"/>
                <a:gd name="connsiteX11" fmla="*/ 1687916 w 2078475"/>
                <a:gd name="connsiteY11" fmla="*/ 308140 h 1982104"/>
                <a:gd name="connsiteX12" fmla="*/ 1352585 w 2078475"/>
                <a:gd name="connsiteY12" fmla="*/ 653667 h 1982104"/>
                <a:gd name="connsiteX13" fmla="*/ 2078475 w 2078475"/>
                <a:gd name="connsiteY13" fmla="*/ 1148770 h 1982104"/>
                <a:gd name="connsiteX14" fmla="*/ 1597370 w 2078475"/>
                <a:gd name="connsiteY14" fmla="*/ 1148770 h 1982104"/>
                <a:gd name="connsiteX15" fmla="*/ 1424878 w 2078475"/>
                <a:gd name="connsiteY15" fmla="*/ 725770 h 1982104"/>
                <a:gd name="connsiteX16" fmla="*/ 1760576 w 2078475"/>
                <a:gd name="connsiteY16" fmla="*/ 379865 h 1982104"/>
                <a:gd name="connsiteX17" fmla="*/ 2078475 w 2078475"/>
                <a:gd name="connsiteY17" fmla="*/ 1148770 h 1982104"/>
                <a:gd name="connsiteX18" fmla="*/ 1779149 w 2078475"/>
                <a:gd name="connsiteY18" fmla="*/ 1982104 h 1982104"/>
                <a:gd name="connsiteX19" fmla="*/ 1433568 w 2078475"/>
                <a:gd name="connsiteY19" fmla="*/ 1646036 h 1982104"/>
                <a:gd name="connsiteX20" fmla="*/ 1595695 w 2078475"/>
                <a:gd name="connsiteY20" fmla="*/ 1250863 h 1982104"/>
                <a:gd name="connsiteX21" fmla="*/ 2077621 w 2078475"/>
                <a:gd name="connsiteY21" fmla="*/ 1250864 h 1982104"/>
                <a:gd name="connsiteX22" fmla="*/ 1779149 w 2078475"/>
                <a:gd name="connsiteY22" fmla="*/ 1982104 h 1982104"/>
                <a:gd name="connsiteX0" fmla="*/ 764407 w 2007080"/>
                <a:gd name="connsiteY0" fmla="*/ 481675 h 1982104"/>
                <a:gd name="connsiteX1" fmla="*/ 345436 w 2007080"/>
                <a:gd name="connsiteY1" fmla="*/ 657287 h 1982104"/>
                <a:gd name="connsiteX2" fmla="*/ 0 w 2007080"/>
                <a:gd name="connsiteY2" fmla="*/ 321360 h 1982104"/>
                <a:gd name="connsiteX3" fmla="*/ 764406 w 2007080"/>
                <a:gd name="connsiteY3" fmla="*/ 0 h 1982104"/>
                <a:gd name="connsiteX4" fmla="*/ 764407 w 2007080"/>
                <a:gd name="connsiteY4" fmla="*/ 481675 h 1982104"/>
                <a:gd name="connsiteX5" fmla="*/ 1281190 w 2007080"/>
                <a:gd name="connsiteY5" fmla="*/ 653667 h 1982104"/>
                <a:gd name="connsiteX6" fmla="*/ 866501 w 2007080"/>
                <a:gd name="connsiteY6" fmla="*/ 481675 h 1982104"/>
                <a:gd name="connsiteX7" fmla="*/ 866500 w 2007080"/>
                <a:gd name="connsiteY7" fmla="*/ 0 h 1982104"/>
                <a:gd name="connsiteX8" fmla="*/ 1616521 w 2007080"/>
                <a:gd name="connsiteY8" fmla="*/ 308140 h 1982104"/>
                <a:gd name="connsiteX9" fmla="*/ 1281190 w 2007080"/>
                <a:gd name="connsiteY9" fmla="*/ 653667 h 1982104"/>
                <a:gd name="connsiteX10" fmla="*/ 2007080 w 2007080"/>
                <a:gd name="connsiteY10" fmla="*/ 1148770 h 1982104"/>
                <a:gd name="connsiteX11" fmla="*/ 1525975 w 2007080"/>
                <a:gd name="connsiteY11" fmla="*/ 1148770 h 1982104"/>
                <a:gd name="connsiteX12" fmla="*/ 1353483 w 2007080"/>
                <a:gd name="connsiteY12" fmla="*/ 725770 h 1982104"/>
                <a:gd name="connsiteX13" fmla="*/ 1689181 w 2007080"/>
                <a:gd name="connsiteY13" fmla="*/ 379865 h 1982104"/>
                <a:gd name="connsiteX14" fmla="*/ 2007080 w 2007080"/>
                <a:gd name="connsiteY14" fmla="*/ 1148770 h 1982104"/>
                <a:gd name="connsiteX15" fmla="*/ 1707754 w 2007080"/>
                <a:gd name="connsiteY15" fmla="*/ 1982104 h 1982104"/>
                <a:gd name="connsiteX16" fmla="*/ 1362173 w 2007080"/>
                <a:gd name="connsiteY16" fmla="*/ 1646036 h 1982104"/>
                <a:gd name="connsiteX17" fmla="*/ 1524300 w 2007080"/>
                <a:gd name="connsiteY17" fmla="*/ 1250863 h 1982104"/>
                <a:gd name="connsiteX18" fmla="*/ 2006226 w 2007080"/>
                <a:gd name="connsiteY18" fmla="*/ 1250864 h 1982104"/>
                <a:gd name="connsiteX19" fmla="*/ 1707754 w 2007080"/>
                <a:gd name="connsiteY19" fmla="*/ 1982104 h 1982104"/>
                <a:gd name="connsiteX0" fmla="*/ 764407 w 2007080"/>
                <a:gd name="connsiteY0" fmla="*/ 481675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764407 w 2007080"/>
                <a:gd name="connsiteY3" fmla="*/ 481675 h 1982104"/>
                <a:gd name="connsiteX4" fmla="*/ 1281190 w 2007080"/>
                <a:gd name="connsiteY4" fmla="*/ 653667 h 1982104"/>
                <a:gd name="connsiteX5" fmla="*/ 866501 w 2007080"/>
                <a:gd name="connsiteY5" fmla="*/ 481675 h 1982104"/>
                <a:gd name="connsiteX6" fmla="*/ 866500 w 2007080"/>
                <a:gd name="connsiteY6" fmla="*/ 0 h 1982104"/>
                <a:gd name="connsiteX7" fmla="*/ 1616521 w 2007080"/>
                <a:gd name="connsiteY7" fmla="*/ 308140 h 1982104"/>
                <a:gd name="connsiteX8" fmla="*/ 1281190 w 2007080"/>
                <a:gd name="connsiteY8" fmla="*/ 653667 h 1982104"/>
                <a:gd name="connsiteX9" fmla="*/ 2007080 w 2007080"/>
                <a:gd name="connsiteY9" fmla="*/ 1148770 h 1982104"/>
                <a:gd name="connsiteX10" fmla="*/ 1525975 w 2007080"/>
                <a:gd name="connsiteY10" fmla="*/ 1148770 h 1982104"/>
                <a:gd name="connsiteX11" fmla="*/ 1353483 w 2007080"/>
                <a:gd name="connsiteY11" fmla="*/ 725770 h 1982104"/>
                <a:gd name="connsiteX12" fmla="*/ 1689181 w 2007080"/>
                <a:gd name="connsiteY12" fmla="*/ 379865 h 1982104"/>
                <a:gd name="connsiteX13" fmla="*/ 2007080 w 2007080"/>
                <a:gd name="connsiteY13" fmla="*/ 1148770 h 1982104"/>
                <a:gd name="connsiteX14" fmla="*/ 1707754 w 2007080"/>
                <a:gd name="connsiteY14" fmla="*/ 1982104 h 1982104"/>
                <a:gd name="connsiteX15" fmla="*/ 1362173 w 2007080"/>
                <a:gd name="connsiteY15" fmla="*/ 1646036 h 1982104"/>
                <a:gd name="connsiteX16" fmla="*/ 1524300 w 2007080"/>
                <a:gd name="connsiteY16" fmla="*/ 1250863 h 1982104"/>
                <a:gd name="connsiteX17" fmla="*/ 2006226 w 2007080"/>
                <a:gd name="connsiteY17" fmla="*/ 1250864 h 1982104"/>
                <a:gd name="connsiteX18" fmla="*/ 1707754 w 2007080"/>
                <a:gd name="connsiteY18" fmla="*/ 1982104 h 1982104"/>
                <a:gd name="connsiteX0" fmla="*/ 764406 w 2007080"/>
                <a:gd name="connsiteY0" fmla="*/ 0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1281190 w 2007080"/>
                <a:gd name="connsiteY3" fmla="*/ 653667 h 1982104"/>
                <a:gd name="connsiteX4" fmla="*/ 866501 w 2007080"/>
                <a:gd name="connsiteY4" fmla="*/ 481675 h 1982104"/>
                <a:gd name="connsiteX5" fmla="*/ 866500 w 2007080"/>
                <a:gd name="connsiteY5" fmla="*/ 0 h 1982104"/>
                <a:gd name="connsiteX6" fmla="*/ 1616521 w 2007080"/>
                <a:gd name="connsiteY6" fmla="*/ 308140 h 1982104"/>
                <a:gd name="connsiteX7" fmla="*/ 1281190 w 2007080"/>
                <a:gd name="connsiteY7" fmla="*/ 653667 h 1982104"/>
                <a:gd name="connsiteX8" fmla="*/ 2007080 w 2007080"/>
                <a:gd name="connsiteY8" fmla="*/ 1148770 h 1982104"/>
                <a:gd name="connsiteX9" fmla="*/ 1525975 w 2007080"/>
                <a:gd name="connsiteY9" fmla="*/ 1148770 h 1982104"/>
                <a:gd name="connsiteX10" fmla="*/ 1353483 w 2007080"/>
                <a:gd name="connsiteY10" fmla="*/ 725770 h 1982104"/>
                <a:gd name="connsiteX11" fmla="*/ 1689181 w 2007080"/>
                <a:gd name="connsiteY11" fmla="*/ 379865 h 1982104"/>
                <a:gd name="connsiteX12" fmla="*/ 2007080 w 2007080"/>
                <a:gd name="connsiteY12" fmla="*/ 1148770 h 1982104"/>
                <a:gd name="connsiteX13" fmla="*/ 1707754 w 2007080"/>
                <a:gd name="connsiteY13" fmla="*/ 1982104 h 1982104"/>
                <a:gd name="connsiteX14" fmla="*/ 1362173 w 2007080"/>
                <a:gd name="connsiteY14" fmla="*/ 1646036 h 1982104"/>
                <a:gd name="connsiteX15" fmla="*/ 1524300 w 2007080"/>
                <a:gd name="connsiteY15" fmla="*/ 1250863 h 1982104"/>
                <a:gd name="connsiteX16" fmla="*/ 2006226 w 2007080"/>
                <a:gd name="connsiteY16" fmla="*/ 1250864 h 1982104"/>
                <a:gd name="connsiteX17" fmla="*/ 1707754 w 2007080"/>
                <a:gd name="connsiteY17" fmla="*/ 1982104 h 1982104"/>
                <a:gd name="connsiteX0" fmla="*/ 414690 w 1140580"/>
                <a:gd name="connsiteY0" fmla="*/ 653667 h 1982104"/>
                <a:gd name="connsiteX1" fmla="*/ 1 w 1140580"/>
                <a:gd name="connsiteY1" fmla="*/ 481675 h 1982104"/>
                <a:gd name="connsiteX2" fmla="*/ 0 w 1140580"/>
                <a:gd name="connsiteY2" fmla="*/ 0 h 1982104"/>
                <a:gd name="connsiteX3" fmla="*/ 750021 w 1140580"/>
                <a:gd name="connsiteY3" fmla="*/ 308140 h 1982104"/>
                <a:gd name="connsiteX4" fmla="*/ 414690 w 1140580"/>
                <a:gd name="connsiteY4" fmla="*/ 653667 h 1982104"/>
                <a:gd name="connsiteX5" fmla="*/ 1140580 w 1140580"/>
                <a:gd name="connsiteY5" fmla="*/ 1148770 h 1982104"/>
                <a:gd name="connsiteX6" fmla="*/ 659475 w 1140580"/>
                <a:gd name="connsiteY6" fmla="*/ 1148770 h 1982104"/>
                <a:gd name="connsiteX7" fmla="*/ 486983 w 1140580"/>
                <a:gd name="connsiteY7" fmla="*/ 725770 h 1982104"/>
                <a:gd name="connsiteX8" fmla="*/ 822681 w 1140580"/>
                <a:gd name="connsiteY8" fmla="*/ 379865 h 1982104"/>
                <a:gd name="connsiteX9" fmla="*/ 1140580 w 1140580"/>
                <a:gd name="connsiteY9" fmla="*/ 1148770 h 1982104"/>
                <a:gd name="connsiteX10" fmla="*/ 841254 w 1140580"/>
                <a:gd name="connsiteY10" fmla="*/ 1982104 h 1982104"/>
                <a:gd name="connsiteX11" fmla="*/ 495673 w 1140580"/>
                <a:gd name="connsiteY11" fmla="*/ 1646036 h 1982104"/>
                <a:gd name="connsiteX12" fmla="*/ 657800 w 1140580"/>
                <a:gd name="connsiteY12" fmla="*/ 1250863 h 1982104"/>
                <a:gd name="connsiteX13" fmla="*/ 1139726 w 1140580"/>
                <a:gd name="connsiteY13" fmla="*/ 1250864 h 1982104"/>
                <a:gd name="connsiteX14" fmla="*/ 841254 w 1140580"/>
                <a:gd name="connsiteY14" fmla="*/ 1982104 h 1982104"/>
                <a:gd name="connsiteX0" fmla="*/ 420754 w 1146644"/>
                <a:gd name="connsiteY0" fmla="*/ 653667 h 1982104"/>
                <a:gd name="connsiteX1" fmla="*/ 6064 w 1146644"/>
                <a:gd name="connsiteY1" fmla="*/ 0 h 1982104"/>
                <a:gd name="connsiteX2" fmla="*/ 756085 w 1146644"/>
                <a:gd name="connsiteY2" fmla="*/ 308140 h 1982104"/>
                <a:gd name="connsiteX3" fmla="*/ 420754 w 1146644"/>
                <a:gd name="connsiteY3" fmla="*/ 653667 h 1982104"/>
                <a:gd name="connsiteX4" fmla="*/ 1146644 w 1146644"/>
                <a:gd name="connsiteY4" fmla="*/ 1148770 h 1982104"/>
                <a:gd name="connsiteX5" fmla="*/ 665539 w 1146644"/>
                <a:gd name="connsiteY5" fmla="*/ 1148770 h 1982104"/>
                <a:gd name="connsiteX6" fmla="*/ 493047 w 1146644"/>
                <a:gd name="connsiteY6" fmla="*/ 725770 h 1982104"/>
                <a:gd name="connsiteX7" fmla="*/ 828745 w 1146644"/>
                <a:gd name="connsiteY7" fmla="*/ 379865 h 1982104"/>
                <a:gd name="connsiteX8" fmla="*/ 1146644 w 1146644"/>
                <a:gd name="connsiteY8" fmla="*/ 1148770 h 1982104"/>
                <a:gd name="connsiteX9" fmla="*/ 847318 w 1146644"/>
                <a:gd name="connsiteY9" fmla="*/ 1982104 h 1982104"/>
                <a:gd name="connsiteX10" fmla="*/ 501737 w 1146644"/>
                <a:gd name="connsiteY10" fmla="*/ 1646036 h 1982104"/>
                <a:gd name="connsiteX11" fmla="*/ 663864 w 1146644"/>
                <a:gd name="connsiteY11" fmla="*/ 1250863 h 1982104"/>
                <a:gd name="connsiteX12" fmla="*/ 1145790 w 1146644"/>
                <a:gd name="connsiteY12" fmla="*/ 1250864 h 1982104"/>
                <a:gd name="connsiteX13" fmla="*/ 847318 w 1146644"/>
                <a:gd name="connsiteY13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653597 w 653597"/>
                <a:gd name="connsiteY0" fmla="*/ 768905 h 1602239"/>
                <a:gd name="connsiteX1" fmla="*/ 172492 w 653597"/>
                <a:gd name="connsiteY1" fmla="*/ 768905 h 1602239"/>
                <a:gd name="connsiteX2" fmla="*/ 0 w 653597"/>
                <a:gd name="connsiteY2" fmla="*/ 345905 h 1602239"/>
                <a:gd name="connsiteX3" fmla="*/ 335698 w 653597"/>
                <a:gd name="connsiteY3" fmla="*/ 0 h 1602239"/>
                <a:gd name="connsiteX4" fmla="*/ 653597 w 653597"/>
                <a:gd name="connsiteY4" fmla="*/ 768905 h 1602239"/>
                <a:gd name="connsiteX5" fmla="*/ 354271 w 653597"/>
                <a:gd name="connsiteY5" fmla="*/ 1602239 h 1602239"/>
                <a:gd name="connsiteX6" fmla="*/ 8690 w 653597"/>
                <a:gd name="connsiteY6" fmla="*/ 1266171 h 1602239"/>
                <a:gd name="connsiteX7" fmla="*/ 170817 w 653597"/>
                <a:gd name="connsiteY7" fmla="*/ 870998 h 1602239"/>
                <a:gd name="connsiteX8" fmla="*/ 652743 w 653597"/>
                <a:gd name="connsiteY8" fmla="*/ 870999 h 1602239"/>
                <a:gd name="connsiteX9" fmla="*/ 354271 w 653597"/>
                <a:gd name="connsiteY9" fmla="*/ 1602239 h 1602239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0 w 653597"/>
                <a:gd name="connsiteY1" fmla="*/ 0 h 1256334"/>
                <a:gd name="connsiteX2" fmla="*/ 653597 w 653597"/>
                <a:gd name="connsiteY2" fmla="*/ 423000 h 1256334"/>
                <a:gd name="connsiteX3" fmla="*/ 354271 w 653597"/>
                <a:gd name="connsiteY3" fmla="*/ 1256334 h 1256334"/>
                <a:gd name="connsiteX4" fmla="*/ 8690 w 653597"/>
                <a:gd name="connsiteY4" fmla="*/ 920266 h 1256334"/>
                <a:gd name="connsiteX5" fmla="*/ 170817 w 653597"/>
                <a:gd name="connsiteY5" fmla="*/ 525093 h 1256334"/>
                <a:gd name="connsiteX6" fmla="*/ 652743 w 653597"/>
                <a:gd name="connsiteY6" fmla="*/ 525094 h 1256334"/>
                <a:gd name="connsiteX7" fmla="*/ 354271 w 653597"/>
                <a:gd name="connsiteY7" fmla="*/ 1256334 h 1256334"/>
                <a:gd name="connsiteX0" fmla="*/ 345581 w 644053"/>
                <a:gd name="connsiteY0" fmla="*/ 731241 h 731241"/>
                <a:gd name="connsiteX1" fmla="*/ 0 w 644053"/>
                <a:gd name="connsiteY1" fmla="*/ 395173 h 731241"/>
                <a:gd name="connsiteX2" fmla="*/ 162127 w 644053"/>
                <a:gd name="connsiteY2" fmla="*/ 0 h 731241"/>
                <a:gd name="connsiteX3" fmla="*/ 644053 w 644053"/>
                <a:gd name="connsiteY3" fmla="*/ 1 h 731241"/>
                <a:gd name="connsiteX4" fmla="*/ 345581 w 644053"/>
                <a:gd name="connsiteY4" fmla="*/ 731241 h 73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53" h="731241">
                  <a:moveTo>
                    <a:pt x="345581" y="731241"/>
                  </a:moveTo>
                  <a:lnTo>
                    <a:pt x="0" y="395173"/>
                  </a:lnTo>
                  <a:cubicBezTo>
                    <a:pt x="92778" y="287659"/>
                    <a:pt x="151034" y="150480"/>
                    <a:pt x="162127" y="0"/>
                  </a:cubicBezTo>
                  <a:lnTo>
                    <a:pt x="644053" y="1"/>
                  </a:lnTo>
                  <a:cubicBezTo>
                    <a:pt x="630891" y="280359"/>
                    <a:pt x="520723" y="535260"/>
                    <a:pt x="345581" y="7312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3" name="椭圆 26"/>
            <p:cNvSpPr/>
            <p:nvPr/>
          </p:nvSpPr>
          <p:spPr>
            <a:xfrm rot="13547973">
              <a:off x="9073137" y="5807544"/>
              <a:ext cx="770403" cy="662250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13076 w 2383252"/>
                <a:gd name="connsiteY34" fmla="*/ 2055614 h 2382265"/>
                <a:gd name="connsiteX35" fmla="*/ 1242673 w 2383252"/>
                <a:gd name="connsiteY35" fmla="*/ 2382265 h 2382265"/>
                <a:gd name="connsiteX36" fmla="*/ 1242673 w 2383252"/>
                <a:gd name="connsiteY36" fmla="*/ 1900591 h 2382265"/>
                <a:gd name="connsiteX37" fmla="*/ 1667977 w 2383252"/>
                <a:gd name="connsiteY37" fmla="*/ 1720015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900472 w 2383252"/>
                <a:gd name="connsiteY31" fmla="*/ 1250863 h 2382265"/>
                <a:gd name="connsiteX32" fmla="*/ 2382398 w 2383252"/>
                <a:gd name="connsiteY32" fmla="*/ 1250864 h 2382265"/>
                <a:gd name="connsiteX33" fmla="*/ 2013076 w 2383252"/>
                <a:gd name="connsiteY33" fmla="*/ 2055614 h 2382265"/>
                <a:gd name="connsiteX34" fmla="*/ 1242673 w 2383252"/>
                <a:gd name="connsiteY34" fmla="*/ 2382265 h 2382265"/>
                <a:gd name="connsiteX35" fmla="*/ 1242673 w 2383252"/>
                <a:gd name="connsiteY35" fmla="*/ 1900591 h 2382265"/>
                <a:gd name="connsiteX36" fmla="*/ 1667977 w 2383252"/>
                <a:gd name="connsiteY36" fmla="*/ 1720015 h 2382265"/>
                <a:gd name="connsiteX37" fmla="*/ 2013076 w 2383252"/>
                <a:gd name="connsiteY37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13076 w 2383252"/>
                <a:gd name="connsiteY30" fmla="*/ 2055614 h 2382265"/>
                <a:gd name="connsiteX31" fmla="*/ 1242673 w 2383252"/>
                <a:gd name="connsiteY31" fmla="*/ 2382265 h 2382265"/>
                <a:gd name="connsiteX32" fmla="*/ 1242673 w 2383252"/>
                <a:gd name="connsiteY32" fmla="*/ 1900591 h 2382265"/>
                <a:gd name="connsiteX33" fmla="*/ 1667977 w 2383252"/>
                <a:gd name="connsiteY33" fmla="*/ 1720015 h 2382265"/>
                <a:gd name="connsiteX34" fmla="*/ 2013076 w 2383252"/>
                <a:gd name="connsiteY34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1729655 w 2069296"/>
                <a:gd name="connsiteY27" fmla="*/ 725770 h 2382265"/>
                <a:gd name="connsiteX28" fmla="*/ 2065353 w 2069296"/>
                <a:gd name="connsiteY28" fmla="*/ 379865 h 2382265"/>
                <a:gd name="connsiteX29" fmla="*/ 2013076 w 2069296"/>
                <a:gd name="connsiteY29" fmla="*/ 2055614 h 2382265"/>
                <a:gd name="connsiteX30" fmla="*/ 1242673 w 2069296"/>
                <a:gd name="connsiteY30" fmla="*/ 2382265 h 2382265"/>
                <a:gd name="connsiteX31" fmla="*/ 1242673 w 2069296"/>
                <a:gd name="connsiteY31" fmla="*/ 1900591 h 2382265"/>
                <a:gd name="connsiteX32" fmla="*/ 1667977 w 2069296"/>
                <a:gd name="connsiteY32" fmla="*/ 1720015 h 2382265"/>
                <a:gd name="connsiteX33" fmla="*/ 2013076 w 2069296"/>
                <a:gd name="connsiteY33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2065353 w 2069296"/>
                <a:gd name="connsiteY27" fmla="*/ 379865 h 2382265"/>
                <a:gd name="connsiteX28" fmla="*/ 2013076 w 2069296"/>
                <a:gd name="connsiteY28" fmla="*/ 2055614 h 2382265"/>
                <a:gd name="connsiteX29" fmla="*/ 1242673 w 2069296"/>
                <a:gd name="connsiteY29" fmla="*/ 2382265 h 2382265"/>
                <a:gd name="connsiteX30" fmla="*/ 1242673 w 2069296"/>
                <a:gd name="connsiteY30" fmla="*/ 1900591 h 2382265"/>
                <a:gd name="connsiteX31" fmla="*/ 1667977 w 2069296"/>
                <a:gd name="connsiteY31" fmla="*/ 1720015 h 2382265"/>
                <a:gd name="connsiteX32" fmla="*/ 2013076 w 2069296"/>
                <a:gd name="connsiteY32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657362 w 2013076"/>
                <a:gd name="connsiteY10" fmla="*/ 653667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1657362 w 2013076"/>
                <a:gd name="connsiteY14" fmla="*/ 653667 h 2382265"/>
                <a:gd name="connsiteX15" fmla="*/ 332803 w 2013076"/>
                <a:gd name="connsiteY15" fmla="*/ 2018499 h 2382265"/>
                <a:gd name="connsiteX16" fmla="*/ 854 w 2013076"/>
                <a:gd name="connsiteY16" fmla="*/ 1250863 h 2382265"/>
                <a:gd name="connsiteX17" fmla="*/ 482781 w 2013076"/>
                <a:gd name="connsiteY17" fmla="*/ 1250863 h 2382265"/>
                <a:gd name="connsiteX18" fmla="*/ 667935 w 2013076"/>
                <a:gd name="connsiteY18" fmla="*/ 1673176 h 2382265"/>
                <a:gd name="connsiteX19" fmla="*/ 332803 w 2013076"/>
                <a:gd name="connsiteY19" fmla="*/ 2018499 h 2382265"/>
                <a:gd name="connsiteX20" fmla="*/ 1140579 w 2013076"/>
                <a:gd name="connsiteY20" fmla="*/ 2382265 h 2382265"/>
                <a:gd name="connsiteX21" fmla="*/ 406802 w 2013076"/>
                <a:gd name="connsiteY21" fmla="*/ 2088842 h 2382265"/>
                <a:gd name="connsiteX22" fmla="*/ 742699 w 2013076"/>
                <a:gd name="connsiteY22" fmla="*/ 1742733 h 2382265"/>
                <a:gd name="connsiteX23" fmla="*/ 1140579 w 2013076"/>
                <a:gd name="connsiteY23" fmla="*/ 1900591 h 2382265"/>
                <a:gd name="connsiteX24" fmla="*/ 1140579 w 2013076"/>
                <a:gd name="connsiteY24" fmla="*/ 2382265 h 2382265"/>
                <a:gd name="connsiteX25" fmla="*/ 2013076 w 2013076"/>
                <a:gd name="connsiteY25" fmla="*/ 2055614 h 2382265"/>
                <a:gd name="connsiteX26" fmla="*/ 1242673 w 2013076"/>
                <a:gd name="connsiteY26" fmla="*/ 2382265 h 2382265"/>
                <a:gd name="connsiteX27" fmla="*/ 1242673 w 2013076"/>
                <a:gd name="connsiteY27" fmla="*/ 1900591 h 2382265"/>
                <a:gd name="connsiteX28" fmla="*/ 1667977 w 2013076"/>
                <a:gd name="connsiteY28" fmla="*/ 1720015 h 2382265"/>
                <a:gd name="connsiteX29" fmla="*/ 2013076 w 2013076"/>
                <a:gd name="connsiteY29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992693 w 2013076"/>
                <a:gd name="connsiteY10" fmla="*/ 30814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332803 w 2013076"/>
                <a:gd name="connsiteY14" fmla="*/ 2018499 h 2382265"/>
                <a:gd name="connsiteX15" fmla="*/ 854 w 2013076"/>
                <a:gd name="connsiteY15" fmla="*/ 1250863 h 2382265"/>
                <a:gd name="connsiteX16" fmla="*/ 482781 w 2013076"/>
                <a:gd name="connsiteY16" fmla="*/ 1250863 h 2382265"/>
                <a:gd name="connsiteX17" fmla="*/ 667935 w 2013076"/>
                <a:gd name="connsiteY17" fmla="*/ 1673176 h 2382265"/>
                <a:gd name="connsiteX18" fmla="*/ 332803 w 2013076"/>
                <a:gd name="connsiteY18" fmla="*/ 2018499 h 2382265"/>
                <a:gd name="connsiteX19" fmla="*/ 1140579 w 2013076"/>
                <a:gd name="connsiteY19" fmla="*/ 2382265 h 2382265"/>
                <a:gd name="connsiteX20" fmla="*/ 406802 w 2013076"/>
                <a:gd name="connsiteY20" fmla="*/ 2088842 h 2382265"/>
                <a:gd name="connsiteX21" fmla="*/ 742699 w 2013076"/>
                <a:gd name="connsiteY21" fmla="*/ 1742733 h 2382265"/>
                <a:gd name="connsiteX22" fmla="*/ 1140579 w 2013076"/>
                <a:gd name="connsiteY22" fmla="*/ 1900591 h 2382265"/>
                <a:gd name="connsiteX23" fmla="*/ 1140579 w 2013076"/>
                <a:gd name="connsiteY23" fmla="*/ 2382265 h 2382265"/>
                <a:gd name="connsiteX24" fmla="*/ 2013076 w 2013076"/>
                <a:gd name="connsiteY24" fmla="*/ 2055614 h 2382265"/>
                <a:gd name="connsiteX25" fmla="*/ 1242673 w 2013076"/>
                <a:gd name="connsiteY25" fmla="*/ 2382265 h 2382265"/>
                <a:gd name="connsiteX26" fmla="*/ 1242673 w 2013076"/>
                <a:gd name="connsiteY26" fmla="*/ 1900591 h 2382265"/>
                <a:gd name="connsiteX27" fmla="*/ 1667977 w 2013076"/>
                <a:gd name="connsiteY27" fmla="*/ 1720015 h 2382265"/>
                <a:gd name="connsiteX28" fmla="*/ 2013076 w 2013076"/>
                <a:gd name="connsiteY28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242672 w 2013076"/>
                <a:gd name="connsiteY10" fmla="*/ 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332803 w 2013076"/>
                <a:gd name="connsiteY13" fmla="*/ 2018499 h 2382265"/>
                <a:gd name="connsiteX14" fmla="*/ 854 w 2013076"/>
                <a:gd name="connsiteY14" fmla="*/ 1250863 h 2382265"/>
                <a:gd name="connsiteX15" fmla="*/ 482781 w 2013076"/>
                <a:gd name="connsiteY15" fmla="*/ 1250863 h 2382265"/>
                <a:gd name="connsiteX16" fmla="*/ 667935 w 2013076"/>
                <a:gd name="connsiteY16" fmla="*/ 1673176 h 2382265"/>
                <a:gd name="connsiteX17" fmla="*/ 332803 w 2013076"/>
                <a:gd name="connsiteY17" fmla="*/ 2018499 h 2382265"/>
                <a:gd name="connsiteX18" fmla="*/ 1140579 w 2013076"/>
                <a:gd name="connsiteY18" fmla="*/ 2382265 h 2382265"/>
                <a:gd name="connsiteX19" fmla="*/ 406802 w 2013076"/>
                <a:gd name="connsiteY19" fmla="*/ 2088842 h 2382265"/>
                <a:gd name="connsiteX20" fmla="*/ 742699 w 2013076"/>
                <a:gd name="connsiteY20" fmla="*/ 1742733 h 2382265"/>
                <a:gd name="connsiteX21" fmla="*/ 1140579 w 2013076"/>
                <a:gd name="connsiteY21" fmla="*/ 1900591 h 2382265"/>
                <a:gd name="connsiteX22" fmla="*/ 1140579 w 2013076"/>
                <a:gd name="connsiteY22" fmla="*/ 2382265 h 2382265"/>
                <a:gd name="connsiteX23" fmla="*/ 2013076 w 2013076"/>
                <a:gd name="connsiteY23" fmla="*/ 2055614 h 2382265"/>
                <a:gd name="connsiteX24" fmla="*/ 1242673 w 2013076"/>
                <a:gd name="connsiteY24" fmla="*/ 2382265 h 2382265"/>
                <a:gd name="connsiteX25" fmla="*/ 1242673 w 2013076"/>
                <a:gd name="connsiteY25" fmla="*/ 1900591 h 2382265"/>
                <a:gd name="connsiteX26" fmla="*/ 1667977 w 2013076"/>
                <a:gd name="connsiteY26" fmla="*/ 1720015 h 2382265"/>
                <a:gd name="connsiteX27" fmla="*/ 2013076 w 2013076"/>
                <a:gd name="connsiteY27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332803 w 2013076"/>
                <a:gd name="connsiteY10" fmla="*/ 2018499 h 2382265"/>
                <a:gd name="connsiteX11" fmla="*/ 854 w 2013076"/>
                <a:gd name="connsiteY11" fmla="*/ 1250863 h 2382265"/>
                <a:gd name="connsiteX12" fmla="*/ 482781 w 2013076"/>
                <a:gd name="connsiteY12" fmla="*/ 1250863 h 2382265"/>
                <a:gd name="connsiteX13" fmla="*/ 667935 w 2013076"/>
                <a:gd name="connsiteY13" fmla="*/ 1673176 h 2382265"/>
                <a:gd name="connsiteX14" fmla="*/ 332803 w 2013076"/>
                <a:gd name="connsiteY14" fmla="*/ 2018499 h 2382265"/>
                <a:gd name="connsiteX15" fmla="*/ 1140579 w 2013076"/>
                <a:gd name="connsiteY15" fmla="*/ 2382265 h 2382265"/>
                <a:gd name="connsiteX16" fmla="*/ 406802 w 2013076"/>
                <a:gd name="connsiteY16" fmla="*/ 2088842 h 2382265"/>
                <a:gd name="connsiteX17" fmla="*/ 742699 w 2013076"/>
                <a:gd name="connsiteY17" fmla="*/ 1742733 h 2382265"/>
                <a:gd name="connsiteX18" fmla="*/ 1140579 w 2013076"/>
                <a:gd name="connsiteY18" fmla="*/ 1900591 h 2382265"/>
                <a:gd name="connsiteX19" fmla="*/ 1140579 w 2013076"/>
                <a:gd name="connsiteY19" fmla="*/ 2382265 h 2382265"/>
                <a:gd name="connsiteX20" fmla="*/ 2013076 w 2013076"/>
                <a:gd name="connsiteY20" fmla="*/ 2055614 h 2382265"/>
                <a:gd name="connsiteX21" fmla="*/ 1242673 w 2013076"/>
                <a:gd name="connsiteY21" fmla="*/ 2382265 h 2382265"/>
                <a:gd name="connsiteX22" fmla="*/ 1242673 w 2013076"/>
                <a:gd name="connsiteY22" fmla="*/ 1900591 h 2382265"/>
                <a:gd name="connsiteX23" fmla="*/ 1667977 w 2013076"/>
                <a:gd name="connsiteY23" fmla="*/ 1720015 h 2382265"/>
                <a:gd name="connsiteX24" fmla="*/ 2013076 w 2013076"/>
                <a:gd name="connsiteY24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332803 w 2013076"/>
                <a:gd name="connsiteY9" fmla="*/ 2018499 h 2382265"/>
                <a:gd name="connsiteX10" fmla="*/ 854 w 2013076"/>
                <a:gd name="connsiteY10" fmla="*/ 1250863 h 2382265"/>
                <a:gd name="connsiteX11" fmla="*/ 482781 w 2013076"/>
                <a:gd name="connsiteY11" fmla="*/ 1250863 h 2382265"/>
                <a:gd name="connsiteX12" fmla="*/ 667935 w 2013076"/>
                <a:gd name="connsiteY12" fmla="*/ 1673176 h 2382265"/>
                <a:gd name="connsiteX13" fmla="*/ 332803 w 2013076"/>
                <a:gd name="connsiteY13" fmla="*/ 2018499 h 2382265"/>
                <a:gd name="connsiteX14" fmla="*/ 1140579 w 2013076"/>
                <a:gd name="connsiteY14" fmla="*/ 2382265 h 2382265"/>
                <a:gd name="connsiteX15" fmla="*/ 406802 w 2013076"/>
                <a:gd name="connsiteY15" fmla="*/ 2088842 h 2382265"/>
                <a:gd name="connsiteX16" fmla="*/ 742699 w 2013076"/>
                <a:gd name="connsiteY16" fmla="*/ 1742733 h 2382265"/>
                <a:gd name="connsiteX17" fmla="*/ 1140579 w 2013076"/>
                <a:gd name="connsiteY17" fmla="*/ 1900591 h 2382265"/>
                <a:gd name="connsiteX18" fmla="*/ 1140579 w 2013076"/>
                <a:gd name="connsiteY18" fmla="*/ 2382265 h 2382265"/>
                <a:gd name="connsiteX19" fmla="*/ 2013076 w 2013076"/>
                <a:gd name="connsiteY19" fmla="*/ 2055614 h 2382265"/>
                <a:gd name="connsiteX20" fmla="*/ 1242673 w 2013076"/>
                <a:gd name="connsiteY20" fmla="*/ 2382265 h 2382265"/>
                <a:gd name="connsiteX21" fmla="*/ 1242673 w 2013076"/>
                <a:gd name="connsiteY21" fmla="*/ 1900591 h 2382265"/>
                <a:gd name="connsiteX22" fmla="*/ 1667977 w 2013076"/>
                <a:gd name="connsiteY22" fmla="*/ 1720015 h 2382265"/>
                <a:gd name="connsiteX23" fmla="*/ 2013076 w 2013076"/>
                <a:gd name="connsiteY23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376172 w 2013076"/>
                <a:gd name="connsiteY6" fmla="*/ 321360 h 2382265"/>
                <a:gd name="connsiteX7" fmla="*/ 1140578 w 2013076"/>
                <a:gd name="connsiteY7" fmla="*/ 0 h 2382265"/>
                <a:gd name="connsiteX8" fmla="*/ 332803 w 2013076"/>
                <a:gd name="connsiteY8" fmla="*/ 2018499 h 2382265"/>
                <a:gd name="connsiteX9" fmla="*/ 854 w 2013076"/>
                <a:gd name="connsiteY9" fmla="*/ 1250863 h 2382265"/>
                <a:gd name="connsiteX10" fmla="*/ 482781 w 2013076"/>
                <a:gd name="connsiteY10" fmla="*/ 1250863 h 2382265"/>
                <a:gd name="connsiteX11" fmla="*/ 667935 w 2013076"/>
                <a:gd name="connsiteY11" fmla="*/ 1673176 h 2382265"/>
                <a:gd name="connsiteX12" fmla="*/ 332803 w 2013076"/>
                <a:gd name="connsiteY12" fmla="*/ 2018499 h 2382265"/>
                <a:gd name="connsiteX13" fmla="*/ 1140579 w 2013076"/>
                <a:gd name="connsiteY13" fmla="*/ 2382265 h 2382265"/>
                <a:gd name="connsiteX14" fmla="*/ 406802 w 2013076"/>
                <a:gd name="connsiteY14" fmla="*/ 2088842 h 2382265"/>
                <a:gd name="connsiteX15" fmla="*/ 742699 w 2013076"/>
                <a:gd name="connsiteY15" fmla="*/ 1742733 h 2382265"/>
                <a:gd name="connsiteX16" fmla="*/ 1140579 w 2013076"/>
                <a:gd name="connsiteY16" fmla="*/ 1900591 h 2382265"/>
                <a:gd name="connsiteX17" fmla="*/ 1140579 w 2013076"/>
                <a:gd name="connsiteY17" fmla="*/ 2382265 h 2382265"/>
                <a:gd name="connsiteX18" fmla="*/ 2013076 w 2013076"/>
                <a:gd name="connsiteY18" fmla="*/ 2055614 h 2382265"/>
                <a:gd name="connsiteX19" fmla="*/ 1242673 w 2013076"/>
                <a:gd name="connsiteY19" fmla="*/ 2382265 h 2382265"/>
                <a:gd name="connsiteX20" fmla="*/ 1242673 w 2013076"/>
                <a:gd name="connsiteY20" fmla="*/ 1900591 h 2382265"/>
                <a:gd name="connsiteX21" fmla="*/ 1667977 w 2013076"/>
                <a:gd name="connsiteY21" fmla="*/ 1720015 h 2382265"/>
                <a:gd name="connsiteX22" fmla="*/ 2013076 w 2013076"/>
                <a:gd name="connsiteY22" fmla="*/ 2055614 h 238226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650028 w 2013076"/>
                <a:gd name="connsiteY3" fmla="*/ 335747 h 1987925"/>
                <a:gd name="connsiteX4" fmla="*/ 481106 w 2013076"/>
                <a:gd name="connsiteY4" fmla="*/ 754430 h 1987925"/>
                <a:gd name="connsiteX5" fmla="*/ 332803 w 2013076"/>
                <a:gd name="connsiteY5" fmla="*/ 1624159 h 1987925"/>
                <a:gd name="connsiteX6" fmla="*/ 854 w 2013076"/>
                <a:gd name="connsiteY6" fmla="*/ 856523 h 1987925"/>
                <a:gd name="connsiteX7" fmla="*/ 482781 w 2013076"/>
                <a:gd name="connsiteY7" fmla="*/ 856523 h 1987925"/>
                <a:gd name="connsiteX8" fmla="*/ 667935 w 2013076"/>
                <a:gd name="connsiteY8" fmla="*/ 1278836 h 1987925"/>
                <a:gd name="connsiteX9" fmla="*/ 332803 w 2013076"/>
                <a:gd name="connsiteY9" fmla="*/ 1624159 h 1987925"/>
                <a:gd name="connsiteX10" fmla="*/ 1140579 w 2013076"/>
                <a:gd name="connsiteY10" fmla="*/ 1987925 h 1987925"/>
                <a:gd name="connsiteX11" fmla="*/ 406802 w 2013076"/>
                <a:gd name="connsiteY11" fmla="*/ 1694502 h 1987925"/>
                <a:gd name="connsiteX12" fmla="*/ 742699 w 2013076"/>
                <a:gd name="connsiteY12" fmla="*/ 1348393 h 1987925"/>
                <a:gd name="connsiteX13" fmla="*/ 1140579 w 2013076"/>
                <a:gd name="connsiteY13" fmla="*/ 1506251 h 1987925"/>
                <a:gd name="connsiteX14" fmla="*/ 1140579 w 2013076"/>
                <a:gd name="connsiteY14" fmla="*/ 1987925 h 1987925"/>
                <a:gd name="connsiteX15" fmla="*/ 2013076 w 2013076"/>
                <a:gd name="connsiteY15" fmla="*/ 1661274 h 1987925"/>
                <a:gd name="connsiteX16" fmla="*/ 1242673 w 2013076"/>
                <a:gd name="connsiteY16" fmla="*/ 1987925 h 1987925"/>
                <a:gd name="connsiteX17" fmla="*/ 1242673 w 2013076"/>
                <a:gd name="connsiteY17" fmla="*/ 1506251 h 1987925"/>
                <a:gd name="connsiteX18" fmla="*/ 1667977 w 2013076"/>
                <a:gd name="connsiteY18" fmla="*/ 1325675 h 1987925"/>
                <a:gd name="connsiteX19" fmla="*/ 2013076 w 2013076"/>
                <a:gd name="connsiteY19" fmla="*/ 1661274 h 198792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481106 w 2013076"/>
                <a:gd name="connsiteY3" fmla="*/ 754430 h 1987925"/>
                <a:gd name="connsiteX4" fmla="*/ 332803 w 2013076"/>
                <a:gd name="connsiteY4" fmla="*/ 1624159 h 1987925"/>
                <a:gd name="connsiteX5" fmla="*/ 854 w 2013076"/>
                <a:gd name="connsiteY5" fmla="*/ 856523 h 1987925"/>
                <a:gd name="connsiteX6" fmla="*/ 482781 w 2013076"/>
                <a:gd name="connsiteY6" fmla="*/ 856523 h 1987925"/>
                <a:gd name="connsiteX7" fmla="*/ 667935 w 2013076"/>
                <a:gd name="connsiteY7" fmla="*/ 1278836 h 1987925"/>
                <a:gd name="connsiteX8" fmla="*/ 332803 w 2013076"/>
                <a:gd name="connsiteY8" fmla="*/ 1624159 h 1987925"/>
                <a:gd name="connsiteX9" fmla="*/ 1140579 w 2013076"/>
                <a:gd name="connsiteY9" fmla="*/ 1987925 h 1987925"/>
                <a:gd name="connsiteX10" fmla="*/ 406802 w 2013076"/>
                <a:gd name="connsiteY10" fmla="*/ 1694502 h 1987925"/>
                <a:gd name="connsiteX11" fmla="*/ 742699 w 2013076"/>
                <a:gd name="connsiteY11" fmla="*/ 1348393 h 1987925"/>
                <a:gd name="connsiteX12" fmla="*/ 1140579 w 2013076"/>
                <a:gd name="connsiteY12" fmla="*/ 1506251 h 1987925"/>
                <a:gd name="connsiteX13" fmla="*/ 1140579 w 2013076"/>
                <a:gd name="connsiteY13" fmla="*/ 1987925 h 1987925"/>
                <a:gd name="connsiteX14" fmla="*/ 2013076 w 2013076"/>
                <a:gd name="connsiteY14" fmla="*/ 1661274 h 1987925"/>
                <a:gd name="connsiteX15" fmla="*/ 1242673 w 2013076"/>
                <a:gd name="connsiteY15" fmla="*/ 1987925 h 1987925"/>
                <a:gd name="connsiteX16" fmla="*/ 1242673 w 2013076"/>
                <a:gd name="connsiteY16" fmla="*/ 1506251 h 1987925"/>
                <a:gd name="connsiteX17" fmla="*/ 1667977 w 2013076"/>
                <a:gd name="connsiteY17" fmla="*/ 1325675 h 1987925"/>
                <a:gd name="connsiteX18" fmla="*/ 2013076 w 2013076"/>
                <a:gd name="connsiteY18" fmla="*/ 1661274 h 1987925"/>
                <a:gd name="connsiteX0" fmla="*/ 304777 w 2013076"/>
                <a:gd name="connsiteY0" fmla="*/ 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332803 w 2013076"/>
                <a:gd name="connsiteY3" fmla="*/ 1624159 h 1987925"/>
                <a:gd name="connsiteX4" fmla="*/ 854 w 2013076"/>
                <a:gd name="connsiteY4" fmla="*/ 856523 h 1987925"/>
                <a:gd name="connsiteX5" fmla="*/ 482781 w 2013076"/>
                <a:gd name="connsiteY5" fmla="*/ 856523 h 1987925"/>
                <a:gd name="connsiteX6" fmla="*/ 667935 w 2013076"/>
                <a:gd name="connsiteY6" fmla="*/ 1278836 h 1987925"/>
                <a:gd name="connsiteX7" fmla="*/ 332803 w 2013076"/>
                <a:gd name="connsiteY7" fmla="*/ 1624159 h 1987925"/>
                <a:gd name="connsiteX8" fmla="*/ 1140579 w 2013076"/>
                <a:gd name="connsiteY8" fmla="*/ 1987925 h 1987925"/>
                <a:gd name="connsiteX9" fmla="*/ 406802 w 2013076"/>
                <a:gd name="connsiteY9" fmla="*/ 1694502 h 1987925"/>
                <a:gd name="connsiteX10" fmla="*/ 742699 w 2013076"/>
                <a:gd name="connsiteY10" fmla="*/ 1348393 h 1987925"/>
                <a:gd name="connsiteX11" fmla="*/ 1140579 w 2013076"/>
                <a:gd name="connsiteY11" fmla="*/ 1506251 h 1987925"/>
                <a:gd name="connsiteX12" fmla="*/ 1140579 w 2013076"/>
                <a:gd name="connsiteY12" fmla="*/ 1987925 h 1987925"/>
                <a:gd name="connsiteX13" fmla="*/ 2013076 w 2013076"/>
                <a:gd name="connsiteY13" fmla="*/ 1661274 h 1987925"/>
                <a:gd name="connsiteX14" fmla="*/ 1242673 w 2013076"/>
                <a:gd name="connsiteY14" fmla="*/ 1987925 h 1987925"/>
                <a:gd name="connsiteX15" fmla="*/ 1242673 w 2013076"/>
                <a:gd name="connsiteY15" fmla="*/ 1506251 h 1987925"/>
                <a:gd name="connsiteX16" fmla="*/ 1667977 w 2013076"/>
                <a:gd name="connsiteY16" fmla="*/ 1325675 h 1987925"/>
                <a:gd name="connsiteX17" fmla="*/ 2013076 w 2013076"/>
                <a:gd name="connsiteY17" fmla="*/ 1661274 h 1987925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481927 w 2012222"/>
                <a:gd name="connsiteY2" fmla="*/ 0 h 1131402"/>
                <a:gd name="connsiteX3" fmla="*/ 667081 w 2012222"/>
                <a:gd name="connsiteY3" fmla="*/ 422313 h 1131402"/>
                <a:gd name="connsiteX4" fmla="*/ 331949 w 2012222"/>
                <a:gd name="connsiteY4" fmla="*/ 767636 h 1131402"/>
                <a:gd name="connsiteX5" fmla="*/ 1139725 w 2012222"/>
                <a:gd name="connsiteY5" fmla="*/ 1131402 h 1131402"/>
                <a:gd name="connsiteX6" fmla="*/ 405948 w 2012222"/>
                <a:gd name="connsiteY6" fmla="*/ 837979 h 1131402"/>
                <a:gd name="connsiteX7" fmla="*/ 741845 w 2012222"/>
                <a:gd name="connsiteY7" fmla="*/ 491870 h 1131402"/>
                <a:gd name="connsiteX8" fmla="*/ 1139725 w 2012222"/>
                <a:gd name="connsiteY8" fmla="*/ 649728 h 1131402"/>
                <a:gd name="connsiteX9" fmla="*/ 1139725 w 2012222"/>
                <a:gd name="connsiteY9" fmla="*/ 1131402 h 1131402"/>
                <a:gd name="connsiteX10" fmla="*/ 2012222 w 2012222"/>
                <a:gd name="connsiteY10" fmla="*/ 804751 h 1131402"/>
                <a:gd name="connsiteX11" fmla="*/ 1241819 w 2012222"/>
                <a:gd name="connsiteY11" fmla="*/ 1131402 h 1131402"/>
                <a:gd name="connsiteX12" fmla="*/ 1241819 w 2012222"/>
                <a:gd name="connsiteY12" fmla="*/ 649728 h 1131402"/>
                <a:gd name="connsiteX13" fmla="*/ 1667123 w 2012222"/>
                <a:gd name="connsiteY13" fmla="*/ 469152 h 1131402"/>
                <a:gd name="connsiteX14" fmla="*/ 2012222 w 2012222"/>
                <a:gd name="connsiteY14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667081 w 2012222"/>
                <a:gd name="connsiteY0" fmla="*/ 422313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1139725 w 2012222"/>
                <a:gd name="connsiteY3" fmla="*/ 1131402 h 1131402"/>
                <a:gd name="connsiteX4" fmla="*/ 405948 w 2012222"/>
                <a:gd name="connsiteY4" fmla="*/ 837979 h 1131402"/>
                <a:gd name="connsiteX5" fmla="*/ 741845 w 2012222"/>
                <a:gd name="connsiteY5" fmla="*/ 491870 h 1131402"/>
                <a:gd name="connsiteX6" fmla="*/ 1139725 w 2012222"/>
                <a:gd name="connsiteY6" fmla="*/ 649728 h 1131402"/>
                <a:gd name="connsiteX7" fmla="*/ 1139725 w 2012222"/>
                <a:gd name="connsiteY7" fmla="*/ 1131402 h 1131402"/>
                <a:gd name="connsiteX8" fmla="*/ 2012222 w 2012222"/>
                <a:gd name="connsiteY8" fmla="*/ 804751 h 1131402"/>
                <a:gd name="connsiteX9" fmla="*/ 1241819 w 2012222"/>
                <a:gd name="connsiteY9" fmla="*/ 1131402 h 1131402"/>
                <a:gd name="connsiteX10" fmla="*/ 1241819 w 2012222"/>
                <a:gd name="connsiteY10" fmla="*/ 649728 h 1131402"/>
                <a:gd name="connsiteX11" fmla="*/ 1667123 w 2012222"/>
                <a:gd name="connsiteY11" fmla="*/ 469152 h 1131402"/>
                <a:gd name="connsiteX12" fmla="*/ 2012222 w 2012222"/>
                <a:gd name="connsiteY12" fmla="*/ 804751 h 1131402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335897 w 1606274"/>
                <a:gd name="connsiteY2" fmla="*/ 22718 h 662250"/>
                <a:gd name="connsiteX3" fmla="*/ 733777 w 1606274"/>
                <a:gd name="connsiteY3" fmla="*/ 180576 h 662250"/>
                <a:gd name="connsiteX4" fmla="*/ 733777 w 1606274"/>
                <a:gd name="connsiteY4" fmla="*/ 662250 h 662250"/>
                <a:gd name="connsiteX5" fmla="*/ 1606274 w 1606274"/>
                <a:gd name="connsiteY5" fmla="*/ 335599 h 662250"/>
                <a:gd name="connsiteX6" fmla="*/ 835871 w 1606274"/>
                <a:gd name="connsiteY6" fmla="*/ 662250 h 662250"/>
                <a:gd name="connsiteX7" fmla="*/ 835871 w 1606274"/>
                <a:gd name="connsiteY7" fmla="*/ 180576 h 662250"/>
                <a:gd name="connsiteX8" fmla="*/ 1261175 w 1606274"/>
                <a:gd name="connsiteY8" fmla="*/ 0 h 662250"/>
                <a:gd name="connsiteX9" fmla="*/ 1606274 w 1606274"/>
                <a:gd name="connsiteY9" fmla="*/ 335599 h 662250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733777 w 1606274"/>
                <a:gd name="connsiteY2" fmla="*/ 180576 h 662250"/>
                <a:gd name="connsiteX3" fmla="*/ 733777 w 1606274"/>
                <a:gd name="connsiteY3" fmla="*/ 662250 h 662250"/>
                <a:gd name="connsiteX4" fmla="*/ 1606274 w 1606274"/>
                <a:gd name="connsiteY4" fmla="*/ 335599 h 662250"/>
                <a:gd name="connsiteX5" fmla="*/ 835871 w 1606274"/>
                <a:gd name="connsiteY5" fmla="*/ 662250 h 662250"/>
                <a:gd name="connsiteX6" fmla="*/ 835871 w 1606274"/>
                <a:gd name="connsiteY6" fmla="*/ 180576 h 662250"/>
                <a:gd name="connsiteX7" fmla="*/ 1261175 w 1606274"/>
                <a:gd name="connsiteY7" fmla="*/ 0 h 662250"/>
                <a:gd name="connsiteX8" fmla="*/ 1606274 w 1606274"/>
                <a:gd name="connsiteY8" fmla="*/ 335599 h 662250"/>
                <a:gd name="connsiteX0" fmla="*/ 0 w 872497"/>
                <a:gd name="connsiteY0" fmla="*/ 662250 h 662250"/>
                <a:gd name="connsiteX1" fmla="*/ 0 w 872497"/>
                <a:gd name="connsiteY1" fmla="*/ 180576 h 662250"/>
                <a:gd name="connsiteX2" fmla="*/ 0 w 872497"/>
                <a:gd name="connsiteY2" fmla="*/ 662250 h 662250"/>
                <a:gd name="connsiteX3" fmla="*/ 872497 w 872497"/>
                <a:gd name="connsiteY3" fmla="*/ 335599 h 662250"/>
                <a:gd name="connsiteX4" fmla="*/ 102094 w 872497"/>
                <a:gd name="connsiteY4" fmla="*/ 662250 h 662250"/>
                <a:gd name="connsiteX5" fmla="*/ 102094 w 872497"/>
                <a:gd name="connsiteY5" fmla="*/ 180576 h 662250"/>
                <a:gd name="connsiteX6" fmla="*/ 527398 w 872497"/>
                <a:gd name="connsiteY6" fmla="*/ 0 h 662250"/>
                <a:gd name="connsiteX7" fmla="*/ 872497 w 872497"/>
                <a:gd name="connsiteY7" fmla="*/ 335599 h 662250"/>
                <a:gd name="connsiteX0" fmla="*/ 770403 w 770403"/>
                <a:gd name="connsiteY0" fmla="*/ 335599 h 662250"/>
                <a:gd name="connsiteX1" fmla="*/ 0 w 770403"/>
                <a:gd name="connsiteY1" fmla="*/ 662250 h 662250"/>
                <a:gd name="connsiteX2" fmla="*/ 0 w 770403"/>
                <a:gd name="connsiteY2" fmla="*/ 180576 h 662250"/>
                <a:gd name="connsiteX3" fmla="*/ 425304 w 770403"/>
                <a:gd name="connsiteY3" fmla="*/ 0 h 662250"/>
                <a:gd name="connsiteX4" fmla="*/ 770403 w 770403"/>
                <a:gd name="connsiteY4" fmla="*/ 335599 h 6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03" h="662250">
                  <a:moveTo>
                    <a:pt x="770403" y="335599"/>
                  </a:moveTo>
                  <a:cubicBezTo>
                    <a:pt x="568607" y="528604"/>
                    <a:pt x="298481" y="650384"/>
                    <a:pt x="0" y="662250"/>
                  </a:cubicBezTo>
                  <a:lnTo>
                    <a:pt x="0" y="180576"/>
                  </a:lnTo>
                  <a:cubicBezTo>
                    <a:pt x="163774" y="170442"/>
                    <a:pt x="312271" y="104541"/>
                    <a:pt x="425304" y="0"/>
                  </a:cubicBezTo>
                  <a:lnTo>
                    <a:pt x="770403" y="335599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5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080808"/>
                </a:solidFill>
                <a:latin typeface="Segoe"/>
                <a:ea typeface="+mn-ea"/>
              </a:endParaRPr>
            </a:p>
          </p:txBody>
        </p:sp>
        <p:sp>
          <p:nvSpPr>
            <p:cNvPr id="34" name="椭圆 26"/>
            <p:cNvSpPr/>
            <p:nvPr/>
          </p:nvSpPr>
          <p:spPr>
            <a:xfrm rot="13547973">
              <a:off x="7909609" y="6351033"/>
              <a:ext cx="653598" cy="768905"/>
            </a:xfrm>
            <a:custGeom>
              <a:avLst/>
              <a:gdLst/>
              <a:ahLst/>
              <a:cxnLst/>
              <a:rect l="l" t="t" r="r" b="b"/>
              <a:pathLst>
                <a:path w="653598" h="768905">
                  <a:moveTo>
                    <a:pt x="653598" y="768905"/>
                  </a:moveTo>
                  <a:lnTo>
                    <a:pt x="172492" y="768905"/>
                  </a:lnTo>
                  <a:cubicBezTo>
                    <a:pt x="164264" y="606754"/>
                    <a:pt x="101435" y="459178"/>
                    <a:pt x="0" y="345905"/>
                  </a:cubicBezTo>
                  <a:lnTo>
                    <a:pt x="335699" y="0"/>
                  </a:lnTo>
                  <a:cubicBezTo>
                    <a:pt x="525332" y="202462"/>
                    <a:pt x="643868" y="471881"/>
                    <a:pt x="653598" y="76890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93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5" name="椭圆 26"/>
            <p:cNvSpPr/>
            <p:nvPr/>
          </p:nvSpPr>
          <p:spPr>
            <a:xfrm rot="13547973">
              <a:off x="7851534" y="7027872"/>
              <a:ext cx="750021" cy="653667"/>
            </a:xfrm>
            <a:custGeom>
              <a:avLst/>
              <a:gdLst/>
              <a:ahLst/>
              <a:cxnLst/>
              <a:rect l="l" t="t" r="r" b="b"/>
              <a:pathLst>
                <a:path w="750021" h="653667">
                  <a:moveTo>
                    <a:pt x="414690" y="653667"/>
                  </a:moveTo>
                  <a:cubicBezTo>
                    <a:pt x="303437" y="553845"/>
                    <a:pt x="158909" y="491508"/>
                    <a:pt x="1" y="481675"/>
                  </a:cubicBezTo>
                  <a:lnTo>
                    <a:pt x="0" y="0"/>
                  </a:lnTo>
                  <a:cubicBezTo>
                    <a:pt x="288660" y="11476"/>
                    <a:pt x="550800" y="125751"/>
                    <a:pt x="750021" y="30814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6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6" name="椭圆 26"/>
            <p:cNvSpPr/>
            <p:nvPr/>
          </p:nvSpPr>
          <p:spPr>
            <a:xfrm rot="13547973">
              <a:off x="8447988" y="7630422"/>
              <a:ext cx="764406" cy="657287"/>
            </a:xfrm>
            <a:custGeom>
              <a:avLst/>
              <a:gdLst/>
              <a:ahLst/>
              <a:cxnLst/>
              <a:rect l="l" t="t" r="r" b="b"/>
              <a:pathLst>
                <a:path w="764406" h="657287">
                  <a:moveTo>
                    <a:pt x="764406" y="481675"/>
                  </a:moveTo>
                  <a:cubicBezTo>
                    <a:pt x="603503" y="491632"/>
                    <a:pt x="457345" y="555418"/>
                    <a:pt x="345435" y="657287"/>
                  </a:cubicBezTo>
                  <a:lnTo>
                    <a:pt x="0" y="321360"/>
                  </a:lnTo>
                  <a:cubicBezTo>
                    <a:pt x="200968" y="131329"/>
                    <a:pt x="468780" y="11753"/>
                    <a:pt x="764405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7000">
                  <a:srgbClr val="DF8045">
                    <a:lumMod val="75000"/>
                    <a:alpha val="93000"/>
                  </a:srgbClr>
                </a:gs>
                <a:gs pos="70000">
                  <a:srgbClr val="DF8045">
                    <a:lumMod val="60000"/>
                    <a:lumOff val="40000"/>
                  </a:srgbClr>
                </a:gs>
              </a:gsLst>
              <a:lin ang="3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080808"/>
                </a:solidFill>
                <a:latin typeface="Segoe"/>
                <a:ea typeface="+mn-ea"/>
              </a:endParaRPr>
            </a:p>
          </p:txBody>
        </p:sp>
        <p:sp>
          <p:nvSpPr>
            <p:cNvPr id="37" name="椭圆 26"/>
            <p:cNvSpPr/>
            <p:nvPr/>
          </p:nvSpPr>
          <p:spPr>
            <a:xfrm rot="13547973">
              <a:off x="9120727" y="7592608"/>
              <a:ext cx="650028" cy="754430"/>
            </a:xfrm>
            <a:custGeom>
              <a:avLst/>
              <a:gdLst/>
              <a:ahLst/>
              <a:cxnLst/>
              <a:rect l="l" t="t" r="r" b="b"/>
              <a:pathLst>
                <a:path w="650028" h="754430">
                  <a:moveTo>
                    <a:pt x="481106" y="754430"/>
                  </a:moveTo>
                  <a:lnTo>
                    <a:pt x="0" y="754430"/>
                  </a:lnTo>
                  <a:cubicBezTo>
                    <a:pt x="9501" y="464387"/>
                    <a:pt x="122755" y="200666"/>
                    <a:pt x="304777" y="0"/>
                  </a:cubicBezTo>
                  <a:lnTo>
                    <a:pt x="650028" y="335747"/>
                  </a:lnTo>
                  <a:cubicBezTo>
                    <a:pt x="550622" y="448344"/>
                    <a:pt x="489232" y="594278"/>
                    <a:pt x="481106" y="7544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2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8" name="椭圆 26"/>
            <p:cNvSpPr/>
            <p:nvPr/>
          </p:nvSpPr>
          <p:spPr>
            <a:xfrm rot="13547973">
              <a:off x="9724363" y="6985214"/>
              <a:ext cx="667081" cy="767636"/>
            </a:xfrm>
            <a:custGeom>
              <a:avLst/>
              <a:gdLst/>
              <a:ahLst/>
              <a:cxnLst/>
              <a:rect l="l" t="t" r="r" b="b"/>
              <a:pathLst>
                <a:path w="667081" h="767636">
                  <a:moveTo>
                    <a:pt x="331949" y="767636"/>
                  </a:moveTo>
                  <a:cubicBezTo>
                    <a:pt x="137544" y="567163"/>
                    <a:pt x="13988" y="297959"/>
                    <a:pt x="0" y="0"/>
                  </a:cubicBezTo>
                  <a:lnTo>
                    <a:pt x="481927" y="0"/>
                  </a:lnTo>
                  <a:cubicBezTo>
                    <a:pt x="493949" y="163101"/>
                    <a:pt x="561379" y="310578"/>
                    <a:pt x="667081" y="4223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20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39" name="椭圆 26"/>
            <p:cNvSpPr/>
            <p:nvPr/>
          </p:nvSpPr>
          <p:spPr>
            <a:xfrm rot="13547973">
              <a:off x="9691014" y="6432833"/>
              <a:ext cx="733778" cy="639532"/>
            </a:xfrm>
            <a:custGeom>
              <a:avLst/>
              <a:gdLst/>
              <a:ahLst/>
              <a:cxnLst/>
              <a:rect l="l" t="t" r="r" b="b"/>
              <a:pathLst>
                <a:path w="733778" h="639532">
                  <a:moveTo>
                    <a:pt x="733778" y="639532"/>
                  </a:moveTo>
                  <a:cubicBezTo>
                    <a:pt x="452929" y="628367"/>
                    <a:pt x="197185" y="519891"/>
                    <a:pt x="0" y="346109"/>
                  </a:cubicBezTo>
                  <a:lnTo>
                    <a:pt x="335897" y="0"/>
                  </a:lnTo>
                  <a:cubicBezTo>
                    <a:pt x="444567" y="91683"/>
                    <a:pt x="582671" y="148508"/>
                    <a:pt x="733778" y="15785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7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</p:grp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4312818" y="1846263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14"/>
          <p:cNvSpPr txBox="1">
            <a:spLocks noChangeArrowheads="1"/>
          </p:cNvSpPr>
          <p:nvPr/>
        </p:nvSpPr>
        <p:spPr bwMode="auto">
          <a:xfrm>
            <a:off x="4201693" y="4762500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15"/>
          <p:cNvSpPr txBox="1">
            <a:spLocks noChangeArrowheads="1"/>
          </p:cNvSpPr>
          <p:nvPr/>
        </p:nvSpPr>
        <p:spPr bwMode="auto">
          <a:xfrm rot="2922654">
            <a:off x="5378825" y="2270919"/>
            <a:ext cx="696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5862218" y="32258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</a:t>
            </a:r>
            <a:endParaRPr kumimoji="0" lang="en-US" altLang="zh-CN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44" name="TextBox 17"/>
          <p:cNvSpPr txBox="1">
            <a:spLocks noChangeArrowheads="1"/>
          </p:cNvSpPr>
          <p:nvPr/>
        </p:nvSpPr>
        <p:spPr bwMode="auto">
          <a:xfrm rot="-2616257">
            <a:off x="5308181" y="4413250"/>
            <a:ext cx="696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18"/>
          <p:cNvSpPr txBox="1">
            <a:spLocks noChangeArrowheads="1"/>
          </p:cNvSpPr>
          <p:nvPr/>
        </p:nvSpPr>
        <p:spPr bwMode="auto">
          <a:xfrm rot="3042142">
            <a:off x="3203156" y="4298950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20"/>
          <p:cNvSpPr txBox="1">
            <a:spLocks noChangeArrowheads="1"/>
          </p:cNvSpPr>
          <p:nvPr/>
        </p:nvSpPr>
        <p:spPr bwMode="auto">
          <a:xfrm>
            <a:off x="2906293" y="3136900"/>
            <a:ext cx="44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</a:t>
            </a:r>
            <a:endParaRPr kumimoji="0" lang="en-US" altLang="zh-CN" sz="2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47" name="TextBox 21"/>
          <p:cNvSpPr txBox="1">
            <a:spLocks noChangeArrowheads="1"/>
          </p:cNvSpPr>
          <p:nvPr/>
        </p:nvSpPr>
        <p:spPr bwMode="auto">
          <a:xfrm rot="-2647337">
            <a:off x="3250781" y="2203450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2784" y="1052736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1140909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754644" y="2154983"/>
            <a:ext cx="3384377" cy="3493078"/>
            <a:chOff x="12500148" y="-2202782"/>
            <a:chExt cx="2510332" cy="2590960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8" name="任意多边形 17"/>
            <p:cNvSpPr/>
            <p:nvPr/>
          </p:nvSpPr>
          <p:spPr>
            <a:xfrm>
              <a:off x="12500148" y="-1073671"/>
              <a:ext cx="1388607" cy="1106716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601398 h 1106716"/>
                <a:gd name="connsiteX1" fmla="*/ 1386673 w 1388607"/>
                <a:gd name="connsiteY1" fmla="*/ 862656 h 1106716"/>
                <a:gd name="connsiteX2" fmla="*/ 1185706 w 1388607"/>
                <a:gd name="connsiteY2" fmla="*/ 983235 h 1106716"/>
                <a:gd name="connsiteX3" fmla="*/ 964642 w 1388607"/>
                <a:gd name="connsiteY3" fmla="*/ 1073671 h 1106716"/>
                <a:gd name="connsiteX4" fmla="*/ 612950 w 1388607"/>
                <a:gd name="connsiteY4" fmla="*/ 1103816 h 1106716"/>
                <a:gd name="connsiteX5" fmla="*/ 0 w 1388607"/>
                <a:gd name="connsiteY5" fmla="*/ 1103816 h 1106716"/>
                <a:gd name="connsiteX6" fmla="*/ 200967 w 1388607"/>
                <a:gd name="connsiteY6" fmla="*/ 721979 h 1106716"/>
                <a:gd name="connsiteX7" fmla="*/ 432080 w 1388607"/>
                <a:gd name="connsiteY7" fmla="*/ 330093 h 1106716"/>
                <a:gd name="connsiteX8" fmla="*/ 663192 w 1388607"/>
                <a:gd name="connsiteY8" fmla="*/ 119078 h 1106716"/>
                <a:gd name="connsiteX9" fmla="*/ 879904 w 1388607"/>
                <a:gd name="connsiteY9" fmla="*/ 0 h 1106716"/>
                <a:gd name="connsiteX10" fmla="*/ 1115367 w 1388607"/>
                <a:gd name="connsiteY10" fmla="*/ 129126 h 1106716"/>
                <a:gd name="connsiteX11" fmla="*/ 964642 w 1388607"/>
                <a:gd name="connsiteY11" fmla="*/ 189416 h 1106716"/>
                <a:gd name="connsiteX12" fmla="*/ 783772 w 1388607"/>
                <a:gd name="connsiteY12" fmla="*/ 370286 h 1106716"/>
                <a:gd name="connsiteX13" fmla="*/ 633047 w 1388607"/>
                <a:gd name="connsiteY13" fmla="*/ 711930 h 1106716"/>
                <a:gd name="connsiteX14" fmla="*/ 884256 w 1388607"/>
                <a:gd name="connsiteY14" fmla="*/ 742075 h 1106716"/>
                <a:gd name="connsiteX15" fmla="*/ 1185706 w 1388607"/>
                <a:gd name="connsiteY15" fmla="*/ 701882 h 1106716"/>
                <a:gd name="connsiteX16" fmla="*/ 1386673 w 1388607"/>
                <a:gd name="connsiteY16" fmla="*/ 601398 h 110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106716">
                  <a:moveTo>
                    <a:pt x="1386673" y="601398"/>
                  </a:moveTo>
                  <a:cubicBezTo>
                    <a:pt x="1390023" y="638242"/>
                    <a:pt x="1388348" y="819113"/>
                    <a:pt x="1386673" y="862656"/>
                  </a:cubicBezTo>
                  <a:cubicBezTo>
                    <a:pt x="1316335" y="899500"/>
                    <a:pt x="1256044" y="948066"/>
                    <a:pt x="1185706" y="983235"/>
                  </a:cubicBezTo>
                  <a:cubicBezTo>
                    <a:pt x="1115368" y="1018404"/>
                    <a:pt x="1060101" y="1053574"/>
                    <a:pt x="964642" y="1073671"/>
                  </a:cubicBezTo>
                  <a:cubicBezTo>
                    <a:pt x="869183" y="1093768"/>
                    <a:pt x="773724" y="1098792"/>
                    <a:pt x="612950" y="1103816"/>
                  </a:cubicBezTo>
                  <a:cubicBezTo>
                    <a:pt x="452176" y="1108840"/>
                    <a:pt x="226088" y="1106328"/>
                    <a:pt x="0" y="1103816"/>
                  </a:cubicBezTo>
                  <a:cubicBezTo>
                    <a:pt x="66989" y="976537"/>
                    <a:pt x="128954" y="850933"/>
                    <a:pt x="200967" y="721979"/>
                  </a:cubicBezTo>
                  <a:cubicBezTo>
                    <a:pt x="272980" y="593025"/>
                    <a:pt x="355043" y="430576"/>
                    <a:pt x="432080" y="330093"/>
                  </a:cubicBezTo>
                  <a:cubicBezTo>
                    <a:pt x="509117" y="229610"/>
                    <a:pt x="588555" y="174094"/>
                    <a:pt x="663192" y="119078"/>
                  </a:cubicBezTo>
                  <a:cubicBezTo>
                    <a:pt x="737829" y="64063"/>
                    <a:pt x="811240" y="28470"/>
                    <a:pt x="879904" y="0"/>
                  </a:cubicBezTo>
                  <a:lnTo>
                    <a:pt x="1115367" y="129126"/>
                  </a:lnTo>
                  <a:cubicBezTo>
                    <a:pt x="1065125" y="149223"/>
                    <a:pt x="1019908" y="149223"/>
                    <a:pt x="964642" y="189416"/>
                  </a:cubicBezTo>
                  <a:cubicBezTo>
                    <a:pt x="909376" y="229609"/>
                    <a:pt x="839038" y="283200"/>
                    <a:pt x="783772" y="370286"/>
                  </a:cubicBezTo>
                  <a:cubicBezTo>
                    <a:pt x="728506" y="457372"/>
                    <a:pt x="680776" y="584651"/>
                    <a:pt x="633047" y="711930"/>
                  </a:cubicBezTo>
                  <a:lnTo>
                    <a:pt x="884256" y="742075"/>
                  </a:lnTo>
                  <a:cubicBezTo>
                    <a:pt x="976366" y="740400"/>
                    <a:pt x="1074538" y="743616"/>
                    <a:pt x="1185706" y="701882"/>
                  </a:cubicBezTo>
                  <a:cubicBezTo>
                    <a:pt x="1296874" y="660148"/>
                    <a:pt x="1383323" y="564554"/>
                    <a:pt x="1386673" y="60139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73000">
                  <a:srgbClr val="7DCC2E">
                    <a:alpha val="50000"/>
                  </a:srgbClr>
                </a:gs>
                <a:gs pos="82000">
                  <a:srgbClr val="7DCC2E">
                    <a:lumMod val="60000"/>
                    <a:lumOff val="40000"/>
                  </a:srgbClr>
                </a:gs>
              </a:gsLst>
              <a:lin ang="4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zh-CN" altLang="en-US" sz="16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4464992">
              <a:off x="13766795" y="-855507"/>
              <a:ext cx="1388607" cy="1098763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35377 w 1388607"/>
                <a:gd name="connsiteY10" fmla="*/ 131634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3445 h 1098763"/>
                <a:gd name="connsiteX1" fmla="*/ 1386673 w 1388607"/>
                <a:gd name="connsiteY1" fmla="*/ 854703 h 1098763"/>
                <a:gd name="connsiteX2" fmla="*/ 1185706 w 1388607"/>
                <a:gd name="connsiteY2" fmla="*/ 975282 h 1098763"/>
                <a:gd name="connsiteX3" fmla="*/ 964642 w 1388607"/>
                <a:gd name="connsiteY3" fmla="*/ 1065718 h 1098763"/>
                <a:gd name="connsiteX4" fmla="*/ 612950 w 1388607"/>
                <a:gd name="connsiteY4" fmla="*/ 1095863 h 1098763"/>
                <a:gd name="connsiteX5" fmla="*/ 0 w 1388607"/>
                <a:gd name="connsiteY5" fmla="*/ 1095863 h 1098763"/>
                <a:gd name="connsiteX6" fmla="*/ 200967 w 1388607"/>
                <a:gd name="connsiteY6" fmla="*/ 714026 h 1098763"/>
                <a:gd name="connsiteX7" fmla="*/ 432080 w 1388607"/>
                <a:gd name="connsiteY7" fmla="*/ 322140 h 1098763"/>
                <a:gd name="connsiteX8" fmla="*/ 663192 w 1388607"/>
                <a:gd name="connsiteY8" fmla="*/ 111125 h 1098763"/>
                <a:gd name="connsiteX9" fmla="*/ 890807 w 1388607"/>
                <a:gd name="connsiteY9" fmla="*/ 0 h 1098763"/>
                <a:gd name="connsiteX10" fmla="*/ 1135377 w 1388607"/>
                <a:gd name="connsiteY10" fmla="*/ 132227 h 1098763"/>
                <a:gd name="connsiteX11" fmla="*/ 964642 w 1388607"/>
                <a:gd name="connsiteY11" fmla="*/ 181463 h 1098763"/>
                <a:gd name="connsiteX12" fmla="*/ 783772 w 1388607"/>
                <a:gd name="connsiteY12" fmla="*/ 362333 h 1098763"/>
                <a:gd name="connsiteX13" fmla="*/ 633047 w 1388607"/>
                <a:gd name="connsiteY13" fmla="*/ 703977 h 1098763"/>
                <a:gd name="connsiteX14" fmla="*/ 884256 w 1388607"/>
                <a:gd name="connsiteY14" fmla="*/ 734122 h 1098763"/>
                <a:gd name="connsiteX15" fmla="*/ 1185706 w 1388607"/>
                <a:gd name="connsiteY15" fmla="*/ 693929 h 1098763"/>
                <a:gd name="connsiteX16" fmla="*/ 1386673 w 1388607"/>
                <a:gd name="connsiteY16" fmla="*/ 593445 h 109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098763">
                  <a:moveTo>
                    <a:pt x="1386673" y="593445"/>
                  </a:moveTo>
                  <a:cubicBezTo>
                    <a:pt x="1390023" y="630289"/>
                    <a:pt x="1388348" y="811160"/>
                    <a:pt x="1386673" y="854703"/>
                  </a:cubicBezTo>
                  <a:cubicBezTo>
                    <a:pt x="1316335" y="891547"/>
                    <a:pt x="1256044" y="940113"/>
                    <a:pt x="1185706" y="975282"/>
                  </a:cubicBezTo>
                  <a:cubicBezTo>
                    <a:pt x="1115368" y="1010451"/>
                    <a:pt x="1060101" y="1045621"/>
                    <a:pt x="964642" y="1065718"/>
                  </a:cubicBezTo>
                  <a:cubicBezTo>
                    <a:pt x="869183" y="1085815"/>
                    <a:pt x="773724" y="1090839"/>
                    <a:pt x="612950" y="1095863"/>
                  </a:cubicBezTo>
                  <a:cubicBezTo>
                    <a:pt x="452176" y="1100887"/>
                    <a:pt x="226088" y="1098375"/>
                    <a:pt x="0" y="1095863"/>
                  </a:cubicBezTo>
                  <a:cubicBezTo>
                    <a:pt x="66989" y="968584"/>
                    <a:pt x="128954" y="842980"/>
                    <a:pt x="200967" y="714026"/>
                  </a:cubicBezTo>
                  <a:cubicBezTo>
                    <a:pt x="272980" y="585072"/>
                    <a:pt x="355043" y="422623"/>
                    <a:pt x="432080" y="322140"/>
                  </a:cubicBezTo>
                  <a:cubicBezTo>
                    <a:pt x="509117" y="221657"/>
                    <a:pt x="586738" y="164815"/>
                    <a:pt x="663192" y="111125"/>
                  </a:cubicBezTo>
                  <a:cubicBezTo>
                    <a:pt x="739646" y="57435"/>
                    <a:pt x="822143" y="28470"/>
                    <a:pt x="890807" y="0"/>
                  </a:cubicBezTo>
                  <a:lnTo>
                    <a:pt x="1135377" y="132227"/>
                  </a:lnTo>
                  <a:cubicBezTo>
                    <a:pt x="1085135" y="152324"/>
                    <a:pt x="1023243" y="143112"/>
                    <a:pt x="964642" y="181463"/>
                  </a:cubicBezTo>
                  <a:cubicBezTo>
                    <a:pt x="906041" y="219814"/>
                    <a:pt x="839038" y="275247"/>
                    <a:pt x="783772" y="362333"/>
                  </a:cubicBezTo>
                  <a:cubicBezTo>
                    <a:pt x="728506" y="449419"/>
                    <a:pt x="680776" y="576698"/>
                    <a:pt x="633047" y="703977"/>
                  </a:cubicBezTo>
                  <a:lnTo>
                    <a:pt x="884256" y="734122"/>
                  </a:lnTo>
                  <a:cubicBezTo>
                    <a:pt x="976366" y="732447"/>
                    <a:pt x="1101970" y="717375"/>
                    <a:pt x="1185706" y="693929"/>
                  </a:cubicBezTo>
                  <a:cubicBezTo>
                    <a:pt x="1269442" y="670483"/>
                    <a:pt x="1383323" y="556601"/>
                    <a:pt x="1386673" y="593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56000">
                  <a:srgbClr val="FFC000">
                    <a:alpha val="50000"/>
                  </a:srgbClr>
                </a:gs>
                <a:gs pos="67000">
                  <a:srgbClr val="FFC000">
                    <a:lumMod val="60000"/>
                    <a:lumOff val="40000"/>
                  </a:srgbClr>
                </a:gs>
              </a:gsLst>
              <a:lin ang="13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7235592">
              <a:off x="13310347" y="-2069284"/>
              <a:ext cx="1388607" cy="1121611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604486 h 1109804"/>
                <a:gd name="connsiteX1" fmla="*/ 1386673 w 1388607"/>
                <a:gd name="connsiteY1" fmla="*/ 865744 h 1109804"/>
                <a:gd name="connsiteX2" fmla="*/ 1185706 w 1388607"/>
                <a:gd name="connsiteY2" fmla="*/ 986323 h 1109804"/>
                <a:gd name="connsiteX3" fmla="*/ 964642 w 1388607"/>
                <a:gd name="connsiteY3" fmla="*/ 1076759 h 1109804"/>
                <a:gd name="connsiteX4" fmla="*/ 612950 w 1388607"/>
                <a:gd name="connsiteY4" fmla="*/ 1106904 h 1109804"/>
                <a:gd name="connsiteX5" fmla="*/ 0 w 1388607"/>
                <a:gd name="connsiteY5" fmla="*/ 1106904 h 1109804"/>
                <a:gd name="connsiteX6" fmla="*/ 200967 w 1388607"/>
                <a:gd name="connsiteY6" fmla="*/ 725067 h 1109804"/>
                <a:gd name="connsiteX7" fmla="*/ 432080 w 1388607"/>
                <a:gd name="connsiteY7" fmla="*/ 333181 h 1109804"/>
                <a:gd name="connsiteX8" fmla="*/ 663192 w 1388607"/>
                <a:gd name="connsiteY8" fmla="*/ 122166 h 1109804"/>
                <a:gd name="connsiteX9" fmla="*/ 893885 w 1388607"/>
                <a:gd name="connsiteY9" fmla="*/ 0 h 1109804"/>
                <a:gd name="connsiteX10" fmla="*/ 1115367 w 1388607"/>
                <a:gd name="connsiteY10" fmla="*/ 132214 h 1109804"/>
                <a:gd name="connsiteX11" fmla="*/ 964642 w 1388607"/>
                <a:gd name="connsiteY11" fmla="*/ 192504 h 1109804"/>
                <a:gd name="connsiteX12" fmla="*/ 783772 w 1388607"/>
                <a:gd name="connsiteY12" fmla="*/ 373374 h 1109804"/>
                <a:gd name="connsiteX13" fmla="*/ 633047 w 1388607"/>
                <a:gd name="connsiteY13" fmla="*/ 715018 h 1109804"/>
                <a:gd name="connsiteX14" fmla="*/ 884256 w 1388607"/>
                <a:gd name="connsiteY14" fmla="*/ 745163 h 1109804"/>
                <a:gd name="connsiteX15" fmla="*/ 1185706 w 1388607"/>
                <a:gd name="connsiteY15" fmla="*/ 704970 h 1109804"/>
                <a:gd name="connsiteX16" fmla="*/ 1386673 w 1388607"/>
                <a:gd name="connsiteY16" fmla="*/ 604486 h 1109804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185706 w 1388607"/>
                <a:gd name="connsiteY2" fmla="*/ 998130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63192 w 1388607"/>
                <a:gd name="connsiteY8" fmla="*/ 133973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63192 w 1388607"/>
                <a:gd name="connsiteY8" fmla="*/ 133973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23725 w 1388607"/>
                <a:gd name="connsiteY10" fmla="*/ 135770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7371 w 1388607"/>
                <a:gd name="connsiteY10" fmla="*/ 136217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121611">
                  <a:moveTo>
                    <a:pt x="1386673" y="616293"/>
                  </a:moveTo>
                  <a:cubicBezTo>
                    <a:pt x="1390023" y="653137"/>
                    <a:pt x="1388348" y="834008"/>
                    <a:pt x="1386673" y="877551"/>
                  </a:cubicBezTo>
                  <a:cubicBezTo>
                    <a:pt x="1316335" y="914395"/>
                    <a:pt x="1274831" y="967788"/>
                    <a:pt x="1204493" y="1002957"/>
                  </a:cubicBezTo>
                  <a:cubicBezTo>
                    <a:pt x="1134155" y="1038126"/>
                    <a:pt x="1063232" y="1069274"/>
                    <a:pt x="964642" y="1088566"/>
                  </a:cubicBezTo>
                  <a:cubicBezTo>
                    <a:pt x="866052" y="1107858"/>
                    <a:pt x="773724" y="1113687"/>
                    <a:pt x="612950" y="1118711"/>
                  </a:cubicBezTo>
                  <a:cubicBezTo>
                    <a:pt x="452176" y="1123735"/>
                    <a:pt x="226088" y="1121223"/>
                    <a:pt x="0" y="1118711"/>
                  </a:cubicBezTo>
                  <a:cubicBezTo>
                    <a:pt x="66989" y="991432"/>
                    <a:pt x="128954" y="865828"/>
                    <a:pt x="200967" y="736874"/>
                  </a:cubicBezTo>
                  <a:cubicBezTo>
                    <a:pt x="272980" y="607920"/>
                    <a:pt x="356086" y="445740"/>
                    <a:pt x="432080" y="344988"/>
                  </a:cubicBezTo>
                  <a:cubicBezTo>
                    <a:pt x="508074" y="244236"/>
                    <a:pt x="581125" y="189862"/>
                    <a:pt x="656929" y="132364"/>
                  </a:cubicBezTo>
                  <a:cubicBezTo>
                    <a:pt x="732733" y="74866"/>
                    <a:pt x="818240" y="28470"/>
                    <a:pt x="886904" y="0"/>
                  </a:cubicBezTo>
                  <a:lnTo>
                    <a:pt x="1117371" y="136217"/>
                  </a:lnTo>
                  <a:cubicBezTo>
                    <a:pt x="1067129" y="156314"/>
                    <a:pt x="1020242" y="162817"/>
                    <a:pt x="964642" y="204311"/>
                  </a:cubicBezTo>
                  <a:cubicBezTo>
                    <a:pt x="909042" y="245805"/>
                    <a:pt x="839038" y="298095"/>
                    <a:pt x="783772" y="385181"/>
                  </a:cubicBezTo>
                  <a:cubicBezTo>
                    <a:pt x="728506" y="472267"/>
                    <a:pt x="680776" y="599546"/>
                    <a:pt x="633047" y="726825"/>
                  </a:cubicBezTo>
                  <a:cubicBezTo>
                    <a:pt x="716783" y="736873"/>
                    <a:pt x="769036" y="765537"/>
                    <a:pt x="884256" y="756970"/>
                  </a:cubicBezTo>
                  <a:cubicBezTo>
                    <a:pt x="976366" y="755295"/>
                    <a:pt x="1101970" y="740223"/>
                    <a:pt x="1185706" y="716777"/>
                  </a:cubicBezTo>
                  <a:cubicBezTo>
                    <a:pt x="1269442" y="693331"/>
                    <a:pt x="1383323" y="579449"/>
                    <a:pt x="1386673" y="6162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7000">
                  <a:srgbClr val="3497AE">
                    <a:alpha val="50000"/>
                  </a:srgbClr>
                </a:gs>
                <a:gs pos="80000">
                  <a:srgbClr val="3497A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  <a:ea typeface="+mn-ea"/>
              </a:endParaRPr>
            </a:p>
          </p:txBody>
        </p:sp>
      </p:grp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4297077" y="3334013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4700302" y="4223013"/>
            <a:ext cx="698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3711290" y="4223013"/>
            <a:ext cx="696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523929" y="5180920"/>
            <a:ext cx="1161535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6542643" y="5193277"/>
            <a:ext cx="1056402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335" y="5394702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99045" y="5394702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8"/>
          <p:cNvSpPr txBox="1">
            <a:spLocks noChangeArrowheads="1"/>
          </p:cNvSpPr>
          <p:nvPr/>
        </p:nvSpPr>
        <p:spPr bwMode="auto">
          <a:xfrm>
            <a:off x="4124040" y="1348051"/>
            <a:ext cx="10048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0974" y="1056174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3606528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2648493" y="1917171"/>
            <a:ext cx="3900903" cy="3672069"/>
            <a:chOff x="3738384" y="3817620"/>
            <a:chExt cx="2013192" cy="1895094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4" name="组合 73"/>
            <p:cNvGrpSpPr/>
            <p:nvPr/>
          </p:nvGrpSpPr>
          <p:grpSpPr>
            <a:xfrm>
              <a:off x="4785593" y="3817620"/>
              <a:ext cx="965983" cy="1895094"/>
              <a:chOff x="4785593" y="3817620"/>
              <a:chExt cx="965983" cy="1895094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4785593" y="3817620"/>
                <a:ext cx="965983" cy="1458468"/>
              </a:xfrm>
              <a:custGeom>
                <a:avLst/>
                <a:gdLst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76195 w 965983"/>
                  <a:gd name="connsiteY12" fmla="*/ 928116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62479 w 965983"/>
                  <a:gd name="connsiteY12" fmla="*/ 932688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5983" h="1458468">
                    <a:moveTo>
                      <a:pt x="5863" y="1458468"/>
                    </a:moveTo>
                    <a:cubicBezTo>
                      <a:pt x="148" y="1275588"/>
                      <a:pt x="-5567" y="1092708"/>
                      <a:pt x="10435" y="932688"/>
                    </a:cubicBezTo>
                    <a:cubicBezTo>
                      <a:pt x="26437" y="772668"/>
                      <a:pt x="50821" y="621030"/>
                      <a:pt x="101875" y="498348"/>
                    </a:cubicBezTo>
                    <a:cubicBezTo>
                      <a:pt x="152929" y="375666"/>
                      <a:pt x="229129" y="271272"/>
                      <a:pt x="316759" y="196596"/>
                    </a:cubicBezTo>
                    <a:cubicBezTo>
                      <a:pt x="404389" y="121920"/>
                      <a:pt x="509545" y="83820"/>
                      <a:pt x="627655" y="50292"/>
                    </a:cubicBezTo>
                    <a:lnTo>
                      <a:pt x="874543" y="9144"/>
                    </a:lnTo>
                    <a:cubicBezTo>
                      <a:pt x="930931" y="762"/>
                      <a:pt x="948457" y="381"/>
                      <a:pt x="965983" y="0"/>
                    </a:cubicBezTo>
                    <a:cubicBezTo>
                      <a:pt x="964459" y="21336"/>
                      <a:pt x="963697" y="19812"/>
                      <a:pt x="961411" y="64008"/>
                    </a:cubicBezTo>
                    <a:cubicBezTo>
                      <a:pt x="959125" y="108204"/>
                      <a:pt x="963697" y="198120"/>
                      <a:pt x="952267" y="265176"/>
                    </a:cubicBezTo>
                    <a:cubicBezTo>
                      <a:pt x="940837" y="332232"/>
                      <a:pt x="926359" y="405384"/>
                      <a:pt x="892831" y="466344"/>
                    </a:cubicBezTo>
                    <a:cubicBezTo>
                      <a:pt x="859303" y="527304"/>
                      <a:pt x="805963" y="581406"/>
                      <a:pt x="751099" y="630936"/>
                    </a:cubicBezTo>
                    <a:cubicBezTo>
                      <a:pt x="696235" y="680466"/>
                      <a:pt x="628417" y="713232"/>
                      <a:pt x="563647" y="763524"/>
                    </a:cubicBezTo>
                    <a:cubicBezTo>
                      <a:pt x="498877" y="813816"/>
                      <a:pt x="422677" y="875538"/>
                      <a:pt x="362479" y="932688"/>
                    </a:cubicBezTo>
                    <a:cubicBezTo>
                      <a:pt x="302281" y="989838"/>
                      <a:pt x="253513" y="1042416"/>
                      <a:pt x="202459" y="1106424"/>
                    </a:cubicBezTo>
                    <a:cubicBezTo>
                      <a:pt x="151405" y="1170432"/>
                      <a:pt x="101875" y="1255776"/>
                      <a:pt x="69871" y="1312164"/>
                    </a:cubicBezTo>
                    <a:lnTo>
                      <a:pt x="5863" y="145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2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4791456" y="4748481"/>
                <a:ext cx="733044" cy="964233"/>
              </a:xfrm>
              <a:custGeom>
                <a:avLst/>
                <a:gdLst>
                  <a:gd name="connsiteX0" fmla="*/ 306324 w 733044"/>
                  <a:gd name="connsiteY0" fmla="*/ 42975 h 964233"/>
                  <a:gd name="connsiteX1" fmla="*/ 397764 w 733044"/>
                  <a:gd name="connsiteY1" fmla="*/ 6399 h 964233"/>
                  <a:gd name="connsiteX2" fmla="*/ 571500 w 733044"/>
                  <a:gd name="connsiteY2" fmla="*/ 6399 h 964233"/>
                  <a:gd name="connsiteX3" fmla="*/ 722376 w 733044"/>
                  <a:gd name="connsiteY3" fmla="*/ 70407 h 964233"/>
                  <a:gd name="connsiteX4" fmla="*/ 708660 w 733044"/>
                  <a:gd name="connsiteY4" fmla="*/ 225855 h 964233"/>
                  <a:gd name="connsiteX5" fmla="*/ 612648 w 733044"/>
                  <a:gd name="connsiteY5" fmla="*/ 404163 h 964233"/>
                  <a:gd name="connsiteX6" fmla="*/ 530352 w 733044"/>
                  <a:gd name="connsiteY6" fmla="*/ 641907 h 964233"/>
                  <a:gd name="connsiteX7" fmla="*/ 498348 w 733044"/>
                  <a:gd name="connsiteY7" fmla="*/ 934515 h 964233"/>
                  <a:gd name="connsiteX8" fmla="*/ 493776 w 733044"/>
                  <a:gd name="connsiteY8" fmla="*/ 952803 h 964233"/>
                  <a:gd name="connsiteX9" fmla="*/ 420624 w 733044"/>
                  <a:gd name="connsiteY9" fmla="*/ 961947 h 964233"/>
                  <a:gd name="connsiteX10" fmla="*/ 192024 w 733044"/>
                  <a:gd name="connsiteY10" fmla="*/ 952803 h 964233"/>
                  <a:gd name="connsiteX11" fmla="*/ 82296 w 733044"/>
                  <a:gd name="connsiteY11" fmla="*/ 852219 h 964233"/>
                  <a:gd name="connsiteX12" fmla="*/ 27432 w 733044"/>
                  <a:gd name="connsiteY12" fmla="*/ 696771 h 964233"/>
                  <a:gd name="connsiteX13" fmla="*/ 0 w 733044"/>
                  <a:gd name="connsiteY13" fmla="*/ 523035 h 964233"/>
                  <a:gd name="connsiteX14" fmla="*/ 54864 w 733044"/>
                  <a:gd name="connsiteY14" fmla="*/ 395019 h 964233"/>
                  <a:gd name="connsiteX15" fmla="*/ 192024 w 733044"/>
                  <a:gd name="connsiteY15" fmla="*/ 170991 h 964233"/>
                  <a:gd name="connsiteX16" fmla="*/ 306324 w 733044"/>
                  <a:gd name="connsiteY16" fmla="*/ 42975 h 96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3044" h="964233">
                    <a:moveTo>
                      <a:pt x="306324" y="42975"/>
                    </a:moveTo>
                    <a:cubicBezTo>
                      <a:pt x="340614" y="15543"/>
                      <a:pt x="353568" y="12495"/>
                      <a:pt x="397764" y="6399"/>
                    </a:cubicBezTo>
                    <a:cubicBezTo>
                      <a:pt x="441960" y="303"/>
                      <a:pt x="517398" y="-4269"/>
                      <a:pt x="571500" y="6399"/>
                    </a:cubicBezTo>
                    <a:cubicBezTo>
                      <a:pt x="625602" y="17067"/>
                      <a:pt x="699516" y="33831"/>
                      <a:pt x="722376" y="70407"/>
                    </a:cubicBezTo>
                    <a:cubicBezTo>
                      <a:pt x="745236" y="106983"/>
                      <a:pt x="726948" y="170229"/>
                      <a:pt x="708660" y="225855"/>
                    </a:cubicBezTo>
                    <a:cubicBezTo>
                      <a:pt x="690372" y="281481"/>
                      <a:pt x="642366" y="334821"/>
                      <a:pt x="612648" y="404163"/>
                    </a:cubicBezTo>
                    <a:cubicBezTo>
                      <a:pt x="582930" y="473505"/>
                      <a:pt x="549402" y="553515"/>
                      <a:pt x="530352" y="641907"/>
                    </a:cubicBezTo>
                    <a:cubicBezTo>
                      <a:pt x="511302" y="730299"/>
                      <a:pt x="485394" y="870507"/>
                      <a:pt x="498348" y="934515"/>
                    </a:cubicBezTo>
                    <a:cubicBezTo>
                      <a:pt x="496824" y="940611"/>
                      <a:pt x="506730" y="948231"/>
                      <a:pt x="493776" y="952803"/>
                    </a:cubicBezTo>
                    <a:cubicBezTo>
                      <a:pt x="480822" y="957375"/>
                      <a:pt x="470916" y="961947"/>
                      <a:pt x="420624" y="961947"/>
                    </a:cubicBezTo>
                    <a:cubicBezTo>
                      <a:pt x="370332" y="961947"/>
                      <a:pt x="248412" y="971091"/>
                      <a:pt x="192024" y="952803"/>
                    </a:cubicBezTo>
                    <a:cubicBezTo>
                      <a:pt x="135636" y="934515"/>
                      <a:pt x="109728" y="894891"/>
                      <a:pt x="82296" y="852219"/>
                    </a:cubicBezTo>
                    <a:cubicBezTo>
                      <a:pt x="54864" y="809547"/>
                      <a:pt x="41148" y="751635"/>
                      <a:pt x="27432" y="696771"/>
                    </a:cubicBezTo>
                    <a:cubicBezTo>
                      <a:pt x="13716" y="641907"/>
                      <a:pt x="6858" y="582471"/>
                      <a:pt x="0" y="523035"/>
                    </a:cubicBezTo>
                    <a:cubicBezTo>
                      <a:pt x="18288" y="480363"/>
                      <a:pt x="22860" y="453693"/>
                      <a:pt x="54864" y="395019"/>
                    </a:cubicBezTo>
                    <a:cubicBezTo>
                      <a:pt x="86868" y="336345"/>
                      <a:pt x="147828" y="231951"/>
                      <a:pt x="192024" y="170991"/>
                    </a:cubicBezTo>
                    <a:cubicBezTo>
                      <a:pt x="236220" y="110031"/>
                      <a:pt x="272034" y="70407"/>
                      <a:pt x="306324" y="429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flipH="1">
              <a:off x="3738384" y="3817620"/>
              <a:ext cx="954256" cy="1895094"/>
              <a:chOff x="4785593" y="3817620"/>
              <a:chExt cx="965983" cy="1895094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785593" y="3817620"/>
                <a:ext cx="965983" cy="1458468"/>
              </a:xfrm>
              <a:custGeom>
                <a:avLst/>
                <a:gdLst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76195 w 965983"/>
                  <a:gd name="connsiteY12" fmla="*/ 928116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62479 w 965983"/>
                  <a:gd name="connsiteY12" fmla="*/ 932688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5983" h="1458468">
                    <a:moveTo>
                      <a:pt x="5863" y="1458468"/>
                    </a:moveTo>
                    <a:cubicBezTo>
                      <a:pt x="148" y="1275588"/>
                      <a:pt x="-5567" y="1092708"/>
                      <a:pt x="10435" y="932688"/>
                    </a:cubicBezTo>
                    <a:cubicBezTo>
                      <a:pt x="26437" y="772668"/>
                      <a:pt x="50821" y="621030"/>
                      <a:pt x="101875" y="498348"/>
                    </a:cubicBezTo>
                    <a:cubicBezTo>
                      <a:pt x="152929" y="375666"/>
                      <a:pt x="229129" y="271272"/>
                      <a:pt x="316759" y="196596"/>
                    </a:cubicBezTo>
                    <a:cubicBezTo>
                      <a:pt x="404389" y="121920"/>
                      <a:pt x="509545" y="83820"/>
                      <a:pt x="627655" y="50292"/>
                    </a:cubicBezTo>
                    <a:lnTo>
                      <a:pt x="874543" y="9144"/>
                    </a:lnTo>
                    <a:cubicBezTo>
                      <a:pt x="930931" y="762"/>
                      <a:pt x="948457" y="381"/>
                      <a:pt x="965983" y="0"/>
                    </a:cubicBezTo>
                    <a:cubicBezTo>
                      <a:pt x="964459" y="21336"/>
                      <a:pt x="963697" y="19812"/>
                      <a:pt x="961411" y="64008"/>
                    </a:cubicBezTo>
                    <a:cubicBezTo>
                      <a:pt x="959125" y="108204"/>
                      <a:pt x="963697" y="198120"/>
                      <a:pt x="952267" y="265176"/>
                    </a:cubicBezTo>
                    <a:cubicBezTo>
                      <a:pt x="940837" y="332232"/>
                      <a:pt x="926359" y="405384"/>
                      <a:pt x="892831" y="466344"/>
                    </a:cubicBezTo>
                    <a:cubicBezTo>
                      <a:pt x="859303" y="527304"/>
                      <a:pt x="805963" y="581406"/>
                      <a:pt x="751099" y="630936"/>
                    </a:cubicBezTo>
                    <a:cubicBezTo>
                      <a:pt x="696235" y="680466"/>
                      <a:pt x="628417" y="713232"/>
                      <a:pt x="563647" y="763524"/>
                    </a:cubicBezTo>
                    <a:cubicBezTo>
                      <a:pt x="498877" y="813816"/>
                      <a:pt x="422677" y="875538"/>
                      <a:pt x="362479" y="932688"/>
                    </a:cubicBezTo>
                    <a:cubicBezTo>
                      <a:pt x="302281" y="989838"/>
                      <a:pt x="253513" y="1042416"/>
                      <a:pt x="202459" y="1106424"/>
                    </a:cubicBezTo>
                    <a:cubicBezTo>
                      <a:pt x="151405" y="1170432"/>
                      <a:pt x="101875" y="1255776"/>
                      <a:pt x="69871" y="1312164"/>
                    </a:cubicBezTo>
                    <a:lnTo>
                      <a:pt x="5863" y="145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2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4791456" y="4748481"/>
                <a:ext cx="733044" cy="964233"/>
              </a:xfrm>
              <a:custGeom>
                <a:avLst/>
                <a:gdLst>
                  <a:gd name="connsiteX0" fmla="*/ 306324 w 733044"/>
                  <a:gd name="connsiteY0" fmla="*/ 42975 h 964233"/>
                  <a:gd name="connsiteX1" fmla="*/ 397764 w 733044"/>
                  <a:gd name="connsiteY1" fmla="*/ 6399 h 964233"/>
                  <a:gd name="connsiteX2" fmla="*/ 571500 w 733044"/>
                  <a:gd name="connsiteY2" fmla="*/ 6399 h 964233"/>
                  <a:gd name="connsiteX3" fmla="*/ 722376 w 733044"/>
                  <a:gd name="connsiteY3" fmla="*/ 70407 h 964233"/>
                  <a:gd name="connsiteX4" fmla="*/ 708660 w 733044"/>
                  <a:gd name="connsiteY4" fmla="*/ 225855 h 964233"/>
                  <a:gd name="connsiteX5" fmla="*/ 612648 w 733044"/>
                  <a:gd name="connsiteY5" fmla="*/ 404163 h 964233"/>
                  <a:gd name="connsiteX6" fmla="*/ 530352 w 733044"/>
                  <a:gd name="connsiteY6" fmla="*/ 641907 h 964233"/>
                  <a:gd name="connsiteX7" fmla="*/ 498348 w 733044"/>
                  <a:gd name="connsiteY7" fmla="*/ 934515 h 964233"/>
                  <a:gd name="connsiteX8" fmla="*/ 493776 w 733044"/>
                  <a:gd name="connsiteY8" fmla="*/ 952803 h 964233"/>
                  <a:gd name="connsiteX9" fmla="*/ 420624 w 733044"/>
                  <a:gd name="connsiteY9" fmla="*/ 961947 h 964233"/>
                  <a:gd name="connsiteX10" fmla="*/ 192024 w 733044"/>
                  <a:gd name="connsiteY10" fmla="*/ 952803 h 964233"/>
                  <a:gd name="connsiteX11" fmla="*/ 82296 w 733044"/>
                  <a:gd name="connsiteY11" fmla="*/ 852219 h 964233"/>
                  <a:gd name="connsiteX12" fmla="*/ 27432 w 733044"/>
                  <a:gd name="connsiteY12" fmla="*/ 696771 h 964233"/>
                  <a:gd name="connsiteX13" fmla="*/ 0 w 733044"/>
                  <a:gd name="connsiteY13" fmla="*/ 523035 h 964233"/>
                  <a:gd name="connsiteX14" fmla="*/ 54864 w 733044"/>
                  <a:gd name="connsiteY14" fmla="*/ 395019 h 964233"/>
                  <a:gd name="connsiteX15" fmla="*/ 192024 w 733044"/>
                  <a:gd name="connsiteY15" fmla="*/ 170991 h 964233"/>
                  <a:gd name="connsiteX16" fmla="*/ 306324 w 733044"/>
                  <a:gd name="connsiteY16" fmla="*/ 42975 h 96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3044" h="964233">
                    <a:moveTo>
                      <a:pt x="306324" y="42975"/>
                    </a:moveTo>
                    <a:cubicBezTo>
                      <a:pt x="340614" y="15543"/>
                      <a:pt x="353568" y="12495"/>
                      <a:pt x="397764" y="6399"/>
                    </a:cubicBezTo>
                    <a:cubicBezTo>
                      <a:pt x="441960" y="303"/>
                      <a:pt x="517398" y="-4269"/>
                      <a:pt x="571500" y="6399"/>
                    </a:cubicBezTo>
                    <a:cubicBezTo>
                      <a:pt x="625602" y="17067"/>
                      <a:pt x="699516" y="33831"/>
                      <a:pt x="722376" y="70407"/>
                    </a:cubicBezTo>
                    <a:cubicBezTo>
                      <a:pt x="745236" y="106983"/>
                      <a:pt x="726948" y="170229"/>
                      <a:pt x="708660" y="225855"/>
                    </a:cubicBezTo>
                    <a:cubicBezTo>
                      <a:pt x="690372" y="281481"/>
                      <a:pt x="642366" y="334821"/>
                      <a:pt x="612648" y="404163"/>
                    </a:cubicBezTo>
                    <a:cubicBezTo>
                      <a:pt x="582930" y="473505"/>
                      <a:pt x="549402" y="553515"/>
                      <a:pt x="530352" y="641907"/>
                    </a:cubicBezTo>
                    <a:cubicBezTo>
                      <a:pt x="511302" y="730299"/>
                      <a:pt x="485394" y="870507"/>
                      <a:pt x="498348" y="934515"/>
                    </a:cubicBezTo>
                    <a:cubicBezTo>
                      <a:pt x="496824" y="940611"/>
                      <a:pt x="506730" y="948231"/>
                      <a:pt x="493776" y="952803"/>
                    </a:cubicBezTo>
                    <a:cubicBezTo>
                      <a:pt x="480822" y="957375"/>
                      <a:pt x="470916" y="961947"/>
                      <a:pt x="420624" y="961947"/>
                    </a:cubicBezTo>
                    <a:cubicBezTo>
                      <a:pt x="370332" y="961947"/>
                      <a:pt x="248412" y="971091"/>
                      <a:pt x="192024" y="952803"/>
                    </a:cubicBezTo>
                    <a:cubicBezTo>
                      <a:pt x="135636" y="934515"/>
                      <a:pt x="109728" y="894891"/>
                      <a:pt x="82296" y="852219"/>
                    </a:cubicBezTo>
                    <a:cubicBezTo>
                      <a:pt x="54864" y="809547"/>
                      <a:pt x="41148" y="751635"/>
                      <a:pt x="27432" y="696771"/>
                    </a:cubicBezTo>
                    <a:cubicBezTo>
                      <a:pt x="13716" y="641907"/>
                      <a:pt x="6858" y="582471"/>
                      <a:pt x="0" y="523035"/>
                    </a:cubicBezTo>
                    <a:cubicBezTo>
                      <a:pt x="18288" y="480363"/>
                      <a:pt x="22860" y="453693"/>
                      <a:pt x="54864" y="395019"/>
                    </a:cubicBezTo>
                    <a:cubicBezTo>
                      <a:pt x="86868" y="336345"/>
                      <a:pt x="147828" y="231951"/>
                      <a:pt x="192024" y="170991"/>
                    </a:cubicBezTo>
                    <a:cubicBezTo>
                      <a:pt x="236220" y="110031"/>
                      <a:pt x="272034" y="70407"/>
                      <a:pt x="306324" y="429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80" name="TextBox 79"/>
          <p:cNvSpPr txBox="1"/>
          <p:nvPr/>
        </p:nvSpPr>
        <p:spPr>
          <a:xfrm>
            <a:off x="157061" y="904467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突出关系图表</a:t>
            </a:r>
            <a:endParaRPr kumimoji="0" lang="zh-CN" altLang="en-US" sz="2400" b="1" i="0" u="none" strike="noStrike" kern="0" cap="none" spc="-150" normalizeH="0" baseline="0" noProof="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36509" y="181818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6509" y="231615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01967" y="271221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06924" y="271221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550780" y="445500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050385" y="446236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1781205" y="1924824"/>
            <a:ext cx="763929" cy="0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6619092" y="1924824"/>
            <a:ext cx="763929" cy="0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83021" y="181818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383021" y="231615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2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301942" y="1513357"/>
            <a:ext cx="4476867" cy="3936983"/>
            <a:chOff x="3236601" y="2420888"/>
            <a:chExt cx="2692644" cy="23679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2" name="组合 31"/>
            <p:cNvGrpSpPr/>
            <p:nvPr/>
          </p:nvGrpSpPr>
          <p:grpSpPr>
            <a:xfrm>
              <a:off x="3236601" y="2420888"/>
              <a:ext cx="1342656" cy="1174143"/>
              <a:chOff x="2892724" y="-2155483"/>
              <a:chExt cx="1342656" cy="1174143"/>
            </a:xfrm>
          </p:grpSpPr>
          <p:sp>
            <p:nvSpPr>
              <p:cNvPr id="42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flipV="1">
              <a:off x="3236601" y="3595031"/>
              <a:ext cx="1342656" cy="1193784"/>
              <a:chOff x="2892724" y="-2155483"/>
              <a:chExt cx="1342656" cy="1174143"/>
            </a:xfrm>
          </p:grpSpPr>
          <p:sp>
            <p:nvSpPr>
              <p:cNvPr id="40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4586589" y="2420888"/>
              <a:ext cx="1342656" cy="1174143"/>
              <a:chOff x="2892724" y="-2155483"/>
              <a:chExt cx="1342656" cy="1174143"/>
            </a:xfrm>
          </p:grpSpPr>
          <p:sp>
            <p:nvSpPr>
              <p:cNvPr id="38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 flipV="1">
              <a:off x="4586589" y="3595031"/>
              <a:ext cx="1342656" cy="1193784"/>
              <a:chOff x="2892724" y="-2155483"/>
              <a:chExt cx="1342656" cy="1174143"/>
            </a:xfrm>
          </p:grpSpPr>
          <p:sp>
            <p:nvSpPr>
              <p:cNvPr id="36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</p:grp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4082894" y="3200400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2295405" y="4077013"/>
            <a:ext cx="1161535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81682" y="427260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flipH="1">
            <a:off x="5561057" y="4101727"/>
            <a:ext cx="1161536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34949" y="429732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flipV="1">
            <a:off x="2747806" y="2478088"/>
            <a:ext cx="1162050" cy="415925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任意多边形 49"/>
          <p:cNvSpPr/>
          <p:nvPr/>
        </p:nvSpPr>
        <p:spPr>
          <a:xfrm flipH="1" flipV="1">
            <a:off x="5240181" y="2552700"/>
            <a:ext cx="1160463" cy="415925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1" name="组合 35"/>
          <p:cNvGrpSpPr>
            <a:grpSpLocks/>
          </p:cNvGrpSpPr>
          <p:nvPr/>
        </p:nvGrpSpPr>
        <p:grpSpPr bwMode="auto">
          <a:xfrm>
            <a:off x="1723869" y="2190750"/>
            <a:ext cx="1004887" cy="579438"/>
            <a:chOff x="1616964" y="2066936"/>
            <a:chExt cx="1005403" cy="580292"/>
          </a:xfrm>
        </p:grpSpPr>
        <p:sp>
          <p:nvSpPr>
            <p:cNvPr id="52" name="TextBox 31"/>
            <p:cNvSpPr txBox="1">
              <a:spLocks noChangeArrowheads="1"/>
            </p:cNvSpPr>
            <p:nvPr/>
          </p:nvSpPr>
          <p:spPr bwMode="auto">
            <a:xfrm>
              <a:off x="1616964" y="2308674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34"/>
            <p:cNvSpPr txBox="1">
              <a:spLocks noChangeArrowheads="1"/>
            </p:cNvSpPr>
            <p:nvPr/>
          </p:nvSpPr>
          <p:spPr bwMode="auto">
            <a:xfrm>
              <a:off x="1616964" y="2066936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36"/>
          <p:cNvGrpSpPr>
            <a:grpSpLocks/>
          </p:cNvGrpSpPr>
          <p:nvPr/>
        </p:nvGrpSpPr>
        <p:grpSpPr bwMode="auto">
          <a:xfrm>
            <a:off x="6475256" y="2252663"/>
            <a:ext cx="1004888" cy="579437"/>
            <a:chOff x="1616964" y="2066936"/>
            <a:chExt cx="1005403" cy="580292"/>
          </a:xfrm>
        </p:grpSpPr>
        <p:sp>
          <p:nvSpPr>
            <p:cNvPr id="55" name="TextBox 37"/>
            <p:cNvSpPr txBox="1">
              <a:spLocks noChangeArrowheads="1"/>
            </p:cNvSpPr>
            <p:nvPr/>
          </p:nvSpPr>
          <p:spPr bwMode="auto">
            <a:xfrm>
              <a:off x="1616964" y="2308674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38"/>
            <p:cNvSpPr txBox="1">
              <a:spLocks noChangeArrowheads="1"/>
            </p:cNvSpPr>
            <p:nvPr/>
          </p:nvSpPr>
          <p:spPr bwMode="auto">
            <a:xfrm>
              <a:off x="1616964" y="2066936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32666" y="1051692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冲突关系图表</a:t>
            </a:r>
          </a:p>
        </p:txBody>
      </p:sp>
    </p:spTree>
    <p:extLst>
      <p:ext uri="{BB962C8B-B14F-4D97-AF65-F5344CB8AC3E}">
        <p14:creationId xmlns:p14="http://schemas.microsoft.com/office/powerpoint/2010/main" val="2996712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22623</TotalTime>
  <Words>470</Words>
  <Application>Microsoft Office PowerPoint</Application>
  <PresentationFormat>全屏显示(4:3)</PresentationFormat>
  <Paragraphs>201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1373</cp:revision>
  <dcterms:created xsi:type="dcterms:W3CDTF">2009-02-11T05:37:22Z</dcterms:created>
  <dcterms:modified xsi:type="dcterms:W3CDTF">2014-06-24T06:40:30Z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