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4"/>
  </p:notesMasterIdLst>
  <p:handoutMasterIdLst>
    <p:handoutMasterId r:id="rId25"/>
  </p:handoutMasterIdLst>
  <p:sldIdLst>
    <p:sldId id="367" r:id="rId3"/>
    <p:sldId id="368" r:id="rId4"/>
    <p:sldId id="369" r:id="rId5"/>
    <p:sldId id="370" r:id="rId6"/>
    <p:sldId id="371" r:id="rId7"/>
    <p:sldId id="372" r:id="rId8"/>
    <p:sldId id="373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382" r:id="rId18"/>
    <p:sldId id="383" r:id="rId19"/>
    <p:sldId id="384" r:id="rId20"/>
    <p:sldId id="385" r:id="rId21"/>
    <p:sldId id="386" r:id="rId22"/>
    <p:sldId id="359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8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2014-6-22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2014-6-22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ngwuppt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ngwuppt.com/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ngwuppt.com/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__1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hyperlink" Target="http://www.shangwuppt.com/" TargetMode="External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__2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__3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ngwuppt.com/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hangwuppt.com/" TargetMode="Externa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ngwuppt.com/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ngwuppt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ngwuppt.com/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ngwuppt.com/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0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shangwuppt.com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ngwuppt.com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ngwuppt.com/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ngwuppt.com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ngwuppt.com/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ngwuppt.com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angwuppt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angle 146">
            <a:hlinkClick r:id="rId2"/>
          </p:cNvPr>
          <p:cNvSpPr>
            <a:spLocks noChangeArrowheads="1"/>
          </p:cNvSpPr>
          <p:nvPr/>
        </p:nvSpPr>
        <p:spPr bwMode="auto">
          <a:xfrm>
            <a:off x="889000" y="1992313"/>
            <a:ext cx="454025" cy="450850"/>
          </a:xfrm>
          <a:prstGeom prst="rect">
            <a:avLst/>
          </a:prstGeom>
          <a:gradFill rotWithShape="0">
            <a:gsLst>
              <a:gs pos="0">
                <a:srgbClr val="69A2E1"/>
              </a:gs>
              <a:gs pos="50000">
                <a:srgbClr val="69A2E1"/>
              </a:gs>
              <a:gs pos="100000">
                <a:srgbClr val="69A2E1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147" name="Rectangle 147">
            <a:hlinkClick r:id="rId2"/>
          </p:cNvPr>
          <p:cNvSpPr>
            <a:spLocks noChangeArrowheads="1"/>
          </p:cNvSpPr>
          <p:nvPr/>
        </p:nvSpPr>
        <p:spPr bwMode="auto">
          <a:xfrm>
            <a:off x="889000" y="2582863"/>
            <a:ext cx="454025" cy="450850"/>
          </a:xfrm>
          <a:prstGeom prst="rect">
            <a:avLst/>
          </a:prstGeom>
          <a:gradFill rotWithShape="0">
            <a:gsLst>
              <a:gs pos="0">
                <a:srgbClr val="69A2E1"/>
              </a:gs>
              <a:gs pos="50000">
                <a:srgbClr val="69A2E1"/>
              </a:gs>
              <a:gs pos="100000">
                <a:srgbClr val="69A2E1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</a:t>
            </a:r>
          </a:p>
        </p:txBody>
      </p:sp>
      <p:sp>
        <p:nvSpPr>
          <p:cNvPr id="148" name="Rectangle 148">
            <a:hlinkClick r:id="rId2"/>
          </p:cNvPr>
          <p:cNvSpPr>
            <a:spLocks noChangeArrowheads="1"/>
          </p:cNvSpPr>
          <p:nvPr/>
        </p:nvSpPr>
        <p:spPr bwMode="auto">
          <a:xfrm>
            <a:off x="889000" y="3175000"/>
            <a:ext cx="454025" cy="450850"/>
          </a:xfrm>
          <a:prstGeom prst="rect">
            <a:avLst/>
          </a:prstGeom>
          <a:gradFill rotWithShape="0">
            <a:gsLst>
              <a:gs pos="0">
                <a:srgbClr val="69A2E1"/>
              </a:gs>
              <a:gs pos="50000">
                <a:srgbClr val="69A2E1"/>
              </a:gs>
              <a:gs pos="100000">
                <a:srgbClr val="69A2E1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149" name="Rectangle 149">
            <a:hlinkClick r:id="rId2"/>
          </p:cNvPr>
          <p:cNvSpPr>
            <a:spLocks noChangeArrowheads="1"/>
          </p:cNvSpPr>
          <p:nvPr/>
        </p:nvSpPr>
        <p:spPr bwMode="auto">
          <a:xfrm>
            <a:off x="889000" y="3767138"/>
            <a:ext cx="454025" cy="450850"/>
          </a:xfrm>
          <a:prstGeom prst="rect">
            <a:avLst/>
          </a:prstGeom>
          <a:gradFill rotWithShape="0">
            <a:gsLst>
              <a:gs pos="0">
                <a:srgbClr val="69A2E1"/>
              </a:gs>
              <a:gs pos="50000">
                <a:srgbClr val="69A2E1"/>
              </a:gs>
              <a:gs pos="100000">
                <a:srgbClr val="69A2E1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4</a:t>
            </a:r>
          </a:p>
        </p:txBody>
      </p:sp>
      <p:sp>
        <p:nvSpPr>
          <p:cNvPr id="150" name="Rectangle 150">
            <a:hlinkClick r:id="rId2"/>
          </p:cNvPr>
          <p:cNvSpPr>
            <a:spLocks noChangeArrowheads="1"/>
          </p:cNvSpPr>
          <p:nvPr/>
        </p:nvSpPr>
        <p:spPr bwMode="auto">
          <a:xfrm>
            <a:off x="889000" y="4359275"/>
            <a:ext cx="454025" cy="450850"/>
          </a:xfrm>
          <a:prstGeom prst="rect">
            <a:avLst/>
          </a:prstGeom>
          <a:gradFill rotWithShape="0">
            <a:gsLst>
              <a:gs pos="0">
                <a:srgbClr val="69A2E1"/>
              </a:gs>
              <a:gs pos="50000">
                <a:srgbClr val="69A2E1"/>
              </a:gs>
              <a:gs pos="100000">
                <a:srgbClr val="69A2E1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5</a:t>
            </a:r>
          </a:p>
        </p:txBody>
      </p:sp>
      <p:sp>
        <p:nvSpPr>
          <p:cNvPr id="151" name="Rectangle 151">
            <a:hlinkClick r:id="rId2"/>
          </p:cNvPr>
          <p:cNvSpPr>
            <a:spLocks noChangeArrowheads="1"/>
          </p:cNvSpPr>
          <p:nvPr/>
        </p:nvSpPr>
        <p:spPr bwMode="auto">
          <a:xfrm>
            <a:off x="889000" y="4951413"/>
            <a:ext cx="454025" cy="450850"/>
          </a:xfrm>
          <a:prstGeom prst="rect">
            <a:avLst/>
          </a:prstGeom>
          <a:gradFill rotWithShape="0">
            <a:gsLst>
              <a:gs pos="0">
                <a:srgbClr val="69A2E1"/>
              </a:gs>
              <a:gs pos="50000">
                <a:srgbClr val="69A2E1"/>
              </a:gs>
              <a:gs pos="100000">
                <a:srgbClr val="69A2E1"/>
              </a:gs>
            </a:gsLst>
            <a:lin ang="0" scaled="1"/>
          </a:gradFill>
          <a:ln w="9525">
            <a:solidFill>
              <a:srgbClr val="80808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6</a:t>
            </a:r>
          </a:p>
        </p:txBody>
      </p:sp>
      <p:sp>
        <p:nvSpPr>
          <p:cNvPr id="152" name="Rectangle 153">
            <a:hlinkClick r:id="rId2"/>
          </p:cNvPr>
          <p:cNvSpPr>
            <a:spLocks noChangeArrowheads="1"/>
          </p:cNvSpPr>
          <p:nvPr/>
        </p:nvSpPr>
        <p:spPr bwMode="auto">
          <a:xfrm>
            <a:off x="1593850" y="1992313"/>
            <a:ext cx="6946900" cy="450850"/>
          </a:xfrm>
          <a:prstGeom prst="rect">
            <a:avLst/>
          </a:prstGeom>
          <a:gradFill rotWithShape="0">
            <a:gsLst>
              <a:gs pos="0">
                <a:srgbClr val="EBEBEB"/>
              </a:gs>
              <a:gs pos="50000">
                <a:srgbClr val="FFFFFF"/>
              </a:gs>
              <a:gs pos="100000">
                <a:srgbClr val="EBEBEB"/>
              </a:gs>
            </a:gsLst>
            <a:lin ang="5400000" scaled="1"/>
          </a:gradFill>
          <a:ln w="9525">
            <a:solidFill>
              <a:srgbClr val="99CCFF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</a:rPr>
              <a:t>Click the placeholder text  and type your own text.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5F5F5F"/>
              </a:solidFill>
              <a:effectLst/>
              <a:uLnTx/>
              <a:uFillTx/>
            </a:endParaRPr>
          </a:p>
        </p:txBody>
      </p:sp>
      <p:sp>
        <p:nvSpPr>
          <p:cNvPr id="153" name="Rectangle 154">
            <a:hlinkClick r:id="rId2"/>
          </p:cNvPr>
          <p:cNvSpPr>
            <a:spLocks noChangeArrowheads="1"/>
          </p:cNvSpPr>
          <p:nvPr/>
        </p:nvSpPr>
        <p:spPr bwMode="auto">
          <a:xfrm>
            <a:off x="1593850" y="2582863"/>
            <a:ext cx="6946900" cy="450850"/>
          </a:xfrm>
          <a:prstGeom prst="rect">
            <a:avLst/>
          </a:prstGeom>
          <a:gradFill rotWithShape="0">
            <a:gsLst>
              <a:gs pos="0">
                <a:srgbClr val="EBEBEB"/>
              </a:gs>
              <a:gs pos="50000">
                <a:srgbClr val="FFFFFF"/>
              </a:gs>
              <a:gs pos="100000">
                <a:srgbClr val="EBEBEB"/>
              </a:gs>
            </a:gsLst>
            <a:lin ang="5400000" scaled="1"/>
          </a:gradFill>
          <a:ln w="9525">
            <a:solidFill>
              <a:srgbClr val="99CCFF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</a:rPr>
              <a:t>This is a placeholder for your own sub headline.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4" name="Rectangle 155">
            <a:hlinkClick r:id="rId2"/>
          </p:cNvPr>
          <p:cNvSpPr>
            <a:spLocks noChangeArrowheads="1"/>
          </p:cNvSpPr>
          <p:nvPr/>
        </p:nvSpPr>
        <p:spPr bwMode="auto">
          <a:xfrm>
            <a:off x="1593850" y="3175000"/>
            <a:ext cx="6946900" cy="450850"/>
          </a:xfrm>
          <a:prstGeom prst="rect">
            <a:avLst/>
          </a:prstGeom>
          <a:gradFill rotWithShape="0">
            <a:gsLst>
              <a:gs pos="0">
                <a:srgbClr val="EBEBEB"/>
              </a:gs>
              <a:gs pos="50000">
                <a:srgbClr val="FFFFFF"/>
              </a:gs>
              <a:gs pos="100000">
                <a:srgbClr val="EBEBEB"/>
              </a:gs>
            </a:gsLst>
            <a:lin ang="5400000" scaled="1"/>
          </a:gradFill>
          <a:ln w="9525">
            <a:solidFill>
              <a:srgbClr val="99CCFF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</a:rPr>
              <a:t>Click the placeholder text  and type your own text.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5F5F5F"/>
              </a:solidFill>
              <a:effectLst/>
              <a:uLnTx/>
              <a:uFillTx/>
            </a:endParaRPr>
          </a:p>
        </p:txBody>
      </p:sp>
      <p:sp>
        <p:nvSpPr>
          <p:cNvPr id="155" name="Rectangle 156">
            <a:hlinkClick r:id="rId2"/>
          </p:cNvPr>
          <p:cNvSpPr>
            <a:spLocks noChangeArrowheads="1"/>
          </p:cNvSpPr>
          <p:nvPr/>
        </p:nvSpPr>
        <p:spPr bwMode="auto">
          <a:xfrm>
            <a:off x="1593850" y="3767138"/>
            <a:ext cx="6946900" cy="450850"/>
          </a:xfrm>
          <a:prstGeom prst="rect">
            <a:avLst/>
          </a:prstGeom>
          <a:gradFill rotWithShape="0">
            <a:gsLst>
              <a:gs pos="0">
                <a:srgbClr val="EBEBEB"/>
              </a:gs>
              <a:gs pos="50000">
                <a:srgbClr val="FFFFFF"/>
              </a:gs>
              <a:gs pos="100000">
                <a:srgbClr val="EBEBEB"/>
              </a:gs>
            </a:gsLst>
            <a:lin ang="5400000" scaled="1"/>
          </a:gradFill>
          <a:ln w="9525">
            <a:solidFill>
              <a:srgbClr val="99CCFF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</a:rPr>
              <a:t>This is a placeholder for your own sub headline.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6" name="Rectangle 157">
            <a:hlinkClick r:id="rId2"/>
          </p:cNvPr>
          <p:cNvSpPr>
            <a:spLocks noChangeArrowheads="1"/>
          </p:cNvSpPr>
          <p:nvPr/>
        </p:nvSpPr>
        <p:spPr bwMode="auto">
          <a:xfrm>
            <a:off x="1593850" y="4359275"/>
            <a:ext cx="6946900" cy="450850"/>
          </a:xfrm>
          <a:prstGeom prst="rect">
            <a:avLst/>
          </a:prstGeom>
          <a:gradFill rotWithShape="0">
            <a:gsLst>
              <a:gs pos="0">
                <a:srgbClr val="EBEBEB"/>
              </a:gs>
              <a:gs pos="50000">
                <a:srgbClr val="FFFFFF"/>
              </a:gs>
              <a:gs pos="100000">
                <a:srgbClr val="EBEBEB"/>
              </a:gs>
            </a:gsLst>
            <a:lin ang="5400000" scaled="1"/>
          </a:gradFill>
          <a:ln w="9525">
            <a:solidFill>
              <a:srgbClr val="99CCFF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</a:rPr>
              <a:t>Click the placeholder text  and type your own text.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5F5F5F"/>
              </a:solidFill>
              <a:effectLst/>
              <a:uLnTx/>
              <a:uFillTx/>
            </a:endParaRPr>
          </a:p>
        </p:txBody>
      </p:sp>
      <p:sp>
        <p:nvSpPr>
          <p:cNvPr id="157" name="Rectangle 158">
            <a:hlinkClick r:id="rId2"/>
          </p:cNvPr>
          <p:cNvSpPr>
            <a:spLocks noChangeArrowheads="1"/>
          </p:cNvSpPr>
          <p:nvPr/>
        </p:nvSpPr>
        <p:spPr bwMode="auto">
          <a:xfrm>
            <a:off x="1593850" y="4951413"/>
            <a:ext cx="6946900" cy="450850"/>
          </a:xfrm>
          <a:prstGeom prst="rect">
            <a:avLst/>
          </a:prstGeom>
          <a:gradFill rotWithShape="0">
            <a:gsLst>
              <a:gs pos="0">
                <a:srgbClr val="EBEBEB"/>
              </a:gs>
              <a:gs pos="50000">
                <a:srgbClr val="FFFFFF"/>
              </a:gs>
              <a:gs pos="100000">
                <a:srgbClr val="EBEBEB"/>
              </a:gs>
            </a:gsLst>
            <a:lin ang="5400000" scaled="1"/>
          </a:gradFill>
          <a:ln w="9525">
            <a:solidFill>
              <a:srgbClr val="99CCFF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</a:rPr>
              <a:t>This is a placeholder for your own sub headline.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AutoShape 7">
            <a:hlinkClick r:id="rId2"/>
          </p:cNvPr>
          <p:cNvSpPr>
            <a:spLocks noChangeArrowheads="1"/>
          </p:cNvSpPr>
          <p:nvPr/>
        </p:nvSpPr>
        <p:spPr bwMode="auto">
          <a:xfrm rot="19500000" flipH="1">
            <a:off x="149225" y="4082951"/>
            <a:ext cx="2660650" cy="1527175"/>
          </a:xfrm>
          <a:prstGeom prst="parallelogram">
            <a:avLst>
              <a:gd name="adj" fmla="val 74762"/>
            </a:avLst>
          </a:prstGeom>
          <a:gradFill rotWithShape="1">
            <a:gsLst>
              <a:gs pos="0">
                <a:srgbClr val="000000">
                  <a:alpha val="998"/>
                </a:srgbClr>
              </a:gs>
              <a:gs pos="100000">
                <a:srgbClr val="000000">
                  <a:alpha val="21001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1" name="Group 5"/>
          <p:cNvGrpSpPr>
            <a:grpSpLocks/>
          </p:cNvGrpSpPr>
          <p:nvPr/>
        </p:nvGrpSpPr>
        <p:grpSpPr bwMode="auto">
          <a:xfrm>
            <a:off x="1169988" y="1412776"/>
            <a:ext cx="2792412" cy="4151312"/>
            <a:chOff x="737" y="1115"/>
            <a:chExt cx="1759" cy="2615"/>
          </a:xfrm>
        </p:grpSpPr>
        <p:sp>
          <p:nvSpPr>
            <p:cNvPr id="62" name="Freeform 13">
              <a:hlinkClick r:id="rId2"/>
            </p:cNvPr>
            <p:cNvSpPr>
              <a:spLocks/>
            </p:cNvSpPr>
            <p:nvPr/>
          </p:nvSpPr>
          <p:spPr bwMode="auto">
            <a:xfrm flipH="1">
              <a:off x="1118" y="1115"/>
              <a:ext cx="1378" cy="682"/>
            </a:xfrm>
            <a:custGeom>
              <a:avLst/>
              <a:gdLst>
                <a:gd name="T0" fmla="*/ 0 w 1079"/>
                <a:gd name="T1" fmla="*/ 111 h 682"/>
                <a:gd name="T2" fmla="*/ 0 w 1079"/>
                <a:gd name="T3" fmla="*/ 682 h 682"/>
                <a:gd name="T4" fmla="*/ 1378 w 1079"/>
                <a:gd name="T5" fmla="*/ 625 h 682"/>
                <a:gd name="T6" fmla="*/ 1378 w 1079"/>
                <a:gd name="T7" fmla="*/ 0 h 682"/>
                <a:gd name="T8" fmla="*/ 0 w 1079"/>
                <a:gd name="T9" fmla="*/ 111 h 6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9"/>
                <a:gd name="T16" fmla="*/ 0 h 682"/>
                <a:gd name="T17" fmla="*/ 1079 w 1079"/>
                <a:gd name="T18" fmla="*/ 682 h 6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9" h="682">
                  <a:moveTo>
                    <a:pt x="0" y="111"/>
                  </a:moveTo>
                  <a:lnTo>
                    <a:pt x="0" y="682"/>
                  </a:lnTo>
                  <a:lnTo>
                    <a:pt x="1079" y="625"/>
                  </a:lnTo>
                  <a:lnTo>
                    <a:pt x="1079" y="0"/>
                  </a:lnTo>
                  <a:lnTo>
                    <a:pt x="0" y="111"/>
                  </a:lnTo>
                  <a:close/>
                </a:path>
              </a:pathLst>
            </a:custGeom>
            <a:gradFill rotWithShape="1">
              <a:gsLst>
                <a:gs pos="0">
                  <a:srgbClr val="B8D2F0"/>
                </a:gs>
                <a:gs pos="100000">
                  <a:srgbClr val="A1C4ED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14">
              <a:hlinkClick r:id="rId2"/>
            </p:cNvPr>
            <p:cNvSpPr>
              <a:spLocks/>
            </p:cNvSpPr>
            <p:nvPr/>
          </p:nvSpPr>
          <p:spPr bwMode="auto">
            <a:xfrm flipH="1">
              <a:off x="737" y="1115"/>
              <a:ext cx="381" cy="704"/>
            </a:xfrm>
            <a:custGeom>
              <a:avLst/>
              <a:gdLst>
                <a:gd name="T0" fmla="*/ 0 w 298"/>
                <a:gd name="T1" fmla="*/ 0 h 704"/>
                <a:gd name="T2" fmla="*/ 0 w 298"/>
                <a:gd name="T3" fmla="*/ 625 h 704"/>
                <a:gd name="T4" fmla="*/ 381 w 298"/>
                <a:gd name="T5" fmla="*/ 704 h 704"/>
                <a:gd name="T6" fmla="*/ 381 w 298"/>
                <a:gd name="T7" fmla="*/ 153 h 704"/>
                <a:gd name="T8" fmla="*/ 0 w 298"/>
                <a:gd name="T9" fmla="*/ 0 h 7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8"/>
                <a:gd name="T16" fmla="*/ 0 h 704"/>
                <a:gd name="T17" fmla="*/ 298 w 298"/>
                <a:gd name="T18" fmla="*/ 704 h 7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8" h="704">
                  <a:moveTo>
                    <a:pt x="0" y="0"/>
                  </a:moveTo>
                  <a:lnTo>
                    <a:pt x="0" y="625"/>
                  </a:lnTo>
                  <a:lnTo>
                    <a:pt x="298" y="704"/>
                  </a:lnTo>
                  <a:lnTo>
                    <a:pt x="298" y="15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AFE4"/>
                </a:gs>
                <a:gs pos="100000">
                  <a:srgbClr val="8BB6E7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15">
              <a:hlinkClick r:id="rId2"/>
            </p:cNvPr>
            <p:cNvSpPr>
              <a:spLocks/>
            </p:cNvSpPr>
            <p:nvPr/>
          </p:nvSpPr>
          <p:spPr bwMode="auto">
            <a:xfrm flipH="1">
              <a:off x="737" y="1740"/>
              <a:ext cx="1759" cy="125"/>
            </a:xfrm>
            <a:custGeom>
              <a:avLst/>
              <a:gdLst>
                <a:gd name="T0" fmla="*/ 1378 w 1377"/>
                <a:gd name="T1" fmla="*/ 0 h 125"/>
                <a:gd name="T2" fmla="*/ 0 w 1377"/>
                <a:gd name="T3" fmla="*/ 57 h 125"/>
                <a:gd name="T4" fmla="*/ 502 w 1377"/>
                <a:gd name="T5" fmla="*/ 125 h 125"/>
                <a:gd name="T6" fmla="*/ 1759 w 1377"/>
                <a:gd name="T7" fmla="*/ 79 h 125"/>
                <a:gd name="T8" fmla="*/ 1378 w 1377"/>
                <a:gd name="T9" fmla="*/ 0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7"/>
                <a:gd name="T16" fmla="*/ 0 h 125"/>
                <a:gd name="T17" fmla="*/ 1377 w 1377"/>
                <a:gd name="T18" fmla="*/ 125 h 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7" h="125">
                  <a:moveTo>
                    <a:pt x="1079" y="0"/>
                  </a:moveTo>
                  <a:lnTo>
                    <a:pt x="0" y="57"/>
                  </a:lnTo>
                  <a:lnTo>
                    <a:pt x="393" y="125"/>
                  </a:lnTo>
                  <a:lnTo>
                    <a:pt x="1377" y="79"/>
                  </a:lnTo>
                  <a:lnTo>
                    <a:pt x="1079" y="0"/>
                  </a:lnTo>
                  <a:close/>
                </a:path>
              </a:pathLst>
            </a:custGeom>
            <a:gradFill rotWithShape="1">
              <a:gsLst>
                <a:gs pos="0">
                  <a:srgbClr val="79A9E5"/>
                </a:gs>
                <a:gs pos="100000">
                  <a:srgbClr val="79A9E5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17">
              <a:hlinkClick r:id="rId2"/>
            </p:cNvPr>
            <p:cNvSpPr>
              <a:spLocks/>
            </p:cNvSpPr>
            <p:nvPr/>
          </p:nvSpPr>
          <p:spPr bwMode="auto">
            <a:xfrm flipH="1">
              <a:off x="1118" y="3048"/>
              <a:ext cx="1378" cy="682"/>
            </a:xfrm>
            <a:custGeom>
              <a:avLst/>
              <a:gdLst>
                <a:gd name="T0" fmla="*/ 0 w 1079"/>
                <a:gd name="T1" fmla="*/ 0 h 682"/>
                <a:gd name="T2" fmla="*/ 0 w 1079"/>
                <a:gd name="T3" fmla="*/ 571 h 682"/>
                <a:gd name="T4" fmla="*/ 1378 w 1079"/>
                <a:gd name="T5" fmla="*/ 682 h 682"/>
                <a:gd name="T6" fmla="*/ 1378 w 1079"/>
                <a:gd name="T7" fmla="*/ 57 h 682"/>
                <a:gd name="T8" fmla="*/ 0 w 1079"/>
                <a:gd name="T9" fmla="*/ 0 h 6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9"/>
                <a:gd name="T16" fmla="*/ 0 h 682"/>
                <a:gd name="T17" fmla="*/ 1079 w 1079"/>
                <a:gd name="T18" fmla="*/ 682 h 6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9" h="682">
                  <a:moveTo>
                    <a:pt x="0" y="0"/>
                  </a:moveTo>
                  <a:lnTo>
                    <a:pt x="0" y="571"/>
                  </a:lnTo>
                  <a:lnTo>
                    <a:pt x="1079" y="682"/>
                  </a:lnTo>
                  <a:lnTo>
                    <a:pt x="1079" y="57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296DE"/>
                </a:gs>
                <a:gs pos="100000">
                  <a:srgbClr val="3B88DB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18">
              <a:hlinkClick r:id="rId2"/>
            </p:cNvPr>
            <p:cNvSpPr>
              <a:spLocks/>
            </p:cNvSpPr>
            <p:nvPr/>
          </p:nvSpPr>
          <p:spPr bwMode="auto">
            <a:xfrm flipH="1">
              <a:off x="737" y="3026"/>
              <a:ext cx="381" cy="704"/>
            </a:xfrm>
            <a:custGeom>
              <a:avLst/>
              <a:gdLst>
                <a:gd name="T0" fmla="*/ 0 w 298"/>
                <a:gd name="T1" fmla="*/ 79 h 704"/>
                <a:gd name="T2" fmla="*/ 0 w 298"/>
                <a:gd name="T3" fmla="*/ 704 h 704"/>
                <a:gd name="T4" fmla="*/ 381 w 298"/>
                <a:gd name="T5" fmla="*/ 551 h 704"/>
                <a:gd name="T6" fmla="*/ 381 w 298"/>
                <a:gd name="T7" fmla="*/ 0 h 704"/>
                <a:gd name="T8" fmla="*/ 0 w 298"/>
                <a:gd name="T9" fmla="*/ 79 h 7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8"/>
                <a:gd name="T16" fmla="*/ 0 h 704"/>
                <a:gd name="T17" fmla="*/ 298 w 298"/>
                <a:gd name="T18" fmla="*/ 704 h 7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8" h="704">
                  <a:moveTo>
                    <a:pt x="0" y="79"/>
                  </a:moveTo>
                  <a:lnTo>
                    <a:pt x="0" y="704"/>
                  </a:lnTo>
                  <a:lnTo>
                    <a:pt x="298" y="551"/>
                  </a:lnTo>
                  <a:lnTo>
                    <a:pt x="298" y="0"/>
                  </a:lnTo>
                  <a:lnTo>
                    <a:pt x="0" y="79"/>
                  </a:lnTo>
                  <a:close/>
                </a:path>
              </a:pathLst>
            </a:custGeom>
            <a:gradFill rotWithShape="1">
              <a:gsLst>
                <a:gs pos="0">
                  <a:srgbClr val="2773C5"/>
                </a:gs>
                <a:gs pos="100000">
                  <a:srgbClr val="297AD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19">
              <a:hlinkClick r:id="rId2"/>
            </p:cNvPr>
            <p:cNvSpPr>
              <a:spLocks/>
            </p:cNvSpPr>
            <p:nvPr/>
          </p:nvSpPr>
          <p:spPr bwMode="auto">
            <a:xfrm flipH="1">
              <a:off x="737" y="2980"/>
              <a:ext cx="1759" cy="125"/>
            </a:xfrm>
            <a:custGeom>
              <a:avLst/>
              <a:gdLst>
                <a:gd name="T0" fmla="*/ 502 w 1377"/>
                <a:gd name="T1" fmla="*/ 0 h 125"/>
                <a:gd name="T2" fmla="*/ 0 w 1377"/>
                <a:gd name="T3" fmla="*/ 68 h 125"/>
                <a:gd name="T4" fmla="*/ 1378 w 1377"/>
                <a:gd name="T5" fmla="*/ 125 h 125"/>
                <a:gd name="T6" fmla="*/ 1759 w 1377"/>
                <a:gd name="T7" fmla="*/ 46 h 125"/>
                <a:gd name="T8" fmla="*/ 502 w 1377"/>
                <a:gd name="T9" fmla="*/ 0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7"/>
                <a:gd name="T16" fmla="*/ 0 h 125"/>
                <a:gd name="T17" fmla="*/ 1377 w 1377"/>
                <a:gd name="T18" fmla="*/ 125 h 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7" h="125">
                  <a:moveTo>
                    <a:pt x="393" y="0"/>
                  </a:moveTo>
                  <a:lnTo>
                    <a:pt x="0" y="68"/>
                  </a:lnTo>
                  <a:lnTo>
                    <a:pt x="1079" y="125"/>
                  </a:lnTo>
                  <a:lnTo>
                    <a:pt x="1377" y="46"/>
                  </a:lnTo>
                  <a:lnTo>
                    <a:pt x="393" y="0"/>
                  </a:lnTo>
                  <a:close/>
                </a:path>
              </a:pathLst>
            </a:custGeom>
            <a:gradFill rotWithShape="1">
              <a:gsLst>
                <a:gs pos="0">
                  <a:srgbClr val="2670C0"/>
                </a:gs>
                <a:gs pos="100000">
                  <a:srgbClr val="2670C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21">
              <a:hlinkClick r:id="rId2"/>
            </p:cNvPr>
            <p:cNvSpPr>
              <a:spLocks/>
            </p:cNvSpPr>
            <p:nvPr/>
          </p:nvSpPr>
          <p:spPr bwMode="auto">
            <a:xfrm flipH="1">
              <a:off x="1118" y="2448"/>
              <a:ext cx="1378" cy="600"/>
            </a:xfrm>
            <a:custGeom>
              <a:avLst/>
              <a:gdLst>
                <a:gd name="T0" fmla="*/ 0 w 1079"/>
                <a:gd name="T1" fmla="*/ 0 h 600"/>
                <a:gd name="T2" fmla="*/ 0 w 1079"/>
                <a:gd name="T3" fmla="*/ 548 h 600"/>
                <a:gd name="T4" fmla="*/ 1378 w 1079"/>
                <a:gd name="T5" fmla="*/ 600 h 600"/>
                <a:gd name="T6" fmla="*/ 1378 w 1079"/>
                <a:gd name="T7" fmla="*/ 2 h 600"/>
                <a:gd name="T8" fmla="*/ 0 w 1079"/>
                <a:gd name="T9" fmla="*/ 0 h 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9"/>
                <a:gd name="T16" fmla="*/ 0 h 600"/>
                <a:gd name="T17" fmla="*/ 1079 w 1079"/>
                <a:gd name="T18" fmla="*/ 600 h 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9" h="600">
                  <a:moveTo>
                    <a:pt x="0" y="0"/>
                  </a:moveTo>
                  <a:lnTo>
                    <a:pt x="0" y="548"/>
                  </a:lnTo>
                  <a:lnTo>
                    <a:pt x="1079" y="600"/>
                  </a:lnTo>
                  <a:lnTo>
                    <a:pt x="1079" y="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74AAE4"/>
                </a:gs>
                <a:gs pos="100000">
                  <a:srgbClr val="5D9CE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22">
              <a:hlinkClick r:id="rId2"/>
            </p:cNvPr>
            <p:cNvSpPr>
              <a:spLocks/>
            </p:cNvSpPr>
            <p:nvPr/>
          </p:nvSpPr>
          <p:spPr bwMode="auto">
            <a:xfrm flipH="1">
              <a:off x="737" y="2446"/>
              <a:ext cx="381" cy="602"/>
            </a:xfrm>
            <a:custGeom>
              <a:avLst/>
              <a:gdLst>
                <a:gd name="T0" fmla="*/ 0 w 298"/>
                <a:gd name="T1" fmla="*/ 4 h 602"/>
                <a:gd name="T2" fmla="*/ 0 w 298"/>
                <a:gd name="T3" fmla="*/ 602 h 602"/>
                <a:gd name="T4" fmla="*/ 381 w 298"/>
                <a:gd name="T5" fmla="*/ 530 h 602"/>
                <a:gd name="T6" fmla="*/ 381 w 298"/>
                <a:gd name="T7" fmla="*/ 0 h 602"/>
                <a:gd name="T8" fmla="*/ 0 w 298"/>
                <a:gd name="T9" fmla="*/ 4 h 6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8"/>
                <a:gd name="T16" fmla="*/ 0 h 602"/>
                <a:gd name="T17" fmla="*/ 298 w 298"/>
                <a:gd name="T18" fmla="*/ 602 h 6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8" h="602">
                  <a:moveTo>
                    <a:pt x="0" y="4"/>
                  </a:moveTo>
                  <a:lnTo>
                    <a:pt x="0" y="602"/>
                  </a:lnTo>
                  <a:lnTo>
                    <a:pt x="298" y="530"/>
                  </a:lnTo>
                  <a:lnTo>
                    <a:pt x="298" y="0"/>
                  </a:lnTo>
                  <a:lnTo>
                    <a:pt x="0" y="4"/>
                  </a:lnTo>
                  <a:close/>
                </a:path>
              </a:pathLst>
            </a:custGeom>
            <a:gradFill rotWithShape="1">
              <a:gsLst>
                <a:gs pos="0">
                  <a:srgbClr val="3C87D8"/>
                </a:gs>
                <a:gs pos="100000">
                  <a:srgbClr val="478EDB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24">
              <a:hlinkClick r:id="rId2"/>
            </p:cNvPr>
            <p:cNvSpPr>
              <a:spLocks/>
            </p:cNvSpPr>
            <p:nvPr/>
          </p:nvSpPr>
          <p:spPr bwMode="auto">
            <a:xfrm flipH="1">
              <a:off x="737" y="1797"/>
              <a:ext cx="381" cy="602"/>
            </a:xfrm>
            <a:custGeom>
              <a:avLst/>
              <a:gdLst>
                <a:gd name="T0" fmla="*/ 381 w 298"/>
                <a:gd name="T1" fmla="*/ 72 h 602"/>
                <a:gd name="T2" fmla="*/ 0 w 298"/>
                <a:gd name="T3" fmla="*/ 0 h 602"/>
                <a:gd name="T4" fmla="*/ 0 w 298"/>
                <a:gd name="T5" fmla="*/ 598 h 602"/>
                <a:gd name="T6" fmla="*/ 381 w 298"/>
                <a:gd name="T7" fmla="*/ 602 h 602"/>
                <a:gd name="T8" fmla="*/ 381 w 298"/>
                <a:gd name="T9" fmla="*/ 72 h 6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8"/>
                <a:gd name="T16" fmla="*/ 0 h 602"/>
                <a:gd name="T17" fmla="*/ 298 w 298"/>
                <a:gd name="T18" fmla="*/ 602 h 6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8" h="602">
                  <a:moveTo>
                    <a:pt x="298" y="72"/>
                  </a:moveTo>
                  <a:lnTo>
                    <a:pt x="0" y="0"/>
                  </a:lnTo>
                  <a:lnTo>
                    <a:pt x="0" y="598"/>
                  </a:lnTo>
                  <a:lnTo>
                    <a:pt x="298" y="602"/>
                  </a:lnTo>
                  <a:lnTo>
                    <a:pt x="298" y="72"/>
                  </a:lnTo>
                  <a:close/>
                </a:path>
              </a:pathLst>
            </a:custGeom>
            <a:gradFill rotWithShape="1">
              <a:gsLst>
                <a:gs pos="0">
                  <a:srgbClr val="5E9BDE"/>
                </a:gs>
                <a:gs pos="100000">
                  <a:srgbClr val="69A2E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25">
              <a:hlinkClick r:id="rId2"/>
            </p:cNvPr>
            <p:cNvSpPr>
              <a:spLocks/>
            </p:cNvSpPr>
            <p:nvPr/>
          </p:nvSpPr>
          <p:spPr bwMode="auto">
            <a:xfrm flipH="1">
              <a:off x="1118" y="1797"/>
              <a:ext cx="1378" cy="600"/>
            </a:xfrm>
            <a:custGeom>
              <a:avLst/>
              <a:gdLst>
                <a:gd name="T0" fmla="*/ 0 w 1079"/>
                <a:gd name="T1" fmla="*/ 52 h 600"/>
                <a:gd name="T2" fmla="*/ 0 w 1079"/>
                <a:gd name="T3" fmla="*/ 600 h 600"/>
                <a:gd name="T4" fmla="*/ 1378 w 1079"/>
                <a:gd name="T5" fmla="*/ 598 h 600"/>
                <a:gd name="T6" fmla="*/ 1378 w 1079"/>
                <a:gd name="T7" fmla="*/ 0 h 600"/>
                <a:gd name="T8" fmla="*/ 0 w 1079"/>
                <a:gd name="T9" fmla="*/ 52 h 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9"/>
                <a:gd name="T16" fmla="*/ 0 h 600"/>
                <a:gd name="T17" fmla="*/ 1079 w 1079"/>
                <a:gd name="T18" fmla="*/ 600 h 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9" h="600">
                  <a:moveTo>
                    <a:pt x="0" y="52"/>
                  </a:moveTo>
                  <a:lnTo>
                    <a:pt x="0" y="600"/>
                  </a:lnTo>
                  <a:lnTo>
                    <a:pt x="1079" y="598"/>
                  </a:lnTo>
                  <a:lnTo>
                    <a:pt x="1079" y="0"/>
                  </a:lnTo>
                  <a:lnTo>
                    <a:pt x="0" y="52"/>
                  </a:lnTo>
                  <a:close/>
                </a:path>
              </a:pathLst>
            </a:custGeom>
            <a:gradFill rotWithShape="1">
              <a:gsLst>
                <a:gs pos="0">
                  <a:srgbClr val="96BEEA"/>
                </a:gs>
                <a:gs pos="100000">
                  <a:srgbClr val="7FB0E7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2" name="Text Box 27"/>
          <p:cNvSpPr txBox="1">
            <a:spLocks noChangeArrowheads="1"/>
          </p:cNvSpPr>
          <p:nvPr/>
        </p:nvSpPr>
        <p:spPr bwMode="auto">
          <a:xfrm>
            <a:off x="2381250" y="1747738"/>
            <a:ext cx="9366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text</a:t>
            </a:r>
          </a:p>
        </p:txBody>
      </p:sp>
      <p:sp>
        <p:nvSpPr>
          <p:cNvPr id="73" name="Text Box 28"/>
          <p:cNvSpPr txBox="1">
            <a:spLocks noChangeArrowheads="1"/>
          </p:cNvSpPr>
          <p:nvPr/>
        </p:nvSpPr>
        <p:spPr bwMode="auto">
          <a:xfrm>
            <a:off x="2381250" y="2765326"/>
            <a:ext cx="9366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text</a:t>
            </a:r>
          </a:p>
        </p:txBody>
      </p:sp>
      <p:sp>
        <p:nvSpPr>
          <p:cNvPr id="74" name="Text Box 29"/>
          <p:cNvSpPr txBox="1">
            <a:spLocks noChangeArrowheads="1"/>
          </p:cNvSpPr>
          <p:nvPr/>
        </p:nvSpPr>
        <p:spPr bwMode="auto">
          <a:xfrm>
            <a:off x="2381250" y="3798788"/>
            <a:ext cx="9366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text</a:t>
            </a:r>
          </a:p>
        </p:txBody>
      </p:sp>
      <p:sp>
        <p:nvSpPr>
          <p:cNvPr id="75" name="Text Box 30"/>
          <p:cNvSpPr txBox="1">
            <a:spLocks noChangeArrowheads="1"/>
          </p:cNvSpPr>
          <p:nvPr/>
        </p:nvSpPr>
        <p:spPr bwMode="auto">
          <a:xfrm>
            <a:off x="2381250" y="4816376"/>
            <a:ext cx="9366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text</a:t>
            </a: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Arial" charset="0"/>
              <a:ea typeface="宋体" charset="-122"/>
            </a:endParaRPr>
          </a:p>
        </p:txBody>
      </p:sp>
      <p:sp>
        <p:nvSpPr>
          <p:cNvPr id="76" name="Rectangle 4">
            <a:hlinkClick r:id="rId2"/>
          </p:cNvPr>
          <p:cNvSpPr>
            <a:spLocks noChangeArrowheads="1"/>
          </p:cNvSpPr>
          <p:nvPr/>
        </p:nvSpPr>
        <p:spPr bwMode="gray">
          <a:xfrm>
            <a:off x="4279900" y="1762026"/>
            <a:ext cx="45005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801688" eaLnBrk="0" hangingPunct="0"/>
            <a:r>
              <a:rPr lang="en-GB" altLang="zh-CN" sz="1400">
                <a:solidFill>
                  <a:srgbClr val="333333"/>
                </a:solidFill>
                <a:cs typeface="Arial" charset="0"/>
              </a:rPr>
              <a:t>This is a placeholder for your own sub headline.</a:t>
            </a:r>
          </a:p>
        </p:txBody>
      </p:sp>
      <p:sp>
        <p:nvSpPr>
          <p:cNvPr id="77" name="Rectangle 4"/>
          <p:cNvSpPr>
            <a:spLocks noChangeArrowheads="1"/>
          </p:cNvSpPr>
          <p:nvPr/>
        </p:nvSpPr>
        <p:spPr bwMode="gray">
          <a:xfrm>
            <a:off x="4279900" y="2705001"/>
            <a:ext cx="45005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801688" eaLnBrk="0" hangingPunct="0"/>
            <a:r>
              <a:rPr lang="en-GB" altLang="zh-CN" sz="1400">
                <a:solidFill>
                  <a:srgbClr val="333333"/>
                </a:solidFill>
                <a:cs typeface="Arial" charset="0"/>
              </a:rPr>
              <a:t>This is a placeholder for your own sub headline.</a:t>
            </a:r>
          </a:p>
        </p:txBody>
      </p:sp>
      <p:sp>
        <p:nvSpPr>
          <p:cNvPr id="78" name="Rectangle 4"/>
          <p:cNvSpPr>
            <a:spLocks noChangeArrowheads="1"/>
          </p:cNvSpPr>
          <p:nvPr/>
        </p:nvSpPr>
        <p:spPr bwMode="gray">
          <a:xfrm>
            <a:off x="4279900" y="3735288"/>
            <a:ext cx="45005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801688" eaLnBrk="0" hangingPunct="0"/>
            <a:r>
              <a:rPr lang="en-GB" altLang="zh-CN" sz="1400">
                <a:solidFill>
                  <a:srgbClr val="333333"/>
                </a:solidFill>
                <a:cs typeface="Arial" charset="0"/>
              </a:rPr>
              <a:t>This is a placeholder for your own sub headline.</a:t>
            </a:r>
          </a:p>
        </p:txBody>
      </p:sp>
      <p:sp>
        <p:nvSpPr>
          <p:cNvPr id="79" name="Rectangle 4"/>
          <p:cNvSpPr>
            <a:spLocks noChangeArrowheads="1"/>
          </p:cNvSpPr>
          <p:nvPr/>
        </p:nvSpPr>
        <p:spPr bwMode="gray">
          <a:xfrm>
            <a:off x="4279900" y="4721126"/>
            <a:ext cx="45005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defTabSz="801688" eaLnBrk="0" hangingPunct="0"/>
            <a:r>
              <a:rPr lang="en-GB" altLang="zh-CN" sz="1400">
                <a:solidFill>
                  <a:srgbClr val="333333"/>
                </a:solidFill>
                <a:cs typeface="Arial" charset="0"/>
              </a:rPr>
              <a:t>This is a placeholder for your own sub headline.</a:t>
            </a:r>
          </a:p>
        </p:txBody>
      </p:sp>
    </p:spTree>
    <p:extLst>
      <p:ext uri="{BB962C8B-B14F-4D97-AF65-F5344CB8AC3E}">
        <p14:creationId xmlns:p14="http://schemas.microsoft.com/office/powerpoint/2010/main" val="647268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5">
            <a:hlinkClick r:id="rId2"/>
          </p:cNvPr>
          <p:cNvSpPr>
            <a:spLocks/>
          </p:cNvSpPr>
          <p:nvPr/>
        </p:nvSpPr>
        <p:spPr bwMode="auto">
          <a:xfrm>
            <a:off x="4638675" y="2060600"/>
            <a:ext cx="1157288" cy="938213"/>
          </a:xfrm>
          <a:custGeom>
            <a:avLst/>
            <a:gdLst>
              <a:gd name="T0" fmla="*/ 1797753 w 468"/>
              <a:gd name="T1" fmla="*/ 1241022 h 378"/>
              <a:gd name="T2" fmla="*/ 1775497 w 468"/>
              <a:gd name="T3" fmla="*/ 1141741 h 378"/>
              <a:gd name="T4" fmla="*/ 1753242 w 468"/>
              <a:gd name="T5" fmla="*/ 1039977 h 378"/>
              <a:gd name="T6" fmla="*/ 1713676 w 468"/>
              <a:gd name="T7" fmla="*/ 943177 h 378"/>
              <a:gd name="T8" fmla="*/ 1666693 w 468"/>
              <a:gd name="T9" fmla="*/ 846377 h 378"/>
              <a:gd name="T10" fmla="*/ 1609817 w 468"/>
              <a:gd name="T11" fmla="*/ 757024 h 378"/>
              <a:gd name="T12" fmla="*/ 1545524 w 468"/>
              <a:gd name="T13" fmla="*/ 667670 h 378"/>
              <a:gd name="T14" fmla="*/ 1466393 w 468"/>
              <a:gd name="T15" fmla="*/ 585763 h 378"/>
              <a:gd name="T16" fmla="*/ 1387262 w 468"/>
              <a:gd name="T17" fmla="*/ 503855 h 378"/>
              <a:gd name="T18" fmla="*/ 1298240 w 468"/>
              <a:gd name="T19" fmla="*/ 426912 h 378"/>
              <a:gd name="T20" fmla="*/ 1196853 w 468"/>
              <a:gd name="T21" fmla="*/ 357414 h 378"/>
              <a:gd name="T22" fmla="*/ 1092994 w 468"/>
              <a:gd name="T23" fmla="*/ 295363 h 378"/>
              <a:gd name="T24" fmla="*/ 986662 w 468"/>
              <a:gd name="T25" fmla="*/ 233312 h 378"/>
              <a:gd name="T26" fmla="*/ 865493 w 468"/>
              <a:gd name="T27" fmla="*/ 186153 h 378"/>
              <a:gd name="T28" fmla="*/ 744324 w 468"/>
              <a:gd name="T29" fmla="*/ 136512 h 378"/>
              <a:gd name="T30" fmla="*/ 615737 w 468"/>
              <a:gd name="T31" fmla="*/ 94318 h 378"/>
              <a:gd name="T32" fmla="*/ 484676 w 468"/>
              <a:gd name="T33" fmla="*/ 62051 h 378"/>
              <a:gd name="T34" fmla="*/ 346197 w 468"/>
              <a:gd name="T35" fmla="*/ 34749 h 378"/>
              <a:gd name="T36" fmla="*/ 207718 w 468"/>
              <a:gd name="T37" fmla="*/ 14892 h 378"/>
              <a:gd name="T38" fmla="*/ 61821 w 468"/>
              <a:gd name="T39" fmla="*/ 4964 h 378"/>
              <a:gd name="T40" fmla="*/ 0 w 468"/>
              <a:gd name="T41" fmla="*/ 0 h 378"/>
              <a:gd name="T42" fmla="*/ 0 w 468"/>
              <a:gd name="T43" fmla="*/ 111692 h 378"/>
              <a:gd name="T44" fmla="*/ 61821 w 468"/>
              <a:gd name="T45" fmla="*/ 119138 h 378"/>
              <a:gd name="T46" fmla="*/ 207718 w 468"/>
              <a:gd name="T47" fmla="*/ 131548 h 378"/>
              <a:gd name="T48" fmla="*/ 346197 w 468"/>
              <a:gd name="T49" fmla="*/ 151405 h 378"/>
              <a:gd name="T50" fmla="*/ 484676 w 468"/>
              <a:gd name="T51" fmla="*/ 173743 h 378"/>
              <a:gd name="T52" fmla="*/ 615737 w 468"/>
              <a:gd name="T53" fmla="*/ 208492 h 378"/>
              <a:gd name="T54" fmla="*/ 744324 w 468"/>
              <a:gd name="T55" fmla="*/ 253169 h 378"/>
              <a:gd name="T56" fmla="*/ 865493 w 468"/>
              <a:gd name="T57" fmla="*/ 297845 h 378"/>
              <a:gd name="T58" fmla="*/ 986662 w 468"/>
              <a:gd name="T59" fmla="*/ 352450 h 378"/>
              <a:gd name="T60" fmla="*/ 1092994 w 468"/>
              <a:gd name="T61" fmla="*/ 412019 h 378"/>
              <a:gd name="T62" fmla="*/ 1196853 w 468"/>
              <a:gd name="T63" fmla="*/ 474071 h 378"/>
              <a:gd name="T64" fmla="*/ 1298240 w 468"/>
              <a:gd name="T65" fmla="*/ 543568 h 378"/>
              <a:gd name="T66" fmla="*/ 1387262 w 468"/>
              <a:gd name="T67" fmla="*/ 625475 h 378"/>
              <a:gd name="T68" fmla="*/ 1466393 w 468"/>
              <a:gd name="T69" fmla="*/ 702419 h 378"/>
              <a:gd name="T70" fmla="*/ 1545524 w 468"/>
              <a:gd name="T71" fmla="*/ 784326 h 378"/>
              <a:gd name="T72" fmla="*/ 1609817 w 468"/>
              <a:gd name="T73" fmla="*/ 868716 h 378"/>
              <a:gd name="T74" fmla="*/ 1666693 w 468"/>
              <a:gd name="T75" fmla="*/ 963033 h 378"/>
              <a:gd name="T76" fmla="*/ 1713676 w 468"/>
              <a:gd name="T77" fmla="*/ 1054869 h 378"/>
              <a:gd name="T78" fmla="*/ 1753242 w 468"/>
              <a:gd name="T79" fmla="*/ 1156633 h 378"/>
              <a:gd name="T80" fmla="*/ 1775497 w 468"/>
              <a:gd name="T81" fmla="*/ 1258397 h 378"/>
              <a:gd name="T82" fmla="*/ 1797753 w 468"/>
              <a:gd name="T83" fmla="*/ 1357679 h 378"/>
              <a:gd name="T84" fmla="*/ 1802699 w 468"/>
              <a:gd name="T85" fmla="*/ 1466889 h 378"/>
              <a:gd name="T86" fmla="*/ 1802699 w 468"/>
              <a:gd name="T87" fmla="*/ 1350232 h 378"/>
              <a:gd name="T88" fmla="*/ 1797753 w 468"/>
              <a:gd name="T89" fmla="*/ 1241022 h 37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468"/>
              <a:gd name="T136" fmla="*/ 0 h 378"/>
              <a:gd name="T137" fmla="*/ 468 w 468"/>
              <a:gd name="T138" fmla="*/ 378 h 37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468" h="378">
                <a:moveTo>
                  <a:pt x="467" y="320"/>
                </a:moveTo>
                <a:lnTo>
                  <a:pt x="461" y="294"/>
                </a:lnTo>
                <a:lnTo>
                  <a:pt x="455" y="268"/>
                </a:lnTo>
                <a:lnTo>
                  <a:pt x="445" y="243"/>
                </a:lnTo>
                <a:lnTo>
                  <a:pt x="433" y="218"/>
                </a:lnTo>
                <a:lnTo>
                  <a:pt x="418" y="195"/>
                </a:lnTo>
                <a:lnTo>
                  <a:pt x="401" y="172"/>
                </a:lnTo>
                <a:lnTo>
                  <a:pt x="381" y="151"/>
                </a:lnTo>
                <a:lnTo>
                  <a:pt x="360" y="130"/>
                </a:lnTo>
                <a:lnTo>
                  <a:pt x="337" y="110"/>
                </a:lnTo>
                <a:lnTo>
                  <a:pt x="311" y="92"/>
                </a:lnTo>
                <a:lnTo>
                  <a:pt x="284" y="76"/>
                </a:lnTo>
                <a:lnTo>
                  <a:pt x="256" y="60"/>
                </a:lnTo>
                <a:lnTo>
                  <a:pt x="225" y="48"/>
                </a:lnTo>
                <a:lnTo>
                  <a:pt x="193" y="35"/>
                </a:lnTo>
                <a:lnTo>
                  <a:pt x="160" y="24"/>
                </a:lnTo>
                <a:lnTo>
                  <a:pt x="126" y="16"/>
                </a:lnTo>
                <a:lnTo>
                  <a:pt x="90" y="9"/>
                </a:lnTo>
                <a:lnTo>
                  <a:pt x="54" y="4"/>
                </a:lnTo>
                <a:lnTo>
                  <a:pt x="16" y="1"/>
                </a:lnTo>
                <a:lnTo>
                  <a:pt x="0" y="0"/>
                </a:lnTo>
                <a:lnTo>
                  <a:pt x="0" y="29"/>
                </a:lnTo>
                <a:lnTo>
                  <a:pt x="16" y="31"/>
                </a:lnTo>
                <a:lnTo>
                  <a:pt x="54" y="34"/>
                </a:lnTo>
                <a:lnTo>
                  <a:pt x="90" y="39"/>
                </a:lnTo>
                <a:lnTo>
                  <a:pt x="126" y="45"/>
                </a:lnTo>
                <a:lnTo>
                  <a:pt x="160" y="54"/>
                </a:lnTo>
                <a:lnTo>
                  <a:pt x="193" y="65"/>
                </a:lnTo>
                <a:lnTo>
                  <a:pt x="225" y="77"/>
                </a:lnTo>
                <a:lnTo>
                  <a:pt x="256" y="91"/>
                </a:lnTo>
                <a:lnTo>
                  <a:pt x="284" y="106"/>
                </a:lnTo>
                <a:lnTo>
                  <a:pt x="311" y="122"/>
                </a:lnTo>
                <a:lnTo>
                  <a:pt x="337" y="140"/>
                </a:lnTo>
                <a:lnTo>
                  <a:pt x="360" y="161"/>
                </a:lnTo>
                <a:lnTo>
                  <a:pt x="381" y="181"/>
                </a:lnTo>
                <a:lnTo>
                  <a:pt x="401" y="202"/>
                </a:lnTo>
                <a:lnTo>
                  <a:pt x="418" y="224"/>
                </a:lnTo>
                <a:lnTo>
                  <a:pt x="433" y="248"/>
                </a:lnTo>
                <a:lnTo>
                  <a:pt x="445" y="272"/>
                </a:lnTo>
                <a:lnTo>
                  <a:pt x="455" y="298"/>
                </a:lnTo>
                <a:lnTo>
                  <a:pt x="461" y="324"/>
                </a:lnTo>
                <a:lnTo>
                  <a:pt x="467" y="350"/>
                </a:lnTo>
                <a:lnTo>
                  <a:pt x="468" y="378"/>
                </a:lnTo>
                <a:lnTo>
                  <a:pt x="468" y="348"/>
                </a:lnTo>
                <a:lnTo>
                  <a:pt x="467" y="320"/>
                </a:lnTo>
                <a:close/>
              </a:path>
            </a:pathLst>
          </a:custGeom>
          <a:gradFill rotWithShape="1">
            <a:gsLst>
              <a:gs pos="0">
                <a:srgbClr val="478EDB"/>
              </a:gs>
              <a:gs pos="100000">
                <a:srgbClr val="478EDB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Freeform 6">
            <a:hlinkClick r:id="rId2"/>
          </p:cNvPr>
          <p:cNvSpPr>
            <a:spLocks/>
          </p:cNvSpPr>
          <p:nvPr/>
        </p:nvSpPr>
        <p:spPr bwMode="auto">
          <a:xfrm>
            <a:off x="4638675" y="1628800"/>
            <a:ext cx="1762125" cy="1909763"/>
          </a:xfrm>
          <a:custGeom>
            <a:avLst/>
            <a:gdLst>
              <a:gd name="T0" fmla="*/ 2703737 w 713"/>
              <a:gd name="T1" fmla="*/ 1708866 h 770"/>
              <a:gd name="T2" fmla="*/ 2666666 w 713"/>
              <a:gd name="T3" fmla="*/ 1562533 h 770"/>
              <a:gd name="T4" fmla="*/ 2612295 w 713"/>
              <a:gd name="T5" fmla="*/ 1411240 h 770"/>
              <a:gd name="T6" fmla="*/ 2538152 w 713"/>
              <a:gd name="T7" fmla="*/ 1267388 h 770"/>
              <a:gd name="T8" fmla="*/ 2454124 w 713"/>
              <a:gd name="T9" fmla="*/ 1130977 h 770"/>
              <a:gd name="T10" fmla="*/ 2357738 w 713"/>
              <a:gd name="T11" fmla="*/ 999525 h 770"/>
              <a:gd name="T12" fmla="*/ 2244053 w 713"/>
              <a:gd name="T13" fmla="*/ 875515 h 770"/>
              <a:gd name="T14" fmla="*/ 2120481 w 713"/>
              <a:gd name="T15" fmla="*/ 756465 h 770"/>
              <a:gd name="T16" fmla="*/ 1984553 w 713"/>
              <a:gd name="T17" fmla="*/ 642375 h 770"/>
              <a:gd name="T18" fmla="*/ 1838739 w 713"/>
              <a:gd name="T19" fmla="*/ 543166 h 770"/>
              <a:gd name="T20" fmla="*/ 1680568 w 713"/>
              <a:gd name="T21" fmla="*/ 441478 h 770"/>
              <a:gd name="T22" fmla="*/ 1514983 w 713"/>
              <a:gd name="T23" fmla="*/ 357150 h 770"/>
              <a:gd name="T24" fmla="*/ 1339512 w 713"/>
              <a:gd name="T25" fmla="*/ 270343 h 770"/>
              <a:gd name="T26" fmla="*/ 1154155 w 713"/>
              <a:gd name="T27" fmla="*/ 200897 h 770"/>
              <a:gd name="T28" fmla="*/ 966327 w 713"/>
              <a:gd name="T29" fmla="*/ 138892 h 770"/>
              <a:gd name="T30" fmla="*/ 766141 w 713"/>
              <a:gd name="T31" fmla="*/ 89288 h 770"/>
              <a:gd name="T32" fmla="*/ 561013 w 713"/>
              <a:gd name="T33" fmla="*/ 49604 h 770"/>
              <a:gd name="T34" fmla="*/ 353414 w 713"/>
              <a:gd name="T35" fmla="*/ 19842 h 770"/>
              <a:gd name="T36" fmla="*/ 133457 w 713"/>
              <a:gd name="T37" fmla="*/ 4960 h 770"/>
              <a:gd name="T38" fmla="*/ 0 w 713"/>
              <a:gd name="T39" fmla="*/ 0 h 770"/>
              <a:gd name="T40" fmla="*/ 0 w 713"/>
              <a:gd name="T41" fmla="*/ 674618 h 770"/>
              <a:gd name="T42" fmla="*/ 61786 w 713"/>
              <a:gd name="T43" fmla="*/ 677098 h 770"/>
              <a:gd name="T44" fmla="*/ 207600 w 713"/>
              <a:gd name="T45" fmla="*/ 689499 h 770"/>
              <a:gd name="T46" fmla="*/ 345999 w 713"/>
              <a:gd name="T47" fmla="*/ 709341 h 770"/>
              <a:gd name="T48" fmla="*/ 484399 w 713"/>
              <a:gd name="T49" fmla="*/ 736623 h 770"/>
              <a:gd name="T50" fmla="*/ 615384 w 713"/>
              <a:gd name="T51" fmla="*/ 766385 h 770"/>
              <a:gd name="T52" fmla="*/ 741427 w 713"/>
              <a:gd name="T53" fmla="*/ 811029 h 770"/>
              <a:gd name="T54" fmla="*/ 864998 w 713"/>
              <a:gd name="T55" fmla="*/ 860633 h 770"/>
              <a:gd name="T56" fmla="*/ 986098 w 713"/>
              <a:gd name="T57" fmla="*/ 907757 h 770"/>
              <a:gd name="T58" fmla="*/ 1092369 w 713"/>
              <a:gd name="T59" fmla="*/ 969763 h 770"/>
              <a:gd name="T60" fmla="*/ 1196169 w 713"/>
              <a:gd name="T61" fmla="*/ 1031768 h 770"/>
              <a:gd name="T62" fmla="*/ 1297497 w 713"/>
              <a:gd name="T63" fmla="*/ 1101214 h 770"/>
              <a:gd name="T64" fmla="*/ 1383997 w 713"/>
              <a:gd name="T65" fmla="*/ 1178101 h 770"/>
              <a:gd name="T66" fmla="*/ 1465554 w 713"/>
              <a:gd name="T67" fmla="*/ 1259948 h 770"/>
              <a:gd name="T68" fmla="*/ 1542168 w 713"/>
              <a:gd name="T69" fmla="*/ 1341795 h 770"/>
              <a:gd name="T70" fmla="*/ 1608897 w 713"/>
              <a:gd name="T71" fmla="*/ 1431082 h 770"/>
              <a:gd name="T72" fmla="*/ 1665739 w 713"/>
              <a:gd name="T73" fmla="*/ 1517890 h 770"/>
              <a:gd name="T74" fmla="*/ 1712697 w 713"/>
              <a:gd name="T75" fmla="*/ 1614618 h 770"/>
              <a:gd name="T76" fmla="*/ 1749768 w 713"/>
              <a:gd name="T77" fmla="*/ 1713826 h 770"/>
              <a:gd name="T78" fmla="*/ 1774482 w 713"/>
              <a:gd name="T79" fmla="*/ 1813035 h 770"/>
              <a:gd name="T80" fmla="*/ 1796725 w 713"/>
              <a:gd name="T81" fmla="*/ 1914723 h 770"/>
              <a:gd name="T82" fmla="*/ 1801668 w 713"/>
              <a:gd name="T83" fmla="*/ 2023853 h 770"/>
              <a:gd name="T84" fmla="*/ 1796725 w 713"/>
              <a:gd name="T85" fmla="*/ 2128022 h 770"/>
              <a:gd name="T86" fmla="*/ 1774482 w 713"/>
              <a:gd name="T87" fmla="*/ 2227230 h 770"/>
              <a:gd name="T88" fmla="*/ 1749768 w 713"/>
              <a:gd name="T89" fmla="*/ 2333879 h 770"/>
              <a:gd name="T90" fmla="*/ 1712697 w 713"/>
              <a:gd name="T91" fmla="*/ 2433088 h 770"/>
              <a:gd name="T92" fmla="*/ 1665739 w 713"/>
              <a:gd name="T93" fmla="*/ 2527336 h 770"/>
              <a:gd name="T94" fmla="*/ 1608897 w 713"/>
              <a:gd name="T95" fmla="*/ 2616623 h 770"/>
              <a:gd name="T96" fmla="*/ 1584183 w 713"/>
              <a:gd name="T97" fmla="*/ 2646386 h 770"/>
              <a:gd name="T98" fmla="*/ 2399752 w 713"/>
              <a:gd name="T99" fmla="*/ 2983695 h 770"/>
              <a:gd name="T100" fmla="*/ 2454124 w 713"/>
              <a:gd name="T101" fmla="*/ 2914249 h 770"/>
              <a:gd name="T102" fmla="*/ 2538152 w 713"/>
              <a:gd name="T103" fmla="*/ 2775357 h 770"/>
              <a:gd name="T104" fmla="*/ 2612295 w 713"/>
              <a:gd name="T105" fmla="*/ 2633985 h 770"/>
              <a:gd name="T106" fmla="*/ 2666666 w 713"/>
              <a:gd name="T107" fmla="*/ 2482692 h 770"/>
              <a:gd name="T108" fmla="*/ 2703737 w 713"/>
              <a:gd name="T109" fmla="*/ 2336359 h 770"/>
              <a:gd name="T110" fmla="*/ 2735866 w 713"/>
              <a:gd name="T111" fmla="*/ 2182586 h 770"/>
              <a:gd name="T112" fmla="*/ 2743280 w 713"/>
              <a:gd name="T113" fmla="*/ 2023853 h 770"/>
              <a:gd name="T114" fmla="*/ 2735866 w 713"/>
              <a:gd name="T115" fmla="*/ 1867599 h 770"/>
              <a:gd name="T116" fmla="*/ 2703737 w 713"/>
              <a:gd name="T117" fmla="*/ 1708866 h 77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13"/>
              <a:gd name="T178" fmla="*/ 0 h 770"/>
              <a:gd name="T179" fmla="*/ 713 w 713"/>
              <a:gd name="T180" fmla="*/ 770 h 77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13" h="770">
                <a:moveTo>
                  <a:pt x="703" y="441"/>
                </a:moveTo>
                <a:lnTo>
                  <a:pt x="693" y="403"/>
                </a:lnTo>
                <a:lnTo>
                  <a:pt x="679" y="364"/>
                </a:lnTo>
                <a:lnTo>
                  <a:pt x="660" y="327"/>
                </a:lnTo>
                <a:lnTo>
                  <a:pt x="638" y="292"/>
                </a:lnTo>
                <a:lnTo>
                  <a:pt x="613" y="258"/>
                </a:lnTo>
                <a:lnTo>
                  <a:pt x="583" y="226"/>
                </a:lnTo>
                <a:lnTo>
                  <a:pt x="551" y="195"/>
                </a:lnTo>
                <a:lnTo>
                  <a:pt x="516" y="166"/>
                </a:lnTo>
                <a:lnTo>
                  <a:pt x="478" y="140"/>
                </a:lnTo>
                <a:lnTo>
                  <a:pt x="437" y="114"/>
                </a:lnTo>
                <a:lnTo>
                  <a:pt x="394" y="92"/>
                </a:lnTo>
                <a:lnTo>
                  <a:pt x="348" y="70"/>
                </a:lnTo>
                <a:lnTo>
                  <a:pt x="300" y="52"/>
                </a:lnTo>
                <a:lnTo>
                  <a:pt x="251" y="36"/>
                </a:lnTo>
                <a:lnTo>
                  <a:pt x="199" y="23"/>
                </a:lnTo>
                <a:lnTo>
                  <a:pt x="146" y="13"/>
                </a:lnTo>
                <a:lnTo>
                  <a:pt x="92" y="5"/>
                </a:lnTo>
                <a:lnTo>
                  <a:pt x="35" y="1"/>
                </a:lnTo>
                <a:lnTo>
                  <a:pt x="0" y="0"/>
                </a:lnTo>
                <a:lnTo>
                  <a:pt x="0" y="174"/>
                </a:lnTo>
                <a:lnTo>
                  <a:pt x="16" y="175"/>
                </a:lnTo>
                <a:lnTo>
                  <a:pt x="54" y="178"/>
                </a:lnTo>
                <a:lnTo>
                  <a:pt x="90" y="183"/>
                </a:lnTo>
                <a:lnTo>
                  <a:pt x="126" y="190"/>
                </a:lnTo>
                <a:lnTo>
                  <a:pt x="160" y="198"/>
                </a:lnTo>
                <a:lnTo>
                  <a:pt x="193" y="209"/>
                </a:lnTo>
                <a:lnTo>
                  <a:pt x="225" y="222"/>
                </a:lnTo>
                <a:lnTo>
                  <a:pt x="256" y="234"/>
                </a:lnTo>
                <a:lnTo>
                  <a:pt x="284" y="250"/>
                </a:lnTo>
                <a:lnTo>
                  <a:pt x="311" y="266"/>
                </a:lnTo>
                <a:lnTo>
                  <a:pt x="337" y="284"/>
                </a:lnTo>
                <a:lnTo>
                  <a:pt x="360" y="304"/>
                </a:lnTo>
                <a:lnTo>
                  <a:pt x="381" y="325"/>
                </a:lnTo>
                <a:lnTo>
                  <a:pt x="401" y="346"/>
                </a:lnTo>
                <a:lnTo>
                  <a:pt x="418" y="369"/>
                </a:lnTo>
                <a:lnTo>
                  <a:pt x="433" y="392"/>
                </a:lnTo>
                <a:lnTo>
                  <a:pt x="445" y="417"/>
                </a:lnTo>
                <a:lnTo>
                  <a:pt x="455" y="442"/>
                </a:lnTo>
                <a:lnTo>
                  <a:pt x="461" y="468"/>
                </a:lnTo>
                <a:lnTo>
                  <a:pt x="467" y="494"/>
                </a:lnTo>
                <a:lnTo>
                  <a:pt x="468" y="522"/>
                </a:lnTo>
                <a:lnTo>
                  <a:pt x="467" y="549"/>
                </a:lnTo>
                <a:lnTo>
                  <a:pt x="461" y="575"/>
                </a:lnTo>
                <a:lnTo>
                  <a:pt x="455" y="602"/>
                </a:lnTo>
                <a:lnTo>
                  <a:pt x="445" y="628"/>
                </a:lnTo>
                <a:lnTo>
                  <a:pt x="433" y="652"/>
                </a:lnTo>
                <a:lnTo>
                  <a:pt x="418" y="675"/>
                </a:lnTo>
                <a:lnTo>
                  <a:pt x="412" y="683"/>
                </a:lnTo>
                <a:lnTo>
                  <a:pt x="624" y="770"/>
                </a:lnTo>
                <a:lnTo>
                  <a:pt x="638" y="752"/>
                </a:lnTo>
                <a:lnTo>
                  <a:pt x="660" y="716"/>
                </a:lnTo>
                <a:lnTo>
                  <a:pt x="679" y="680"/>
                </a:lnTo>
                <a:lnTo>
                  <a:pt x="693" y="641"/>
                </a:lnTo>
                <a:lnTo>
                  <a:pt x="703" y="603"/>
                </a:lnTo>
                <a:lnTo>
                  <a:pt x="711" y="563"/>
                </a:lnTo>
                <a:lnTo>
                  <a:pt x="713" y="522"/>
                </a:lnTo>
                <a:lnTo>
                  <a:pt x="711" y="482"/>
                </a:lnTo>
                <a:lnTo>
                  <a:pt x="703" y="441"/>
                </a:lnTo>
                <a:close/>
              </a:path>
            </a:pathLst>
          </a:custGeom>
          <a:gradFill rotWithShape="0">
            <a:gsLst>
              <a:gs pos="0">
                <a:srgbClr val="69A2E1"/>
              </a:gs>
              <a:gs pos="100000">
                <a:srgbClr val="69A2E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Freeform 7">
            <a:hlinkClick r:id="rId2"/>
          </p:cNvPr>
          <p:cNvSpPr>
            <a:spLocks/>
          </p:cNvSpPr>
          <p:nvPr/>
        </p:nvSpPr>
        <p:spPr bwMode="auto">
          <a:xfrm>
            <a:off x="6180138" y="2924200"/>
            <a:ext cx="220662" cy="688975"/>
          </a:xfrm>
          <a:custGeom>
            <a:avLst/>
            <a:gdLst>
              <a:gd name="T0" fmla="*/ 337191 w 89"/>
              <a:gd name="T1" fmla="*/ 158613 h 278"/>
              <a:gd name="T2" fmla="*/ 304960 w 89"/>
              <a:gd name="T3" fmla="*/ 312269 h 278"/>
              <a:gd name="T4" fmla="*/ 267770 w 89"/>
              <a:gd name="T5" fmla="*/ 460969 h 278"/>
              <a:gd name="T6" fmla="*/ 213224 w 89"/>
              <a:gd name="T7" fmla="*/ 612147 h 278"/>
              <a:gd name="T8" fmla="*/ 138844 w 89"/>
              <a:gd name="T9" fmla="*/ 750933 h 278"/>
              <a:gd name="T10" fmla="*/ 54546 w 89"/>
              <a:gd name="T11" fmla="*/ 889720 h 278"/>
              <a:gd name="T12" fmla="*/ 0 w 89"/>
              <a:gd name="T13" fmla="*/ 959113 h 278"/>
              <a:gd name="T14" fmla="*/ 0 w 89"/>
              <a:gd name="T15" fmla="*/ 1075594 h 278"/>
              <a:gd name="T16" fmla="*/ 54546 w 89"/>
              <a:gd name="T17" fmla="*/ 1006201 h 278"/>
              <a:gd name="T18" fmla="*/ 138844 w 89"/>
              <a:gd name="T19" fmla="*/ 867415 h 278"/>
              <a:gd name="T20" fmla="*/ 213224 w 89"/>
              <a:gd name="T21" fmla="*/ 726150 h 278"/>
              <a:gd name="T22" fmla="*/ 267770 w 89"/>
              <a:gd name="T23" fmla="*/ 577450 h 278"/>
              <a:gd name="T24" fmla="*/ 304960 w 89"/>
              <a:gd name="T25" fmla="*/ 428751 h 278"/>
              <a:gd name="T26" fmla="*/ 337191 w 89"/>
              <a:gd name="T27" fmla="*/ 270138 h 278"/>
              <a:gd name="T28" fmla="*/ 344629 w 89"/>
              <a:gd name="T29" fmla="*/ 116481 h 278"/>
              <a:gd name="T30" fmla="*/ 344629 w 89"/>
              <a:gd name="T31" fmla="*/ 0 h 278"/>
              <a:gd name="T32" fmla="*/ 337191 w 89"/>
              <a:gd name="T33" fmla="*/ 158613 h 27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89"/>
              <a:gd name="T52" fmla="*/ 0 h 278"/>
              <a:gd name="T53" fmla="*/ 89 w 89"/>
              <a:gd name="T54" fmla="*/ 278 h 27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89" h="278">
                <a:moveTo>
                  <a:pt x="87" y="41"/>
                </a:moveTo>
                <a:lnTo>
                  <a:pt x="79" y="81"/>
                </a:lnTo>
                <a:lnTo>
                  <a:pt x="69" y="119"/>
                </a:lnTo>
                <a:lnTo>
                  <a:pt x="55" y="158"/>
                </a:lnTo>
                <a:lnTo>
                  <a:pt x="36" y="194"/>
                </a:lnTo>
                <a:lnTo>
                  <a:pt x="14" y="230"/>
                </a:lnTo>
                <a:lnTo>
                  <a:pt x="0" y="248"/>
                </a:lnTo>
                <a:lnTo>
                  <a:pt x="0" y="278"/>
                </a:lnTo>
                <a:lnTo>
                  <a:pt x="14" y="260"/>
                </a:lnTo>
                <a:lnTo>
                  <a:pt x="36" y="224"/>
                </a:lnTo>
                <a:lnTo>
                  <a:pt x="55" y="188"/>
                </a:lnTo>
                <a:lnTo>
                  <a:pt x="69" y="149"/>
                </a:lnTo>
                <a:lnTo>
                  <a:pt x="79" y="111"/>
                </a:lnTo>
                <a:lnTo>
                  <a:pt x="87" y="70"/>
                </a:lnTo>
                <a:lnTo>
                  <a:pt x="89" y="30"/>
                </a:lnTo>
                <a:lnTo>
                  <a:pt x="89" y="0"/>
                </a:lnTo>
                <a:lnTo>
                  <a:pt x="87" y="41"/>
                </a:lnTo>
                <a:close/>
              </a:path>
            </a:pathLst>
          </a:custGeom>
          <a:gradFill rotWithShape="1">
            <a:gsLst>
              <a:gs pos="0">
                <a:srgbClr val="478EDB"/>
              </a:gs>
              <a:gs pos="100000">
                <a:srgbClr val="478EDB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Freeform 8">
            <a:hlinkClick r:id="rId2"/>
          </p:cNvPr>
          <p:cNvSpPr>
            <a:spLocks/>
          </p:cNvSpPr>
          <p:nvPr/>
        </p:nvSpPr>
        <p:spPr bwMode="auto">
          <a:xfrm>
            <a:off x="5656263" y="3322663"/>
            <a:ext cx="523875" cy="290512"/>
          </a:xfrm>
          <a:custGeom>
            <a:avLst/>
            <a:gdLst>
              <a:gd name="T0" fmla="*/ 0 w 212"/>
              <a:gd name="T1" fmla="*/ 0 h 117"/>
              <a:gd name="T2" fmla="*/ 0 w 212"/>
              <a:gd name="T3" fmla="*/ 116701 h 117"/>
              <a:gd name="T4" fmla="*/ 815466 w 212"/>
              <a:gd name="T5" fmla="*/ 454391 h 117"/>
              <a:gd name="T6" fmla="*/ 815466 w 212"/>
              <a:gd name="T7" fmla="*/ 337689 h 117"/>
              <a:gd name="T8" fmla="*/ 0 w 212"/>
              <a:gd name="T9" fmla="*/ 0 h 1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2"/>
              <a:gd name="T16" fmla="*/ 0 h 117"/>
              <a:gd name="T17" fmla="*/ 212 w 212"/>
              <a:gd name="T18" fmla="*/ 117 h 1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2" h="117">
                <a:moveTo>
                  <a:pt x="0" y="0"/>
                </a:moveTo>
                <a:lnTo>
                  <a:pt x="0" y="30"/>
                </a:lnTo>
                <a:lnTo>
                  <a:pt x="212" y="117"/>
                </a:lnTo>
                <a:lnTo>
                  <a:pt x="212" y="87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90BAE9"/>
              </a:gs>
              <a:gs pos="100000">
                <a:srgbClr val="90BAE9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Freeform 10">
            <a:hlinkClick r:id="rId2"/>
          </p:cNvPr>
          <p:cNvSpPr>
            <a:spLocks/>
          </p:cNvSpPr>
          <p:nvPr/>
        </p:nvSpPr>
        <p:spPr bwMode="auto">
          <a:xfrm>
            <a:off x="3373438" y="2060600"/>
            <a:ext cx="1157287" cy="938213"/>
          </a:xfrm>
          <a:custGeom>
            <a:avLst/>
            <a:gdLst>
              <a:gd name="T0" fmla="*/ 1597452 w 468"/>
              <a:gd name="T1" fmla="*/ 14892 h 378"/>
              <a:gd name="T2" fmla="*/ 1456500 w 468"/>
              <a:gd name="T3" fmla="*/ 34749 h 378"/>
              <a:gd name="T4" fmla="*/ 1318021 w 468"/>
              <a:gd name="T5" fmla="*/ 62051 h 378"/>
              <a:gd name="T6" fmla="*/ 1186961 w 468"/>
              <a:gd name="T7" fmla="*/ 94318 h 378"/>
              <a:gd name="T8" fmla="*/ 1058374 w 468"/>
              <a:gd name="T9" fmla="*/ 136512 h 378"/>
              <a:gd name="T10" fmla="*/ 937205 w 468"/>
              <a:gd name="T11" fmla="*/ 186153 h 378"/>
              <a:gd name="T12" fmla="*/ 816036 w 468"/>
              <a:gd name="T13" fmla="*/ 233312 h 378"/>
              <a:gd name="T14" fmla="*/ 709704 w 468"/>
              <a:gd name="T15" fmla="*/ 295363 h 378"/>
              <a:gd name="T16" fmla="*/ 605845 w 468"/>
              <a:gd name="T17" fmla="*/ 357414 h 378"/>
              <a:gd name="T18" fmla="*/ 504458 w 468"/>
              <a:gd name="T19" fmla="*/ 426912 h 378"/>
              <a:gd name="T20" fmla="*/ 415436 w 468"/>
              <a:gd name="T21" fmla="*/ 503855 h 378"/>
              <a:gd name="T22" fmla="*/ 336306 w 468"/>
              <a:gd name="T23" fmla="*/ 585763 h 378"/>
              <a:gd name="T24" fmla="*/ 257175 w 468"/>
              <a:gd name="T25" fmla="*/ 667670 h 378"/>
              <a:gd name="T26" fmla="*/ 192881 w 468"/>
              <a:gd name="T27" fmla="*/ 757024 h 378"/>
              <a:gd name="T28" fmla="*/ 136006 w 468"/>
              <a:gd name="T29" fmla="*/ 846377 h 378"/>
              <a:gd name="T30" fmla="*/ 89022 w 468"/>
              <a:gd name="T31" fmla="*/ 943177 h 378"/>
              <a:gd name="T32" fmla="*/ 49457 w 468"/>
              <a:gd name="T33" fmla="*/ 1039977 h 378"/>
              <a:gd name="T34" fmla="*/ 27201 w 468"/>
              <a:gd name="T35" fmla="*/ 1141741 h 378"/>
              <a:gd name="T36" fmla="*/ 7419 w 468"/>
              <a:gd name="T37" fmla="*/ 1241022 h 378"/>
              <a:gd name="T38" fmla="*/ 0 w 468"/>
              <a:gd name="T39" fmla="*/ 1350232 h 378"/>
              <a:gd name="T40" fmla="*/ 0 w 468"/>
              <a:gd name="T41" fmla="*/ 1466889 h 378"/>
              <a:gd name="T42" fmla="*/ 7419 w 468"/>
              <a:gd name="T43" fmla="*/ 1357679 h 378"/>
              <a:gd name="T44" fmla="*/ 27201 w 468"/>
              <a:gd name="T45" fmla="*/ 1258397 h 378"/>
              <a:gd name="T46" fmla="*/ 49457 w 468"/>
              <a:gd name="T47" fmla="*/ 1156633 h 378"/>
              <a:gd name="T48" fmla="*/ 89022 w 468"/>
              <a:gd name="T49" fmla="*/ 1054869 h 378"/>
              <a:gd name="T50" fmla="*/ 136006 w 468"/>
              <a:gd name="T51" fmla="*/ 963033 h 378"/>
              <a:gd name="T52" fmla="*/ 192881 w 468"/>
              <a:gd name="T53" fmla="*/ 868716 h 378"/>
              <a:gd name="T54" fmla="*/ 257175 w 468"/>
              <a:gd name="T55" fmla="*/ 784326 h 378"/>
              <a:gd name="T56" fmla="*/ 336306 w 468"/>
              <a:gd name="T57" fmla="*/ 702419 h 378"/>
              <a:gd name="T58" fmla="*/ 415436 w 468"/>
              <a:gd name="T59" fmla="*/ 625475 h 378"/>
              <a:gd name="T60" fmla="*/ 504458 w 468"/>
              <a:gd name="T61" fmla="*/ 543568 h 378"/>
              <a:gd name="T62" fmla="*/ 605845 w 468"/>
              <a:gd name="T63" fmla="*/ 474071 h 378"/>
              <a:gd name="T64" fmla="*/ 709704 w 468"/>
              <a:gd name="T65" fmla="*/ 412019 h 378"/>
              <a:gd name="T66" fmla="*/ 816036 w 468"/>
              <a:gd name="T67" fmla="*/ 352450 h 378"/>
              <a:gd name="T68" fmla="*/ 937205 w 468"/>
              <a:gd name="T69" fmla="*/ 297845 h 378"/>
              <a:gd name="T70" fmla="*/ 1058374 w 468"/>
              <a:gd name="T71" fmla="*/ 253169 h 378"/>
              <a:gd name="T72" fmla="*/ 1186961 w 468"/>
              <a:gd name="T73" fmla="*/ 208492 h 378"/>
              <a:gd name="T74" fmla="*/ 1318021 w 468"/>
              <a:gd name="T75" fmla="*/ 173743 h 378"/>
              <a:gd name="T76" fmla="*/ 1456500 w 468"/>
              <a:gd name="T77" fmla="*/ 151405 h 378"/>
              <a:gd name="T78" fmla="*/ 1597452 w 468"/>
              <a:gd name="T79" fmla="*/ 131548 h 378"/>
              <a:gd name="T80" fmla="*/ 1740876 w 468"/>
              <a:gd name="T81" fmla="*/ 119138 h 378"/>
              <a:gd name="T82" fmla="*/ 1802697 w 468"/>
              <a:gd name="T83" fmla="*/ 111692 h 378"/>
              <a:gd name="T84" fmla="*/ 1802697 w 468"/>
              <a:gd name="T85" fmla="*/ 0 h 378"/>
              <a:gd name="T86" fmla="*/ 1740876 w 468"/>
              <a:gd name="T87" fmla="*/ 4964 h 378"/>
              <a:gd name="T88" fmla="*/ 1597452 w 468"/>
              <a:gd name="T89" fmla="*/ 14892 h 37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468"/>
              <a:gd name="T136" fmla="*/ 0 h 378"/>
              <a:gd name="T137" fmla="*/ 468 w 468"/>
              <a:gd name="T138" fmla="*/ 378 h 37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468" h="378">
                <a:moveTo>
                  <a:pt x="415" y="4"/>
                </a:moveTo>
                <a:lnTo>
                  <a:pt x="378" y="9"/>
                </a:lnTo>
                <a:lnTo>
                  <a:pt x="342" y="16"/>
                </a:lnTo>
                <a:lnTo>
                  <a:pt x="308" y="24"/>
                </a:lnTo>
                <a:lnTo>
                  <a:pt x="275" y="35"/>
                </a:lnTo>
                <a:lnTo>
                  <a:pt x="243" y="48"/>
                </a:lnTo>
                <a:lnTo>
                  <a:pt x="212" y="60"/>
                </a:lnTo>
                <a:lnTo>
                  <a:pt x="184" y="76"/>
                </a:lnTo>
                <a:lnTo>
                  <a:pt x="157" y="92"/>
                </a:lnTo>
                <a:lnTo>
                  <a:pt x="131" y="110"/>
                </a:lnTo>
                <a:lnTo>
                  <a:pt x="108" y="130"/>
                </a:lnTo>
                <a:lnTo>
                  <a:pt x="87" y="151"/>
                </a:lnTo>
                <a:lnTo>
                  <a:pt x="67" y="172"/>
                </a:lnTo>
                <a:lnTo>
                  <a:pt x="50" y="195"/>
                </a:lnTo>
                <a:lnTo>
                  <a:pt x="35" y="218"/>
                </a:lnTo>
                <a:lnTo>
                  <a:pt x="23" y="243"/>
                </a:lnTo>
                <a:lnTo>
                  <a:pt x="13" y="268"/>
                </a:lnTo>
                <a:lnTo>
                  <a:pt x="7" y="294"/>
                </a:lnTo>
                <a:lnTo>
                  <a:pt x="2" y="320"/>
                </a:lnTo>
                <a:lnTo>
                  <a:pt x="0" y="348"/>
                </a:lnTo>
                <a:lnTo>
                  <a:pt x="0" y="378"/>
                </a:lnTo>
                <a:lnTo>
                  <a:pt x="2" y="350"/>
                </a:lnTo>
                <a:lnTo>
                  <a:pt x="7" y="324"/>
                </a:lnTo>
                <a:lnTo>
                  <a:pt x="13" y="298"/>
                </a:lnTo>
                <a:lnTo>
                  <a:pt x="23" y="272"/>
                </a:lnTo>
                <a:lnTo>
                  <a:pt x="35" y="248"/>
                </a:lnTo>
                <a:lnTo>
                  <a:pt x="50" y="224"/>
                </a:lnTo>
                <a:lnTo>
                  <a:pt x="67" y="202"/>
                </a:lnTo>
                <a:lnTo>
                  <a:pt x="87" y="181"/>
                </a:lnTo>
                <a:lnTo>
                  <a:pt x="108" y="161"/>
                </a:lnTo>
                <a:lnTo>
                  <a:pt x="131" y="140"/>
                </a:lnTo>
                <a:lnTo>
                  <a:pt x="157" y="122"/>
                </a:lnTo>
                <a:lnTo>
                  <a:pt x="184" y="106"/>
                </a:lnTo>
                <a:lnTo>
                  <a:pt x="212" y="91"/>
                </a:lnTo>
                <a:lnTo>
                  <a:pt x="243" y="77"/>
                </a:lnTo>
                <a:lnTo>
                  <a:pt x="275" y="65"/>
                </a:lnTo>
                <a:lnTo>
                  <a:pt x="308" y="54"/>
                </a:lnTo>
                <a:lnTo>
                  <a:pt x="342" y="45"/>
                </a:lnTo>
                <a:lnTo>
                  <a:pt x="378" y="39"/>
                </a:lnTo>
                <a:lnTo>
                  <a:pt x="415" y="34"/>
                </a:lnTo>
                <a:lnTo>
                  <a:pt x="452" y="31"/>
                </a:lnTo>
                <a:lnTo>
                  <a:pt x="468" y="29"/>
                </a:lnTo>
                <a:lnTo>
                  <a:pt x="468" y="0"/>
                </a:lnTo>
                <a:lnTo>
                  <a:pt x="452" y="1"/>
                </a:lnTo>
                <a:lnTo>
                  <a:pt x="415" y="4"/>
                </a:lnTo>
                <a:close/>
              </a:path>
            </a:pathLst>
          </a:custGeom>
          <a:gradFill rotWithShape="0">
            <a:gsLst>
              <a:gs pos="0">
                <a:srgbClr val="7AACE4"/>
              </a:gs>
              <a:gs pos="100000">
                <a:srgbClr val="A1C3E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Freeform 11">
            <a:hlinkClick r:id="rId2"/>
          </p:cNvPr>
          <p:cNvSpPr>
            <a:spLocks/>
          </p:cNvSpPr>
          <p:nvPr/>
        </p:nvSpPr>
        <p:spPr bwMode="auto">
          <a:xfrm>
            <a:off x="2768600" y="1628800"/>
            <a:ext cx="1762125" cy="1909763"/>
          </a:xfrm>
          <a:custGeom>
            <a:avLst/>
            <a:gdLst>
              <a:gd name="T0" fmla="*/ 1134383 w 713"/>
              <a:gd name="T1" fmla="*/ 2616623 h 770"/>
              <a:gd name="T2" fmla="*/ 1077541 w 713"/>
              <a:gd name="T3" fmla="*/ 2527336 h 770"/>
              <a:gd name="T4" fmla="*/ 1030584 w 713"/>
              <a:gd name="T5" fmla="*/ 2433088 h 770"/>
              <a:gd name="T6" fmla="*/ 993512 w 713"/>
              <a:gd name="T7" fmla="*/ 2333879 h 770"/>
              <a:gd name="T8" fmla="*/ 968798 w 713"/>
              <a:gd name="T9" fmla="*/ 2227230 h 770"/>
              <a:gd name="T10" fmla="*/ 951498 w 713"/>
              <a:gd name="T11" fmla="*/ 2128022 h 770"/>
              <a:gd name="T12" fmla="*/ 941612 w 713"/>
              <a:gd name="T13" fmla="*/ 2023853 h 770"/>
              <a:gd name="T14" fmla="*/ 951498 w 713"/>
              <a:gd name="T15" fmla="*/ 1914723 h 770"/>
              <a:gd name="T16" fmla="*/ 968798 w 713"/>
              <a:gd name="T17" fmla="*/ 1813035 h 770"/>
              <a:gd name="T18" fmla="*/ 993512 w 713"/>
              <a:gd name="T19" fmla="*/ 1713826 h 770"/>
              <a:gd name="T20" fmla="*/ 1030584 w 713"/>
              <a:gd name="T21" fmla="*/ 1614618 h 770"/>
              <a:gd name="T22" fmla="*/ 1077541 w 713"/>
              <a:gd name="T23" fmla="*/ 1517890 h 770"/>
              <a:gd name="T24" fmla="*/ 1134383 w 713"/>
              <a:gd name="T25" fmla="*/ 1431082 h 770"/>
              <a:gd name="T26" fmla="*/ 1201112 w 713"/>
              <a:gd name="T27" fmla="*/ 1341795 h 770"/>
              <a:gd name="T28" fmla="*/ 1277726 w 713"/>
              <a:gd name="T29" fmla="*/ 1259948 h 770"/>
              <a:gd name="T30" fmla="*/ 1359283 w 713"/>
              <a:gd name="T31" fmla="*/ 1178101 h 770"/>
              <a:gd name="T32" fmla="*/ 1445783 w 713"/>
              <a:gd name="T33" fmla="*/ 1101214 h 770"/>
              <a:gd name="T34" fmla="*/ 1547111 w 713"/>
              <a:gd name="T35" fmla="*/ 1031768 h 770"/>
              <a:gd name="T36" fmla="*/ 1650911 w 713"/>
              <a:gd name="T37" fmla="*/ 969763 h 770"/>
              <a:gd name="T38" fmla="*/ 1757182 w 713"/>
              <a:gd name="T39" fmla="*/ 907757 h 770"/>
              <a:gd name="T40" fmla="*/ 1878282 w 713"/>
              <a:gd name="T41" fmla="*/ 860633 h 770"/>
              <a:gd name="T42" fmla="*/ 2001853 w 713"/>
              <a:gd name="T43" fmla="*/ 811029 h 770"/>
              <a:gd name="T44" fmla="*/ 2127896 w 713"/>
              <a:gd name="T45" fmla="*/ 766385 h 770"/>
              <a:gd name="T46" fmla="*/ 2258881 w 713"/>
              <a:gd name="T47" fmla="*/ 736623 h 770"/>
              <a:gd name="T48" fmla="*/ 2397281 w 713"/>
              <a:gd name="T49" fmla="*/ 709341 h 770"/>
              <a:gd name="T50" fmla="*/ 2538152 w 713"/>
              <a:gd name="T51" fmla="*/ 689499 h 770"/>
              <a:gd name="T52" fmla="*/ 2681495 w 713"/>
              <a:gd name="T53" fmla="*/ 677098 h 770"/>
              <a:gd name="T54" fmla="*/ 2743280 w 713"/>
              <a:gd name="T55" fmla="*/ 674618 h 770"/>
              <a:gd name="T56" fmla="*/ 2743280 w 713"/>
              <a:gd name="T57" fmla="*/ 0 h 770"/>
              <a:gd name="T58" fmla="*/ 2609823 w 713"/>
              <a:gd name="T59" fmla="*/ 4960 h 770"/>
              <a:gd name="T60" fmla="*/ 2389867 w 713"/>
              <a:gd name="T61" fmla="*/ 19842 h 770"/>
              <a:gd name="T62" fmla="*/ 2182267 w 713"/>
              <a:gd name="T63" fmla="*/ 49604 h 770"/>
              <a:gd name="T64" fmla="*/ 1977139 w 713"/>
              <a:gd name="T65" fmla="*/ 89288 h 770"/>
              <a:gd name="T66" fmla="*/ 1776954 w 713"/>
              <a:gd name="T67" fmla="*/ 138892 h 770"/>
              <a:gd name="T68" fmla="*/ 1589125 w 713"/>
              <a:gd name="T69" fmla="*/ 200897 h 770"/>
              <a:gd name="T70" fmla="*/ 1403769 w 713"/>
              <a:gd name="T71" fmla="*/ 270343 h 770"/>
              <a:gd name="T72" fmla="*/ 1228298 w 713"/>
              <a:gd name="T73" fmla="*/ 357150 h 770"/>
              <a:gd name="T74" fmla="*/ 1062712 w 713"/>
              <a:gd name="T75" fmla="*/ 441478 h 770"/>
              <a:gd name="T76" fmla="*/ 907012 w 713"/>
              <a:gd name="T77" fmla="*/ 543166 h 770"/>
              <a:gd name="T78" fmla="*/ 758727 w 713"/>
              <a:gd name="T79" fmla="*/ 642375 h 770"/>
              <a:gd name="T80" fmla="*/ 622799 w 713"/>
              <a:gd name="T81" fmla="*/ 756465 h 770"/>
              <a:gd name="T82" fmla="*/ 499228 w 713"/>
              <a:gd name="T83" fmla="*/ 875515 h 770"/>
              <a:gd name="T84" fmla="*/ 388013 w 713"/>
              <a:gd name="T85" fmla="*/ 999525 h 770"/>
              <a:gd name="T86" fmla="*/ 291628 w 713"/>
              <a:gd name="T87" fmla="*/ 1130977 h 770"/>
              <a:gd name="T88" fmla="*/ 205128 w 713"/>
              <a:gd name="T89" fmla="*/ 1267388 h 770"/>
              <a:gd name="T90" fmla="*/ 130985 w 713"/>
              <a:gd name="T91" fmla="*/ 1411240 h 770"/>
              <a:gd name="T92" fmla="*/ 76614 w 713"/>
              <a:gd name="T93" fmla="*/ 1562533 h 770"/>
              <a:gd name="T94" fmla="*/ 39543 w 713"/>
              <a:gd name="T95" fmla="*/ 1708866 h 770"/>
              <a:gd name="T96" fmla="*/ 7414 w 713"/>
              <a:gd name="T97" fmla="*/ 1867599 h 770"/>
              <a:gd name="T98" fmla="*/ 0 w 713"/>
              <a:gd name="T99" fmla="*/ 2023853 h 770"/>
              <a:gd name="T100" fmla="*/ 7414 w 713"/>
              <a:gd name="T101" fmla="*/ 2182586 h 770"/>
              <a:gd name="T102" fmla="*/ 39543 w 713"/>
              <a:gd name="T103" fmla="*/ 2336359 h 770"/>
              <a:gd name="T104" fmla="*/ 76614 w 713"/>
              <a:gd name="T105" fmla="*/ 2482692 h 770"/>
              <a:gd name="T106" fmla="*/ 130985 w 713"/>
              <a:gd name="T107" fmla="*/ 2633985 h 770"/>
              <a:gd name="T108" fmla="*/ 205128 w 713"/>
              <a:gd name="T109" fmla="*/ 2775357 h 770"/>
              <a:gd name="T110" fmla="*/ 291628 w 713"/>
              <a:gd name="T111" fmla="*/ 2914249 h 770"/>
              <a:gd name="T112" fmla="*/ 343528 w 713"/>
              <a:gd name="T113" fmla="*/ 2983695 h 770"/>
              <a:gd name="T114" fmla="*/ 1159098 w 713"/>
              <a:gd name="T115" fmla="*/ 2646386 h 770"/>
              <a:gd name="T116" fmla="*/ 1134383 w 713"/>
              <a:gd name="T117" fmla="*/ 2616623 h 77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13"/>
              <a:gd name="T178" fmla="*/ 0 h 770"/>
              <a:gd name="T179" fmla="*/ 713 w 713"/>
              <a:gd name="T180" fmla="*/ 770 h 77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13" h="770">
                <a:moveTo>
                  <a:pt x="295" y="675"/>
                </a:moveTo>
                <a:lnTo>
                  <a:pt x="280" y="652"/>
                </a:lnTo>
                <a:lnTo>
                  <a:pt x="268" y="628"/>
                </a:lnTo>
                <a:lnTo>
                  <a:pt x="258" y="602"/>
                </a:lnTo>
                <a:lnTo>
                  <a:pt x="252" y="575"/>
                </a:lnTo>
                <a:lnTo>
                  <a:pt x="247" y="549"/>
                </a:lnTo>
                <a:lnTo>
                  <a:pt x="245" y="522"/>
                </a:lnTo>
                <a:lnTo>
                  <a:pt x="247" y="494"/>
                </a:lnTo>
                <a:lnTo>
                  <a:pt x="252" y="468"/>
                </a:lnTo>
                <a:lnTo>
                  <a:pt x="258" y="442"/>
                </a:lnTo>
                <a:lnTo>
                  <a:pt x="268" y="417"/>
                </a:lnTo>
                <a:lnTo>
                  <a:pt x="280" y="392"/>
                </a:lnTo>
                <a:lnTo>
                  <a:pt x="295" y="369"/>
                </a:lnTo>
                <a:lnTo>
                  <a:pt x="312" y="346"/>
                </a:lnTo>
                <a:lnTo>
                  <a:pt x="332" y="325"/>
                </a:lnTo>
                <a:lnTo>
                  <a:pt x="353" y="304"/>
                </a:lnTo>
                <a:lnTo>
                  <a:pt x="376" y="284"/>
                </a:lnTo>
                <a:lnTo>
                  <a:pt x="402" y="266"/>
                </a:lnTo>
                <a:lnTo>
                  <a:pt x="429" y="250"/>
                </a:lnTo>
                <a:lnTo>
                  <a:pt x="457" y="234"/>
                </a:lnTo>
                <a:lnTo>
                  <a:pt x="488" y="222"/>
                </a:lnTo>
                <a:lnTo>
                  <a:pt x="520" y="209"/>
                </a:lnTo>
                <a:lnTo>
                  <a:pt x="553" y="198"/>
                </a:lnTo>
                <a:lnTo>
                  <a:pt x="587" y="190"/>
                </a:lnTo>
                <a:lnTo>
                  <a:pt x="623" y="183"/>
                </a:lnTo>
                <a:lnTo>
                  <a:pt x="660" y="178"/>
                </a:lnTo>
                <a:lnTo>
                  <a:pt x="697" y="175"/>
                </a:lnTo>
                <a:lnTo>
                  <a:pt x="713" y="174"/>
                </a:lnTo>
                <a:lnTo>
                  <a:pt x="713" y="0"/>
                </a:lnTo>
                <a:lnTo>
                  <a:pt x="678" y="1"/>
                </a:lnTo>
                <a:lnTo>
                  <a:pt x="621" y="5"/>
                </a:lnTo>
                <a:lnTo>
                  <a:pt x="567" y="13"/>
                </a:lnTo>
                <a:lnTo>
                  <a:pt x="514" y="23"/>
                </a:lnTo>
                <a:lnTo>
                  <a:pt x="462" y="36"/>
                </a:lnTo>
                <a:lnTo>
                  <a:pt x="413" y="52"/>
                </a:lnTo>
                <a:lnTo>
                  <a:pt x="365" y="70"/>
                </a:lnTo>
                <a:lnTo>
                  <a:pt x="319" y="92"/>
                </a:lnTo>
                <a:lnTo>
                  <a:pt x="276" y="114"/>
                </a:lnTo>
                <a:lnTo>
                  <a:pt x="236" y="140"/>
                </a:lnTo>
                <a:lnTo>
                  <a:pt x="197" y="166"/>
                </a:lnTo>
                <a:lnTo>
                  <a:pt x="162" y="195"/>
                </a:lnTo>
                <a:lnTo>
                  <a:pt x="130" y="226"/>
                </a:lnTo>
                <a:lnTo>
                  <a:pt x="101" y="258"/>
                </a:lnTo>
                <a:lnTo>
                  <a:pt x="76" y="292"/>
                </a:lnTo>
                <a:lnTo>
                  <a:pt x="53" y="327"/>
                </a:lnTo>
                <a:lnTo>
                  <a:pt x="34" y="364"/>
                </a:lnTo>
                <a:lnTo>
                  <a:pt x="20" y="403"/>
                </a:lnTo>
                <a:lnTo>
                  <a:pt x="10" y="441"/>
                </a:lnTo>
                <a:lnTo>
                  <a:pt x="2" y="482"/>
                </a:lnTo>
                <a:lnTo>
                  <a:pt x="0" y="522"/>
                </a:lnTo>
                <a:lnTo>
                  <a:pt x="2" y="563"/>
                </a:lnTo>
                <a:lnTo>
                  <a:pt x="10" y="603"/>
                </a:lnTo>
                <a:lnTo>
                  <a:pt x="20" y="641"/>
                </a:lnTo>
                <a:lnTo>
                  <a:pt x="34" y="680"/>
                </a:lnTo>
                <a:lnTo>
                  <a:pt x="53" y="716"/>
                </a:lnTo>
                <a:lnTo>
                  <a:pt x="76" y="752"/>
                </a:lnTo>
                <a:lnTo>
                  <a:pt x="89" y="770"/>
                </a:lnTo>
                <a:lnTo>
                  <a:pt x="301" y="683"/>
                </a:lnTo>
                <a:lnTo>
                  <a:pt x="295" y="675"/>
                </a:lnTo>
                <a:close/>
              </a:path>
            </a:pathLst>
          </a:custGeom>
          <a:gradFill rotWithShape="0">
            <a:gsLst>
              <a:gs pos="0">
                <a:srgbClr val="8BB6E7"/>
              </a:gs>
              <a:gs pos="100000">
                <a:srgbClr val="8BB6E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Freeform 12">
            <a:hlinkClick r:id="rId2"/>
          </p:cNvPr>
          <p:cNvSpPr>
            <a:spLocks/>
          </p:cNvSpPr>
          <p:nvPr/>
        </p:nvSpPr>
        <p:spPr bwMode="auto">
          <a:xfrm>
            <a:off x="2768600" y="2924200"/>
            <a:ext cx="220663" cy="688975"/>
          </a:xfrm>
          <a:custGeom>
            <a:avLst/>
            <a:gdLst>
              <a:gd name="T0" fmla="*/ 205787 w 89"/>
              <a:gd name="T1" fmla="*/ 750933 h 278"/>
              <a:gd name="T2" fmla="*/ 131406 w 89"/>
              <a:gd name="T3" fmla="*/ 612147 h 278"/>
              <a:gd name="T4" fmla="*/ 76860 w 89"/>
              <a:gd name="T5" fmla="*/ 460969 h 278"/>
              <a:gd name="T6" fmla="*/ 39670 w 89"/>
              <a:gd name="T7" fmla="*/ 312269 h 278"/>
              <a:gd name="T8" fmla="*/ 7438 w 89"/>
              <a:gd name="T9" fmla="*/ 158613 h 278"/>
              <a:gd name="T10" fmla="*/ 0 w 89"/>
              <a:gd name="T11" fmla="*/ 0 h 278"/>
              <a:gd name="T12" fmla="*/ 0 w 89"/>
              <a:gd name="T13" fmla="*/ 116481 h 278"/>
              <a:gd name="T14" fmla="*/ 7438 w 89"/>
              <a:gd name="T15" fmla="*/ 270138 h 278"/>
              <a:gd name="T16" fmla="*/ 39670 w 89"/>
              <a:gd name="T17" fmla="*/ 428751 h 278"/>
              <a:gd name="T18" fmla="*/ 76860 w 89"/>
              <a:gd name="T19" fmla="*/ 577450 h 278"/>
              <a:gd name="T20" fmla="*/ 131406 w 89"/>
              <a:gd name="T21" fmla="*/ 726150 h 278"/>
              <a:gd name="T22" fmla="*/ 205787 w 89"/>
              <a:gd name="T23" fmla="*/ 867415 h 278"/>
              <a:gd name="T24" fmla="*/ 295044 w 89"/>
              <a:gd name="T25" fmla="*/ 1006201 h 278"/>
              <a:gd name="T26" fmla="*/ 344631 w 89"/>
              <a:gd name="T27" fmla="*/ 1075594 h 278"/>
              <a:gd name="T28" fmla="*/ 344631 w 89"/>
              <a:gd name="T29" fmla="*/ 959113 h 278"/>
              <a:gd name="T30" fmla="*/ 295044 w 89"/>
              <a:gd name="T31" fmla="*/ 889720 h 278"/>
              <a:gd name="T32" fmla="*/ 205787 w 89"/>
              <a:gd name="T33" fmla="*/ 750933 h 27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89"/>
              <a:gd name="T52" fmla="*/ 0 h 278"/>
              <a:gd name="T53" fmla="*/ 89 w 89"/>
              <a:gd name="T54" fmla="*/ 278 h 27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89" h="278">
                <a:moveTo>
                  <a:pt x="53" y="194"/>
                </a:moveTo>
                <a:lnTo>
                  <a:pt x="34" y="158"/>
                </a:lnTo>
                <a:lnTo>
                  <a:pt x="20" y="119"/>
                </a:lnTo>
                <a:lnTo>
                  <a:pt x="10" y="81"/>
                </a:lnTo>
                <a:lnTo>
                  <a:pt x="2" y="41"/>
                </a:lnTo>
                <a:lnTo>
                  <a:pt x="0" y="0"/>
                </a:lnTo>
                <a:lnTo>
                  <a:pt x="0" y="30"/>
                </a:lnTo>
                <a:lnTo>
                  <a:pt x="2" y="70"/>
                </a:lnTo>
                <a:lnTo>
                  <a:pt x="10" y="111"/>
                </a:lnTo>
                <a:lnTo>
                  <a:pt x="20" y="149"/>
                </a:lnTo>
                <a:lnTo>
                  <a:pt x="34" y="188"/>
                </a:lnTo>
                <a:lnTo>
                  <a:pt x="53" y="224"/>
                </a:lnTo>
                <a:lnTo>
                  <a:pt x="76" y="260"/>
                </a:lnTo>
                <a:lnTo>
                  <a:pt x="89" y="278"/>
                </a:lnTo>
                <a:lnTo>
                  <a:pt x="89" y="248"/>
                </a:lnTo>
                <a:lnTo>
                  <a:pt x="76" y="230"/>
                </a:lnTo>
                <a:lnTo>
                  <a:pt x="53" y="194"/>
                </a:lnTo>
                <a:close/>
              </a:path>
            </a:pathLst>
          </a:custGeom>
          <a:gradFill rotWithShape="1">
            <a:gsLst>
              <a:gs pos="0">
                <a:srgbClr val="ACCAED"/>
              </a:gs>
              <a:gs pos="100000">
                <a:srgbClr val="ACCA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Freeform 13">
            <a:hlinkClick r:id="rId2"/>
          </p:cNvPr>
          <p:cNvSpPr>
            <a:spLocks/>
          </p:cNvSpPr>
          <p:nvPr/>
        </p:nvSpPr>
        <p:spPr bwMode="auto">
          <a:xfrm>
            <a:off x="2989263" y="3322663"/>
            <a:ext cx="523875" cy="290512"/>
          </a:xfrm>
          <a:custGeom>
            <a:avLst/>
            <a:gdLst>
              <a:gd name="T0" fmla="*/ 0 w 212"/>
              <a:gd name="T1" fmla="*/ 454391 h 117"/>
              <a:gd name="T2" fmla="*/ 815466 w 212"/>
              <a:gd name="T3" fmla="*/ 116701 h 117"/>
              <a:gd name="T4" fmla="*/ 815466 w 212"/>
              <a:gd name="T5" fmla="*/ 0 h 117"/>
              <a:gd name="T6" fmla="*/ 0 w 212"/>
              <a:gd name="T7" fmla="*/ 337689 h 117"/>
              <a:gd name="T8" fmla="*/ 0 w 212"/>
              <a:gd name="T9" fmla="*/ 454391 h 1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2"/>
              <a:gd name="T16" fmla="*/ 0 h 117"/>
              <a:gd name="T17" fmla="*/ 212 w 212"/>
              <a:gd name="T18" fmla="*/ 117 h 1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2" h="117">
                <a:moveTo>
                  <a:pt x="0" y="117"/>
                </a:moveTo>
                <a:lnTo>
                  <a:pt x="212" y="30"/>
                </a:lnTo>
                <a:lnTo>
                  <a:pt x="212" y="0"/>
                </a:lnTo>
                <a:lnTo>
                  <a:pt x="0" y="87"/>
                </a:lnTo>
                <a:lnTo>
                  <a:pt x="0" y="117"/>
                </a:lnTo>
                <a:close/>
              </a:path>
            </a:pathLst>
          </a:custGeom>
          <a:gradFill rotWithShape="0">
            <a:gsLst>
              <a:gs pos="0">
                <a:srgbClr val="90BAE9"/>
              </a:gs>
              <a:gs pos="100000">
                <a:srgbClr val="90BAE9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Freeform 21">
            <a:hlinkClick r:id="rId2"/>
          </p:cNvPr>
          <p:cNvSpPr>
            <a:spLocks/>
          </p:cNvSpPr>
          <p:nvPr/>
        </p:nvSpPr>
        <p:spPr bwMode="auto">
          <a:xfrm>
            <a:off x="3040063" y="3390925"/>
            <a:ext cx="3089275" cy="828675"/>
          </a:xfrm>
          <a:custGeom>
            <a:avLst/>
            <a:gdLst>
              <a:gd name="T0" fmla="*/ 3993815 w 1250"/>
              <a:gd name="T1" fmla="*/ 0 h 334"/>
              <a:gd name="T2" fmla="*/ 3954272 w 1250"/>
              <a:gd name="T3" fmla="*/ 34735 h 334"/>
              <a:gd name="T4" fmla="*/ 3875187 w 1250"/>
              <a:gd name="T5" fmla="*/ 111648 h 334"/>
              <a:gd name="T6" fmla="*/ 3786215 w 1250"/>
              <a:gd name="T7" fmla="*/ 191042 h 334"/>
              <a:gd name="T8" fmla="*/ 3684887 w 1250"/>
              <a:gd name="T9" fmla="*/ 260512 h 334"/>
              <a:gd name="T10" fmla="*/ 3581088 w 1250"/>
              <a:gd name="T11" fmla="*/ 325019 h 334"/>
              <a:gd name="T12" fmla="*/ 3474817 w 1250"/>
              <a:gd name="T13" fmla="*/ 384565 h 334"/>
              <a:gd name="T14" fmla="*/ 3356188 w 1250"/>
              <a:gd name="T15" fmla="*/ 439148 h 334"/>
              <a:gd name="T16" fmla="*/ 3232617 w 1250"/>
              <a:gd name="T17" fmla="*/ 483807 h 334"/>
              <a:gd name="T18" fmla="*/ 3104104 w 1250"/>
              <a:gd name="T19" fmla="*/ 528466 h 334"/>
              <a:gd name="T20" fmla="*/ 2973118 w 1250"/>
              <a:gd name="T21" fmla="*/ 558239 h 334"/>
              <a:gd name="T22" fmla="*/ 2834719 w 1250"/>
              <a:gd name="T23" fmla="*/ 585531 h 334"/>
              <a:gd name="T24" fmla="*/ 2696319 w 1250"/>
              <a:gd name="T25" fmla="*/ 605379 h 334"/>
              <a:gd name="T26" fmla="*/ 2550505 w 1250"/>
              <a:gd name="T27" fmla="*/ 615304 h 334"/>
              <a:gd name="T28" fmla="*/ 2409635 w 1250"/>
              <a:gd name="T29" fmla="*/ 620266 h 334"/>
              <a:gd name="T30" fmla="*/ 2258878 w 1250"/>
              <a:gd name="T31" fmla="*/ 615304 h 334"/>
              <a:gd name="T32" fmla="*/ 2115536 w 1250"/>
              <a:gd name="T33" fmla="*/ 605379 h 334"/>
              <a:gd name="T34" fmla="*/ 1974665 w 1250"/>
              <a:gd name="T35" fmla="*/ 585531 h 334"/>
              <a:gd name="T36" fmla="*/ 1836265 w 1250"/>
              <a:gd name="T37" fmla="*/ 558239 h 334"/>
              <a:gd name="T38" fmla="*/ 1705280 w 1250"/>
              <a:gd name="T39" fmla="*/ 528466 h 334"/>
              <a:gd name="T40" fmla="*/ 1576766 w 1250"/>
              <a:gd name="T41" fmla="*/ 483807 h 334"/>
              <a:gd name="T42" fmla="*/ 1453195 w 1250"/>
              <a:gd name="T43" fmla="*/ 439148 h 334"/>
              <a:gd name="T44" fmla="*/ 1334567 w 1250"/>
              <a:gd name="T45" fmla="*/ 384565 h 334"/>
              <a:gd name="T46" fmla="*/ 1228296 w 1250"/>
              <a:gd name="T47" fmla="*/ 325019 h 334"/>
              <a:gd name="T48" fmla="*/ 1124496 w 1250"/>
              <a:gd name="T49" fmla="*/ 260512 h 334"/>
              <a:gd name="T50" fmla="*/ 1023168 w 1250"/>
              <a:gd name="T51" fmla="*/ 191042 h 334"/>
              <a:gd name="T52" fmla="*/ 934197 w 1250"/>
              <a:gd name="T53" fmla="*/ 111648 h 334"/>
              <a:gd name="T54" fmla="*/ 855111 w 1250"/>
              <a:gd name="T55" fmla="*/ 34735 h 334"/>
              <a:gd name="T56" fmla="*/ 815569 w 1250"/>
              <a:gd name="T57" fmla="*/ 0 h 334"/>
              <a:gd name="T58" fmla="*/ 0 w 1250"/>
              <a:gd name="T59" fmla="*/ 332462 h 334"/>
              <a:gd name="T60" fmla="*/ 76614 w 1250"/>
              <a:gd name="T61" fmla="*/ 419300 h 334"/>
              <a:gd name="T62" fmla="*/ 200185 w 1250"/>
              <a:gd name="T63" fmla="*/ 538391 h 334"/>
              <a:gd name="T64" fmla="*/ 333642 w 1250"/>
              <a:gd name="T65" fmla="*/ 652520 h 334"/>
              <a:gd name="T66" fmla="*/ 484398 w 1250"/>
              <a:gd name="T67" fmla="*/ 756724 h 334"/>
              <a:gd name="T68" fmla="*/ 637626 w 1250"/>
              <a:gd name="T69" fmla="*/ 853486 h 334"/>
              <a:gd name="T70" fmla="*/ 803212 w 1250"/>
              <a:gd name="T71" fmla="*/ 937842 h 334"/>
              <a:gd name="T72" fmla="*/ 981154 w 1250"/>
              <a:gd name="T73" fmla="*/ 1019717 h 334"/>
              <a:gd name="T74" fmla="*/ 1166510 w 1250"/>
              <a:gd name="T75" fmla="*/ 1094149 h 334"/>
              <a:gd name="T76" fmla="*/ 1354338 w 1250"/>
              <a:gd name="T77" fmla="*/ 1151213 h 334"/>
              <a:gd name="T78" fmla="*/ 1554523 w 1250"/>
              <a:gd name="T79" fmla="*/ 1205797 h 334"/>
              <a:gd name="T80" fmla="*/ 1757180 w 1250"/>
              <a:gd name="T81" fmla="*/ 1240531 h 334"/>
              <a:gd name="T82" fmla="*/ 1967250 w 1250"/>
              <a:gd name="T83" fmla="*/ 1275266 h 334"/>
              <a:gd name="T84" fmla="*/ 2184735 w 1250"/>
              <a:gd name="T85" fmla="*/ 1290153 h 334"/>
              <a:gd name="T86" fmla="*/ 2409635 w 1250"/>
              <a:gd name="T87" fmla="*/ 1295115 h 334"/>
              <a:gd name="T88" fmla="*/ 2624648 w 1250"/>
              <a:gd name="T89" fmla="*/ 1290153 h 334"/>
              <a:gd name="T90" fmla="*/ 2842133 w 1250"/>
              <a:gd name="T91" fmla="*/ 1275266 h 334"/>
              <a:gd name="T92" fmla="*/ 3052204 w 1250"/>
              <a:gd name="T93" fmla="*/ 1240531 h 334"/>
              <a:gd name="T94" fmla="*/ 3254860 w 1250"/>
              <a:gd name="T95" fmla="*/ 1205797 h 334"/>
              <a:gd name="T96" fmla="*/ 3455045 w 1250"/>
              <a:gd name="T97" fmla="*/ 1151213 h 334"/>
              <a:gd name="T98" fmla="*/ 3642873 w 1250"/>
              <a:gd name="T99" fmla="*/ 1094149 h 334"/>
              <a:gd name="T100" fmla="*/ 3828230 w 1250"/>
              <a:gd name="T101" fmla="*/ 1019717 h 334"/>
              <a:gd name="T102" fmla="*/ 4006172 w 1250"/>
              <a:gd name="T103" fmla="*/ 937842 h 334"/>
              <a:gd name="T104" fmla="*/ 4171757 w 1250"/>
              <a:gd name="T105" fmla="*/ 853486 h 334"/>
              <a:gd name="T106" fmla="*/ 4327456 w 1250"/>
              <a:gd name="T107" fmla="*/ 756724 h 334"/>
              <a:gd name="T108" fmla="*/ 4475742 w 1250"/>
              <a:gd name="T109" fmla="*/ 652520 h 334"/>
              <a:gd name="T110" fmla="*/ 4609198 w 1250"/>
              <a:gd name="T111" fmla="*/ 538391 h 334"/>
              <a:gd name="T112" fmla="*/ 4732769 w 1250"/>
              <a:gd name="T113" fmla="*/ 419300 h 334"/>
              <a:gd name="T114" fmla="*/ 4809383 w 1250"/>
              <a:gd name="T115" fmla="*/ 332462 h 334"/>
              <a:gd name="T116" fmla="*/ 3993815 w 1250"/>
              <a:gd name="T117" fmla="*/ 0 h 33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250"/>
              <a:gd name="T178" fmla="*/ 0 h 334"/>
              <a:gd name="T179" fmla="*/ 1250 w 1250"/>
              <a:gd name="T180" fmla="*/ 334 h 33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250" h="334">
                <a:moveTo>
                  <a:pt x="1038" y="0"/>
                </a:moveTo>
                <a:lnTo>
                  <a:pt x="1028" y="9"/>
                </a:lnTo>
                <a:lnTo>
                  <a:pt x="1007" y="29"/>
                </a:lnTo>
                <a:lnTo>
                  <a:pt x="984" y="49"/>
                </a:lnTo>
                <a:lnTo>
                  <a:pt x="958" y="67"/>
                </a:lnTo>
                <a:lnTo>
                  <a:pt x="931" y="84"/>
                </a:lnTo>
                <a:lnTo>
                  <a:pt x="903" y="99"/>
                </a:lnTo>
                <a:lnTo>
                  <a:pt x="872" y="113"/>
                </a:lnTo>
                <a:lnTo>
                  <a:pt x="840" y="125"/>
                </a:lnTo>
                <a:lnTo>
                  <a:pt x="807" y="136"/>
                </a:lnTo>
                <a:lnTo>
                  <a:pt x="773" y="144"/>
                </a:lnTo>
                <a:lnTo>
                  <a:pt x="737" y="151"/>
                </a:lnTo>
                <a:lnTo>
                  <a:pt x="701" y="156"/>
                </a:lnTo>
                <a:lnTo>
                  <a:pt x="663" y="159"/>
                </a:lnTo>
                <a:lnTo>
                  <a:pt x="626" y="160"/>
                </a:lnTo>
                <a:lnTo>
                  <a:pt x="587" y="159"/>
                </a:lnTo>
                <a:lnTo>
                  <a:pt x="550" y="156"/>
                </a:lnTo>
                <a:lnTo>
                  <a:pt x="513" y="151"/>
                </a:lnTo>
                <a:lnTo>
                  <a:pt x="477" y="144"/>
                </a:lnTo>
                <a:lnTo>
                  <a:pt x="443" y="136"/>
                </a:lnTo>
                <a:lnTo>
                  <a:pt x="410" y="125"/>
                </a:lnTo>
                <a:lnTo>
                  <a:pt x="378" y="113"/>
                </a:lnTo>
                <a:lnTo>
                  <a:pt x="347" y="99"/>
                </a:lnTo>
                <a:lnTo>
                  <a:pt x="319" y="84"/>
                </a:lnTo>
                <a:lnTo>
                  <a:pt x="292" y="67"/>
                </a:lnTo>
                <a:lnTo>
                  <a:pt x="266" y="49"/>
                </a:lnTo>
                <a:lnTo>
                  <a:pt x="243" y="29"/>
                </a:lnTo>
                <a:lnTo>
                  <a:pt x="222" y="9"/>
                </a:lnTo>
                <a:lnTo>
                  <a:pt x="212" y="0"/>
                </a:lnTo>
                <a:lnTo>
                  <a:pt x="0" y="86"/>
                </a:lnTo>
                <a:lnTo>
                  <a:pt x="20" y="108"/>
                </a:lnTo>
                <a:lnTo>
                  <a:pt x="52" y="139"/>
                </a:lnTo>
                <a:lnTo>
                  <a:pt x="87" y="168"/>
                </a:lnTo>
                <a:lnTo>
                  <a:pt x="126" y="195"/>
                </a:lnTo>
                <a:lnTo>
                  <a:pt x="166" y="220"/>
                </a:lnTo>
                <a:lnTo>
                  <a:pt x="209" y="242"/>
                </a:lnTo>
                <a:lnTo>
                  <a:pt x="255" y="263"/>
                </a:lnTo>
                <a:lnTo>
                  <a:pt x="303" y="282"/>
                </a:lnTo>
                <a:lnTo>
                  <a:pt x="352" y="297"/>
                </a:lnTo>
                <a:lnTo>
                  <a:pt x="404" y="311"/>
                </a:lnTo>
                <a:lnTo>
                  <a:pt x="457" y="320"/>
                </a:lnTo>
                <a:lnTo>
                  <a:pt x="511" y="329"/>
                </a:lnTo>
                <a:lnTo>
                  <a:pt x="568" y="333"/>
                </a:lnTo>
                <a:lnTo>
                  <a:pt x="626" y="334"/>
                </a:lnTo>
                <a:lnTo>
                  <a:pt x="682" y="333"/>
                </a:lnTo>
                <a:lnTo>
                  <a:pt x="739" y="329"/>
                </a:lnTo>
                <a:lnTo>
                  <a:pt x="793" y="320"/>
                </a:lnTo>
                <a:lnTo>
                  <a:pt x="846" y="311"/>
                </a:lnTo>
                <a:lnTo>
                  <a:pt x="898" y="297"/>
                </a:lnTo>
                <a:lnTo>
                  <a:pt x="947" y="282"/>
                </a:lnTo>
                <a:lnTo>
                  <a:pt x="995" y="263"/>
                </a:lnTo>
                <a:lnTo>
                  <a:pt x="1041" y="242"/>
                </a:lnTo>
                <a:lnTo>
                  <a:pt x="1084" y="220"/>
                </a:lnTo>
                <a:lnTo>
                  <a:pt x="1125" y="195"/>
                </a:lnTo>
                <a:lnTo>
                  <a:pt x="1163" y="168"/>
                </a:lnTo>
                <a:lnTo>
                  <a:pt x="1198" y="139"/>
                </a:lnTo>
                <a:lnTo>
                  <a:pt x="1230" y="108"/>
                </a:lnTo>
                <a:lnTo>
                  <a:pt x="1250" y="86"/>
                </a:lnTo>
                <a:lnTo>
                  <a:pt x="1038" y="0"/>
                </a:lnTo>
                <a:close/>
              </a:path>
            </a:pathLst>
          </a:custGeom>
          <a:gradFill rotWithShape="0">
            <a:gsLst>
              <a:gs pos="0">
                <a:srgbClr val="EBEBEB"/>
              </a:gs>
              <a:gs pos="100000">
                <a:srgbClr val="EBEBE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Freeform 22">
            <a:hlinkClick r:id="rId2"/>
          </p:cNvPr>
          <p:cNvSpPr>
            <a:spLocks/>
          </p:cNvSpPr>
          <p:nvPr/>
        </p:nvSpPr>
        <p:spPr bwMode="auto">
          <a:xfrm>
            <a:off x="3040063" y="3603650"/>
            <a:ext cx="3089275" cy="692150"/>
          </a:xfrm>
          <a:custGeom>
            <a:avLst/>
            <a:gdLst>
              <a:gd name="T0" fmla="*/ 4609198 w 1250"/>
              <a:gd name="T1" fmla="*/ 205908 h 279"/>
              <a:gd name="T2" fmla="*/ 4475742 w 1250"/>
              <a:gd name="T3" fmla="*/ 317546 h 279"/>
              <a:gd name="T4" fmla="*/ 4327456 w 1250"/>
              <a:gd name="T5" fmla="*/ 421740 h 279"/>
              <a:gd name="T6" fmla="*/ 4171757 w 1250"/>
              <a:gd name="T7" fmla="*/ 518492 h 279"/>
              <a:gd name="T8" fmla="*/ 4006172 w 1250"/>
              <a:gd name="T9" fmla="*/ 605321 h 279"/>
              <a:gd name="T10" fmla="*/ 3828230 w 1250"/>
              <a:gd name="T11" fmla="*/ 687188 h 279"/>
              <a:gd name="T12" fmla="*/ 3642873 w 1250"/>
              <a:gd name="T13" fmla="*/ 759132 h 279"/>
              <a:gd name="T14" fmla="*/ 3455045 w 1250"/>
              <a:gd name="T15" fmla="*/ 818672 h 279"/>
              <a:gd name="T16" fmla="*/ 3254860 w 1250"/>
              <a:gd name="T17" fmla="*/ 873250 h 279"/>
              <a:gd name="T18" fmla="*/ 3052204 w 1250"/>
              <a:gd name="T19" fmla="*/ 907982 h 279"/>
              <a:gd name="T20" fmla="*/ 2842133 w 1250"/>
              <a:gd name="T21" fmla="*/ 942713 h 279"/>
              <a:gd name="T22" fmla="*/ 2624648 w 1250"/>
              <a:gd name="T23" fmla="*/ 957598 h 279"/>
              <a:gd name="T24" fmla="*/ 2409635 w 1250"/>
              <a:gd name="T25" fmla="*/ 962560 h 279"/>
              <a:gd name="T26" fmla="*/ 2184735 w 1250"/>
              <a:gd name="T27" fmla="*/ 957598 h 279"/>
              <a:gd name="T28" fmla="*/ 1967250 w 1250"/>
              <a:gd name="T29" fmla="*/ 942713 h 279"/>
              <a:gd name="T30" fmla="*/ 1757180 w 1250"/>
              <a:gd name="T31" fmla="*/ 907982 h 279"/>
              <a:gd name="T32" fmla="*/ 1554523 w 1250"/>
              <a:gd name="T33" fmla="*/ 873250 h 279"/>
              <a:gd name="T34" fmla="*/ 1354338 w 1250"/>
              <a:gd name="T35" fmla="*/ 818672 h 279"/>
              <a:gd name="T36" fmla="*/ 1166510 w 1250"/>
              <a:gd name="T37" fmla="*/ 759132 h 279"/>
              <a:gd name="T38" fmla="*/ 981154 w 1250"/>
              <a:gd name="T39" fmla="*/ 687188 h 279"/>
              <a:gd name="T40" fmla="*/ 803212 w 1250"/>
              <a:gd name="T41" fmla="*/ 605321 h 279"/>
              <a:gd name="T42" fmla="*/ 637626 w 1250"/>
              <a:gd name="T43" fmla="*/ 518492 h 279"/>
              <a:gd name="T44" fmla="*/ 484398 w 1250"/>
              <a:gd name="T45" fmla="*/ 421740 h 279"/>
              <a:gd name="T46" fmla="*/ 333642 w 1250"/>
              <a:gd name="T47" fmla="*/ 317546 h 279"/>
              <a:gd name="T48" fmla="*/ 200185 w 1250"/>
              <a:gd name="T49" fmla="*/ 205908 h 279"/>
              <a:gd name="T50" fmla="*/ 76614 w 1250"/>
              <a:gd name="T51" fmla="*/ 84348 h 279"/>
              <a:gd name="T52" fmla="*/ 0 w 1250"/>
              <a:gd name="T53" fmla="*/ 0 h 279"/>
              <a:gd name="T54" fmla="*/ 0 w 1250"/>
              <a:gd name="T55" fmla="*/ 116599 h 279"/>
              <a:gd name="T56" fmla="*/ 76614 w 1250"/>
              <a:gd name="T57" fmla="*/ 200947 h 279"/>
              <a:gd name="T58" fmla="*/ 200185 w 1250"/>
              <a:gd name="T59" fmla="*/ 322507 h 279"/>
              <a:gd name="T60" fmla="*/ 333642 w 1250"/>
              <a:gd name="T61" fmla="*/ 434144 h 279"/>
              <a:gd name="T62" fmla="*/ 484398 w 1250"/>
              <a:gd name="T63" fmla="*/ 535858 h 279"/>
              <a:gd name="T64" fmla="*/ 637626 w 1250"/>
              <a:gd name="T65" fmla="*/ 635091 h 279"/>
              <a:gd name="T66" fmla="*/ 803212 w 1250"/>
              <a:gd name="T67" fmla="*/ 721920 h 279"/>
              <a:gd name="T68" fmla="*/ 981154 w 1250"/>
              <a:gd name="T69" fmla="*/ 801306 h 279"/>
              <a:gd name="T70" fmla="*/ 1166510 w 1250"/>
              <a:gd name="T71" fmla="*/ 875731 h 279"/>
              <a:gd name="T72" fmla="*/ 1354338 w 1250"/>
              <a:gd name="T73" fmla="*/ 935271 h 279"/>
              <a:gd name="T74" fmla="*/ 1554523 w 1250"/>
              <a:gd name="T75" fmla="*/ 987368 h 279"/>
              <a:gd name="T76" fmla="*/ 1757180 w 1250"/>
              <a:gd name="T77" fmla="*/ 1027061 h 279"/>
              <a:gd name="T78" fmla="*/ 1967250 w 1250"/>
              <a:gd name="T79" fmla="*/ 1059312 h 279"/>
              <a:gd name="T80" fmla="*/ 2184735 w 1250"/>
              <a:gd name="T81" fmla="*/ 1074197 h 279"/>
              <a:gd name="T82" fmla="*/ 2409635 w 1250"/>
              <a:gd name="T83" fmla="*/ 1081639 h 279"/>
              <a:gd name="T84" fmla="*/ 2624648 w 1250"/>
              <a:gd name="T85" fmla="*/ 1074197 h 279"/>
              <a:gd name="T86" fmla="*/ 2842133 w 1250"/>
              <a:gd name="T87" fmla="*/ 1059312 h 279"/>
              <a:gd name="T88" fmla="*/ 3052204 w 1250"/>
              <a:gd name="T89" fmla="*/ 1027061 h 279"/>
              <a:gd name="T90" fmla="*/ 3254860 w 1250"/>
              <a:gd name="T91" fmla="*/ 987368 h 279"/>
              <a:gd name="T92" fmla="*/ 3455045 w 1250"/>
              <a:gd name="T93" fmla="*/ 935271 h 279"/>
              <a:gd name="T94" fmla="*/ 3642873 w 1250"/>
              <a:gd name="T95" fmla="*/ 875731 h 279"/>
              <a:gd name="T96" fmla="*/ 3828230 w 1250"/>
              <a:gd name="T97" fmla="*/ 801306 h 279"/>
              <a:gd name="T98" fmla="*/ 4006172 w 1250"/>
              <a:gd name="T99" fmla="*/ 721920 h 279"/>
              <a:gd name="T100" fmla="*/ 4171757 w 1250"/>
              <a:gd name="T101" fmla="*/ 635091 h 279"/>
              <a:gd name="T102" fmla="*/ 4327456 w 1250"/>
              <a:gd name="T103" fmla="*/ 535858 h 279"/>
              <a:gd name="T104" fmla="*/ 4475742 w 1250"/>
              <a:gd name="T105" fmla="*/ 434144 h 279"/>
              <a:gd name="T106" fmla="*/ 4609198 w 1250"/>
              <a:gd name="T107" fmla="*/ 322507 h 279"/>
              <a:gd name="T108" fmla="*/ 4732769 w 1250"/>
              <a:gd name="T109" fmla="*/ 200947 h 279"/>
              <a:gd name="T110" fmla="*/ 4809383 w 1250"/>
              <a:gd name="T111" fmla="*/ 116599 h 279"/>
              <a:gd name="T112" fmla="*/ 4809383 w 1250"/>
              <a:gd name="T113" fmla="*/ 0 h 279"/>
              <a:gd name="T114" fmla="*/ 4732769 w 1250"/>
              <a:gd name="T115" fmla="*/ 84348 h 279"/>
              <a:gd name="T116" fmla="*/ 4609198 w 1250"/>
              <a:gd name="T117" fmla="*/ 205908 h 27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250"/>
              <a:gd name="T178" fmla="*/ 0 h 279"/>
              <a:gd name="T179" fmla="*/ 1250 w 1250"/>
              <a:gd name="T180" fmla="*/ 279 h 27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250" h="279">
                <a:moveTo>
                  <a:pt x="1198" y="53"/>
                </a:moveTo>
                <a:lnTo>
                  <a:pt x="1163" y="82"/>
                </a:lnTo>
                <a:lnTo>
                  <a:pt x="1125" y="109"/>
                </a:lnTo>
                <a:lnTo>
                  <a:pt x="1084" y="134"/>
                </a:lnTo>
                <a:lnTo>
                  <a:pt x="1041" y="156"/>
                </a:lnTo>
                <a:lnTo>
                  <a:pt x="995" y="177"/>
                </a:lnTo>
                <a:lnTo>
                  <a:pt x="947" y="196"/>
                </a:lnTo>
                <a:lnTo>
                  <a:pt x="898" y="211"/>
                </a:lnTo>
                <a:lnTo>
                  <a:pt x="846" y="225"/>
                </a:lnTo>
                <a:lnTo>
                  <a:pt x="793" y="234"/>
                </a:lnTo>
                <a:lnTo>
                  <a:pt x="739" y="243"/>
                </a:lnTo>
                <a:lnTo>
                  <a:pt x="682" y="247"/>
                </a:lnTo>
                <a:lnTo>
                  <a:pt x="626" y="248"/>
                </a:lnTo>
                <a:lnTo>
                  <a:pt x="568" y="247"/>
                </a:lnTo>
                <a:lnTo>
                  <a:pt x="511" y="243"/>
                </a:lnTo>
                <a:lnTo>
                  <a:pt x="457" y="234"/>
                </a:lnTo>
                <a:lnTo>
                  <a:pt x="404" y="225"/>
                </a:lnTo>
                <a:lnTo>
                  <a:pt x="352" y="211"/>
                </a:lnTo>
                <a:lnTo>
                  <a:pt x="303" y="196"/>
                </a:lnTo>
                <a:lnTo>
                  <a:pt x="255" y="177"/>
                </a:lnTo>
                <a:lnTo>
                  <a:pt x="209" y="156"/>
                </a:lnTo>
                <a:lnTo>
                  <a:pt x="166" y="134"/>
                </a:lnTo>
                <a:lnTo>
                  <a:pt x="126" y="109"/>
                </a:lnTo>
                <a:lnTo>
                  <a:pt x="87" y="82"/>
                </a:lnTo>
                <a:lnTo>
                  <a:pt x="52" y="53"/>
                </a:lnTo>
                <a:lnTo>
                  <a:pt x="20" y="22"/>
                </a:lnTo>
                <a:lnTo>
                  <a:pt x="0" y="0"/>
                </a:lnTo>
                <a:lnTo>
                  <a:pt x="0" y="30"/>
                </a:lnTo>
                <a:lnTo>
                  <a:pt x="20" y="52"/>
                </a:lnTo>
                <a:lnTo>
                  <a:pt x="52" y="83"/>
                </a:lnTo>
                <a:lnTo>
                  <a:pt x="87" y="112"/>
                </a:lnTo>
                <a:lnTo>
                  <a:pt x="126" y="138"/>
                </a:lnTo>
                <a:lnTo>
                  <a:pt x="166" y="164"/>
                </a:lnTo>
                <a:lnTo>
                  <a:pt x="209" y="186"/>
                </a:lnTo>
                <a:lnTo>
                  <a:pt x="255" y="207"/>
                </a:lnTo>
                <a:lnTo>
                  <a:pt x="303" y="226"/>
                </a:lnTo>
                <a:lnTo>
                  <a:pt x="352" y="241"/>
                </a:lnTo>
                <a:lnTo>
                  <a:pt x="404" y="255"/>
                </a:lnTo>
                <a:lnTo>
                  <a:pt x="457" y="265"/>
                </a:lnTo>
                <a:lnTo>
                  <a:pt x="511" y="273"/>
                </a:lnTo>
                <a:lnTo>
                  <a:pt x="568" y="277"/>
                </a:lnTo>
                <a:lnTo>
                  <a:pt x="626" y="279"/>
                </a:lnTo>
                <a:lnTo>
                  <a:pt x="682" y="277"/>
                </a:lnTo>
                <a:lnTo>
                  <a:pt x="739" y="273"/>
                </a:lnTo>
                <a:lnTo>
                  <a:pt x="793" y="265"/>
                </a:lnTo>
                <a:lnTo>
                  <a:pt x="846" y="255"/>
                </a:lnTo>
                <a:lnTo>
                  <a:pt x="898" y="241"/>
                </a:lnTo>
                <a:lnTo>
                  <a:pt x="947" y="226"/>
                </a:lnTo>
                <a:lnTo>
                  <a:pt x="995" y="207"/>
                </a:lnTo>
                <a:lnTo>
                  <a:pt x="1041" y="186"/>
                </a:lnTo>
                <a:lnTo>
                  <a:pt x="1084" y="164"/>
                </a:lnTo>
                <a:lnTo>
                  <a:pt x="1125" y="138"/>
                </a:lnTo>
                <a:lnTo>
                  <a:pt x="1163" y="112"/>
                </a:lnTo>
                <a:lnTo>
                  <a:pt x="1198" y="83"/>
                </a:lnTo>
                <a:lnTo>
                  <a:pt x="1230" y="52"/>
                </a:lnTo>
                <a:lnTo>
                  <a:pt x="1250" y="30"/>
                </a:lnTo>
                <a:lnTo>
                  <a:pt x="1250" y="0"/>
                </a:lnTo>
                <a:lnTo>
                  <a:pt x="1230" y="22"/>
                </a:lnTo>
                <a:lnTo>
                  <a:pt x="1198" y="53"/>
                </a:lnTo>
                <a:close/>
              </a:path>
            </a:pathLst>
          </a:custGeom>
          <a:gradFill rotWithShape="0">
            <a:gsLst>
              <a:gs pos="0">
                <a:srgbClr val="CDCDCD"/>
              </a:gs>
              <a:gs pos="50000">
                <a:srgbClr val="D7D7D7"/>
              </a:gs>
              <a:gs pos="100000">
                <a:srgbClr val="CDCDCD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Oval 21">
            <a:hlinkClick r:id="rId2"/>
          </p:cNvPr>
          <p:cNvSpPr>
            <a:spLocks noChangeArrowheads="1"/>
          </p:cNvSpPr>
          <p:nvPr/>
        </p:nvSpPr>
        <p:spPr bwMode="auto">
          <a:xfrm>
            <a:off x="2833688" y="4584725"/>
            <a:ext cx="3427412" cy="722313"/>
          </a:xfrm>
          <a:prstGeom prst="ellipse">
            <a:avLst/>
          </a:prstGeom>
          <a:gradFill rotWithShape="1">
            <a:gsLst>
              <a:gs pos="0">
                <a:srgbClr val="000000">
                  <a:alpha val="10999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Freeform 23">
            <a:hlinkClick r:id="rId2"/>
          </p:cNvPr>
          <p:cNvSpPr>
            <a:spLocks/>
          </p:cNvSpPr>
          <p:nvPr/>
        </p:nvSpPr>
        <p:spPr bwMode="auto">
          <a:xfrm>
            <a:off x="5795963" y="1631975"/>
            <a:ext cx="3024187" cy="647700"/>
          </a:xfrm>
          <a:custGeom>
            <a:avLst/>
            <a:gdLst>
              <a:gd name="T0" fmla="*/ 0 w 2222"/>
              <a:gd name="T1" fmla="*/ 647700 h 817"/>
              <a:gd name="T2" fmla="*/ 679149 w 2222"/>
              <a:gd name="T3" fmla="*/ 0 h 817"/>
              <a:gd name="T4" fmla="*/ 3024187 w 2222"/>
              <a:gd name="T5" fmla="*/ 0 h 817"/>
              <a:gd name="T6" fmla="*/ 0 60000 65536"/>
              <a:gd name="T7" fmla="*/ 0 60000 65536"/>
              <a:gd name="T8" fmla="*/ 0 60000 65536"/>
              <a:gd name="T9" fmla="*/ 0 w 2222"/>
              <a:gd name="T10" fmla="*/ 0 h 817"/>
              <a:gd name="T11" fmla="*/ 2222 w 2222"/>
              <a:gd name="T12" fmla="*/ 817 h 8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22" h="817">
                <a:moveTo>
                  <a:pt x="0" y="817"/>
                </a:moveTo>
                <a:lnTo>
                  <a:pt x="499" y="0"/>
                </a:lnTo>
                <a:lnTo>
                  <a:pt x="2222" y="0"/>
                </a:lnTo>
              </a:path>
            </a:pathLst>
          </a:custGeom>
          <a:noFill/>
          <a:ln w="0">
            <a:solidFill>
              <a:srgbClr val="80808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Freeform 24">
            <a:hlinkClick r:id="rId2"/>
          </p:cNvPr>
          <p:cNvSpPr>
            <a:spLocks/>
          </p:cNvSpPr>
          <p:nvPr/>
        </p:nvSpPr>
        <p:spPr bwMode="auto">
          <a:xfrm flipH="1">
            <a:off x="395288" y="1631975"/>
            <a:ext cx="2952750" cy="647700"/>
          </a:xfrm>
          <a:custGeom>
            <a:avLst/>
            <a:gdLst>
              <a:gd name="T0" fmla="*/ 0 w 2222"/>
              <a:gd name="T1" fmla="*/ 647700 h 817"/>
              <a:gd name="T2" fmla="*/ 663106 w 2222"/>
              <a:gd name="T3" fmla="*/ 0 h 817"/>
              <a:gd name="T4" fmla="*/ 2952750 w 2222"/>
              <a:gd name="T5" fmla="*/ 0 h 817"/>
              <a:gd name="T6" fmla="*/ 0 60000 65536"/>
              <a:gd name="T7" fmla="*/ 0 60000 65536"/>
              <a:gd name="T8" fmla="*/ 0 60000 65536"/>
              <a:gd name="T9" fmla="*/ 0 w 2222"/>
              <a:gd name="T10" fmla="*/ 0 h 817"/>
              <a:gd name="T11" fmla="*/ 2222 w 2222"/>
              <a:gd name="T12" fmla="*/ 817 h 8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22" h="817">
                <a:moveTo>
                  <a:pt x="0" y="817"/>
                </a:moveTo>
                <a:lnTo>
                  <a:pt x="499" y="0"/>
                </a:lnTo>
                <a:lnTo>
                  <a:pt x="2222" y="0"/>
                </a:lnTo>
              </a:path>
            </a:pathLst>
          </a:custGeom>
          <a:noFill/>
          <a:ln w="0">
            <a:solidFill>
              <a:srgbClr val="80808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Freeform 25">
            <a:hlinkClick r:id="rId2"/>
          </p:cNvPr>
          <p:cNvSpPr>
            <a:spLocks/>
          </p:cNvSpPr>
          <p:nvPr/>
        </p:nvSpPr>
        <p:spPr bwMode="auto">
          <a:xfrm>
            <a:off x="4572000" y="4079900"/>
            <a:ext cx="4176713" cy="1549400"/>
          </a:xfrm>
          <a:custGeom>
            <a:avLst/>
            <a:gdLst>
              <a:gd name="T0" fmla="*/ 0 w 2631"/>
              <a:gd name="T1" fmla="*/ 0 h 976"/>
              <a:gd name="T2" fmla="*/ 0 w 2631"/>
              <a:gd name="T3" fmla="*/ 1549400 h 976"/>
              <a:gd name="T4" fmla="*/ 4176713 w 2631"/>
              <a:gd name="T5" fmla="*/ 1549400 h 976"/>
              <a:gd name="T6" fmla="*/ 0 60000 65536"/>
              <a:gd name="T7" fmla="*/ 0 60000 65536"/>
              <a:gd name="T8" fmla="*/ 0 60000 65536"/>
              <a:gd name="T9" fmla="*/ 0 w 2631"/>
              <a:gd name="T10" fmla="*/ 0 h 976"/>
              <a:gd name="T11" fmla="*/ 2631 w 2631"/>
              <a:gd name="T12" fmla="*/ 976 h 9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31" h="976">
                <a:moveTo>
                  <a:pt x="0" y="0"/>
                </a:moveTo>
                <a:lnTo>
                  <a:pt x="0" y="976"/>
                </a:lnTo>
                <a:lnTo>
                  <a:pt x="2631" y="976"/>
                </a:lnTo>
              </a:path>
            </a:pathLst>
          </a:custGeom>
          <a:noFill/>
          <a:ln w="0">
            <a:solidFill>
              <a:srgbClr val="80808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Text Box 26"/>
          <p:cNvSpPr txBox="1">
            <a:spLocks noChangeArrowheads="1"/>
          </p:cNvSpPr>
          <p:nvPr/>
        </p:nvSpPr>
        <p:spPr bwMode="auto">
          <a:xfrm>
            <a:off x="323850" y="1705000"/>
            <a:ext cx="2376488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宋体" charset="-122"/>
              </a:rPr>
              <a:t>PLACEHOLDER TEXT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600" b="0" i="0" u="none" strike="noStrike" kern="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宋体" charset="-122"/>
              </a:rPr>
              <a:t>If you don't want to use the exact style and size of fonts used by the placeholder, you can replace it by selecting different ones. </a:t>
            </a:r>
            <a:endParaRPr kumimoji="0" lang="en-US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charset="0"/>
              <a:ea typeface="宋体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charset="0"/>
              <a:ea typeface="宋体" charset="-122"/>
            </a:endParaRPr>
          </a:p>
        </p:txBody>
      </p:sp>
      <p:sp>
        <p:nvSpPr>
          <p:cNvPr id="34" name="Text Box 27"/>
          <p:cNvSpPr txBox="1">
            <a:spLocks noChangeArrowheads="1"/>
          </p:cNvSpPr>
          <p:nvPr/>
        </p:nvSpPr>
        <p:spPr bwMode="auto">
          <a:xfrm>
            <a:off x="6443663" y="1705000"/>
            <a:ext cx="237648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宋体" charset="-122"/>
              </a:rPr>
              <a:t>PLACEHOLDER TEXT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600" b="0" i="0" u="none" strike="noStrike" kern="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charset="0"/>
                <a:ea typeface="宋体" charset="-122"/>
              </a:rPr>
              <a:t>If you don't want to use the exact style and size of fonts used by the placeholder, you can replace it by selecting different ones. </a:t>
            </a:r>
            <a:endParaRPr kumimoji="0" lang="en-US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charset="0"/>
              <a:ea typeface="宋体" charset="-122"/>
            </a:endParaRPr>
          </a:p>
        </p:txBody>
      </p:sp>
      <p:sp>
        <p:nvSpPr>
          <p:cNvPr id="35" name="Rectangle 28">
            <a:hlinkClick r:id="rId2"/>
          </p:cNvPr>
          <p:cNvSpPr>
            <a:spLocks noChangeArrowheads="1"/>
          </p:cNvSpPr>
          <p:nvPr/>
        </p:nvSpPr>
        <p:spPr bwMode="auto">
          <a:xfrm>
            <a:off x="4932363" y="4800625"/>
            <a:ext cx="367188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PLACEHOLDER</a:t>
            </a:r>
            <a:endParaRPr kumimoji="0" lang="de-DE" altLang="zh-CN" sz="1600" b="1" i="0" u="none" strike="noStrike" kern="0" cap="none" spc="0" normalizeH="0" baseline="0" noProof="1" smtClean="0">
              <a:ln>
                <a:noFill/>
              </a:ln>
              <a:solidFill>
                <a:srgbClr val="333333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All phrases can be replaced with your own text.</a:t>
            </a:r>
          </a:p>
        </p:txBody>
      </p:sp>
    </p:spTree>
    <p:extLst>
      <p:ext uri="{BB962C8B-B14F-4D97-AF65-F5344CB8AC3E}">
        <p14:creationId xmlns:p14="http://schemas.microsoft.com/office/powerpoint/2010/main" val="2317791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699030"/>
              </p:ext>
            </p:extLst>
          </p:nvPr>
        </p:nvGraphicFramePr>
        <p:xfrm>
          <a:off x="393700" y="1196752"/>
          <a:ext cx="8356600" cy="461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图表" r:id="rId3" imgW="8362918" imgH="4610133" progId="Excel.Chart.8">
                  <p:embed/>
                </p:oleObj>
              </mc:Choice>
              <mc:Fallback>
                <p:oleObj name="图表" r:id="rId3" imgW="8362918" imgH="4610133" progId="Excel.Chart.8">
                  <p:embed/>
                  <p:pic>
                    <p:nvPicPr>
                      <p:cNvPr id="0" name="图表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700" y="1196752"/>
                        <a:ext cx="8356600" cy="461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02466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3333905"/>
              </p:ext>
            </p:extLst>
          </p:nvPr>
        </p:nvGraphicFramePr>
        <p:xfrm>
          <a:off x="736600" y="1351632"/>
          <a:ext cx="3886200" cy="393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图表" r:id="rId3" imgW="3886103" imgH="3933939" progId="Excel.Chart.8">
                  <p:embed/>
                </p:oleObj>
              </mc:Choice>
              <mc:Fallback>
                <p:oleObj name="图表" r:id="rId3" imgW="3886103" imgH="3933939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600" y="1351632"/>
                        <a:ext cx="3886200" cy="393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5">
            <a:hlinkClick r:id="rId5"/>
          </p:cNvPr>
          <p:cNvSpPr>
            <a:spLocks noChangeArrowheads="1"/>
          </p:cNvSpPr>
          <p:nvPr/>
        </p:nvSpPr>
        <p:spPr bwMode="gray">
          <a:xfrm>
            <a:off x="5260975" y="2293020"/>
            <a:ext cx="2960688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is a placeholder text.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text can be replaced with your own text.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The text demonstrates how your own text will look when you replace the placeholder text.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The text that you insert will retain the same style and format as the placeholder text.</a:t>
            </a:r>
          </a:p>
        </p:txBody>
      </p:sp>
      <p:sp>
        <p:nvSpPr>
          <p:cNvPr id="8" name="Oval 6">
            <a:hlinkClick r:id="rId5"/>
          </p:cNvPr>
          <p:cNvSpPr>
            <a:spLocks noChangeArrowheads="1"/>
          </p:cNvSpPr>
          <p:nvPr/>
        </p:nvSpPr>
        <p:spPr bwMode="auto">
          <a:xfrm>
            <a:off x="1711325" y="1881857"/>
            <a:ext cx="1936750" cy="1042988"/>
          </a:xfrm>
          <a:prstGeom prst="ellipse">
            <a:avLst/>
          </a:prstGeom>
          <a:gradFill rotWithShape="1">
            <a:gsLst>
              <a:gs pos="0">
                <a:srgbClr val="FFFFFF">
                  <a:alpha val="42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Oval 7">
            <a:hlinkClick r:id="rId5"/>
          </p:cNvPr>
          <p:cNvSpPr>
            <a:spLocks noChangeArrowheads="1"/>
          </p:cNvSpPr>
          <p:nvPr/>
        </p:nvSpPr>
        <p:spPr bwMode="auto">
          <a:xfrm>
            <a:off x="1222375" y="5009232"/>
            <a:ext cx="2913063" cy="508000"/>
          </a:xfrm>
          <a:prstGeom prst="ellipse">
            <a:avLst/>
          </a:prstGeom>
          <a:gradFill rotWithShape="1">
            <a:gsLst>
              <a:gs pos="0">
                <a:srgbClr val="000000">
                  <a:alpha val="14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018761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441111"/>
              </p:ext>
            </p:extLst>
          </p:nvPr>
        </p:nvGraphicFramePr>
        <p:xfrm>
          <a:off x="513407" y="1052736"/>
          <a:ext cx="7947025" cy="4760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图表" r:id="rId3" imgW="7953334" imgH="4762370" progId="Excel.Chart.8">
                  <p:embed/>
                </p:oleObj>
              </mc:Choice>
              <mc:Fallback>
                <p:oleObj name="图表" r:id="rId3" imgW="7953334" imgH="4762370" progId="Excel.Chart.8">
                  <p:embed/>
                  <p:pic>
                    <p:nvPicPr>
                      <p:cNvPr id="0" name="图表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407" y="1052736"/>
                        <a:ext cx="7947025" cy="4760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6292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4577546"/>
              </p:ext>
            </p:extLst>
          </p:nvPr>
        </p:nvGraphicFramePr>
        <p:xfrm>
          <a:off x="560015" y="1124744"/>
          <a:ext cx="7972425" cy="459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图表" r:id="rId3" imgW="7581884" imgH="4381435" progId="Excel.Chart.8">
                  <p:embed/>
                </p:oleObj>
              </mc:Choice>
              <mc:Fallback>
                <p:oleObj name="图表" r:id="rId3" imgW="7581884" imgH="4381435" progId="Excel.Chart.8">
                  <p:embed/>
                  <p:pic>
                    <p:nvPicPr>
                      <p:cNvPr id="0" name="图表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015" y="1124744"/>
                        <a:ext cx="7972425" cy="459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6993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hlinkClick r:id="rId2"/>
          </p:cNvPr>
          <p:cNvSpPr>
            <a:spLocks noChangeArrowheads="1"/>
          </p:cNvSpPr>
          <p:nvPr/>
        </p:nvSpPr>
        <p:spPr bwMode="auto">
          <a:xfrm>
            <a:off x="239713" y="3657749"/>
            <a:ext cx="1966912" cy="358775"/>
          </a:xfrm>
          <a:prstGeom prst="rect">
            <a:avLst/>
          </a:prstGeom>
          <a:solidFill>
            <a:srgbClr val="90BAE9"/>
          </a:solidFill>
          <a:ln w="12700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</a:t>
            </a:r>
            <a:endParaRPr kumimoji="0" lang="en-US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0" name="Rectangle 19">
            <a:hlinkClick r:id="rId2"/>
          </p:cNvPr>
          <p:cNvSpPr>
            <a:spLocks noChangeArrowheads="1"/>
          </p:cNvSpPr>
          <p:nvPr/>
        </p:nvSpPr>
        <p:spPr bwMode="auto">
          <a:xfrm>
            <a:off x="233363" y="4016524"/>
            <a:ext cx="1979612" cy="78105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</a:rPr>
              <a:t>This is a placeholder text</a:t>
            </a:r>
            <a:endParaRPr kumimoji="0" lang="en-US" altLang="zh-CN" sz="1200" b="0" i="0" u="none" strike="noStrike" kern="0" cap="none" spc="0" normalizeH="0" baseline="0" noProof="0" smtClean="0">
              <a:ln>
                <a:noFill/>
              </a:ln>
              <a:solidFill>
                <a:srgbClr val="5F5F5F"/>
              </a:solidFill>
              <a:effectLst/>
              <a:uLnTx/>
              <a:uFillTx/>
            </a:endParaRPr>
          </a:p>
        </p:txBody>
      </p:sp>
      <p:sp>
        <p:nvSpPr>
          <p:cNvPr id="21" name="Rectangle 23">
            <a:hlinkClick r:id="rId2"/>
          </p:cNvPr>
          <p:cNvSpPr>
            <a:spLocks noChangeArrowheads="1"/>
          </p:cNvSpPr>
          <p:nvPr/>
        </p:nvSpPr>
        <p:spPr bwMode="auto">
          <a:xfrm>
            <a:off x="3140075" y="1844824"/>
            <a:ext cx="2860675" cy="358775"/>
          </a:xfrm>
          <a:prstGeom prst="rect">
            <a:avLst/>
          </a:prstGeom>
          <a:solidFill>
            <a:srgbClr val="4C92DD"/>
          </a:solidFill>
          <a:ln w="12700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</a:t>
            </a:r>
            <a:endParaRPr kumimoji="0" lang="en-US" altLang="zh-CN" sz="16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2" name="Rectangle 24">
            <a:hlinkClick r:id="rId2"/>
          </p:cNvPr>
          <p:cNvSpPr>
            <a:spLocks noChangeArrowheads="1"/>
          </p:cNvSpPr>
          <p:nvPr/>
        </p:nvSpPr>
        <p:spPr bwMode="auto">
          <a:xfrm>
            <a:off x="3140075" y="2203599"/>
            <a:ext cx="2860675" cy="865187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</a:rPr>
              <a:t>This is a placeholder text</a:t>
            </a:r>
            <a:endParaRPr kumimoji="0" lang="en-US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5F5F5F"/>
              </a:solidFill>
              <a:effectLst/>
              <a:uLnTx/>
              <a:uFillTx/>
            </a:endParaRPr>
          </a:p>
        </p:txBody>
      </p:sp>
      <p:sp>
        <p:nvSpPr>
          <p:cNvPr id="23" name="Rectangle 37">
            <a:hlinkClick r:id="rId2"/>
          </p:cNvPr>
          <p:cNvSpPr>
            <a:spLocks noChangeArrowheads="1"/>
          </p:cNvSpPr>
          <p:nvPr/>
        </p:nvSpPr>
        <p:spPr bwMode="auto">
          <a:xfrm>
            <a:off x="2446338" y="3657749"/>
            <a:ext cx="1966912" cy="358775"/>
          </a:xfrm>
          <a:prstGeom prst="rect">
            <a:avLst/>
          </a:prstGeom>
          <a:solidFill>
            <a:srgbClr val="90BAE9"/>
          </a:solidFill>
          <a:ln w="12700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</a:t>
            </a:r>
            <a:endParaRPr kumimoji="0" lang="en-US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4" name="Rectangle 38">
            <a:hlinkClick r:id="rId2"/>
          </p:cNvPr>
          <p:cNvSpPr>
            <a:spLocks noChangeArrowheads="1"/>
          </p:cNvSpPr>
          <p:nvPr/>
        </p:nvSpPr>
        <p:spPr bwMode="auto">
          <a:xfrm>
            <a:off x="2439988" y="4016524"/>
            <a:ext cx="1979612" cy="78105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</a:rPr>
              <a:t>This is a placeholder text</a:t>
            </a:r>
            <a:endParaRPr kumimoji="0" lang="en-US" altLang="zh-CN" sz="1200" b="0" i="0" u="none" strike="noStrike" kern="0" cap="none" spc="0" normalizeH="0" baseline="0" noProof="0" smtClean="0">
              <a:ln>
                <a:noFill/>
              </a:ln>
              <a:solidFill>
                <a:srgbClr val="5F5F5F"/>
              </a:solidFill>
              <a:effectLst/>
              <a:uLnTx/>
              <a:uFillTx/>
            </a:endParaRPr>
          </a:p>
        </p:txBody>
      </p:sp>
      <p:sp>
        <p:nvSpPr>
          <p:cNvPr id="25" name="Rectangle 40">
            <a:hlinkClick r:id="rId2"/>
          </p:cNvPr>
          <p:cNvSpPr>
            <a:spLocks noChangeArrowheads="1"/>
          </p:cNvSpPr>
          <p:nvPr/>
        </p:nvSpPr>
        <p:spPr bwMode="auto">
          <a:xfrm>
            <a:off x="4652963" y="3657749"/>
            <a:ext cx="1966912" cy="358775"/>
          </a:xfrm>
          <a:prstGeom prst="rect">
            <a:avLst/>
          </a:prstGeom>
          <a:solidFill>
            <a:srgbClr val="90BAE9"/>
          </a:solidFill>
          <a:ln w="12700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</a:t>
            </a:r>
            <a:endParaRPr kumimoji="0" lang="en-US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6" name="Rectangle 41">
            <a:hlinkClick r:id="rId2"/>
          </p:cNvPr>
          <p:cNvSpPr>
            <a:spLocks noChangeArrowheads="1"/>
          </p:cNvSpPr>
          <p:nvPr/>
        </p:nvSpPr>
        <p:spPr bwMode="auto">
          <a:xfrm>
            <a:off x="4646613" y="4016524"/>
            <a:ext cx="1979612" cy="78105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</a:rPr>
              <a:t>This is a placeholder text</a:t>
            </a:r>
            <a:endParaRPr kumimoji="0" lang="en-US" altLang="zh-CN" sz="1200" b="0" i="0" u="none" strike="noStrike" kern="0" cap="none" spc="0" normalizeH="0" baseline="0" noProof="0" smtClean="0">
              <a:ln>
                <a:noFill/>
              </a:ln>
              <a:solidFill>
                <a:srgbClr val="5F5F5F"/>
              </a:solidFill>
              <a:effectLst/>
              <a:uLnTx/>
              <a:uFillTx/>
            </a:endParaRPr>
          </a:p>
        </p:txBody>
      </p:sp>
      <p:sp>
        <p:nvSpPr>
          <p:cNvPr id="27" name="Rectangle 43">
            <a:hlinkClick r:id="rId2"/>
          </p:cNvPr>
          <p:cNvSpPr>
            <a:spLocks noChangeArrowheads="1"/>
          </p:cNvSpPr>
          <p:nvPr/>
        </p:nvSpPr>
        <p:spPr bwMode="auto">
          <a:xfrm>
            <a:off x="6859588" y="3657749"/>
            <a:ext cx="1966912" cy="358775"/>
          </a:xfrm>
          <a:prstGeom prst="rect">
            <a:avLst/>
          </a:prstGeom>
          <a:solidFill>
            <a:srgbClr val="90BAE9"/>
          </a:solidFill>
          <a:ln w="12700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</a:t>
            </a:r>
            <a:endParaRPr kumimoji="0" lang="en-US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8" name="Rectangle 44">
            <a:hlinkClick r:id="rId2"/>
          </p:cNvPr>
          <p:cNvSpPr>
            <a:spLocks noChangeArrowheads="1"/>
          </p:cNvSpPr>
          <p:nvPr/>
        </p:nvSpPr>
        <p:spPr bwMode="auto">
          <a:xfrm>
            <a:off x="6853238" y="4016524"/>
            <a:ext cx="1979612" cy="78105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</a:rPr>
              <a:t>This is a placeholder text</a:t>
            </a:r>
            <a:endParaRPr kumimoji="0" lang="en-US" altLang="zh-CN" sz="1200" b="0" i="0" u="none" strike="noStrike" kern="0" cap="none" spc="0" normalizeH="0" baseline="0" noProof="0" smtClean="0">
              <a:ln>
                <a:noFill/>
              </a:ln>
              <a:solidFill>
                <a:srgbClr val="5F5F5F"/>
              </a:solidFill>
              <a:effectLst/>
              <a:uLnTx/>
              <a:uFillTx/>
            </a:endParaRPr>
          </a:p>
        </p:txBody>
      </p:sp>
      <p:grpSp>
        <p:nvGrpSpPr>
          <p:cNvPr id="29" name="Group 52"/>
          <p:cNvGrpSpPr>
            <a:grpSpLocks/>
          </p:cNvGrpSpPr>
          <p:nvPr/>
        </p:nvGrpSpPr>
        <p:grpSpPr bwMode="auto">
          <a:xfrm>
            <a:off x="1219200" y="3068786"/>
            <a:ext cx="6624638" cy="596900"/>
            <a:chOff x="768" y="1730"/>
            <a:chExt cx="4173" cy="376"/>
          </a:xfrm>
        </p:grpSpPr>
        <p:sp>
          <p:nvSpPr>
            <p:cNvPr id="30" name="Line 46">
              <a:hlinkClick r:id="rId2"/>
            </p:cNvPr>
            <p:cNvSpPr>
              <a:spLocks noChangeShapeType="1"/>
            </p:cNvSpPr>
            <p:nvPr/>
          </p:nvSpPr>
          <p:spPr bwMode="auto">
            <a:xfrm>
              <a:off x="2879" y="1730"/>
              <a:ext cx="0" cy="176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47">
              <a:hlinkClick r:id="rId2"/>
            </p:cNvPr>
            <p:cNvSpPr>
              <a:spLocks/>
            </p:cNvSpPr>
            <p:nvPr/>
          </p:nvSpPr>
          <p:spPr bwMode="auto">
            <a:xfrm>
              <a:off x="768" y="1905"/>
              <a:ext cx="4170" cy="1"/>
            </a:xfrm>
            <a:custGeom>
              <a:avLst/>
              <a:gdLst>
                <a:gd name="T0" fmla="*/ 0 w 4170"/>
                <a:gd name="T1" fmla="*/ 1 h 1"/>
                <a:gd name="T2" fmla="*/ 4170 w 4170"/>
                <a:gd name="T3" fmla="*/ 0 h 1"/>
                <a:gd name="T4" fmla="*/ 0 60000 65536"/>
                <a:gd name="T5" fmla="*/ 0 60000 65536"/>
                <a:gd name="T6" fmla="*/ 0 w 4170"/>
                <a:gd name="T7" fmla="*/ 0 h 1"/>
                <a:gd name="T8" fmla="*/ 4170 w 4170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170" h="1">
                  <a:moveTo>
                    <a:pt x="0" y="1"/>
                  </a:moveTo>
                  <a:lnTo>
                    <a:pt x="4170" y="0"/>
                  </a:lnTo>
                </a:path>
              </a:pathLst>
            </a:custGeom>
            <a:noFill/>
            <a:ln w="127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48">
              <a:hlinkClick r:id="rId2"/>
            </p:cNvPr>
            <p:cNvSpPr>
              <a:spLocks/>
            </p:cNvSpPr>
            <p:nvPr/>
          </p:nvSpPr>
          <p:spPr bwMode="auto">
            <a:xfrm>
              <a:off x="770" y="1908"/>
              <a:ext cx="2" cy="198"/>
            </a:xfrm>
            <a:custGeom>
              <a:avLst/>
              <a:gdLst>
                <a:gd name="T0" fmla="*/ 0 w 2"/>
                <a:gd name="T1" fmla="*/ 0 h 198"/>
                <a:gd name="T2" fmla="*/ 2 w 2"/>
                <a:gd name="T3" fmla="*/ 198 h 198"/>
                <a:gd name="T4" fmla="*/ 0 60000 65536"/>
                <a:gd name="T5" fmla="*/ 0 60000 65536"/>
                <a:gd name="T6" fmla="*/ 0 w 2"/>
                <a:gd name="T7" fmla="*/ 0 h 198"/>
                <a:gd name="T8" fmla="*/ 2 w 2"/>
                <a:gd name="T9" fmla="*/ 198 h 19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98">
                  <a:moveTo>
                    <a:pt x="0" y="0"/>
                  </a:moveTo>
                  <a:lnTo>
                    <a:pt x="2" y="198"/>
                  </a:lnTo>
                </a:path>
              </a:pathLst>
            </a:custGeom>
            <a:noFill/>
            <a:ln w="127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49">
              <a:hlinkClick r:id="rId2"/>
            </p:cNvPr>
            <p:cNvSpPr>
              <a:spLocks/>
            </p:cNvSpPr>
            <p:nvPr/>
          </p:nvSpPr>
          <p:spPr bwMode="auto">
            <a:xfrm>
              <a:off x="2160" y="1908"/>
              <a:ext cx="2" cy="198"/>
            </a:xfrm>
            <a:custGeom>
              <a:avLst/>
              <a:gdLst>
                <a:gd name="T0" fmla="*/ 0 w 2"/>
                <a:gd name="T1" fmla="*/ 0 h 198"/>
                <a:gd name="T2" fmla="*/ 2 w 2"/>
                <a:gd name="T3" fmla="*/ 198 h 198"/>
                <a:gd name="T4" fmla="*/ 0 60000 65536"/>
                <a:gd name="T5" fmla="*/ 0 60000 65536"/>
                <a:gd name="T6" fmla="*/ 0 w 2"/>
                <a:gd name="T7" fmla="*/ 0 h 198"/>
                <a:gd name="T8" fmla="*/ 2 w 2"/>
                <a:gd name="T9" fmla="*/ 198 h 19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98">
                  <a:moveTo>
                    <a:pt x="0" y="0"/>
                  </a:moveTo>
                  <a:lnTo>
                    <a:pt x="2" y="198"/>
                  </a:lnTo>
                </a:path>
              </a:pathLst>
            </a:custGeom>
            <a:noFill/>
            <a:ln w="127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50">
              <a:hlinkClick r:id="rId2"/>
            </p:cNvPr>
            <p:cNvSpPr>
              <a:spLocks/>
            </p:cNvSpPr>
            <p:nvPr/>
          </p:nvSpPr>
          <p:spPr bwMode="auto">
            <a:xfrm>
              <a:off x="3549" y="1903"/>
              <a:ext cx="2" cy="198"/>
            </a:xfrm>
            <a:custGeom>
              <a:avLst/>
              <a:gdLst>
                <a:gd name="T0" fmla="*/ 0 w 2"/>
                <a:gd name="T1" fmla="*/ 0 h 198"/>
                <a:gd name="T2" fmla="*/ 2 w 2"/>
                <a:gd name="T3" fmla="*/ 198 h 198"/>
                <a:gd name="T4" fmla="*/ 0 60000 65536"/>
                <a:gd name="T5" fmla="*/ 0 60000 65536"/>
                <a:gd name="T6" fmla="*/ 0 w 2"/>
                <a:gd name="T7" fmla="*/ 0 h 198"/>
                <a:gd name="T8" fmla="*/ 2 w 2"/>
                <a:gd name="T9" fmla="*/ 198 h 19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98">
                  <a:moveTo>
                    <a:pt x="0" y="0"/>
                  </a:moveTo>
                  <a:lnTo>
                    <a:pt x="2" y="198"/>
                  </a:lnTo>
                </a:path>
              </a:pathLst>
            </a:custGeom>
            <a:noFill/>
            <a:ln w="127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51">
              <a:hlinkClick r:id="rId2"/>
            </p:cNvPr>
            <p:cNvSpPr>
              <a:spLocks/>
            </p:cNvSpPr>
            <p:nvPr/>
          </p:nvSpPr>
          <p:spPr bwMode="auto">
            <a:xfrm>
              <a:off x="4939" y="1908"/>
              <a:ext cx="2" cy="198"/>
            </a:xfrm>
            <a:custGeom>
              <a:avLst/>
              <a:gdLst>
                <a:gd name="T0" fmla="*/ 0 w 2"/>
                <a:gd name="T1" fmla="*/ 0 h 198"/>
                <a:gd name="T2" fmla="*/ 2 w 2"/>
                <a:gd name="T3" fmla="*/ 198 h 198"/>
                <a:gd name="T4" fmla="*/ 0 60000 65536"/>
                <a:gd name="T5" fmla="*/ 0 60000 65536"/>
                <a:gd name="T6" fmla="*/ 0 w 2"/>
                <a:gd name="T7" fmla="*/ 0 h 198"/>
                <a:gd name="T8" fmla="*/ 2 w 2"/>
                <a:gd name="T9" fmla="*/ 198 h 19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98">
                  <a:moveTo>
                    <a:pt x="0" y="0"/>
                  </a:moveTo>
                  <a:lnTo>
                    <a:pt x="2" y="198"/>
                  </a:lnTo>
                </a:path>
              </a:pathLst>
            </a:custGeom>
            <a:noFill/>
            <a:ln w="127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64766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29">
            <a:hlinkClick r:id="rId8"/>
          </p:cNvPr>
          <p:cNvSpPr>
            <a:spLocks noChangeArrowheads="1"/>
          </p:cNvSpPr>
          <p:nvPr/>
        </p:nvSpPr>
        <p:spPr bwMode="auto">
          <a:xfrm>
            <a:off x="801688" y="1358553"/>
            <a:ext cx="4367212" cy="4230687"/>
          </a:xfrm>
          <a:prstGeom prst="ellipse">
            <a:avLst/>
          </a:prstGeom>
          <a:solidFill>
            <a:srgbClr val="AACAEE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Oval 30">
            <a:hlinkClick r:id="rId8"/>
          </p:cNvPr>
          <p:cNvSpPr>
            <a:spLocks noChangeArrowheads="1"/>
          </p:cNvSpPr>
          <p:nvPr/>
        </p:nvSpPr>
        <p:spPr bwMode="auto">
          <a:xfrm>
            <a:off x="1223963" y="2068165"/>
            <a:ext cx="3546475" cy="3521075"/>
          </a:xfrm>
          <a:prstGeom prst="ellipse">
            <a:avLst/>
          </a:prstGeom>
          <a:solidFill>
            <a:srgbClr val="90BAE9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Oval 31">
            <a:hlinkClick r:id="rId8"/>
          </p:cNvPr>
          <p:cNvSpPr>
            <a:spLocks noChangeArrowheads="1"/>
          </p:cNvSpPr>
          <p:nvPr/>
        </p:nvSpPr>
        <p:spPr bwMode="auto">
          <a:xfrm>
            <a:off x="1482725" y="2658715"/>
            <a:ext cx="3005138" cy="2930525"/>
          </a:xfrm>
          <a:prstGeom prst="ellipse">
            <a:avLst/>
          </a:prstGeom>
          <a:solidFill>
            <a:srgbClr val="6EA6E3"/>
          </a:solidFill>
          <a:ln w="12700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Oval 32">
            <a:hlinkClick r:id="rId8"/>
          </p:cNvPr>
          <p:cNvSpPr>
            <a:spLocks noChangeArrowheads="1"/>
          </p:cNvSpPr>
          <p:nvPr/>
        </p:nvSpPr>
        <p:spPr bwMode="auto">
          <a:xfrm>
            <a:off x="1811338" y="3276253"/>
            <a:ext cx="2371725" cy="2312987"/>
          </a:xfrm>
          <a:prstGeom prst="ellipse">
            <a:avLst/>
          </a:prstGeom>
          <a:solidFill>
            <a:srgbClr val="5D9CE0"/>
          </a:solidFill>
          <a:ln w="12700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Oval 33">
            <a:hlinkClick r:id="rId8"/>
          </p:cNvPr>
          <p:cNvSpPr>
            <a:spLocks noChangeArrowheads="1"/>
          </p:cNvSpPr>
          <p:nvPr/>
        </p:nvSpPr>
        <p:spPr bwMode="auto">
          <a:xfrm>
            <a:off x="2136775" y="3893790"/>
            <a:ext cx="1720850" cy="1695450"/>
          </a:xfrm>
          <a:prstGeom prst="ellipse">
            <a:avLst/>
          </a:prstGeom>
          <a:solidFill>
            <a:srgbClr val="3B88DA"/>
          </a:solidFill>
          <a:ln w="12700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Oval 34">
            <a:hlinkClick r:id="rId8"/>
          </p:cNvPr>
          <p:cNvSpPr>
            <a:spLocks noChangeArrowheads="1"/>
          </p:cNvSpPr>
          <p:nvPr/>
        </p:nvSpPr>
        <p:spPr bwMode="auto">
          <a:xfrm>
            <a:off x="2395538" y="4443065"/>
            <a:ext cx="1179512" cy="1146175"/>
          </a:xfrm>
          <a:prstGeom prst="ellipse">
            <a:avLst/>
          </a:prstGeom>
          <a:solidFill>
            <a:srgbClr val="2670C0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1" name="Rectangle 35">
            <a:hlinkClick r:id="rId8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36800" y="1645890"/>
            <a:ext cx="13128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ctr" defTabSz="787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Text</a:t>
            </a:r>
          </a:p>
        </p:txBody>
      </p:sp>
      <p:sp>
        <p:nvSpPr>
          <p:cNvPr id="22" name="Rectangle 36">
            <a:hlinkClick r:id="rId8"/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43163" y="2261840"/>
            <a:ext cx="11033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ctr" defTabSz="787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Text</a:t>
            </a:r>
          </a:p>
        </p:txBody>
      </p:sp>
      <p:sp>
        <p:nvSpPr>
          <p:cNvPr id="23" name="Rectangle 37">
            <a:hlinkClick r:id="rId8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00313" y="2855565"/>
            <a:ext cx="9842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ctr" defTabSz="787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Text</a:t>
            </a:r>
          </a:p>
        </p:txBody>
      </p:sp>
      <p:sp>
        <p:nvSpPr>
          <p:cNvPr id="24" name="Rectangle 38">
            <a:hlinkClick r:id="rId8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00313" y="3450878"/>
            <a:ext cx="9842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ctr" defTabSz="787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Text</a:t>
            </a:r>
          </a:p>
        </p:txBody>
      </p:sp>
      <p:sp>
        <p:nvSpPr>
          <p:cNvPr id="25" name="Rectangle 39">
            <a:hlinkClick r:id="rId8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665413" y="4070003"/>
            <a:ext cx="660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ctr" defTabSz="787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Text</a:t>
            </a:r>
          </a:p>
        </p:txBody>
      </p:sp>
      <p:sp>
        <p:nvSpPr>
          <p:cNvPr id="26" name="Rectangle 40">
            <a:hlinkClick r:id="rId8"/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665413" y="4892328"/>
            <a:ext cx="660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ctr" defTabSz="787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Text</a:t>
            </a:r>
          </a:p>
        </p:txBody>
      </p:sp>
      <p:sp>
        <p:nvSpPr>
          <p:cNvPr id="27" name="Rectangle 5">
            <a:hlinkClick r:id="rId8"/>
          </p:cNvPr>
          <p:cNvSpPr>
            <a:spLocks noChangeArrowheads="1"/>
          </p:cNvSpPr>
          <p:nvPr/>
        </p:nvSpPr>
        <p:spPr bwMode="gray">
          <a:xfrm>
            <a:off x="5584825" y="2117378"/>
            <a:ext cx="2960688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is a placeholder text.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text can be replaced with your own text.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The text demonstrates how your own text will look when you replace the placeholder text.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The text that you insert will retain the same style and format as the placeholder text.</a:t>
            </a:r>
          </a:p>
        </p:txBody>
      </p:sp>
    </p:spTree>
    <p:extLst>
      <p:ext uri="{BB962C8B-B14F-4D97-AF65-F5344CB8AC3E}">
        <p14:creationId xmlns:p14="http://schemas.microsoft.com/office/powerpoint/2010/main" val="34417909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5">
            <a:hlinkClick r:id="rId2"/>
          </p:cNvPr>
          <p:cNvSpPr>
            <a:spLocks/>
          </p:cNvSpPr>
          <p:nvPr/>
        </p:nvSpPr>
        <p:spPr bwMode="auto">
          <a:xfrm>
            <a:off x="2322562" y="3830092"/>
            <a:ext cx="1346200" cy="1766888"/>
          </a:xfrm>
          <a:custGeom>
            <a:avLst/>
            <a:gdLst>
              <a:gd name="T0" fmla="*/ 772145 w 666"/>
              <a:gd name="T1" fmla="*/ 400279 h 874"/>
              <a:gd name="T2" fmla="*/ 768102 w 666"/>
              <a:gd name="T3" fmla="*/ 378041 h 874"/>
              <a:gd name="T4" fmla="*/ 768102 w 666"/>
              <a:gd name="T5" fmla="*/ 353782 h 874"/>
              <a:gd name="T6" fmla="*/ 772145 w 666"/>
              <a:gd name="T7" fmla="*/ 329523 h 874"/>
              <a:gd name="T8" fmla="*/ 792358 w 666"/>
              <a:gd name="T9" fmla="*/ 301220 h 874"/>
              <a:gd name="T10" fmla="*/ 816614 w 666"/>
              <a:gd name="T11" fmla="*/ 258766 h 874"/>
              <a:gd name="T12" fmla="*/ 824699 w 666"/>
              <a:gd name="T13" fmla="*/ 214291 h 874"/>
              <a:gd name="T14" fmla="*/ 830763 w 666"/>
              <a:gd name="T15" fmla="*/ 167794 h 874"/>
              <a:gd name="T16" fmla="*/ 820656 w 666"/>
              <a:gd name="T17" fmla="*/ 119275 h 874"/>
              <a:gd name="T18" fmla="*/ 802465 w 666"/>
              <a:gd name="T19" fmla="*/ 66713 h 874"/>
              <a:gd name="T20" fmla="*/ 764059 w 666"/>
              <a:gd name="T21" fmla="*/ 28303 h 874"/>
              <a:gd name="T22" fmla="*/ 715548 w 666"/>
              <a:gd name="T23" fmla="*/ 10108 h 874"/>
              <a:gd name="T24" fmla="*/ 662993 w 666"/>
              <a:gd name="T25" fmla="*/ 0 h 874"/>
              <a:gd name="T26" fmla="*/ 610439 w 666"/>
              <a:gd name="T27" fmla="*/ 14151 h 874"/>
              <a:gd name="T28" fmla="*/ 567991 w 666"/>
              <a:gd name="T29" fmla="*/ 42454 h 874"/>
              <a:gd name="T30" fmla="*/ 533629 w 666"/>
              <a:gd name="T31" fmla="*/ 84908 h 874"/>
              <a:gd name="T32" fmla="*/ 519480 w 666"/>
              <a:gd name="T33" fmla="*/ 137470 h 874"/>
              <a:gd name="T34" fmla="*/ 515437 w 666"/>
              <a:gd name="T35" fmla="*/ 185988 h 874"/>
              <a:gd name="T36" fmla="*/ 519480 w 666"/>
              <a:gd name="T37" fmla="*/ 234507 h 874"/>
              <a:gd name="T38" fmla="*/ 539693 w 666"/>
              <a:gd name="T39" fmla="*/ 276961 h 874"/>
              <a:gd name="T40" fmla="*/ 561927 w 666"/>
              <a:gd name="T41" fmla="*/ 315371 h 874"/>
              <a:gd name="T42" fmla="*/ 572034 w 666"/>
              <a:gd name="T43" fmla="*/ 339631 h 874"/>
              <a:gd name="T44" fmla="*/ 578098 w 666"/>
              <a:gd name="T45" fmla="*/ 361868 h 874"/>
              <a:gd name="T46" fmla="*/ 572034 w 666"/>
              <a:gd name="T47" fmla="*/ 386128 h 874"/>
              <a:gd name="T48" fmla="*/ 567991 w 666"/>
              <a:gd name="T49" fmla="*/ 410387 h 874"/>
              <a:gd name="T50" fmla="*/ 0 w 666"/>
              <a:gd name="T51" fmla="*/ 984525 h 874"/>
              <a:gd name="T52" fmla="*/ 24256 w 666"/>
              <a:gd name="T53" fmla="*/ 992611 h 874"/>
              <a:gd name="T54" fmla="*/ 46490 w 666"/>
              <a:gd name="T55" fmla="*/ 992611 h 874"/>
              <a:gd name="T56" fmla="*/ 66704 w 666"/>
              <a:gd name="T57" fmla="*/ 992611 h 874"/>
              <a:gd name="T58" fmla="*/ 90959 w 666"/>
              <a:gd name="T59" fmla="*/ 988568 h 874"/>
              <a:gd name="T60" fmla="*/ 127343 w 666"/>
              <a:gd name="T61" fmla="*/ 960265 h 874"/>
              <a:gd name="T62" fmla="*/ 171812 w 666"/>
              <a:gd name="T63" fmla="*/ 940049 h 874"/>
              <a:gd name="T64" fmla="*/ 218303 w 666"/>
              <a:gd name="T65" fmla="*/ 931963 h 874"/>
              <a:gd name="T66" fmla="*/ 266814 w 666"/>
              <a:gd name="T67" fmla="*/ 936006 h 874"/>
              <a:gd name="T68" fmla="*/ 315326 w 666"/>
              <a:gd name="T69" fmla="*/ 946114 h 874"/>
              <a:gd name="T70" fmla="*/ 361817 w 666"/>
              <a:gd name="T71" fmla="*/ 974416 h 874"/>
              <a:gd name="T72" fmla="*/ 396179 w 666"/>
              <a:gd name="T73" fmla="*/ 1016870 h 874"/>
              <a:gd name="T74" fmla="*/ 410328 w 666"/>
              <a:gd name="T75" fmla="*/ 1069432 h 874"/>
              <a:gd name="T76" fmla="*/ 410328 w 666"/>
              <a:gd name="T77" fmla="*/ 1121994 h 874"/>
              <a:gd name="T78" fmla="*/ 386072 w 666"/>
              <a:gd name="T79" fmla="*/ 1170513 h 874"/>
              <a:gd name="T80" fmla="*/ 353731 w 666"/>
              <a:gd name="T81" fmla="*/ 1212967 h 874"/>
              <a:gd name="T82" fmla="*/ 305220 w 666"/>
              <a:gd name="T83" fmla="*/ 1237226 h 874"/>
              <a:gd name="T84" fmla="*/ 256708 w 666"/>
              <a:gd name="T85" fmla="*/ 1247334 h 874"/>
              <a:gd name="T86" fmla="*/ 210217 w 666"/>
              <a:gd name="T87" fmla="*/ 1247334 h 874"/>
              <a:gd name="T88" fmla="*/ 161706 w 666"/>
              <a:gd name="T89" fmla="*/ 1237226 h 874"/>
              <a:gd name="T90" fmla="*/ 119258 w 666"/>
              <a:gd name="T91" fmla="*/ 1212967 h 874"/>
              <a:gd name="T92" fmla="*/ 84895 w 666"/>
              <a:gd name="T93" fmla="*/ 1194772 h 874"/>
              <a:gd name="T94" fmla="*/ 60640 w 666"/>
              <a:gd name="T95" fmla="*/ 1188707 h 874"/>
              <a:gd name="T96" fmla="*/ 42448 w 666"/>
              <a:gd name="T97" fmla="*/ 1184664 h 874"/>
              <a:gd name="T98" fmla="*/ 18192 w 666"/>
              <a:gd name="T99" fmla="*/ 1188707 h 874"/>
              <a:gd name="T100" fmla="*/ 0 w 666"/>
              <a:gd name="T101" fmla="*/ 1202859 h 87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66"/>
              <a:gd name="T154" fmla="*/ 0 h 874"/>
              <a:gd name="T155" fmla="*/ 666 w 666"/>
              <a:gd name="T156" fmla="*/ 874 h 87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66" h="874">
                <a:moveTo>
                  <a:pt x="387" y="205"/>
                </a:moveTo>
                <a:lnTo>
                  <a:pt x="387" y="205"/>
                </a:lnTo>
                <a:lnTo>
                  <a:pt x="385" y="203"/>
                </a:lnTo>
                <a:lnTo>
                  <a:pt x="385" y="201"/>
                </a:lnTo>
                <a:lnTo>
                  <a:pt x="382" y="198"/>
                </a:lnTo>
                <a:lnTo>
                  <a:pt x="382" y="196"/>
                </a:lnTo>
                <a:lnTo>
                  <a:pt x="382" y="194"/>
                </a:lnTo>
                <a:lnTo>
                  <a:pt x="380" y="191"/>
                </a:lnTo>
                <a:lnTo>
                  <a:pt x="380" y="189"/>
                </a:lnTo>
                <a:lnTo>
                  <a:pt x="380" y="187"/>
                </a:lnTo>
                <a:lnTo>
                  <a:pt x="380" y="184"/>
                </a:lnTo>
                <a:lnTo>
                  <a:pt x="380" y="182"/>
                </a:lnTo>
                <a:lnTo>
                  <a:pt x="380" y="179"/>
                </a:lnTo>
                <a:lnTo>
                  <a:pt x="380" y="177"/>
                </a:lnTo>
                <a:lnTo>
                  <a:pt x="380" y="175"/>
                </a:lnTo>
                <a:lnTo>
                  <a:pt x="380" y="172"/>
                </a:lnTo>
                <a:lnTo>
                  <a:pt x="380" y="170"/>
                </a:lnTo>
                <a:lnTo>
                  <a:pt x="380" y="168"/>
                </a:lnTo>
                <a:lnTo>
                  <a:pt x="382" y="165"/>
                </a:lnTo>
                <a:lnTo>
                  <a:pt x="382" y="163"/>
                </a:lnTo>
                <a:lnTo>
                  <a:pt x="385" y="161"/>
                </a:lnTo>
                <a:lnTo>
                  <a:pt x="387" y="156"/>
                </a:lnTo>
                <a:lnTo>
                  <a:pt x="389" y="151"/>
                </a:lnTo>
                <a:lnTo>
                  <a:pt x="392" y="149"/>
                </a:lnTo>
                <a:lnTo>
                  <a:pt x="394" y="144"/>
                </a:lnTo>
                <a:lnTo>
                  <a:pt x="397" y="142"/>
                </a:lnTo>
                <a:lnTo>
                  <a:pt x="399" y="137"/>
                </a:lnTo>
                <a:lnTo>
                  <a:pt x="401" y="132"/>
                </a:lnTo>
                <a:lnTo>
                  <a:pt x="404" y="128"/>
                </a:lnTo>
                <a:lnTo>
                  <a:pt x="404" y="123"/>
                </a:lnTo>
                <a:lnTo>
                  <a:pt x="406" y="120"/>
                </a:lnTo>
                <a:lnTo>
                  <a:pt x="408" y="116"/>
                </a:lnTo>
                <a:lnTo>
                  <a:pt x="408" y="111"/>
                </a:lnTo>
                <a:lnTo>
                  <a:pt x="408" y="106"/>
                </a:lnTo>
                <a:lnTo>
                  <a:pt x="411" y="102"/>
                </a:lnTo>
                <a:lnTo>
                  <a:pt x="411" y="97"/>
                </a:lnTo>
                <a:lnTo>
                  <a:pt x="411" y="92"/>
                </a:lnTo>
                <a:lnTo>
                  <a:pt x="411" y="87"/>
                </a:lnTo>
                <a:lnTo>
                  <a:pt x="411" y="83"/>
                </a:lnTo>
                <a:lnTo>
                  <a:pt x="411" y="78"/>
                </a:lnTo>
                <a:lnTo>
                  <a:pt x="408" y="73"/>
                </a:lnTo>
                <a:lnTo>
                  <a:pt x="408" y="68"/>
                </a:lnTo>
                <a:lnTo>
                  <a:pt x="408" y="64"/>
                </a:lnTo>
                <a:lnTo>
                  <a:pt x="406" y="59"/>
                </a:lnTo>
                <a:lnTo>
                  <a:pt x="406" y="52"/>
                </a:lnTo>
                <a:lnTo>
                  <a:pt x="404" y="47"/>
                </a:lnTo>
                <a:lnTo>
                  <a:pt x="401" y="42"/>
                </a:lnTo>
                <a:lnTo>
                  <a:pt x="399" y="38"/>
                </a:lnTo>
                <a:lnTo>
                  <a:pt x="397" y="33"/>
                </a:lnTo>
                <a:lnTo>
                  <a:pt x="392" y="31"/>
                </a:lnTo>
                <a:lnTo>
                  <a:pt x="389" y="26"/>
                </a:lnTo>
                <a:lnTo>
                  <a:pt x="385" y="21"/>
                </a:lnTo>
                <a:lnTo>
                  <a:pt x="380" y="19"/>
                </a:lnTo>
                <a:lnTo>
                  <a:pt x="378" y="14"/>
                </a:lnTo>
                <a:lnTo>
                  <a:pt x="373" y="12"/>
                </a:lnTo>
                <a:lnTo>
                  <a:pt x="368" y="9"/>
                </a:lnTo>
                <a:lnTo>
                  <a:pt x="363" y="7"/>
                </a:lnTo>
                <a:lnTo>
                  <a:pt x="359" y="5"/>
                </a:lnTo>
                <a:lnTo>
                  <a:pt x="354" y="5"/>
                </a:lnTo>
                <a:lnTo>
                  <a:pt x="349" y="2"/>
                </a:lnTo>
                <a:lnTo>
                  <a:pt x="342" y="2"/>
                </a:lnTo>
                <a:lnTo>
                  <a:pt x="338" y="0"/>
                </a:lnTo>
                <a:lnTo>
                  <a:pt x="333" y="0"/>
                </a:lnTo>
                <a:lnTo>
                  <a:pt x="328" y="0"/>
                </a:lnTo>
                <a:lnTo>
                  <a:pt x="321" y="2"/>
                </a:lnTo>
                <a:lnTo>
                  <a:pt x="316" y="2"/>
                </a:lnTo>
                <a:lnTo>
                  <a:pt x="312" y="5"/>
                </a:lnTo>
                <a:lnTo>
                  <a:pt x="307" y="5"/>
                </a:lnTo>
                <a:lnTo>
                  <a:pt x="302" y="7"/>
                </a:lnTo>
                <a:lnTo>
                  <a:pt x="297" y="9"/>
                </a:lnTo>
                <a:lnTo>
                  <a:pt x="293" y="12"/>
                </a:lnTo>
                <a:lnTo>
                  <a:pt x="288" y="14"/>
                </a:lnTo>
                <a:lnTo>
                  <a:pt x="283" y="19"/>
                </a:lnTo>
                <a:lnTo>
                  <a:pt x="281" y="21"/>
                </a:lnTo>
                <a:lnTo>
                  <a:pt x="276" y="26"/>
                </a:lnTo>
                <a:lnTo>
                  <a:pt x="271" y="31"/>
                </a:lnTo>
                <a:lnTo>
                  <a:pt x="269" y="33"/>
                </a:lnTo>
                <a:lnTo>
                  <a:pt x="267" y="38"/>
                </a:lnTo>
                <a:lnTo>
                  <a:pt x="264" y="42"/>
                </a:lnTo>
                <a:lnTo>
                  <a:pt x="262" y="47"/>
                </a:lnTo>
                <a:lnTo>
                  <a:pt x="260" y="52"/>
                </a:lnTo>
                <a:lnTo>
                  <a:pt x="257" y="59"/>
                </a:lnTo>
                <a:lnTo>
                  <a:pt x="257" y="64"/>
                </a:lnTo>
                <a:lnTo>
                  <a:pt x="257" y="68"/>
                </a:lnTo>
                <a:lnTo>
                  <a:pt x="255" y="73"/>
                </a:lnTo>
                <a:lnTo>
                  <a:pt x="255" y="78"/>
                </a:lnTo>
                <a:lnTo>
                  <a:pt x="255" y="83"/>
                </a:lnTo>
                <a:lnTo>
                  <a:pt x="255" y="87"/>
                </a:lnTo>
                <a:lnTo>
                  <a:pt x="255" y="92"/>
                </a:lnTo>
                <a:lnTo>
                  <a:pt x="255" y="97"/>
                </a:lnTo>
                <a:lnTo>
                  <a:pt x="255" y="102"/>
                </a:lnTo>
                <a:lnTo>
                  <a:pt x="255" y="106"/>
                </a:lnTo>
                <a:lnTo>
                  <a:pt x="257" y="111"/>
                </a:lnTo>
                <a:lnTo>
                  <a:pt x="257" y="116"/>
                </a:lnTo>
                <a:lnTo>
                  <a:pt x="260" y="120"/>
                </a:lnTo>
                <a:lnTo>
                  <a:pt x="260" y="123"/>
                </a:lnTo>
                <a:lnTo>
                  <a:pt x="262" y="128"/>
                </a:lnTo>
                <a:lnTo>
                  <a:pt x="264" y="132"/>
                </a:lnTo>
                <a:lnTo>
                  <a:pt x="267" y="137"/>
                </a:lnTo>
                <a:lnTo>
                  <a:pt x="269" y="142"/>
                </a:lnTo>
                <a:lnTo>
                  <a:pt x="271" y="144"/>
                </a:lnTo>
                <a:lnTo>
                  <a:pt x="274" y="149"/>
                </a:lnTo>
                <a:lnTo>
                  <a:pt x="276" y="151"/>
                </a:lnTo>
                <a:lnTo>
                  <a:pt x="278" y="156"/>
                </a:lnTo>
                <a:lnTo>
                  <a:pt x="281" y="161"/>
                </a:lnTo>
                <a:lnTo>
                  <a:pt x="283" y="163"/>
                </a:lnTo>
                <a:lnTo>
                  <a:pt x="283" y="165"/>
                </a:lnTo>
                <a:lnTo>
                  <a:pt x="283" y="168"/>
                </a:lnTo>
                <a:lnTo>
                  <a:pt x="286" y="170"/>
                </a:lnTo>
                <a:lnTo>
                  <a:pt x="286" y="172"/>
                </a:lnTo>
                <a:lnTo>
                  <a:pt x="286" y="175"/>
                </a:lnTo>
                <a:lnTo>
                  <a:pt x="286" y="177"/>
                </a:lnTo>
                <a:lnTo>
                  <a:pt x="286" y="179"/>
                </a:lnTo>
                <a:lnTo>
                  <a:pt x="286" y="182"/>
                </a:lnTo>
                <a:lnTo>
                  <a:pt x="286" y="184"/>
                </a:lnTo>
                <a:lnTo>
                  <a:pt x="286" y="187"/>
                </a:lnTo>
                <a:lnTo>
                  <a:pt x="286" y="189"/>
                </a:lnTo>
                <a:lnTo>
                  <a:pt x="283" y="191"/>
                </a:lnTo>
                <a:lnTo>
                  <a:pt x="283" y="194"/>
                </a:lnTo>
                <a:lnTo>
                  <a:pt x="283" y="196"/>
                </a:lnTo>
                <a:lnTo>
                  <a:pt x="281" y="198"/>
                </a:lnTo>
                <a:lnTo>
                  <a:pt x="281" y="201"/>
                </a:lnTo>
                <a:lnTo>
                  <a:pt x="281" y="203"/>
                </a:lnTo>
                <a:lnTo>
                  <a:pt x="278" y="205"/>
                </a:lnTo>
                <a:lnTo>
                  <a:pt x="276" y="205"/>
                </a:lnTo>
                <a:lnTo>
                  <a:pt x="0" y="205"/>
                </a:lnTo>
                <a:lnTo>
                  <a:pt x="0" y="484"/>
                </a:lnTo>
                <a:lnTo>
                  <a:pt x="0" y="487"/>
                </a:lnTo>
                <a:lnTo>
                  <a:pt x="2" y="487"/>
                </a:lnTo>
                <a:lnTo>
                  <a:pt x="4" y="489"/>
                </a:lnTo>
                <a:lnTo>
                  <a:pt x="7" y="489"/>
                </a:lnTo>
                <a:lnTo>
                  <a:pt x="9" y="489"/>
                </a:lnTo>
                <a:lnTo>
                  <a:pt x="12" y="491"/>
                </a:lnTo>
                <a:lnTo>
                  <a:pt x="14" y="491"/>
                </a:lnTo>
                <a:lnTo>
                  <a:pt x="16" y="491"/>
                </a:lnTo>
                <a:lnTo>
                  <a:pt x="19" y="491"/>
                </a:lnTo>
                <a:lnTo>
                  <a:pt x="21" y="491"/>
                </a:lnTo>
                <a:lnTo>
                  <a:pt x="23" y="491"/>
                </a:lnTo>
                <a:lnTo>
                  <a:pt x="26" y="491"/>
                </a:lnTo>
                <a:lnTo>
                  <a:pt x="28" y="491"/>
                </a:lnTo>
                <a:lnTo>
                  <a:pt x="30" y="491"/>
                </a:lnTo>
                <a:lnTo>
                  <a:pt x="33" y="491"/>
                </a:lnTo>
                <a:lnTo>
                  <a:pt x="35" y="491"/>
                </a:lnTo>
                <a:lnTo>
                  <a:pt x="37" y="491"/>
                </a:lnTo>
                <a:lnTo>
                  <a:pt x="40" y="489"/>
                </a:lnTo>
                <a:lnTo>
                  <a:pt x="42" y="489"/>
                </a:lnTo>
                <a:lnTo>
                  <a:pt x="45" y="489"/>
                </a:lnTo>
                <a:lnTo>
                  <a:pt x="49" y="487"/>
                </a:lnTo>
                <a:lnTo>
                  <a:pt x="52" y="484"/>
                </a:lnTo>
                <a:lnTo>
                  <a:pt x="56" y="480"/>
                </a:lnTo>
                <a:lnTo>
                  <a:pt x="59" y="477"/>
                </a:lnTo>
                <a:lnTo>
                  <a:pt x="63" y="475"/>
                </a:lnTo>
                <a:lnTo>
                  <a:pt x="68" y="472"/>
                </a:lnTo>
                <a:lnTo>
                  <a:pt x="73" y="470"/>
                </a:lnTo>
                <a:lnTo>
                  <a:pt x="75" y="468"/>
                </a:lnTo>
                <a:lnTo>
                  <a:pt x="80" y="468"/>
                </a:lnTo>
                <a:lnTo>
                  <a:pt x="85" y="465"/>
                </a:lnTo>
                <a:lnTo>
                  <a:pt x="89" y="465"/>
                </a:lnTo>
                <a:lnTo>
                  <a:pt x="94" y="463"/>
                </a:lnTo>
                <a:lnTo>
                  <a:pt x="99" y="463"/>
                </a:lnTo>
                <a:lnTo>
                  <a:pt x="104" y="463"/>
                </a:lnTo>
                <a:lnTo>
                  <a:pt x="108" y="461"/>
                </a:lnTo>
                <a:lnTo>
                  <a:pt x="113" y="461"/>
                </a:lnTo>
                <a:lnTo>
                  <a:pt x="118" y="461"/>
                </a:lnTo>
                <a:lnTo>
                  <a:pt x="123" y="461"/>
                </a:lnTo>
                <a:lnTo>
                  <a:pt x="127" y="463"/>
                </a:lnTo>
                <a:lnTo>
                  <a:pt x="132" y="463"/>
                </a:lnTo>
                <a:lnTo>
                  <a:pt x="137" y="463"/>
                </a:lnTo>
                <a:lnTo>
                  <a:pt x="141" y="463"/>
                </a:lnTo>
                <a:lnTo>
                  <a:pt x="146" y="465"/>
                </a:lnTo>
                <a:lnTo>
                  <a:pt x="151" y="468"/>
                </a:lnTo>
                <a:lnTo>
                  <a:pt x="156" y="468"/>
                </a:lnTo>
                <a:lnTo>
                  <a:pt x="160" y="470"/>
                </a:lnTo>
                <a:lnTo>
                  <a:pt x="165" y="472"/>
                </a:lnTo>
                <a:lnTo>
                  <a:pt x="170" y="477"/>
                </a:lnTo>
                <a:lnTo>
                  <a:pt x="175" y="480"/>
                </a:lnTo>
                <a:lnTo>
                  <a:pt x="179" y="482"/>
                </a:lnTo>
                <a:lnTo>
                  <a:pt x="182" y="487"/>
                </a:lnTo>
                <a:lnTo>
                  <a:pt x="186" y="491"/>
                </a:lnTo>
                <a:lnTo>
                  <a:pt x="189" y="494"/>
                </a:lnTo>
                <a:lnTo>
                  <a:pt x="191" y="498"/>
                </a:lnTo>
                <a:lnTo>
                  <a:pt x="196" y="503"/>
                </a:lnTo>
                <a:lnTo>
                  <a:pt x="198" y="508"/>
                </a:lnTo>
                <a:lnTo>
                  <a:pt x="198" y="513"/>
                </a:lnTo>
                <a:lnTo>
                  <a:pt x="200" y="517"/>
                </a:lnTo>
                <a:lnTo>
                  <a:pt x="203" y="524"/>
                </a:lnTo>
                <a:lnTo>
                  <a:pt x="203" y="529"/>
                </a:lnTo>
                <a:lnTo>
                  <a:pt x="203" y="534"/>
                </a:lnTo>
                <a:lnTo>
                  <a:pt x="203" y="539"/>
                </a:lnTo>
                <a:lnTo>
                  <a:pt x="203" y="546"/>
                </a:lnTo>
                <a:lnTo>
                  <a:pt x="203" y="550"/>
                </a:lnTo>
                <a:lnTo>
                  <a:pt x="203" y="555"/>
                </a:lnTo>
                <a:lnTo>
                  <a:pt x="200" y="560"/>
                </a:lnTo>
                <a:lnTo>
                  <a:pt x="198" y="565"/>
                </a:lnTo>
                <a:lnTo>
                  <a:pt x="198" y="569"/>
                </a:lnTo>
                <a:lnTo>
                  <a:pt x="196" y="574"/>
                </a:lnTo>
                <a:lnTo>
                  <a:pt x="191" y="579"/>
                </a:lnTo>
                <a:lnTo>
                  <a:pt x="189" y="583"/>
                </a:lnTo>
                <a:lnTo>
                  <a:pt x="186" y="588"/>
                </a:lnTo>
                <a:lnTo>
                  <a:pt x="182" y="593"/>
                </a:lnTo>
                <a:lnTo>
                  <a:pt x="179" y="595"/>
                </a:lnTo>
                <a:lnTo>
                  <a:pt x="175" y="600"/>
                </a:lnTo>
                <a:lnTo>
                  <a:pt x="170" y="602"/>
                </a:lnTo>
                <a:lnTo>
                  <a:pt x="165" y="605"/>
                </a:lnTo>
                <a:lnTo>
                  <a:pt x="160" y="607"/>
                </a:lnTo>
                <a:lnTo>
                  <a:pt x="156" y="609"/>
                </a:lnTo>
                <a:lnTo>
                  <a:pt x="151" y="612"/>
                </a:lnTo>
                <a:lnTo>
                  <a:pt x="146" y="614"/>
                </a:lnTo>
                <a:lnTo>
                  <a:pt x="141" y="614"/>
                </a:lnTo>
                <a:lnTo>
                  <a:pt x="137" y="614"/>
                </a:lnTo>
                <a:lnTo>
                  <a:pt x="132" y="617"/>
                </a:lnTo>
                <a:lnTo>
                  <a:pt x="127" y="617"/>
                </a:lnTo>
                <a:lnTo>
                  <a:pt x="123" y="617"/>
                </a:lnTo>
                <a:lnTo>
                  <a:pt x="118" y="617"/>
                </a:lnTo>
                <a:lnTo>
                  <a:pt x="113" y="617"/>
                </a:lnTo>
                <a:lnTo>
                  <a:pt x="108" y="617"/>
                </a:lnTo>
                <a:lnTo>
                  <a:pt x="104" y="617"/>
                </a:lnTo>
                <a:lnTo>
                  <a:pt x="99" y="617"/>
                </a:lnTo>
                <a:lnTo>
                  <a:pt x="94" y="614"/>
                </a:lnTo>
                <a:lnTo>
                  <a:pt x="89" y="614"/>
                </a:lnTo>
                <a:lnTo>
                  <a:pt x="85" y="612"/>
                </a:lnTo>
                <a:lnTo>
                  <a:pt x="80" y="612"/>
                </a:lnTo>
                <a:lnTo>
                  <a:pt x="75" y="609"/>
                </a:lnTo>
                <a:lnTo>
                  <a:pt x="73" y="607"/>
                </a:lnTo>
                <a:lnTo>
                  <a:pt x="68" y="607"/>
                </a:lnTo>
                <a:lnTo>
                  <a:pt x="63" y="605"/>
                </a:lnTo>
                <a:lnTo>
                  <a:pt x="59" y="600"/>
                </a:lnTo>
                <a:lnTo>
                  <a:pt x="56" y="598"/>
                </a:lnTo>
                <a:lnTo>
                  <a:pt x="52" y="595"/>
                </a:lnTo>
                <a:lnTo>
                  <a:pt x="49" y="593"/>
                </a:lnTo>
                <a:lnTo>
                  <a:pt x="45" y="591"/>
                </a:lnTo>
                <a:lnTo>
                  <a:pt x="42" y="591"/>
                </a:lnTo>
                <a:lnTo>
                  <a:pt x="40" y="588"/>
                </a:lnTo>
                <a:lnTo>
                  <a:pt x="37" y="588"/>
                </a:lnTo>
                <a:lnTo>
                  <a:pt x="35" y="588"/>
                </a:lnTo>
                <a:lnTo>
                  <a:pt x="33" y="588"/>
                </a:lnTo>
                <a:lnTo>
                  <a:pt x="30" y="588"/>
                </a:lnTo>
                <a:lnTo>
                  <a:pt x="28" y="586"/>
                </a:lnTo>
                <a:lnTo>
                  <a:pt x="26" y="586"/>
                </a:lnTo>
                <a:lnTo>
                  <a:pt x="23" y="586"/>
                </a:lnTo>
                <a:lnTo>
                  <a:pt x="21" y="586"/>
                </a:lnTo>
                <a:lnTo>
                  <a:pt x="19" y="586"/>
                </a:lnTo>
                <a:lnTo>
                  <a:pt x="16" y="588"/>
                </a:lnTo>
                <a:lnTo>
                  <a:pt x="14" y="588"/>
                </a:lnTo>
                <a:lnTo>
                  <a:pt x="12" y="588"/>
                </a:lnTo>
                <a:lnTo>
                  <a:pt x="9" y="588"/>
                </a:lnTo>
                <a:lnTo>
                  <a:pt x="7" y="591"/>
                </a:lnTo>
                <a:lnTo>
                  <a:pt x="4" y="591"/>
                </a:lnTo>
                <a:lnTo>
                  <a:pt x="2" y="593"/>
                </a:lnTo>
                <a:lnTo>
                  <a:pt x="0" y="593"/>
                </a:lnTo>
                <a:lnTo>
                  <a:pt x="0" y="595"/>
                </a:lnTo>
                <a:lnTo>
                  <a:pt x="0" y="874"/>
                </a:lnTo>
                <a:lnTo>
                  <a:pt x="666" y="874"/>
                </a:lnTo>
                <a:lnTo>
                  <a:pt x="666" y="205"/>
                </a:lnTo>
                <a:lnTo>
                  <a:pt x="387" y="205"/>
                </a:lnTo>
                <a:close/>
              </a:path>
            </a:pathLst>
          </a:custGeom>
          <a:gradFill rotWithShape="1">
            <a:gsLst>
              <a:gs pos="0">
                <a:srgbClr val="3B88DA"/>
              </a:gs>
              <a:gs pos="100000">
                <a:srgbClr val="3B88DA"/>
              </a:gs>
            </a:gsLst>
            <a:lin ang="2700000" scaled="1"/>
          </a:gradFill>
          <a:ln w="12700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Freeform 16">
            <a:hlinkClick r:id="rId2"/>
          </p:cNvPr>
          <p:cNvSpPr>
            <a:spLocks/>
          </p:cNvSpPr>
          <p:nvPr/>
        </p:nvSpPr>
        <p:spPr bwMode="auto">
          <a:xfrm>
            <a:off x="1905050" y="1556792"/>
            <a:ext cx="1763712" cy="1349375"/>
          </a:xfrm>
          <a:custGeom>
            <a:avLst/>
            <a:gdLst>
              <a:gd name="T0" fmla="*/ 410589 w 872"/>
              <a:gd name="T1" fmla="*/ 570500 h 667"/>
              <a:gd name="T2" fmla="*/ 382272 w 872"/>
              <a:gd name="T3" fmla="*/ 574546 h 667"/>
              <a:gd name="T4" fmla="*/ 364069 w 872"/>
              <a:gd name="T5" fmla="*/ 578593 h 667"/>
              <a:gd name="T6" fmla="*/ 339798 w 872"/>
              <a:gd name="T7" fmla="*/ 574546 h 667"/>
              <a:gd name="T8" fmla="*/ 315526 w 872"/>
              <a:gd name="T9" fmla="*/ 564431 h 667"/>
              <a:gd name="T10" fmla="*/ 273052 w 872"/>
              <a:gd name="T11" fmla="*/ 540155 h 667"/>
              <a:gd name="T12" fmla="*/ 230577 w 872"/>
              <a:gd name="T13" fmla="*/ 521947 h 667"/>
              <a:gd name="T14" fmla="*/ 182034 w 872"/>
              <a:gd name="T15" fmla="*/ 517901 h 667"/>
              <a:gd name="T16" fmla="*/ 139560 w 872"/>
              <a:gd name="T17" fmla="*/ 521947 h 667"/>
              <a:gd name="T18" fmla="*/ 86972 w 872"/>
              <a:gd name="T19" fmla="*/ 536109 h 667"/>
              <a:gd name="T20" fmla="*/ 42475 w 872"/>
              <a:gd name="T21" fmla="*/ 570500 h 667"/>
              <a:gd name="T22" fmla="*/ 14158 w 872"/>
              <a:gd name="T23" fmla="*/ 612984 h 667"/>
              <a:gd name="T24" fmla="*/ 0 w 872"/>
              <a:gd name="T25" fmla="*/ 665584 h 667"/>
              <a:gd name="T26" fmla="*/ 6068 w 872"/>
              <a:gd name="T27" fmla="*/ 718183 h 667"/>
              <a:gd name="T28" fmla="*/ 28316 w 872"/>
              <a:gd name="T29" fmla="*/ 764713 h 667"/>
              <a:gd name="T30" fmla="*/ 66746 w 872"/>
              <a:gd name="T31" fmla="*/ 803151 h 667"/>
              <a:gd name="T32" fmla="*/ 115289 w 872"/>
              <a:gd name="T33" fmla="*/ 823382 h 667"/>
              <a:gd name="T34" fmla="*/ 161808 w 872"/>
              <a:gd name="T35" fmla="*/ 831474 h 667"/>
              <a:gd name="T36" fmla="*/ 210351 w 872"/>
              <a:gd name="T37" fmla="*/ 827428 h 667"/>
              <a:gd name="T38" fmla="*/ 258894 w 872"/>
              <a:gd name="T39" fmla="*/ 817313 h 667"/>
              <a:gd name="T40" fmla="*/ 297323 w 872"/>
              <a:gd name="T41" fmla="*/ 795059 h 667"/>
              <a:gd name="T42" fmla="*/ 329685 w 872"/>
              <a:gd name="T43" fmla="*/ 774829 h 667"/>
              <a:gd name="T44" fmla="*/ 353956 w 872"/>
              <a:gd name="T45" fmla="*/ 770782 h 667"/>
              <a:gd name="T46" fmla="*/ 378227 w 872"/>
              <a:gd name="T47" fmla="*/ 770782 h 667"/>
              <a:gd name="T48" fmla="*/ 402498 w 872"/>
              <a:gd name="T49" fmla="*/ 774829 h 667"/>
              <a:gd name="T50" fmla="*/ 416657 w 872"/>
              <a:gd name="T51" fmla="*/ 1349375 h 667"/>
              <a:gd name="T52" fmla="*/ 985009 w 872"/>
              <a:gd name="T53" fmla="*/ 1335214 h 667"/>
              <a:gd name="T54" fmla="*/ 995122 w 872"/>
              <a:gd name="T55" fmla="*/ 1310937 h 667"/>
              <a:gd name="T56" fmla="*/ 995122 w 872"/>
              <a:gd name="T57" fmla="*/ 1286660 h 667"/>
              <a:gd name="T58" fmla="*/ 989054 w 872"/>
              <a:gd name="T59" fmla="*/ 1262384 h 667"/>
              <a:gd name="T60" fmla="*/ 970851 w 872"/>
              <a:gd name="T61" fmla="*/ 1234061 h 667"/>
              <a:gd name="T62" fmla="*/ 946579 w 872"/>
              <a:gd name="T63" fmla="*/ 1191577 h 667"/>
              <a:gd name="T64" fmla="*/ 932421 w 872"/>
              <a:gd name="T65" fmla="*/ 1147070 h 667"/>
              <a:gd name="T66" fmla="*/ 932421 w 872"/>
              <a:gd name="T67" fmla="*/ 1100540 h 667"/>
              <a:gd name="T68" fmla="*/ 936466 w 872"/>
              <a:gd name="T69" fmla="*/ 1051987 h 667"/>
              <a:gd name="T70" fmla="*/ 960738 w 872"/>
              <a:gd name="T71" fmla="*/ 1005456 h 667"/>
              <a:gd name="T72" fmla="*/ 999167 w 872"/>
              <a:gd name="T73" fmla="*/ 967018 h 667"/>
              <a:gd name="T74" fmla="*/ 1047710 w 872"/>
              <a:gd name="T75" fmla="*/ 942742 h 667"/>
              <a:gd name="T76" fmla="*/ 1100297 w 872"/>
              <a:gd name="T77" fmla="*/ 932626 h 667"/>
              <a:gd name="T78" fmla="*/ 1150863 w 872"/>
              <a:gd name="T79" fmla="*/ 946788 h 667"/>
              <a:gd name="T80" fmla="*/ 1195360 w 872"/>
              <a:gd name="T81" fmla="*/ 975111 h 667"/>
              <a:gd name="T82" fmla="*/ 1227722 w 872"/>
              <a:gd name="T83" fmla="*/ 1019618 h 667"/>
              <a:gd name="T84" fmla="*/ 1241880 w 872"/>
              <a:gd name="T85" fmla="*/ 1072217 h 667"/>
              <a:gd name="T86" fmla="*/ 1247948 w 872"/>
              <a:gd name="T87" fmla="*/ 1118747 h 667"/>
              <a:gd name="T88" fmla="*/ 1241880 w 872"/>
              <a:gd name="T89" fmla="*/ 1167300 h 667"/>
              <a:gd name="T90" fmla="*/ 1223676 w 872"/>
              <a:gd name="T91" fmla="*/ 1209784 h 667"/>
              <a:gd name="T92" fmla="*/ 1199405 w 872"/>
              <a:gd name="T93" fmla="*/ 1248222 h 667"/>
              <a:gd name="T94" fmla="*/ 1185247 w 872"/>
              <a:gd name="T95" fmla="*/ 1272499 h 667"/>
              <a:gd name="T96" fmla="*/ 1185247 w 872"/>
              <a:gd name="T97" fmla="*/ 1296776 h 667"/>
              <a:gd name="T98" fmla="*/ 1185247 w 872"/>
              <a:gd name="T99" fmla="*/ 1319029 h 667"/>
              <a:gd name="T100" fmla="*/ 1195360 w 872"/>
              <a:gd name="T101" fmla="*/ 1343306 h 667"/>
              <a:gd name="T102" fmla="*/ 416657 w 872"/>
              <a:gd name="T103" fmla="*/ 0 h 66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72"/>
              <a:gd name="T157" fmla="*/ 0 h 667"/>
              <a:gd name="T158" fmla="*/ 872 w 872"/>
              <a:gd name="T159" fmla="*/ 667 h 66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72" h="667">
                <a:moveTo>
                  <a:pt x="206" y="0"/>
                </a:moveTo>
                <a:lnTo>
                  <a:pt x="206" y="279"/>
                </a:lnTo>
                <a:lnTo>
                  <a:pt x="203" y="279"/>
                </a:lnTo>
                <a:lnTo>
                  <a:pt x="203" y="282"/>
                </a:lnTo>
                <a:lnTo>
                  <a:pt x="201" y="282"/>
                </a:lnTo>
                <a:lnTo>
                  <a:pt x="199" y="284"/>
                </a:lnTo>
                <a:lnTo>
                  <a:pt x="196" y="284"/>
                </a:lnTo>
                <a:lnTo>
                  <a:pt x="192" y="284"/>
                </a:lnTo>
                <a:lnTo>
                  <a:pt x="189" y="284"/>
                </a:lnTo>
                <a:lnTo>
                  <a:pt x="187" y="286"/>
                </a:lnTo>
                <a:lnTo>
                  <a:pt x="184" y="286"/>
                </a:lnTo>
                <a:lnTo>
                  <a:pt x="182" y="286"/>
                </a:lnTo>
                <a:lnTo>
                  <a:pt x="180" y="286"/>
                </a:lnTo>
                <a:lnTo>
                  <a:pt x="177" y="286"/>
                </a:lnTo>
                <a:lnTo>
                  <a:pt x="175" y="286"/>
                </a:lnTo>
                <a:lnTo>
                  <a:pt x="173" y="286"/>
                </a:lnTo>
                <a:lnTo>
                  <a:pt x="170" y="286"/>
                </a:lnTo>
                <a:lnTo>
                  <a:pt x="168" y="284"/>
                </a:lnTo>
                <a:lnTo>
                  <a:pt x="166" y="284"/>
                </a:lnTo>
                <a:lnTo>
                  <a:pt x="163" y="284"/>
                </a:lnTo>
                <a:lnTo>
                  <a:pt x="161" y="284"/>
                </a:lnTo>
                <a:lnTo>
                  <a:pt x="158" y="282"/>
                </a:lnTo>
                <a:lnTo>
                  <a:pt x="156" y="279"/>
                </a:lnTo>
                <a:lnTo>
                  <a:pt x="151" y="277"/>
                </a:lnTo>
                <a:lnTo>
                  <a:pt x="147" y="274"/>
                </a:lnTo>
                <a:lnTo>
                  <a:pt x="144" y="272"/>
                </a:lnTo>
                <a:lnTo>
                  <a:pt x="140" y="270"/>
                </a:lnTo>
                <a:lnTo>
                  <a:pt x="135" y="267"/>
                </a:lnTo>
                <a:lnTo>
                  <a:pt x="132" y="265"/>
                </a:lnTo>
                <a:lnTo>
                  <a:pt x="128" y="263"/>
                </a:lnTo>
                <a:lnTo>
                  <a:pt x="123" y="260"/>
                </a:lnTo>
                <a:lnTo>
                  <a:pt x="118" y="260"/>
                </a:lnTo>
                <a:lnTo>
                  <a:pt x="114" y="258"/>
                </a:lnTo>
                <a:lnTo>
                  <a:pt x="109" y="258"/>
                </a:lnTo>
                <a:lnTo>
                  <a:pt x="104" y="256"/>
                </a:lnTo>
                <a:lnTo>
                  <a:pt x="99" y="256"/>
                </a:lnTo>
                <a:lnTo>
                  <a:pt x="95" y="256"/>
                </a:lnTo>
                <a:lnTo>
                  <a:pt x="90" y="256"/>
                </a:lnTo>
                <a:lnTo>
                  <a:pt x="85" y="256"/>
                </a:lnTo>
                <a:lnTo>
                  <a:pt x="80" y="256"/>
                </a:lnTo>
                <a:lnTo>
                  <a:pt x="76" y="256"/>
                </a:lnTo>
                <a:lnTo>
                  <a:pt x="71" y="256"/>
                </a:lnTo>
                <a:lnTo>
                  <a:pt x="69" y="258"/>
                </a:lnTo>
                <a:lnTo>
                  <a:pt x="62" y="258"/>
                </a:lnTo>
                <a:lnTo>
                  <a:pt x="57" y="260"/>
                </a:lnTo>
                <a:lnTo>
                  <a:pt x="52" y="260"/>
                </a:lnTo>
                <a:lnTo>
                  <a:pt x="47" y="263"/>
                </a:lnTo>
                <a:lnTo>
                  <a:pt x="43" y="265"/>
                </a:lnTo>
                <a:lnTo>
                  <a:pt x="38" y="267"/>
                </a:lnTo>
                <a:lnTo>
                  <a:pt x="33" y="270"/>
                </a:lnTo>
                <a:lnTo>
                  <a:pt x="29" y="274"/>
                </a:lnTo>
                <a:lnTo>
                  <a:pt x="24" y="277"/>
                </a:lnTo>
                <a:lnTo>
                  <a:pt x="21" y="282"/>
                </a:lnTo>
                <a:lnTo>
                  <a:pt x="17" y="284"/>
                </a:lnTo>
                <a:lnTo>
                  <a:pt x="14" y="289"/>
                </a:lnTo>
                <a:lnTo>
                  <a:pt x="12" y="293"/>
                </a:lnTo>
                <a:lnTo>
                  <a:pt x="10" y="298"/>
                </a:lnTo>
                <a:lnTo>
                  <a:pt x="7" y="303"/>
                </a:lnTo>
                <a:lnTo>
                  <a:pt x="5" y="308"/>
                </a:lnTo>
                <a:lnTo>
                  <a:pt x="3" y="312"/>
                </a:lnTo>
                <a:lnTo>
                  <a:pt x="3" y="317"/>
                </a:lnTo>
                <a:lnTo>
                  <a:pt x="0" y="322"/>
                </a:lnTo>
                <a:lnTo>
                  <a:pt x="0" y="329"/>
                </a:lnTo>
                <a:lnTo>
                  <a:pt x="0" y="334"/>
                </a:lnTo>
                <a:lnTo>
                  <a:pt x="0" y="338"/>
                </a:lnTo>
                <a:lnTo>
                  <a:pt x="0" y="343"/>
                </a:lnTo>
                <a:lnTo>
                  <a:pt x="3" y="350"/>
                </a:lnTo>
                <a:lnTo>
                  <a:pt x="3" y="355"/>
                </a:lnTo>
                <a:lnTo>
                  <a:pt x="5" y="359"/>
                </a:lnTo>
                <a:lnTo>
                  <a:pt x="7" y="364"/>
                </a:lnTo>
                <a:lnTo>
                  <a:pt x="10" y="369"/>
                </a:lnTo>
                <a:lnTo>
                  <a:pt x="12" y="374"/>
                </a:lnTo>
                <a:lnTo>
                  <a:pt x="14" y="378"/>
                </a:lnTo>
                <a:lnTo>
                  <a:pt x="17" y="383"/>
                </a:lnTo>
                <a:lnTo>
                  <a:pt x="21" y="385"/>
                </a:lnTo>
                <a:lnTo>
                  <a:pt x="24" y="390"/>
                </a:lnTo>
                <a:lnTo>
                  <a:pt x="29" y="393"/>
                </a:lnTo>
                <a:lnTo>
                  <a:pt x="33" y="397"/>
                </a:lnTo>
                <a:lnTo>
                  <a:pt x="38" y="400"/>
                </a:lnTo>
                <a:lnTo>
                  <a:pt x="43" y="402"/>
                </a:lnTo>
                <a:lnTo>
                  <a:pt x="47" y="404"/>
                </a:lnTo>
                <a:lnTo>
                  <a:pt x="52" y="407"/>
                </a:lnTo>
                <a:lnTo>
                  <a:pt x="57" y="407"/>
                </a:lnTo>
                <a:lnTo>
                  <a:pt x="62" y="409"/>
                </a:lnTo>
                <a:lnTo>
                  <a:pt x="69" y="409"/>
                </a:lnTo>
                <a:lnTo>
                  <a:pt x="71" y="409"/>
                </a:lnTo>
                <a:lnTo>
                  <a:pt x="76" y="411"/>
                </a:lnTo>
                <a:lnTo>
                  <a:pt x="80" y="411"/>
                </a:lnTo>
                <a:lnTo>
                  <a:pt x="85" y="411"/>
                </a:lnTo>
                <a:lnTo>
                  <a:pt x="90" y="411"/>
                </a:lnTo>
                <a:lnTo>
                  <a:pt x="95" y="411"/>
                </a:lnTo>
                <a:lnTo>
                  <a:pt x="99" y="411"/>
                </a:lnTo>
                <a:lnTo>
                  <a:pt x="104" y="409"/>
                </a:lnTo>
                <a:lnTo>
                  <a:pt x="109" y="409"/>
                </a:lnTo>
                <a:lnTo>
                  <a:pt x="114" y="409"/>
                </a:lnTo>
                <a:lnTo>
                  <a:pt x="118" y="407"/>
                </a:lnTo>
                <a:lnTo>
                  <a:pt x="123" y="404"/>
                </a:lnTo>
                <a:lnTo>
                  <a:pt x="128" y="404"/>
                </a:lnTo>
                <a:lnTo>
                  <a:pt x="132" y="402"/>
                </a:lnTo>
                <a:lnTo>
                  <a:pt x="135" y="400"/>
                </a:lnTo>
                <a:lnTo>
                  <a:pt x="140" y="397"/>
                </a:lnTo>
                <a:lnTo>
                  <a:pt x="144" y="395"/>
                </a:lnTo>
                <a:lnTo>
                  <a:pt x="147" y="393"/>
                </a:lnTo>
                <a:lnTo>
                  <a:pt x="151" y="390"/>
                </a:lnTo>
                <a:lnTo>
                  <a:pt x="156" y="388"/>
                </a:lnTo>
                <a:lnTo>
                  <a:pt x="158" y="385"/>
                </a:lnTo>
                <a:lnTo>
                  <a:pt x="161" y="383"/>
                </a:lnTo>
                <a:lnTo>
                  <a:pt x="163" y="383"/>
                </a:lnTo>
                <a:lnTo>
                  <a:pt x="166" y="383"/>
                </a:lnTo>
                <a:lnTo>
                  <a:pt x="168" y="381"/>
                </a:lnTo>
                <a:lnTo>
                  <a:pt x="170" y="381"/>
                </a:lnTo>
                <a:lnTo>
                  <a:pt x="173" y="381"/>
                </a:lnTo>
                <a:lnTo>
                  <a:pt x="175" y="381"/>
                </a:lnTo>
                <a:lnTo>
                  <a:pt x="177" y="381"/>
                </a:lnTo>
                <a:lnTo>
                  <a:pt x="180" y="381"/>
                </a:lnTo>
                <a:lnTo>
                  <a:pt x="182" y="381"/>
                </a:lnTo>
                <a:lnTo>
                  <a:pt x="184" y="381"/>
                </a:lnTo>
                <a:lnTo>
                  <a:pt x="187" y="381"/>
                </a:lnTo>
                <a:lnTo>
                  <a:pt x="189" y="381"/>
                </a:lnTo>
                <a:lnTo>
                  <a:pt x="192" y="383"/>
                </a:lnTo>
                <a:lnTo>
                  <a:pt x="196" y="383"/>
                </a:lnTo>
                <a:lnTo>
                  <a:pt x="199" y="383"/>
                </a:lnTo>
                <a:lnTo>
                  <a:pt x="201" y="385"/>
                </a:lnTo>
                <a:lnTo>
                  <a:pt x="203" y="385"/>
                </a:lnTo>
                <a:lnTo>
                  <a:pt x="203" y="388"/>
                </a:lnTo>
                <a:lnTo>
                  <a:pt x="206" y="388"/>
                </a:lnTo>
                <a:lnTo>
                  <a:pt x="206" y="667"/>
                </a:lnTo>
                <a:lnTo>
                  <a:pt x="482" y="667"/>
                </a:lnTo>
                <a:lnTo>
                  <a:pt x="484" y="667"/>
                </a:lnTo>
                <a:lnTo>
                  <a:pt x="487" y="664"/>
                </a:lnTo>
                <a:lnTo>
                  <a:pt x="487" y="662"/>
                </a:lnTo>
                <a:lnTo>
                  <a:pt x="487" y="660"/>
                </a:lnTo>
                <a:lnTo>
                  <a:pt x="489" y="657"/>
                </a:lnTo>
                <a:lnTo>
                  <a:pt x="489" y="655"/>
                </a:lnTo>
                <a:lnTo>
                  <a:pt x="489" y="652"/>
                </a:lnTo>
                <a:lnTo>
                  <a:pt x="492" y="650"/>
                </a:lnTo>
                <a:lnTo>
                  <a:pt x="492" y="648"/>
                </a:lnTo>
                <a:lnTo>
                  <a:pt x="492" y="645"/>
                </a:lnTo>
                <a:lnTo>
                  <a:pt x="492" y="643"/>
                </a:lnTo>
                <a:lnTo>
                  <a:pt x="492" y="641"/>
                </a:lnTo>
                <a:lnTo>
                  <a:pt x="492" y="638"/>
                </a:lnTo>
                <a:lnTo>
                  <a:pt x="492" y="636"/>
                </a:lnTo>
                <a:lnTo>
                  <a:pt x="492" y="634"/>
                </a:lnTo>
                <a:lnTo>
                  <a:pt x="492" y="631"/>
                </a:lnTo>
                <a:lnTo>
                  <a:pt x="489" y="629"/>
                </a:lnTo>
                <a:lnTo>
                  <a:pt x="489" y="626"/>
                </a:lnTo>
                <a:lnTo>
                  <a:pt x="489" y="624"/>
                </a:lnTo>
                <a:lnTo>
                  <a:pt x="487" y="622"/>
                </a:lnTo>
                <a:lnTo>
                  <a:pt x="484" y="617"/>
                </a:lnTo>
                <a:lnTo>
                  <a:pt x="482" y="612"/>
                </a:lnTo>
                <a:lnTo>
                  <a:pt x="480" y="610"/>
                </a:lnTo>
                <a:lnTo>
                  <a:pt x="477" y="605"/>
                </a:lnTo>
                <a:lnTo>
                  <a:pt x="475" y="603"/>
                </a:lnTo>
                <a:lnTo>
                  <a:pt x="473" y="598"/>
                </a:lnTo>
                <a:lnTo>
                  <a:pt x="470" y="593"/>
                </a:lnTo>
                <a:lnTo>
                  <a:pt x="468" y="589"/>
                </a:lnTo>
                <a:lnTo>
                  <a:pt x="466" y="584"/>
                </a:lnTo>
                <a:lnTo>
                  <a:pt x="466" y="582"/>
                </a:lnTo>
                <a:lnTo>
                  <a:pt x="463" y="577"/>
                </a:lnTo>
                <a:lnTo>
                  <a:pt x="463" y="572"/>
                </a:lnTo>
                <a:lnTo>
                  <a:pt x="461" y="567"/>
                </a:lnTo>
                <a:lnTo>
                  <a:pt x="461" y="563"/>
                </a:lnTo>
                <a:lnTo>
                  <a:pt x="461" y="558"/>
                </a:lnTo>
                <a:lnTo>
                  <a:pt x="461" y="553"/>
                </a:lnTo>
                <a:lnTo>
                  <a:pt x="461" y="548"/>
                </a:lnTo>
                <a:lnTo>
                  <a:pt x="461" y="544"/>
                </a:lnTo>
                <a:lnTo>
                  <a:pt x="461" y="539"/>
                </a:lnTo>
                <a:lnTo>
                  <a:pt x="461" y="534"/>
                </a:lnTo>
                <a:lnTo>
                  <a:pt x="463" y="530"/>
                </a:lnTo>
                <a:lnTo>
                  <a:pt x="463" y="525"/>
                </a:lnTo>
                <a:lnTo>
                  <a:pt x="463" y="520"/>
                </a:lnTo>
                <a:lnTo>
                  <a:pt x="466" y="515"/>
                </a:lnTo>
                <a:lnTo>
                  <a:pt x="468" y="508"/>
                </a:lnTo>
                <a:lnTo>
                  <a:pt x="470" y="504"/>
                </a:lnTo>
                <a:lnTo>
                  <a:pt x="473" y="499"/>
                </a:lnTo>
                <a:lnTo>
                  <a:pt x="475" y="497"/>
                </a:lnTo>
                <a:lnTo>
                  <a:pt x="477" y="492"/>
                </a:lnTo>
                <a:lnTo>
                  <a:pt x="482" y="487"/>
                </a:lnTo>
                <a:lnTo>
                  <a:pt x="487" y="482"/>
                </a:lnTo>
                <a:lnTo>
                  <a:pt x="489" y="480"/>
                </a:lnTo>
                <a:lnTo>
                  <a:pt x="494" y="478"/>
                </a:lnTo>
                <a:lnTo>
                  <a:pt x="499" y="473"/>
                </a:lnTo>
                <a:lnTo>
                  <a:pt x="503" y="471"/>
                </a:lnTo>
                <a:lnTo>
                  <a:pt x="508" y="468"/>
                </a:lnTo>
                <a:lnTo>
                  <a:pt x="513" y="466"/>
                </a:lnTo>
                <a:lnTo>
                  <a:pt x="518" y="466"/>
                </a:lnTo>
                <a:lnTo>
                  <a:pt x="522" y="463"/>
                </a:lnTo>
                <a:lnTo>
                  <a:pt x="527" y="463"/>
                </a:lnTo>
                <a:lnTo>
                  <a:pt x="534" y="461"/>
                </a:lnTo>
                <a:lnTo>
                  <a:pt x="539" y="461"/>
                </a:lnTo>
                <a:lnTo>
                  <a:pt x="544" y="461"/>
                </a:lnTo>
                <a:lnTo>
                  <a:pt x="548" y="463"/>
                </a:lnTo>
                <a:lnTo>
                  <a:pt x="555" y="463"/>
                </a:lnTo>
                <a:lnTo>
                  <a:pt x="560" y="466"/>
                </a:lnTo>
                <a:lnTo>
                  <a:pt x="565" y="466"/>
                </a:lnTo>
                <a:lnTo>
                  <a:pt x="569" y="468"/>
                </a:lnTo>
                <a:lnTo>
                  <a:pt x="574" y="471"/>
                </a:lnTo>
                <a:lnTo>
                  <a:pt x="579" y="473"/>
                </a:lnTo>
                <a:lnTo>
                  <a:pt x="584" y="478"/>
                </a:lnTo>
                <a:lnTo>
                  <a:pt x="586" y="480"/>
                </a:lnTo>
                <a:lnTo>
                  <a:pt x="591" y="482"/>
                </a:lnTo>
                <a:lnTo>
                  <a:pt x="595" y="487"/>
                </a:lnTo>
                <a:lnTo>
                  <a:pt x="598" y="492"/>
                </a:lnTo>
                <a:lnTo>
                  <a:pt x="603" y="497"/>
                </a:lnTo>
                <a:lnTo>
                  <a:pt x="605" y="499"/>
                </a:lnTo>
                <a:lnTo>
                  <a:pt x="607" y="504"/>
                </a:lnTo>
                <a:lnTo>
                  <a:pt x="610" y="508"/>
                </a:lnTo>
                <a:lnTo>
                  <a:pt x="612" y="515"/>
                </a:lnTo>
                <a:lnTo>
                  <a:pt x="612" y="520"/>
                </a:lnTo>
                <a:lnTo>
                  <a:pt x="614" y="525"/>
                </a:lnTo>
                <a:lnTo>
                  <a:pt x="614" y="530"/>
                </a:lnTo>
                <a:lnTo>
                  <a:pt x="614" y="534"/>
                </a:lnTo>
                <a:lnTo>
                  <a:pt x="617" y="539"/>
                </a:lnTo>
                <a:lnTo>
                  <a:pt x="617" y="544"/>
                </a:lnTo>
                <a:lnTo>
                  <a:pt x="617" y="548"/>
                </a:lnTo>
                <a:lnTo>
                  <a:pt x="617" y="553"/>
                </a:lnTo>
                <a:lnTo>
                  <a:pt x="617" y="558"/>
                </a:lnTo>
                <a:lnTo>
                  <a:pt x="617" y="563"/>
                </a:lnTo>
                <a:lnTo>
                  <a:pt x="614" y="567"/>
                </a:lnTo>
                <a:lnTo>
                  <a:pt x="614" y="572"/>
                </a:lnTo>
                <a:lnTo>
                  <a:pt x="614" y="577"/>
                </a:lnTo>
                <a:lnTo>
                  <a:pt x="612" y="582"/>
                </a:lnTo>
                <a:lnTo>
                  <a:pt x="610" y="584"/>
                </a:lnTo>
                <a:lnTo>
                  <a:pt x="610" y="589"/>
                </a:lnTo>
                <a:lnTo>
                  <a:pt x="607" y="593"/>
                </a:lnTo>
                <a:lnTo>
                  <a:pt x="605" y="598"/>
                </a:lnTo>
                <a:lnTo>
                  <a:pt x="603" y="603"/>
                </a:lnTo>
                <a:lnTo>
                  <a:pt x="600" y="605"/>
                </a:lnTo>
                <a:lnTo>
                  <a:pt x="598" y="610"/>
                </a:lnTo>
                <a:lnTo>
                  <a:pt x="595" y="612"/>
                </a:lnTo>
                <a:lnTo>
                  <a:pt x="593" y="617"/>
                </a:lnTo>
                <a:lnTo>
                  <a:pt x="591" y="622"/>
                </a:lnTo>
                <a:lnTo>
                  <a:pt x="588" y="624"/>
                </a:lnTo>
                <a:lnTo>
                  <a:pt x="588" y="626"/>
                </a:lnTo>
                <a:lnTo>
                  <a:pt x="586" y="629"/>
                </a:lnTo>
                <a:lnTo>
                  <a:pt x="586" y="631"/>
                </a:lnTo>
                <a:lnTo>
                  <a:pt x="586" y="634"/>
                </a:lnTo>
                <a:lnTo>
                  <a:pt x="586" y="636"/>
                </a:lnTo>
                <a:lnTo>
                  <a:pt x="586" y="638"/>
                </a:lnTo>
                <a:lnTo>
                  <a:pt x="586" y="641"/>
                </a:lnTo>
                <a:lnTo>
                  <a:pt x="586" y="643"/>
                </a:lnTo>
                <a:lnTo>
                  <a:pt x="586" y="645"/>
                </a:lnTo>
                <a:lnTo>
                  <a:pt x="586" y="648"/>
                </a:lnTo>
                <a:lnTo>
                  <a:pt x="586" y="650"/>
                </a:lnTo>
                <a:lnTo>
                  <a:pt x="586" y="652"/>
                </a:lnTo>
                <a:lnTo>
                  <a:pt x="588" y="655"/>
                </a:lnTo>
                <a:lnTo>
                  <a:pt x="588" y="657"/>
                </a:lnTo>
                <a:lnTo>
                  <a:pt x="588" y="660"/>
                </a:lnTo>
                <a:lnTo>
                  <a:pt x="591" y="662"/>
                </a:lnTo>
                <a:lnTo>
                  <a:pt x="591" y="664"/>
                </a:lnTo>
                <a:lnTo>
                  <a:pt x="593" y="667"/>
                </a:lnTo>
                <a:lnTo>
                  <a:pt x="872" y="667"/>
                </a:lnTo>
                <a:lnTo>
                  <a:pt x="872" y="0"/>
                </a:lnTo>
                <a:lnTo>
                  <a:pt x="206" y="0"/>
                </a:lnTo>
                <a:close/>
              </a:path>
            </a:pathLst>
          </a:custGeom>
          <a:gradFill rotWithShape="1">
            <a:gsLst>
              <a:gs pos="0">
                <a:srgbClr val="2574C8"/>
              </a:gs>
              <a:gs pos="100000">
                <a:srgbClr val="2574C8"/>
              </a:gs>
            </a:gsLst>
            <a:lin ang="2700000" scaled="1"/>
          </a:gradFill>
          <a:ln w="12700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Freeform 17">
            <a:hlinkClick r:id="rId2"/>
          </p:cNvPr>
          <p:cNvSpPr>
            <a:spLocks/>
          </p:cNvSpPr>
          <p:nvPr/>
        </p:nvSpPr>
        <p:spPr bwMode="auto">
          <a:xfrm>
            <a:off x="971600" y="1556792"/>
            <a:ext cx="1352550" cy="1763713"/>
          </a:xfrm>
          <a:custGeom>
            <a:avLst/>
            <a:gdLst>
              <a:gd name="T0" fmla="*/ 774330 w 669"/>
              <a:gd name="T1" fmla="*/ 1371327 h 872"/>
              <a:gd name="T2" fmla="*/ 784439 w 669"/>
              <a:gd name="T3" fmla="*/ 1353124 h 872"/>
              <a:gd name="T4" fmla="*/ 1348507 w 669"/>
              <a:gd name="T5" fmla="*/ 778704 h 872"/>
              <a:gd name="T6" fmla="*/ 1324246 w 669"/>
              <a:gd name="T7" fmla="*/ 770613 h 872"/>
              <a:gd name="T8" fmla="*/ 1299985 w 669"/>
              <a:gd name="T9" fmla="*/ 770613 h 872"/>
              <a:gd name="T10" fmla="*/ 1275724 w 669"/>
              <a:gd name="T11" fmla="*/ 770613 h 872"/>
              <a:gd name="T12" fmla="*/ 1251463 w 669"/>
              <a:gd name="T13" fmla="*/ 784771 h 872"/>
              <a:gd name="T14" fmla="*/ 1209006 w 669"/>
              <a:gd name="T15" fmla="*/ 809043 h 872"/>
              <a:gd name="T16" fmla="*/ 1166549 w 669"/>
              <a:gd name="T17" fmla="*/ 827246 h 872"/>
              <a:gd name="T18" fmla="*/ 1118027 w 669"/>
              <a:gd name="T19" fmla="*/ 831291 h 872"/>
              <a:gd name="T20" fmla="*/ 1075570 w 669"/>
              <a:gd name="T21" fmla="*/ 827246 h 872"/>
              <a:gd name="T22" fmla="*/ 1023005 w 669"/>
              <a:gd name="T23" fmla="*/ 813088 h 872"/>
              <a:gd name="T24" fmla="*/ 980548 w 669"/>
              <a:gd name="T25" fmla="*/ 778704 h 872"/>
              <a:gd name="T26" fmla="*/ 952244 w 669"/>
              <a:gd name="T27" fmla="*/ 736229 h 872"/>
              <a:gd name="T28" fmla="*/ 936070 w 669"/>
              <a:gd name="T29" fmla="*/ 683641 h 872"/>
              <a:gd name="T30" fmla="*/ 942135 w 669"/>
              <a:gd name="T31" fmla="*/ 631053 h 872"/>
              <a:gd name="T32" fmla="*/ 966396 w 669"/>
              <a:gd name="T33" fmla="*/ 584533 h 872"/>
              <a:gd name="T34" fmla="*/ 1004809 w 669"/>
              <a:gd name="T35" fmla="*/ 546104 h 872"/>
              <a:gd name="T36" fmla="*/ 1051309 w 669"/>
              <a:gd name="T37" fmla="*/ 525878 h 872"/>
              <a:gd name="T38" fmla="*/ 1099831 w 669"/>
              <a:gd name="T39" fmla="*/ 517787 h 872"/>
              <a:gd name="T40" fmla="*/ 1146332 w 669"/>
              <a:gd name="T41" fmla="*/ 517787 h 872"/>
              <a:gd name="T42" fmla="*/ 1194854 w 669"/>
              <a:gd name="T43" fmla="*/ 531946 h 872"/>
              <a:gd name="T44" fmla="*/ 1233267 w 669"/>
              <a:gd name="T45" fmla="*/ 554194 h 872"/>
              <a:gd name="T46" fmla="*/ 1265615 w 669"/>
              <a:gd name="T47" fmla="*/ 574420 h 872"/>
              <a:gd name="T48" fmla="*/ 1289876 w 669"/>
              <a:gd name="T49" fmla="*/ 578466 h 872"/>
              <a:gd name="T50" fmla="*/ 1314137 w 669"/>
              <a:gd name="T51" fmla="*/ 578466 h 872"/>
              <a:gd name="T52" fmla="*/ 1338398 w 669"/>
              <a:gd name="T53" fmla="*/ 574420 h 872"/>
              <a:gd name="T54" fmla="*/ 1352550 w 669"/>
              <a:gd name="T55" fmla="*/ 0 h 872"/>
              <a:gd name="T56" fmla="*/ 570133 w 669"/>
              <a:gd name="T57" fmla="*/ 1353124 h 872"/>
              <a:gd name="T58" fmla="*/ 578220 w 669"/>
              <a:gd name="T59" fmla="*/ 1377395 h 872"/>
              <a:gd name="T60" fmla="*/ 578220 w 669"/>
              <a:gd name="T61" fmla="*/ 1401666 h 872"/>
              <a:gd name="T62" fmla="*/ 578220 w 669"/>
              <a:gd name="T63" fmla="*/ 1423915 h 872"/>
              <a:gd name="T64" fmla="*/ 570133 w 669"/>
              <a:gd name="T65" fmla="*/ 1448186 h 872"/>
              <a:gd name="T66" fmla="*/ 539807 w 669"/>
              <a:gd name="T67" fmla="*/ 1486616 h 872"/>
              <a:gd name="T68" fmla="*/ 525655 w 669"/>
              <a:gd name="T69" fmla="*/ 1535158 h 872"/>
              <a:gd name="T70" fmla="*/ 517568 w 669"/>
              <a:gd name="T71" fmla="*/ 1577633 h 872"/>
              <a:gd name="T72" fmla="*/ 521611 w 669"/>
              <a:gd name="T73" fmla="*/ 1626176 h 872"/>
              <a:gd name="T74" fmla="*/ 535763 w 669"/>
              <a:gd name="T75" fmla="*/ 1678764 h 872"/>
              <a:gd name="T76" fmla="*/ 570133 w 669"/>
              <a:gd name="T77" fmla="*/ 1721238 h 872"/>
              <a:gd name="T78" fmla="*/ 612590 w 669"/>
              <a:gd name="T79" fmla="*/ 1749555 h 872"/>
              <a:gd name="T80" fmla="*/ 665155 w 669"/>
              <a:gd name="T81" fmla="*/ 1763713 h 872"/>
              <a:gd name="T82" fmla="*/ 717721 w 669"/>
              <a:gd name="T83" fmla="*/ 1759668 h 872"/>
              <a:gd name="T84" fmla="*/ 764221 w 669"/>
              <a:gd name="T85" fmla="*/ 1735397 h 872"/>
              <a:gd name="T86" fmla="*/ 802634 w 669"/>
              <a:gd name="T87" fmla="*/ 1696967 h 872"/>
              <a:gd name="T88" fmla="*/ 826895 w 669"/>
              <a:gd name="T89" fmla="*/ 1648424 h 872"/>
              <a:gd name="T90" fmla="*/ 830939 w 669"/>
              <a:gd name="T91" fmla="*/ 1595837 h 872"/>
              <a:gd name="T92" fmla="*/ 830939 w 669"/>
              <a:gd name="T93" fmla="*/ 1549317 h 872"/>
              <a:gd name="T94" fmla="*/ 816787 w 669"/>
              <a:gd name="T95" fmla="*/ 1506842 h 872"/>
              <a:gd name="T96" fmla="*/ 794547 w 669"/>
              <a:gd name="T97" fmla="*/ 1462345 h 872"/>
              <a:gd name="T98" fmla="*/ 774330 w 669"/>
              <a:gd name="T99" fmla="*/ 1434028 h 872"/>
              <a:gd name="T100" fmla="*/ 774330 w 669"/>
              <a:gd name="T101" fmla="*/ 1409757 h 8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69"/>
              <a:gd name="T154" fmla="*/ 0 h 872"/>
              <a:gd name="T155" fmla="*/ 669 w 669"/>
              <a:gd name="T156" fmla="*/ 872 h 87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69" h="872">
                <a:moveTo>
                  <a:pt x="381" y="688"/>
                </a:moveTo>
                <a:lnTo>
                  <a:pt x="383" y="686"/>
                </a:lnTo>
                <a:lnTo>
                  <a:pt x="383" y="683"/>
                </a:lnTo>
                <a:lnTo>
                  <a:pt x="383" y="681"/>
                </a:lnTo>
                <a:lnTo>
                  <a:pt x="383" y="678"/>
                </a:lnTo>
                <a:lnTo>
                  <a:pt x="383" y="676"/>
                </a:lnTo>
                <a:lnTo>
                  <a:pt x="385" y="674"/>
                </a:lnTo>
                <a:lnTo>
                  <a:pt x="385" y="671"/>
                </a:lnTo>
                <a:lnTo>
                  <a:pt x="388" y="669"/>
                </a:lnTo>
                <a:lnTo>
                  <a:pt x="390" y="667"/>
                </a:lnTo>
                <a:lnTo>
                  <a:pt x="669" y="667"/>
                </a:lnTo>
                <a:lnTo>
                  <a:pt x="669" y="388"/>
                </a:lnTo>
                <a:lnTo>
                  <a:pt x="667" y="388"/>
                </a:lnTo>
                <a:lnTo>
                  <a:pt x="667" y="385"/>
                </a:lnTo>
                <a:lnTo>
                  <a:pt x="664" y="385"/>
                </a:lnTo>
                <a:lnTo>
                  <a:pt x="662" y="383"/>
                </a:lnTo>
                <a:lnTo>
                  <a:pt x="660" y="383"/>
                </a:lnTo>
                <a:lnTo>
                  <a:pt x="657" y="383"/>
                </a:lnTo>
                <a:lnTo>
                  <a:pt x="655" y="381"/>
                </a:lnTo>
                <a:lnTo>
                  <a:pt x="652" y="381"/>
                </a:lnTo>
                <a:lnTo>
                  <a:pt x="650" y="381"/>
                </a:lnTo>
                <a:lnTo>
                  <a:pt x="648" y="381"/>
                </a:lnTo>
                <a:lnTo>
                  <a:pt x="645" y="381"/>
                </a:lnTo>
                <a:lnTo>
                  <a:pt x="643" y="381"/>
                </a:lnTo>
                <a:lnTo>
                  <a:pt x="641" y="381"/>
                </a:lnTo>
                <a:lnTo>
                  <a:pt x="638" y="381"/>
                </a:lnTo>
                <a:lnTo>
                  <a:pt x="636" y="381"/>
                </a:lnTo>
                <a:lnTo>
                  <a:pt x="634" y="381"/>
                </a:lnTo>
                <a:lnTo>
                  <a:pt x="631" y="381"/>
                </a:lnTo>
                <a:lnTo>
                  <a:pt x="629" y="383"/>
                </a:lnTo>
                <a:lnTo>
                  <a:pt x="626" y="383"/>
                </a:lnTo>
                <a:lnTo>
                  <a:pt x="624" y="383"/>
                </a:lnTo>
                <a:lnTo>
                  <a:pt x="622" y="385"/>
                </a:lnTo>
                <a:lnTo>
                  <a:pt x="619" y="388"/>
                </a:lnTo>
                <a:lnTo>
                  <a:pt x="615" y="390"/>
                </a:lnTo>
                <a:lnTo>
                  <a:pt x="610" y="393"/>
                </a:lnTo>
                <a:lnTo>
                  <a:pt x="608" y="395"/>
                </a:lnTo>
                <a:lnTo>
                  <a:pt x="603" y="397"/>
                </a:lnTo>
                <a:lnTo>
                  <a:pt x="598" y="400"/>
                </a:lnTo>
                <a:lnTo>
                  <a:pt x="596" y="402"/>
                </a:lnTo>
                <a:lnTo>
                  <a:pt x="591" y="404"/>
                </a:lnTo>
                <a:lnTo>
                  <a:pt x="586" y="404"/>
                </a:lnTo>
                <a:lnTo>
                  <a:pt x="582" y="407"/>
                </a:lnTo>
                <a:lnTo>
                  <a:pt x="577" y="409"/>
                </a:lnTo>
                <a:lnTo>
                  <a:pt x="572" y="409"/>
                </a:lnTo>
                <a:lnTo>
                  <a:pt x="567" y="409"/>
                </a:lnTo>
                <a:lnTo>
                  <a:pt x="563" y="411"/>
                </a:lnTo>
                <a:lnTo>
                  <a:pt x="558" y="411"/>
                </a:lnTo>
                <a:lnTo>
                  <a:pt x="553" y="411"/>
                </a:lnTo>
                <a:lnTo>
                  <a:pt x="548" y="411"/>
                </a:lnTo>
                <a:lnTo>
                  <a:pt x="544" y="411"/>
                </a:lnTo>
                <a:lnTo>
                  <a:pt x="541" y="411"/>
                </a:lnTo>
                <a:lnTo>
                  <a:pt x="537" y="409"/>
                </a:lnTo>
                <a:lnTo>
                  <a:pt x="532" y="409"/>
                </a:lnTo>
                <a:lnTo>
                  <a:pt x="525" y="409"/>
                </a:lnTo>
                <a:lnTo>
                  <a:pt x="520" y="407"/>
                </a:lnTo>
                <a:lnTo>
                  <a:pt x="515" y="407"/>
                </a:lnTo>
                <a:lnTo>
                  <a:pt x="511" y="404"/>
                </a:lnTo>
                <a:lnTo>
                  <a:pt x="506" y="402"/>
                </a:lnTo>
                <a:lnTo>
                  <a:pt x="501" y="400"/>
                </a:lnTo>
                <a:lnTo>
                  <a:pt x="497" y="397"/>
                </a:lnTo>
                <a:lnTo>
                  <a:pt x="492" y="393"/>
                </a:lnTo>
                <a:lnTo>
                  <a:pt x="489" y="390"/>
                </a:lnTo>
                <a:lnTo>
                  <a:pt x="485" y="385"/>
                </a:lnTo>
                <a:lnTo>
                  <a:pt x="480" y="383"/>
                </a:lnTo>
                <a:lnTo>
                  <a:pt x="478" y="378"/>
                </a:lnTo>
                <a:lnTo>
                  <a:pt x="475" y="374"/>
                </a:lnTo>
                <a:lnTo>
                  <a:pt x="473" y="369"/>
                </a:lnTo>
                <a:lnTo>
                  <a:pt x="471" y="364"/>
                </a:lnTo>
                <a:lnTo>
                  <a:pt x="468" y="359"/>
                </a:lnTo>
                <a:lnTo>
                  <a:pt x="466" y="355"/>
                </a:lnTo>
                <a:lnTo>
                  <a:pt x="466" y="350"/>
                </a:lnTo>
                <a:lnTo>
                  <a:pt x="463" y="343"/>
                </a:lnTo>
                <a:lnTo>
                  <a:pt x="463" y="338"/>
                </a:lnTo>
                <a:lnTo>
                  <a:pt x="463" y="334"/>
                </a:lnTo>
                <a:lnTo>
                  <a:pt x="463" y="329"/>
                </a:lnTo>
                <a:lnTo>
                  <a:pt x="463" y="322"/>
                </a:lnTo>
                <a:lnTo>
                  <a:pt x="466" y="317"/>
                </a:lnTo>
                <a:lnTo>
                  <a:pt x="466" y="312"/>
                </a:lnTo>
                <a:lnTo>
                  <a:pt x="468" y="308"/>
                </a:lnTo>
                <a:lnTo>
                  <a:pt x="471" y="303"/>
                </a:lnTo>
                <a:lnTo>
                  <a:pt x="473" y="298"/>
                </a:lnTo>
                <a:lnTo>
                  <a:pt x="475" y="293"/>
                </a:lnTo>
                <a:lnTo>
                  <a:pt x="478" y="289"/>
                </a:lnTo>
                <a:lnTo>
                  <a:pt x="480" y="284"/>
                </a:lnTo>
                <a:lnTo>
                  <a:pt x="485" y="282"/>
                </a:lnTo>
                <a:lnTo>
                  <a:pt x="489" y="277"/>
                </a:lnTo>
                <a:lnTo>
                  <a:pt x="492" y="274"/>
                </a:lnTo>
                <a:lnTo>
                  <a:pt x="497" y="270"/>
                </a:lnTo>
                <a:lnTo>
                  <a:pt x="501" y="267"/>
                </a:lnTo>
                <a:lnTo>
                  <a:pt x="506" y="265"/>
                </a:lnTo>
                <a:lnTo>
                  <a:pt x="511" y="263"/>
                </a:lnTo>
                <a:lnTo>
                  <a:pt x="515" y="260"/>
                </a:lnTo>
                <a:lnTo>
                  <a:pt x="520" y="260"/>
                </a:lnTo>
                <a:lnTo>
                  <a:pt x="525" y="258"/>
                </a:lnTo>
                <a:lnTo>
                  <a:pt x="532" y="258"/>
                </a:lnTo>
                <a:lnTo>
                  <a:pt x="537" y="256"/>
                </a:lnTo>
                <a:lnTo>
                  <a:pt x="541" y="256"/>
                </a:lnTo>
                <a:lnTo>
                  <a:pt x="544" y="256"/>
                </a:lnTo>
                <a:lnTo>
                  <a:pt x="548" y="256"/>
                </a:lnTo>
                <a:lnTo>
                  <a:pt x="553" y="256"/>
                </a:lnTo>
                <a:lnTo>
                  <a:pt x="558" y="256"/>
                </a:lnTo>
                <a:lnTo>
                  <a:pt x="563" y="256"/>
                </a:lnTo>
                <a:lnTo>
                  <a:pt x="567" y="256"/>
                </a:lnTo>
                <a:lnTo>
                  <a:pt x="572" y="258"/>
                </a:lnTo>
                <a:lnTo>
                  <a:pt x="577" y="258"/>
                </a:lnTo>
                <a:lnTo>
                  <a:pt x="582" y="260"/>
                </a:lnTo>
                <a:lnTo>
                  <a:pt x="586" y="260"/>
                </a:lnTo>
                <a:lnTo>
                  <a:pt x="591" y="263"/>
                </a:lnTo>
                <a:lnTo>
                  <a:pt x="596" y="265"/>
                </a:lnTo>
                <a:lnTo>
                  <a:pt x="598" y="267"/>
                </a:lnTo>
                <a:lnTo>
                  <a:pt x="603" y="270"/>
                </a:lnTo>
                <a:lnTo>
                  <a:pt x="608" y="272"/>
                </a:lnTo>
                <a:lnTo>
                  <a:pt x="610" y="274"/>
                </a:lnTo>
                <a:lnTo>
                  <a:pt x="615" y="277"/>
                </a:lnTo>
                <a:lnTo>
                  <a:pt x="619" y="279"/>
                </a:lnTo>
                <a:lnTo>
                  <a:pt x="622" y="282"/>
                </a:lnTo>
                <a:lnTo>
                  <a:pt x="624" y="284"/>
                </a:lnTo>
                <a:lnTo>
                  <a:pt x="626" y="284"/>
                </a:lnTo>
                <a:lnTo>
                  <a:pt x="629" y="284"/>
                </a:lnTo>
                <a:lnTo>
                  <a:pt x="631" y="284"/>
                </a:lnTo>
                <a:lnTo>
                  <a:pt x="634" y="286"/>
                </a:lnTo>
                <a:lnTo>
                  <a:pt x="636" y="286"/>
                </a:lnTo>
                <a:lnTo>
                  <a:pt x="638" y="286"/>
                </a:lnTo>
                <a:lnTo>
                  <a:pt x="641" y="286"/>
                </a:lnTo>
                <a:lnTo>
                  <a:pt x="643" y="286"/>
                </a:lnTo>
                <a:lnTo>
                  <a:pt x="645" y="286"/>
                </a:lnTo>
                <a:lnTo>
                  <a:pt x="648" y="286"/>
                </a:lnTo>
                <a:lnTo>
                  <a:pt x="650" y="286"/>
                </a:lnTo>
                <a:lnTo>
                  <a:pt x="652" y="286"/>
                </a:lnTo>
                <a:lnTo>
                  <a:pt x="655" y="284"/>
                </a:lnTo>
                <a:lnTo>
                  <a:pt x="657" y="284"/>
                </a:lnTo>
                <a:lnTo>
                  <a:pt x="660" y="284"/>
                </a:lnTo>
                <a:lnTo>
                  <a:pt x="662" y="284"/>
                </a:lnTo>
                <a:lnTo>
                  <a:pt x="664" y="282"/>
                </a:lnTo>
                <a:lnTo>
                  <a:pt x="667" y="282"/>
                </a:lnTo>
                <a:lnTo>
                  <a:pt x="667" y="279"/>
                </a:lnTo>
                <a:lnTo>
                  <a:pt x="669" y="279"/>
                </a:lnTo>
                <a:lnTo>
                  <a:pt x="669" y="0"/>
                </a:lnTo>
                <a:lnTo>
                  <a:pt x="0" y="0"/>
                </a:lnTo>
                <a:lnTo>
                  <a:pt x="0" y="667"/>
                </a:lnTo>
                <a:lnTo>
                  <a:pt x="279" y="667"/>
                </a:lnTo>
                <a:lnTo>
                  <a:pt x="282" y="669"/>
                </a:lnTo>
                <a:lnTo>
                  <a:pt x="284" y="671"/>
                </a:lnTo>
                <a:lnTo>
                  <a:pt x="284" y="674"/>
                </a:lnTo>
                <a:lnTo>
                  <a:pt x="284" y="676"/>
                </a:lnTo>
                <a:lnTo>
                  <a:pt x="286" y="678"/>
                </a:lnTo>
                <a:lnTo>
                  <a:pt x="286" y="681"/>
                </a:lnTo>
                <a:lnTo>
                  <a:pt x="286" y="683"/>
                </a:lnTo>
                <a:lnTo>
                  <a:pt x="286" y="686"/>
                </a:lnTo>
                <a:lnTo>
                  <a:pt x="286" y="688"/>
                </a:lnTo>
                <a:lnTo>
                  <a:pt x="286" y="690"/>
                </a:lnTo>
                <a:lnTo>
                  <a:pt x="286" y="693"/>
                </a:lnTo>
                <a:lnTo>
                  <a:pt x="286" y="695"/>
                </a:lnTo>
                <a:lnTo>
                  <a:pt x="286" y="697"/>
                </a:lnTo>
                <a:lnTo>
                  <a:pt x="286" y="700"/>
                </a:lnTo>
                <a:lnTo>
                  <a:pt x="286" y="702"/>
                </a:lnTo>
                <a:lnTo>
                  <a:pt x="286" y="704"/>
                </a:lnTo>
                <a:lnTo>
                  <a:pt x="286" y="707"/>
                </a:lnTo>
                <a:lnTo>
                  <a:pt x="284" y="709"/>
                </a:lnTo>
                <a:lnTo>
                  <a:pt x="284" y="712"/>
                </a:lnTo>
                <a:lnTo>
                  <a:pt x="284" y="714"/>
                </a:lnTo>
                <a:lnTo>
                  <a:pt x="282" y="716"/>
                </a:lnTo>
                <a:lnTo>
                  <a:pt x="279" y="721"/>
                </a:lnTo>
                <a:lnTo>
                  <a:pt x="277" y="723"/>
                </a:lnTo>
                <a:lnTo>
                  <a:pt x="272" y="728"/>
                </a:lnTo>
                <a:lnTo>
                  <a:pt x="270" y="733"/>
                </a:lnTo>
                <a:lnTo>
                  <a:pt x="267" y="735"/>
                </a:lnTo>
                <a:lnTo>
                  <a:pt x="265" y="740"/>
                </a:lnTo>
                <a:lnTo>
                  <a:pt x="265" y="745"/>
                </a:lnTo>
                <a:lnTo>
                  <a:pt x="263" y="749"/>
                </a:lnTo>
                <a:lnTo>
                  <a:pt x="260" y="754"/>
                </a:lnTo>
                <a:lnTo>
                  <a:pt x="260" y="759"/>
                </a:lnTo>
                <a:lnTo>
                  <a:pt x="258" y="763"/>
                </a:lnTo>
                <a:lnTo>
                  <a:pt x="258" y="766"/>
                </a:lnTo>
                <a:lnTo>
                  <a:pt x="258" y="771"/>
                </a:lnTo>
                <a:lnTo>
                  <a:pt x="258" y="775"/>
                </a:lnTo>
                <a:lnTo>
                  <a:pt x="256" y="780"/>
                </a:lnTo>
                <a:lnTo>
                  <a:pt x="256" y="785"/>
                </a:lnTo>
                <a:lnTo>
                  <a:pt x="256" y="789"/>
                </a:lnTo>
                <a:lnTo>
                  <a:pt x="258" y="794"/>
                </a:lnTo>
                <a:lnTo>
                  <a:pt x="258" y="799"/>
                </a:lnTo>
                <a:lnTo>
                  <a:pt x="258" y="804"/>
                </a:lnTo>
                <a:lnTo>
                  <a:pt x="260" y="808"/>
                </a:lnTo>
                <a:lnTo>
                  <a:pt x="260" y="815"/>
                </a:lnTo>
                <a:lnTo>
                  <a:pt x="263" y="820"/>
                </a:lnTo>
                <a:lnTo>
                  <a:pt x="265" y="825"/>
                </a:lnTo>
                <a:lnTo>
                  <a:pt x="265" y="830"/>
                </a:lnTo>
                <a:lnTo>
                  <a:pt x="270" y="834"/>
                </a:lnTo>
                <a:lnTo>
                  <a:pt x="272" y="839"/>
                </a:lnTo>
                <a:lnTo>
                  <a:pt x="274" y="844"/>
                </a:lnTo>
                <a:lnTo>
                  <a:pt x="279" y="846"/>
                </a:lnTo>
                <a:lnTo>
                  <a:pt x="282" y="851"/>
                </a:lnTo>
                <a:lnTo>
                  <a:pt x="286" y="853"/>
                </a:lnTo>
                <a:lnTo>
                  <a:pt x="291" y="858"/>
                </a:lnTo>
                <a:lnTo>
                  <a:pt x="293" y="860"/>
                </a:lnTo>
                <a:lnTo>
                  <a:pt x="298" y="863"/>
                </a:lnTo>
                <a:lnTo>
                  <a:pt x="303" y="865"/>
                </a:lnTo>
                <a:lnTo>
                  <a:pt x="308" y="867"/>
                </a:lnTo>
                <a:lnTo>
                  <a:pt x="315" y="870"/>
                </a:lnTo>
                <a:lnTo>
                  <a:pt x="319" y="870"/>
                </a:lnTo>
                <a:lnTo>
                  <a:pt x="324" y="872"/>
                </a:lnTo>
                <a:lnTo>
                  <a:pt x="329" y="872"/>
                </a:lnTo>
                <a:lnTo>
                  <a:pt x="334" y="872"/>
                </a:lnTo>
                <a:lnTo>
                  <a:pt x="341" y="872"/>
                </a:lnTo>
                <a:lnTo>
                  <a:pt x="345" y="872"/>
                </a:lnTo>
                <a:lnTo>
                  <a:pt x="350" y="870"/>
                </a:lnTo>
                <a:lnTo>
                  <a:pt x="355" y="870"/>
                </a:lnTo>
                <a:lnTo>
                  <a:pt x="359" y="867"/>
                </a:lnTo>
                <a:lnTo>
                  <a:pt x="364" y="865"/>
                </a:lnTo>
                <a:lnTo>
                  <a:pt x="371" y="863"/>
                </a:lnTo>
                <a:lnTo>
                  <a:pt x="374" y="860"/>
                </a:lnTo>
                <a:lnTo>
                  <a:pt x="378" y="858"/>
                </a:lnTo>
                <a:lnTo>
                  <a:pt x="383" y="853"/>
                </a:lnTo>
                <a:lnTo>
                  <a:pt x="388" y="851"/>
                </a:lnTo>
                <a:lnTo>
                  <a:pt x="390" y="846"/>
                </a:lnTo>
                <a:lnTo>
                  <a:pt x="395" y="844"/>
                </a:lnTo>
                <a:lnTo>
                  <a:pt x="397" y="839"/>
                </a:lnTo>
                <a:lnTo>
                  <a:pt x="400" y="834"/>
                </a:lnTo>
                <a:lnTo>
                  <a:pt x="402" y="830"/>
                </a:lnTo>
                <a:lnTo>
                  <a:pt x="404" y="825"/>
                </a:lnTo>
                <a:lnTo>
                  <a:pt x="407" y="820"/>
                </a:lnTo>
                <a:lnTo>
                  <a:pt x="409" y="815"/>
                </a:lnTo>
                <a:lnTo>
                  <a:pt x="409" y="808"/>
                </a:lnTo>
                <a:lnTo>
                  <a:pt x="411" y="804"/>
                </a:lnTo>
                <a:lnTo>
                  <a:pt x="411" y="799"/>
                </a:lnTo>
                <a:lnTo>
                  <a:pt x="411" y="794"/>
                </a:lnTo>
                <a:lnTo>
                  <a:pt x="411" y="789"/>
                </a:lnTo>
                <a:lnTo>
                  <a:pt x="411" y="785"/>
                </a:lnTo>
                <a:lnTo>
                  <a:pt x="411" y="780"/>
                </a:lnTo>
                <a:lnTo>
                  <a:pt x="411" y="775"/>
                </a:lnTo>
                <a:lnTo>
                  <a:pt x="411" y="771"/>
                </a:lnTo>
                <a:lnTo>
                  <a:pt x="411" y="766"/>
                </a:lnTo>
                <a:lnTo>
                  <a:pt x="411" y="763"/>
                </a:lnTo>
                <a:lnTo>
                  <a:pt x="409" y="759"/>
                </a:lnTo>
                <a:lnTo>
                  <a:pt x="409" y="754"/>
                </a:lnTo>
                <a:lnTo>
                  <a:pt x="407" y="749"/>
                </a:lnTo>
                <a:lnTo>
                  <a:pt x="404" y="745"/>
                </a:lnTo>
                <a:lnTo>
                  <a:pt x="404" y="740"/>
                </a:lnTo>
                <a:lnTo>
                  <a:pt x="402" y="735"/>
                </a:lnTo>
                <a:lnTo>
                  <a:pt x="400" y="733"/>
                </a:lnTo>
                <a:lnTo>
                  <a:pt x="397" y="728"/>
                </a:lnTo>
                <a:lnTo>
                  <a:pt x="393" y="723"/>
                </a:lnTo>
                <a:lnTo>
                  <a:pt x="390" y="721"/>
                </a:lnTo>
                <a:lnTo>
                  <a:pt x="388" y="716"/>
                </a:lnTo>
                <a:lnTo>
                  <a:pt x="385" y="714"/>
                </a:lnTo>
                <a:lnTo>
                  <a:pt x="385" y="712"/>
                </a:lnTo>
                <a:lnTo>
                  <a:pt x="383" y="709"/>
                </a:lnTo>
                <a:lnTo>
                  <a:pt x="383" y="707"/>
                </a:lnTo>
                <a:lnTo>
                  <a:pt x="383" y="704"/>
                </a:lnTo>
                <a:lnTo>
                  <a:pt x="383" y="702"/>
                </a:lnTo>
                <a:lnTo>
                  <a:pt x="383" y="700"/>
                </a:lnTo>
                <a:lnTo>
                  <a:pt x="383" y="697"/>
                </a:lnTo>
                <a:lnTo>
                  <a:pt x="381" y="695"/>
                </a:lnTo>
                <a:lnTo>
                  <a:pt x="381" y="693"/>
                </a:lnTo>
                <a:lnTo>
                  <a:pt x="381" y="690"/>
                </a:lnTo>
                <a:lnTo>
                  <a:pt x="381" y="688"/>
                </a:lnTo>
                <a:close/>
              </a:path>
            </a:pathLst>
          </a:custGeom>
          <a:gradFill rotWithShape="1">
            <a:gsLst>
              <a:gs pos="0">
                <a:srgbClr val="90BAE9"/>
              </a:gs>
              <a:gs pos="100000">
                <a:srgbClr val="90BAE9"/>
              </a:gs>
            </a:gsLst>
            <a:lin ang="2700000" scaled="1"/>
          </a:gra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Freeform 18">
            <a:hlinkClick r:id="rId2"/>
          </p:cNvPr>
          <p:cNvSpPr>
            <a:spLocks/>
          </p:cNvSpPr>
          <p:nvPr/>
        </p:nvSpPr>
        <p:spPr bwMode="auto">
          <a:xfrm>
            <a:off x="971600" y="4244430"/>
            <a:ext cx="1763712" cy="1352550"/>
          </a:xfrm>
          <a:custGeom>
            <a:avLst/>
            <a:gdLst>
              <a:gd name="T0" fmla="*/ 1753599 w 872"/>
              <a:gd name="T1" fmla="*/ 622699 h 669"/>
              <a:gd name="T2" fmla="*/ 1731350 w 872"/>
              <a:gd name="T3" fmla="*/ 578220 h 669"/>
              <a:gd name="T4" fmla="*/ 1686853 w 872"/>
              <a:gd name="T5" fmla="*/ 539807 h 669"/>
              <a:gd name="T6" fmla="*/ 1640333 w 872"/>
              <a:gd name="T7" fmla="*/ 521611 h 669"/>
              <a:gd name="T8" fmla="*/ 1591791 w 872"/>
              <a:gd name="T9" fmla="*/ 517568 h 669"/>
              <a:gd name="T10" fmla="*/ 1543248 w 872"/>
              <a:gd name="T11" fmla="*/ 521611 h 669"/>
              <a:gd name="T12" fmla="*/ 1500773 w 872"/>
              <a:gd name="T13" fmla="*/ 535763 h 669"/>
              <a:gd name="T14" fmla="*/ 1458299 w 872"/>
              <a:gd name="T15" fmla="*/ 564068 h 669"/>
              <a:gd name="T16" fmla="*/ 1429982 w 872"/>
              <a:gd name="T17" fmla="*/ 578220 h 669"/>
              <a:gd name="T18" fmla="*/ 1409756 w 872"/>
              <a:gd name="T19" fmla="*/ 578220 h 669"/>
              <a:gd name="T20" fmla="*/ 1385485 w 872"/>
              <a:gd name="T21" fmla="*/ 578220 h 669"/>
              <a:gd name="T22" fmla="*/ 1363236 w 872"/>
              <a:gd name="T23" fmla="*/ 574177 h 669"/>
              <a:gd name="T24" fmla="*/ 788816 w 872"/>
              <a:gd name="T25" fmla="*/ 0 h 669"/>
              <a:gd name="T26" fmla="*/ 774658 w 872"/>
              <a:gd name="T27" fmla="*/ 20217 h 669"/>
              <a:gd name="T28" fmla="*/ 770613 w 872"/>
              <a:gd name="T29" fmla="*/ 44478 h 669"/>
              <a:gd name="T30" fmla="*/ 774658 w 872"/>
              <a:gd name="T31" fmla="*/ 68739 h 669"/>
              <a:gd name="T32" fmla="*/ 778703 w 872"/>
              <a:gd name="T33" fmla="*/ 90979 h 669"/>
              <a:gd name="T34" fmla="*/ 802974 w 872"/>
              <a:gd name="T35" fmla="*/ 125348 h 669"/>
              <a:gd name="T36" fmla="*/ 823200 w 872"/>
              <a:gd name="T37" fmla="*/ 167805 h 669"/>
              <a:gd name="T38" fmla="*/ 831291 w 872"/>
              <a:gd name="T39" fmla="*/ 210262 h 669"/>
              <a:gd name="T40" fmla="*/ 831291 w 872"/>
              <a:gd name="T41" fmla="*/ 258784 h 669"/>
              <a:gd name="T42" fmla="*/ 823200 w 872"/>
              <a:gd name="T43" fmla="*/ 311349 h 669"/>
              <a:gd name="T44" fmla="*/ 798929 w 872"/>
              <a:gd name="T45" fmla="*/ 353806 h 669"/>
              <a:gd name="T46" fmla="*/ 756454 w 872"/>
              <a:gd name="T47" fmla="*/ 392219 h 669"/>
              <a:gd name="T48" fmla="*/ 707912 w 872"/>
              <a:gd name="T49" fmla="*/ 412437 h 669"/>
              <a:gd name="T50" fmla="*/ 655324 w 872"/>
              <a:gd name="T51" fmla="*/ 416480 h 669"/>
              <a:gd name="T52" fmla="*/ 602736 w 872"/>
              <a:gd name="T53" fmla="*/ 398285 h 669"/>
              <a:gd name="T54" fmla="*/ 564307 w 872"/>
              <a:gd name="T55" fmla="*/ 363915 h 669"/>
              <a:gd name="T56" fmla="*/ 535990 w 872"/>
              <a:gd name="T57" fmla="*/ 321458 h 669"/>
              <a:gd name="T58" fmla="*/ 521832 w 872"/>
              <a:gd name="T59" fmla="*/ 268893 h 669"/>
              <a:gd name="T60" fmla="*/ 521832 w 872"/>
              <a:gd name="T61" fmla="*/ 220371 h 669"/>
              <a:gd name="T62" fmla="*/ 525877 w 872"/>
              <a:gd name="T63" fmla="*/ 177914 h 669"/>
              <a:gd name="T64" fmla="*/ 546103 w 872"/>
              <a:gd name="T65" fmla="*/ 135457 h 669"/>
              <a:gd name="T66" fmla="*/ 574420 w 872"/>
              <a:gd name="T67" fmla="*/ 90979 h 669"/>
              <a:gd name="T68" fmla="*/ 578465 w 872"/>
              <a:gd name="T69" fmla="*/ 72783 h 669"/>
              <a:gd name="T70" fmla="*/ 578465 w 872"/>
              <a:gd name="T71" fmla="*/ 48522 h 669"/>
              <a:gd name="T72" fmla="*/ 578465 w 872"/>
              <a:gd name="T73" fmla="*/ 24261 h 669"/>
              <a:gd name="T74" fmla="*/ 570375 w 872"/>
              <a:gd name="T75" fmla="*/ 0 h 669"/>
              <a:gd name="T76" fmla="*/ 1353123 w 872"/>
              <a:gd name="T77" fmla="*/ 788482 h 669"/>
              <a:gd name="T78" fmla="*/ 1371327 w 872"/>
              <a:gd name="T79" fmla="*/ 774330 h 669"/>
              <a:gd name="T80" fmla="*/ 1395598 w 872"/>
              <a:gd name="T81" fmla="*/ 770286 h 669"/>
              <a:gd name="T82" fmla="*/ 1415824 w 872"/>
              <a:gd name="T83" fmla="*/ 774330 h 669"/>
              <a:gd name="T84" fmla="*/ 1438073 w 872"/>
              <a:gd name="T85" fmla="*/ 780395 h 669"/>
              <a:gd name="T86" fmla="*/ 1476502 w 872"/>
              <a:gd name="T87" fmla="*/ 798591 h 669"/>
              <a:gd name="T88" fmla="*/ 1514932 w 872"/>
              <a:gd name="T89" fmla="*/ 822852 h 669"/>
              <a:gd name="T90" fmla="*/ 1563474 w 872"/>
              <a:gd name="T91" fmla="*/ 832961 h 669"/>
              <a:gd name="T92" fmla="*/ 1612017 w 872"/>
              <a:gd name="T93" fmla="*/ 832961 h 669"/>
              <a:gd name="T94" fmla="*/ 1658537 w 872"/>
              <a:gd name="T95" fmla="*/ 822852 h 669"/>
              <a:gd name="T96" fmla="*/ 1707079 w 872"/>
              <a:gd name="T97" fmla="*/ 798591 h 669"/>
              <a:gd name="T98" fmla="*/ 1745509 w 872"/>
              <a:gd name="T99" fmla="*/ 756134 h 669"/>
              <a:gd name="T100" fmla="*/ 1763712 w 872"/>
              <a:gd name="T101" fmla="*/ 707612 h 66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872"/>
              <a:gd name="T154" fmla="*/ 0 h 669"/>
              <a:gd name="T155" fmla="*/ 872 w 872"/>
              <a:gd name="T156" fmla="*/ 669 h 669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872" h="669">
                <a:moveTo>
                  <a:pt x="872" y="329"/>
                </a:moveTo>
                <a:lnTo>
                  <a:pt x="872" y="324"/>
                </a:lnTo>
                <a:lnTo>
                  <a:pt x="872" y="319"/>
                </a:lnTo>
                <a:lnTo>
                  <a:pt x="870" y="312"/>
                </a:lnTo>
                <a:lnTo>
                  <a:pt x="867" y="308"/>
                </a:lnTo>
                <a:lnTo>
                  <a:pt x="867" y="303"/>
                </a:lnTo>
                <a:lnTo>
                  <a:pt x="865" y="298"/>
                </a:lnTo>
                <a:lnTo>
                  <a:pt x="863" y="293"/>
                </a:lnTo>
                <a:lnTo>
                  <a:pt x="858" y="289"/>
                </a:lnTo>
                <a:lnTo>
                  <a:pt x="856" y="286"/>
                </a:lnTo>
                <a:lnTo>
                  <a:pt x="851" y="282"/>
                </a:lnTo>
                <a:lnTo>
                  <a:pt x="848" y="277"/>
                </a:lnTo>
                <a:lnTo>
                  <a:pt x="844" y="275"/>
                </a:lnTo>
                <a:lnTo>
                  <a:pt x="839" y="272"/>
                </a:lnTo>
                <a:lnTo>
                  <a:pt x="834" y="267"/>
                </a:lnTo>
                <a:lnTo>
                  <a:pt x="830" y="265"/>
                </a:lnTo>
                <a:lnTo>
                  <a:pt x="825" y="263"/>
                </a:lnTo>
                <a:lnTo>
                  <a:pt x="820" y="263"/>
                </a:lnTo>
                <a:lnTo>
                  <a:pt x="815" y="260"/>
                </a:lnTo>
                <a:lnTo>
                  <a:pt x="811" y="258"/>
                </a:lnTo>
                <a:lnTo>
                  <a:pt x="806" y="258"/>
                </a:lnTo>
                <a:lnTo>
                  <a:pt x="801" y="258"/>
                </a:lnTo>
                <a:lnTo>
                  <a:pt x="797" y="258"/>
                </a:lnTo>
                <a:lnTo>
                  <a:pt x="792" y="256"/>
                </a:lnTo>
                <a:lnTo>
                  <a:pt x="787" y="256"/>
                </a:lnTo>
                <a:lnTo>
                  <a:pt x="782" y="256"/>
                </a:lnTo>
                <a:lnTo>
                  <a:pt x="778" y="256"/>
                </a:lnTo>
                <a:lnTo>
                  <a:pt x="773" y="258"/>
                </a:lnTo>
                <a:lnTo>
                  <a:pt x="768" y="258"/>
                </a:lnTo>
                <a:lnTo>
                  <a:pt x="763" y="258"/>
                </a:lnTo>
                <a:lnTo>
                  <a:pt x="759" y="260"/>
                </a:lnTo>
                <a:lnTo>
                  <a:pt x="754" y="260"/>
                </a:lnTo>
                <a:lnTo>
                  <a:pt x="749" y="263"/>
                </a:lnTo>
                <a:lnTo>
                  <a:pt x="745" y="263"/>
                </a:lnTo>
                <a:lnTo>
                  <a:pt x="742" y="265"/>
                </a:lnTo>
                <a:lnTo>
                  <a:pt x="737" y="267"/>
                </a:lnTo>
                <a:lnTo>
                  <a:pt x="733" y="270"/>
                </a:lnTo>
                <a:lnTo>
                  <a:pt x="730" y="272"/>
                </a:lnTo>
                <a:lnTo>
                  <a:pt x="726" y="275"/>
                </a:lnTo>
                <a:lnTo>
                  <a:pt x="721" y="279"/>
                </a:lnTo>
                <a:lnTo>
                  <a:pt x="719" y="282"/>
                </a:lnTo>
                <a:lnTo>
                  <a:pt x="714" y="284"/>
                </a:lnTo>
                <a:lnTo>
                  <a:pt x="711" y="284"/>
                </a:lnTo>
                <a:lnTo>
                  <a:pt x="709" y="284"/>
                </a:lnTo>
                <a:lnTo>
                  <a:pt x="707" y="286"/>
                </a:lnTo>
                <a:lnTo>
                  <a:pt x="704" y="286"/>
                </a:lnTo>
                <a:lnTo>
                  <a:pt x="702" y="286"/>
                </a:lnTo>
                <a:lnTo>
                  <a:pt x="700" y="286"/>
                </a:lnTo>
                <a:lnTo>
                  <a:pt x="697" y="286"/>
                </a:lnTo>
                <a:lnTo>
                  <a:pt x="695" y="286"/>
                </a:lnTo>
                <a:lnTo>
                  <a:pt x="693" y="286"/>
                </a:lnTo>
                <a:lnTo>
                  <a:pt x="690" y="286"/>
                </a:lnTo>
                <a:lnTo>
                  <a:pt x="688" y="286"/>
                </a:lnTo>
                <a:lnTo>
                  <a:pt x="685" y="286"/>
                </a:lnTo>
                <a:lnTo>
                  <a:pt x="683" y="286"/>
                </a:lnTo>
                <a:lnTo>
                  <a:pt x="681" y="286"/>
                </a:lnTo>
                <a:lnTo>
                  <a:pt x="678" y="284"/>
                </a:lnTo>
                <a:lnTo>
                  <a:pt x="676" y="284"/>
                </a:lnTo>
                <a:lnTo>
                  <a:pt x="674" y="284"/>
                </a:lnTo>
                <a:lnTo>
                  <a:pt x="671" y="282"/>
                </a:lnTo>
                <a:lnTo>
                  <a:pt x="669" y="282"/>
                </a:lnTo>
                <a:lnTo>
                  <a:pt x="669" y="279"/>
                </a:lnTo>
                <a:lnTo>
                  <a:pt x="669" y="0"/>
                </a:lnTo>
                <a:lnTo>
                  <a:pt x="390" y="0"/>
                </a:lnTo>
                <a:lnTo>
                  <a:pt x="388" y="0"/>
                </a:lnTo>
                <a:lnTo>
                  <a:pt x="388" y="3"/>
                </a:lnTo>
                <a:lnTo>
                  <a:pt x="385" y="5"/>
                </a:lnTo>
                <a:lnTo>
                  <a:pt x="385" y="8"/>
                </a:lnTo>
                <a:lnTo>
                  <a:pt x="383" y="10"/>
                </a:lnTo>
                <a:lnTo>
                  <a:pt x="383" y="12"/>
                </a:lnTo>
                <a:lnTo>
                  <a:pt x="383" y="15"/>
                </a:lnTo>
                <a:lnTo>
                  <a:pt x="383" y="17"/>
                </a:lnTo>
                <a:lnTo>
                  <a:pt x="383" y="19"/>
                </a:lnTo>
                <a:lnTo>
                  <a:pt x="381" y="22"/>
                </a:lnTo>
                <a:lnTo>
                  <a:pt x="381" y="24"/>
                </a:lnTo>
                <a:lnTo>
                  <a:pt x="381" y="26"/>
                </a:lnTo>
                <a:lnTo>
                  <a:pt x="381" y="29"/>
                </a:lnTo>
                <a:lnTo>
                  <a:pt x="383" y="31"/>
                </a:lnTo>
                <a:lnTo>
                  <a:pt x="383" y="34"/>
                </a:lnTo>
                <a:lnTo>
                  <a:pt x="383" y="36"/>
                </a:lnTo>
                <a:lnTo>
                  <a:pt x="383" y="38"/>
                </a:lnTo>
                <a:lnTo>
                  <a:pt x="383" y="41"/>
                </a:lnTo>
                <a:lnTo>
                  <a:pt x="383" y="43"/>
                </a:lnTo>
                <a:lnTo>
                  <a:pt x="385" y="45"/>
                </a:lnTo>
                <a:lnTo>
                  <a:pt x="388" y="50"/>
                </a:lnTo>
                <a:lnTo>
                  <a:pt x="390" y="55"/>
                </a:lnTo>
                <a:lnTo>
                  <a:pt x="393" y="57"/>
                </a:lnTo>
                <a:lnTo>
                  <a:pt x="397" y="62"/>
                </a:lnTo>
                <a:lnTo>
                  <a:pt x="400" y="67"/>
                </a:lnTo>
                <a:lnTo>
                  <a:pt x="402" y="69"/>
                </a:lnTo>
                <a:lnTo>
                  <a:pt x="404" y="74"/>
                </a:lnTo>
                <a:lnTo>
                  <a:pt x="404" y="78"/>
                </a:lnTo>
                <a:lnTo>
                  <a:pt x="407" y="83"/>
                </a:lnTo>
                <a:lnTo>
                  <a:pt x="409" y="88"/>
                </a:lnTo>
                <a:lnTo>
                  <a:pt x="409" y="93"/>
                </a:lnTo>
                <a:lnTo>
                  <a:pt x="411" y="95"/>
                </a:lnTo>
                <a:lnTo>
                  <a:pt x="411" y="100"/>
                </a:lnTo>
                <a:lnTo>
                  <a:pt x="411" y="104"/>
                </a:lnTo>
                <a:lnTo>
                  <a:pt x="411" y="109"/>
                </a:lnTo>
                <a:lnTo>
                  <a:pt x="411" y="114"/>
                </a:lnTo>
                <a:lnTo>
                  <a:pt x="411" y="119"/>
                </a:lnTo>
                <a:lnTo>
                  <a:pt x="411" y="123"/>
                </a:lnTo>
                <a:lnTo>
                  <a:pt x="411" y="128"/>
                </a:lnTo>
                <a:lnTo>
                  <a:pt x="411" y="133"/>
                </a:lnTo>
                <a:lnTo>
                  <a:pt x="411" y="137"/>
                </a:lnTo>
                <a:lnTo>
                  <a:pt x="409" y="142"/>
                </a:lnTo>
                <a:lnTo>
                  <a:pt x="409" y="149"/>
                </a:lnTo>
                <a:lnTo>
                  <a:pt x="407" y="154"/>
                </a:lnTo>
                <a:lnTo>
                  <a:pt x="404" y="159"/>
                </a:lnTo>
                <a:lnTo>
                  <a:pt x="402" y="163"/>
                </a:lnTo>
                <a:lnTo>
                  <a:pt x="400" y="168"/>
                </a:lnTo>
                <a:lnTo>
                  <a:pt x="397" y="173"/>
                </a:lnTo>
                <a:lnTo>
                  <a:pt x="395" y="175"/>
                </a:lnTo>
                <a:lnTo>
                  <a:pt x="390" y="180"/>
                </a:lnTo>
                <a:lnTo>
                  <a:pt x="388" y="185"/>
                </a:lnTo>
                <a:lnTo>
                  <a:pt x="383" y="187"/>
                </a:lnTo>
                <a:lnTo>
                  <a:pt x="378" y="192"/>
                </a:lnTo>
                <a:lnTo>
                  <a:pt x="374" y="194"/>
                </a:lnTo>
                <a:lnTo>
                  <a:pt x="371" y="197"/>
                </a:lnTo>
                <a:lnTo>
                  <a:pt x="364" y="199"/>
                </a:lnTo>
                <a:lnTo>
                  <a:pt x="359" y="201"/>
                </a:lnTo>
                <a:lnTo>
                  <a:pt x="355" y="204"/>
                </a:lnTo>
                <a:lnTo>
                  <a:pt x="350" y="204"/>
                </a:lnTo>
                <a:lnTo>
                  <a:pt x="345" y="206"/>
                </a:lnTo>
                <a:lnTo>
                  <a:pt x="341" y="206"/>
                </a:lnTo>
                <a:lnTo>
                  <a:pt x="334" y="206"/>
                </a:lnTo>
                <a:lnTo>
                  <a:pt x="329" y="206"/>
                </a:lnTo>
                <a:lnTo>
                  <a:pt x="324" y="206"/>
                </a:lnTo>
                <a:lnTo>
                  <a:pt x="319" y="204"/>
                </a:lnTo>
                <a:lnTo>
                  <a:pt x="315" y="204"/>
                </a:lnTo>
                <a:lnTo>
                  <a:pt x="308" y="201"/>
                </a:lnTo>
                <a:lnTo>
                  <a:pt x="303" y="199"/>
                </a:lnTo>
                <a:lnTo>
                  <a:pt x="298" y="197"/>
                </a:lnTo>
                <a:lnTo>
                  <a:pt x="293" y="194"/>
                </a:lnTo>
                <a:lnTo>
                  <a:pt x="291" y="192"/>
                </a:lnTo>
                <a:lnTo>
                  <a:pt x="286" y="187"/>
                </a:lnTo>
                <a:lnTo>
                  <a:pt x="282" y="185"/>
                </a:lnTo>
                <a:lnTo>
                  <a:pt x="279" y="180"/>
                </a:lnTo>
                <a:lnTo>
                  <a:pt x="274" y="175"/>
                </a:lnTo>
                <a:lnTo>
                  <a:pt x="272" y="173"/>
                </a:lnTo>
                <a:lnTo>
                  <a:pt x="270" y="168"/>
                </a:lnTo>
                <a:lnTo>
                  <a:pt x="265" y="163"/>
                </a:lnTo>
                <a:lnTo>
                  <a:pt x="265" y="159"/>
                </a:lnTo>
                <a:lnTo>
                  <a:pt x="263" y="154"/>
                </a:lnTo>
                <a:lnTo>
                  <a:pt x="260" y="149"/>
                </a:lnTo>
                <a:lnTo>
                  <a:pt x="260" y="142"/>
                </a:lnTo>
                <a:lnTo>
                  <a:pt x="258" y="137"/>
                </a:lnTo>
                <a:lnTo>
                  <a:pt x="258" y="133"/>
                </a:lnTo>
                <a:lnTo>
                  <a:pt x="258" y="128"/>
                </a:lnTo>
                <a:lnTo>
                  <a:pt x="256" y="123"/>
                </a:lnTo>
                <a:lnTo>
                  <a:pt x="256" y="119"/>
                </a:lnTo>
                <a:lnTo>
                  <a:pt x="256" y="114"/>
                </a:lnTo>
                <a:lnTo>
                  <a:pt x="258" y="109"/>
                </a:lnTo>
                <a:lnTo>
                  <a:pt x="258" y="104"/>
                </a:lnTo>
                <a:lnTo>
                  <a:pt x="258" y="100"/>
                </a:lnTo>
                <a:lnTo>
                  <a:pt x="258" y="95"/>
                </a:lnTo>
                <a:lnTo>
                  <a:pt x="260" y="93"/>
                </a:lnTo>
                <a:lnTo>
                  <a:pt x="260" y="88"/>
                </a:lnTo>
                <a:lnTo>
                  <a:pt x="263" y="83"/>
                </a:lnTo>
                <a:lnTo>
                  <a:pt x="265" y="78"/>
                </a:lnTo>
                <a:lnTo>
                  <a:pt x="265" y="74"/>
                </a:lnTo>
                <a:lnTo>
                  <a:pt x="267" y="69"/>
                </a:lnTo>
                <a:lnTo>
                  <a:pt x="270" y="67"/>
                </a:lnTo>
                <a:lnTo>
                  <a:pt x="272" y="62"/>
                </a:lnTo>
                <a:lnTo>
                  <a:pt x="277" y="57"/>
                </a:lnTo>
                <a:lnTo>
                  <a:pt x="279" y="55"/>
                </a:lnTo>
                <a:lnTo>
                  <a:pt x="282" y="50"/>
                </a:lnTo>
                <a:lnTo>
                  <a:pt x="284" y="45"/>
                </a:lnTo>
                <a:lnTo>
                  <a:pt x="284" y="43"/>
                </a:lnTo>
                <a:lnTo>
                  <a:pt x="286" y="41"/>
                </a:lnTo>
                <a:lnTo>
                  <a:pt x="286" y="38"/>
                </a:lnTo>
                <a:lnTo>
                  <a:pt x="286" y="36"/>
                </a:lnTo>
                <a:lnTo>
                  <a:pt x="286" y="34"/>
                </a:lnTo>
                <a:lnTo>
                  <a:pt x="286" y="31"/>
                </a:lnTo>
                <a:lnTo>
                  <a:pt x="286" y="29"/>
                </a:lnTo>
                <a:lnTo>
                  <a:pt x="286" y="26"/>
                </a:lnTo>
                <a:lnTo>
                  <a:pt x="286" y="24"/>
                </a:lnTo>
                <a:lnTo>
                  <a:pt x="286" y="22"/>
                </a:lnTo>
                <a:lnTo>
                  <a:pt x="286" y="19"/>
                </a:lnTo>
                <a:lnTo>
                  <a:pt x="286" y="17"/>
                </a:lnTo>
                <a:lnTo>
                  <a:pt x="286" y="15"/>
                </a:lnTo>
                <a:lnTo>
                  <a:pt x="286" y="12"/>
                </a:lnTo>
                <a:lnTo>
                  <a:pt x="284" y="10"/>
                </a:lnTo>
                <a:lnTo>
                  <a:pt x="284" y="8"/>
                </a:lnTo>
                <a:lnTo>
                  <a:pt x="284" y="5"/>
                </a:lnTo>
                <a:lnTo>
                  <a:pt x="282" y="3"/>
                </a:lnTo>
                <a:lnTo>
                  <a:pt x="282" y="0"/>
                </a:lnTo>
                <a:lnTo>
                  <a:pt x="279" y="0"/>
                </a:lnTo>
                <a:lnTo>
                  <a:pt x="0" y="0"/>
                </a:lnTo>
                <a:lnTo>
                  <a:pt x="0" y="669"/>
                </a:lnTo>
                <a:lnTo>
                  <a:pt x="669" y="669"/>
                </a:lnTo>
                <a:lnTo>
                  <a:pt x="669" y="390"/>
                </a:lnTo>
                <a:lnTo>
                  <a:pt x="669" y="388"/>
                </a:lnTo>
                <a:lnTo>
                  <a:pt x="671" y="388"/>
                </a:lnTo>
                <a:lnTo>
                  <a:pt x="674" y="386"/>
                </a:lnTo>
                <a:lnTo>
                  <a:pt x="676" y="386"/>
                </a:lnTo>
                <a:lnTo>
                  <a:pt x="678" y="383"/>
                </a:lnTo>
                <a:lnTo>
                  <a:pt x="681" y="383"/>
                </a:lnTo>
                <a:lnTo>
                  <a:pt x="683" y="383"/>
                </a:lnTo>
                <a:lnTo>
                  <a:pt x="685" y="383"/>
                </a:lnTo>
                <a:lnTo>
                  <a:pt x="688" y="381"/>
                </a:lnTo>
                <a:lnTo>
                  <a:pt x="690" y="381"/>
                </a:lnTo>
                <a:lnTo>
                  <a:pt x="693" y="381"/>
                </a:lnTo>
                <a:lnTo>
                  <a:pt x="695" y="381"/>
                </a:lnTo>
                <a:lnTo>
                  <a:pt x="697" y="381"/>
                </a:lnTo>
                <a:lnTo>
                  <a:pt x="700" y="381"/>
                </a:lnTo>
                <a:lnTo>
                  <a:pt x="700" y="383"/>
                </a:lnTo>
                <a:lnTo>
                  <a:pt x="702" y="383"/>
                </a:lnTo>
                <a:lnTo>
                  <a:pt x="704" y="383"/>
                </a:lnTo>
                <a:lnTo>
                  <a:pt x="707" y="383"/>
                </a:lnTo>
                <a:lnTo>
                  <a:pt x="709" y="383"/>
                </a:lnTo>
                <a:lnTo>
                  <a:pt x="711" y="386"/>
                </a:lnTo>
                <a:lnTo>
                  <a:pt x="714" y="386"/>
                </a:lnTo>
                <a:lnTo>
                  <a:pt x="719" y="388"/>
                </a:lnTo>
                <a:lnTo>
                  <a:pt x="721" y="390"/>
                </a:lnTo>
                <a:lnTo>
                  <a:pt x="726" y="393"/>
                </a:lnTo>
                <a:lnTo>
                  <a:pt x="730" y="395"/>
                </a:lnTo>
                <a:lnTo>
                  <a:pt x="733" y="400"/>
                </a:lnTo>
                <a:lnTo>
                  <a:pt x="737" y="402"/>
                </a:lnTo>
                <a:lnTo>
                  <a:pt x="742" y="402"/>
                </a:lnTo>
                <a:lnTo>
                  <a:pt x="745" y="404"/>
                </a:lnTo>
                <a:lnTo>
                  <a:pt x="749" y="407"/>
                </a:lnTo>
                <a:lnTo>
                  <a:pt x="754" y="407"/>
                </a:lnTo>
                <a:lnTo>
                  <a:pt x="759" y="409"/>
                </a:lnTo>
                <a:lnTo>
                  <a:pt x="763" y="409"/>
                </a:lnTo>
                <a:lnTo>
                  <a:pt x="768" y="412"/>
                </a:lnTo>
                <a:lnTo>
                  <a:pt x="773" y="412"/>
                </a:lnTo>
                <a:lnTo>
                  <a:pt x="778" y="412"/>
                </a:lnTo>
                <a:lnTo>
                  <a:pt x="782" y="412"/>
                </a:lnTo>
                <a:lnTo>
                  <a:pt x="787" y="412"/>
                </a:lnTo>
                <a:lnTo>
                  <a:pt x="792" y="412"/>
                </a:lnTo>
                <a:lnTo>
                  <a:pt x="797" y="412"/>
                </a:lnTo>
                <a:lnTo>
                  <a:pt x="801" y="412"/>
                </a:lnTo>
                <a:lnTo>
                  <a:pt x="806" y="409"/>
                </a:lnTo>
                <a:lnTo>
                  <a:pt x="811" y="409"/>
                </a:lnTo>
                <a:lnTo>
                  <a:pt x="815" y="409"/>
                </a:lnTo>
                <a:lnTo>
                  <a:pt x="820" y="407"/>
                </a:lnTo>
                <a:lnTo>
                  <a:pt x="825" y="404"/>
                </a:lnTo>
                <a:lnTo>
                  <a:pt x="830" y="402"/>
                </a:lnTo>
                <a:lnTo>
                  <a:pt x="834" y="400"/>
                </a:lnTo>
                <a:lnTo>
                  <a:pt x="839" y="397"/>
                </a:lnTo>
                <a:lnTo>
                  <a:pt x="844" y="395"/>
                </a:lnTo>
                <a:lnTo>
                  <a:pt x="848" y="390"/>
                </a:lnTo>
                <a:lnTo>
                  <a:pt x="851" y="388"/>
                </a:lnTo>
                <a:lnTo>
                  <a:pt x="856" y="383"/>
                </a:lnTo>
                <a:lnTo>
                  <a:pt x="858" y="378"/>
                </a:lnTo>
                <a:lnTo>
                  <a:pt x="863" y="374"/>
                </a:lnTo>
                <a:lnTo>
                  <a:pt x="865" y="369"/>
                </a:lnTo>
                <a:lnTo>
                  <a:pt x="867" y="364"/>
                </a:lnTo>
                <a:lnTo>
                  <a:pt x="867" y="360"/>
                </a:lnTo>
                <a:lnTo>
                  <a:pt x="870" y="355"/>
                </a:lnTo>
                <a:lnTo>
                  <a:pt x="872" y="350"/>
                </a:lnTo>
                <a:lnTo>
                  <a:pt x="872" y="345"/>
                </a:lnTo>
                <a:lnTo>
                  <a:pt x="872" y="341"/>
                </a:lnTo>
                <a:lnTo>
                  <a:pt x="872" y="334"/>
                </a:lnTo>
                <a:lnTo>
                  <a:pt x="872" y="329"/>
                </a:lnTo>
                <a:close/>
              </a:path>
            </a:pathLst>
          </a:custGeom>
          <a:gradFill rotWithShape="1">
            <a:gsLst>
              <a:gs pos="0">
                <a:srgbClr val="5D9CE0"/>
              </a:gs>
              <a:gs pos="100000">
                <a:srgbClr val="5D9CE0"/>
              </a:gs>
            </a:gsLst>
            <a:lin ang="2700000" scaled="1"/>
          </a:gradFill>
          <a:ln w="12700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Freeform 19">
            <a:hlinkClick r:id="rId2"/>
          </p:cNvPr>
          <p:cNvSpPr>
            <a:spLocks/>
          </p:cNvSpPr>
          <p:nvPr/>
        </p:nvSpPr>
        <p:spPr bwMode="auto">
          <a:xfrm>
            <a:off x="2322562" y="2488655"/>
            <a:ext cx="1346200" cy="1766887"/>
          </a:xfrm>
          <a:custGeom>
            <a:avLst/>
            <a:gdLst>
              <a:gd name="T0" fmla="*/ 772145 w 666"/>
              <a:gd name="T1" fmla="*/ 392192 h 874"/>
              <a:gd name="T2" fmla="*/ 768102 w 666"/>
              <a:gd name="T3" fmla="*/ 357825 h 874"/>
              <a:gd name="T4" fmla="*/ 772145 w 666"/>
              <a:gd name="T5" fmla="*/ 329522 h 874"/>
              <a:gd name="T6" fmla="*/ 806507 w 666"/>
              <a:gd name="T7" fmla="*/ 276961 h 874"/>
              <a:gd name="T8" fmla="*/ 824699 w 666"/>
              <a:gd name="T9" fmla="*/ 214291 h 874"/>
              <a:gd name="T10" fmla="*/ 824699 w 666"/>
              <a:gd name="T11" fmla="*/ 147578 h 874"/>
              <a:gd name="T12" fmla="*/ 806507 w 666"/>
              <a:gd name="T13" fmla="*/ 76821 h 874"/>
              <a:gd name="T14" fmla="*/ 753953 w 666"/>
              <a:gd name="T15" fmla="*/ 24259 h 874"/>
              <a:gd name="T16" fmla="*/ 683207 w 666"/>
              <a:gd name="T17" fmla="*/ 0 h 874"/>
              <a:gd name="T18" fmla="*/ 610439 w 666"/>
              <a:gd name="T19" fmla="*/ 14151 h 874"/>
              <a:gd name="T20" fmla="*/ 547778 w 666"/>
              <a:gd name="T21" fmla="*/ 62670 h 874"/>
              <a:gd name="T22" fmla="*/ 519480 w 666"/>
              <a:gd name="T23" fmla="*/ 129383 h 874"/>
              <a:gd name="T24" fmla="*/ 515437 w 666"/>
              <a:gd name="T25" fmla="*/ 196096 h 874"/>
              <a:gd name="T26" fmla="*/ 529586 w 666"/>
              <a:gd name="T27" fmla="*/ 258766 h 874"/>
              <a:gd name="T28" fmla="*/ 561927 w 666"/>
              <a:gd name="T29" fmla="*/ 315371 h 874"/>
              <a:gd name="T30" fmla="*/ 578098 w 666"/>
              <a:gd name="T31" fmla="*/ 349739 h 874"/>
              <a:gd name="T32" fmla="*/ 578098 w 666"/>
              <a:gd name="T33" fmla="*/ 382084 h 874"/>
              <a:gd name="T34" fmla="*/ 561927 w 666"/>
              <a:gd name="T35" fmla="*/ 416452 h 874"/>
              <a:gd name="T36" fmla="*/ 14149 w 666"/>
              <a:gd name="T37" fmla="*/ 988567 h 874"/>
              <a:gd name="T38" fmla="*/ 46490 w 666"/>
              <a:gd name="T39" fmla="*/ 992610 h 874"/>
              <a:gd name="T40" fmla="*/ 74789 w 666"/>
              <a:gd name="T41" fmla="*/ 992610 h 874"/>
              <a:gd name="T42" fmla="*/ 119258 w 666"/>
              <a:gd name="T43" fmla="*/ 964308 h 874"/>
              <a:gd name="T44" fmla="*/ 179898 w 666"/>
              <a:gd name="T45" fmla="*/ 942070 h 874"/>
              <a:gd name="T46" fmla="*/ 248623 w 666"/>
              <a:gd name="T47" fmla="*/ 931962 h 874"/>
              <a:gd name="T48" fmla="*/ 315326 w 666"/>
              <a:gd name="T49" fmla="*/ 946113 h 874"/>
              <a:gd name="T50" fmla="*/ 375966 w 666"/>
              <a:gd name="T51" fmla="*/ 992610 h 874"/>
              <a:gd name="T52" fmla="*/ 410328 w 666"/>
              <a:gd name="T53" fmla="*/ 1061345 h 874"/>
              <a:gd name="T54" fmla="*/ 404264 w 666"/>
              <a:gd name="T55" fmla="*/ 1132102 h 874"/>
              <a:gd name="T56" fmla="*/ 367880 w 666"/>
              <a:gd name="T57" fmla="*/ 1198815 h 874"/>
              <a:gd name="T58" fmla="*/ 305220 w 666"/>
              <a:gd name="T59" fmla="*/ 1237225 h 874"/>
              <a:gd name="T60" fmla="*/ 238516 w 666"/>
              <a:gd name="T61" fmla="*/ 1247333 h 874"/>
              <a:gd name="T62" fmla="*/ 171812 w 666"/>
              <a:gd name="T63" fmla="*/ 1241268 h 874"/>
              <a:gd name="T64" fmla="*/ 113194 w 666"/>
              <a:gd name="T65" fmla="*/ 1208923 h 874"/>
              <a:gd name="T66" fmla="*/ 70746 w 666"/>
              <a:gd name="T67" fmla="*/ 1188707 h 874"/>
              <a:gd name="T68" fmla="*/ 42448 w 666"/>
              <a:gd name="T69" fmla="*/ 1184663 h 874"/>
              <a:gd name="T70" fmla="*/ 8085 w 666"/>
              <a:gd name="T71" fmla="*/ 1194771 h 874"/>
              <a:gd name="T72" fmla="*/ 567991 w 666"/>
              <a:gd name="T73" fmla="*/ 1762844 h 874"/>
              <a:gd name="T74" fmla="*/ 578098 w 666"/>
              <a:gd name="T75" fmla="*/ 1728476 h 874"/>
              <a:gd name="T76" fmla="*/ 578098 w 666"/>
              <a:gd name="T77" fmla="*/ 1696131 h 874"/>
              <a:gd name="T78" fmla="*/ 557885 w 666"/>
              <a:gd name="T79" fmla="*/ 1657720 h 874"/>
              <a:gd name="T80" fmla="*/ 525544 w 666"/>
              <a:gd name="T81" fmla="*/ 1601115 h 874"/>
              <a:gd name="T82" fmla="*/ 515437 w 666"/>
              <a:gd name="T83" fmla="*/ 1532380 h 874"/>
              <a:gd name="T84" fmla="*/ 519480 w 666"/>
              <a:gd name="T85" fmla="*/ 1465667 h 874"/>
              <a:gd name="T86" fmla="*/ 557885 w 666"/>
              <a:gd name="T87" fmla="*/ 1398954 h 874"/>
              <a:gd name="T88" fmla="*/ 620546 w 666"/>
              <a:gd name="T89" fmla="*/ 1360543 h 874"/>
              <a:gd name="T90" fmla="*/ 691292 w 666"/>
              <a:gd name="T91" fmla="*/ 1352457 h 874"/>
              <a:gd name="T92" fmla="*/ 764059 w 666"/>
              <a:gd name="T93" fmla="*/ 1380760 h 874"/>
              <a:gd name="T94" fmla="*/ 810550 w 666"/>
              <a:gd name="T95" fmla="*/ 1437365 h 874"/>
              <a:gd name="T96" fmla="*/ 830763 w 666"/>
              <a:gd name="T97" fmla="*/ 1504078 h 874"/>
              <a:gd name="T98" fmla="*/ 824699 w 666"/>
              <a:gd name="T99" fmla="*/ 1570791 h 874"/>
              <a:gd name="T100" fmla="*/ 802465 w 666"/>
              <a:gd name="T101" fmla="*/ 1633461 h 874"/>
              <a:gd name="T102" fmla="*/ 772145 w 666"/>
              <a:gd name="T103" fmla="*/ 1681979 h 874"/>
              <a:gd name="T104" fmla="*/ 768102 w 666"/>
              <a:gd name="T105" fmla="*/ 1714325 h 874"/>
              <a:gd name="T106" fmla="*/ 772145 w 666"/>
              <a:gd name="T107" fmla="*/ 1748693 h 874"/>
              <a:gd name="T108" fmla="*/ 1346200 w 666"/>
              <a:gd name="T109" fmla="*/ 416452 h 87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66"/>
              <a:gd name="T166" fmla="*/ 0 h 874"/>
              <a:gd name="T167" fmla="*/ 666 w 666"/>
              <a:gd name="T168" fmla="*/ 874 h 87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66" h="874">
                <a:moveTo>
                  <a:pt x="387" y="206"/>
                </a:moveTo>
                <a:lnTo>
                  <a:pt x="387" y="206"/>
                </a:lnTo>
                <a:lnTo>
                  <a:pt x="385" y="203"/>
                </a:lnTo>
                <a:lnTo>
                  <a:pt x="385" y="201"/>
                </a:lnTo>
                <a:lnTo>
                  <a:pt x="382" y="199"/>
                </a:lnTo>
                <a:lnTo>
                  <a:pt x="382" y="196"/>
                </a:lnTo>
                <a:lnTo>
                  <a:pt x="382" y="194"/>
                </a:lnTo>
                <a:lnTo>
                  <a:pt x="380" y="191"/>
                </a:lnTo>
                <a:lnTo>
                  <a:pt x="380" y="189"/>
                </a:lnTo>
                <a:lnTo>
                  <a:pt x="380" y="187"/>
                </a:lnTo>
                <a:lnTo>
                  <a:pt x="380" y="184"/>
                </a:lnTo>
                <a:lnTo>
                  <a:pt x="380" y="182"/>
                </a:lnTo>
                <a:lnTo>
                  <a:pt x="380" y="180"/>
                </a:lnTo>
                <a:lnTo>
                  <a:pt x="380" y="177"/>
                </a:lnTo>
                <a:lnTo>
                  <a:pt x="380" y="175"/>
                </a:lnTo>
                <a:lnTo>
                  <a:pt x="380" y="173"/>
                </a:lnTo>
                <a:lnTo>
                  <a:pt x="380" y="170"/>
                </a:lnTo>
                <a:lnTo>
                  <a:pt x="380" y="168"/>
                </a:lnTo>
                <a:lnTo>
                  <a:pt x="382" y="165"/>
                </a:lnTo>
                <a:lnTo>
                  <a:pt x="382" y="163"/>
                </a:lnTo>
                <a:lnTo>
                  <a:pt x="385" y="161"/>
                </a:lnTo>
                <a:lnTo>
                  <a:pt x="387" y="156"/>
                </a:lnTo>
                <a:lnTo>
                  <a:pt x="389" y="151"/>
                </a:lnTo>
                <a:lnTo>
                  <a:pt x="392" y="149"/>
                </a:lnTo>
                <a:lnTo>
                  <a:pt x="394" y="144"/>
                </a:lnTo>
                <a:lnTo>
                  <a:pt x="397" y="142"/>
                </a:lnTo>
                <a:lnTo>
                  <a:pt x="399" y="137"/>
                </a:lnTo>
                <a:lnTo>
                  <a:pt x="401" y="132"/>
                </a:lnTo>
                <a:lnTo>
                  <a:pt x="404" y="128"/>
                </a:lnTo>
                <a:lnTo>
                  <a:pt x="404" y="123"/>
                </a:lnTo>
                <a:lnTo>
                  <a:pt x="406" y="121"/>
                </a:lnTo>
                <a:lnTo>
                  <a:pt x="408" y="116"/>
                </a:lnTo>
                <a:lnTo>
                  <a:pt x="408" y="111"/>
                </a:lnTo>
                <a:lnTo>
                  <a:pt x="408" y="106"/>
                </a:lnTo>
                <a:lnTo>
                  <a:pt x="411" y="102"/>
                </a:lnTo>
                <a:lnTo>
                  <a:pt x="411" y="97"/>
                </a:lnTo>
                <a:lnTo>
                  <a:pt x="411" y="92"/>
                </a:lnTo>
                <a:lnTo>
                  <a:pt x="411" y="87"/>
                </a:lnTo>
                <a:lnTo>
                  <a:pt x="411" y="83"/>
                </a:lnTo>
                <a:lnTo>
                  <a:pt x="411" y="78"/>
                </a:lnTo>
                <a:lnTo>
                  <a:pt x="408" y="73"/>
                </a:lnTo>
                <a:lnTo>
                  <a:pt x="408" y="69"/>
                </a:lnTo>
                <a:lnTo>
                  <a:pt x="408" y="64"/>
                </a:lnTo>
                <a:lnTo>
                  <a:pt x="406" y="59"/>
                </a:lnTo>
                <a:lnTo>
                  <a:pt x="406" y="54"/>
                </a:lnTo>
                <a:lnTo>
                  <a:pt x="404" y="47"/>
                </a:lnTo>
                <a:lnTo>
                  <a:pt x="401" y="43"/>
                </a:lnTo>
                <a:lnTo>
                  <a:pt x="399" y="38"/>
                </a:lnTo>
                <a:lnTo>
                  <a:pt x="397" y="36"/>
                </a:lnTo>
                <a:lnTo>
                  <a:pt x="392" y="31"/>
                </a:lnTo>
                <a:lnTo>
                  <a:pt x="389" y="26"/>
                </a:lnTo>
                <a:lnTo>
                  <a:pt x="385" y="21"/>
                </a:lnTo>
                <a:lnTo>
                  <a:pt x="380" y="19"/>
                </a:lnTo>
                <a:lnTo>
                  <a:pt x="378" y="17"/>
                </a:lnTo>
                <a:lnTo>
                  <a:pt x="373" y="12"/>
                </a:lnTo>
                <a:lnTo>
                  <a:pt x="368" y="10"/>
                </a:lnTo>
                <a:lnTo>
                  <a:pt x="363" y="7"/>
                </a:lnTo>
                <a:lnTo>
                  <a:pt x="359" y="5"/>
                </a:lnTo>
                <a:lnTo>
                  <a:pt x="354" y="5"/>
                </a:lnTo>
                <a:lnTo>
                  <a:pt x="349" y="2"/>
                </a:lnTo>
                <a:lnTo>
                  <a:pt x="342" y="2"/>
                </a:lnTo>
                <a:lnTo>
                  <a:pt x="338" y="0"/>
                </a:lnTo>
                <a:lnTo>
                  <a:pt x="333" y="0"/>
                </a:lnTo>
                <a:lnTo>
                  <a:pt x="328" y="0"/>
                </a:lnTo>
                <a:lnTo>
                  <a:pt x="321" y="2"/>
                </a:lnTo>
                <a:lnTo>
                  <a:pt x="316" y="2"/>
                </a:lnTo>
                <a:lnTo>
                  <a:pt x="312" y="5"/>
                </a:lnTo>
                <a:lnTo>
                  <a:pt x="307" y="5"/>
                </a:lnTo>
                <a:lnTo>
                  <a:pt x="302" y="7"/>
                </a:lnTo>
                <a:lnTo>
                  <a:pt x="297" y="10"/>
                </a:lnTo>
                <a:lnTo>
                  <a:pt x="293" y="12"/>
                </a:lnTo>
                <a:lnTo>
                  <a:pt x="288" y="17"/>
                </a:lnTo>
                <a:lnTo>
                  <a:pt x="283" y="19"/>
                </a:lnTo>
                <a:lnTo>
                  <a:pt x="281" y="21"/>
                </a:lnTo>
                <a:lnTo>
                  <a:pt x="276" y="26"/>
                </a:lnTo>
                <a:lnTo>
                  <a:pt x="271" y="31"/>
                </a:lnTo>
                <a:lnTo>
                  <a:pt x="269" y="36"/>
                </a:lnTo>
                <a:lnTo>
                  <a:pt x="267" y="38"/>
                </a:lnTo>
                <a:lnTo>
                  <a:pt x="264" y="43"/>
                </a:lnTo>
                <a:lnTo>
                  <a:pt x="262" y="47"/>
                </a:lnTo>
                <a:lnTo>
                  <a:pt x="260" y="54"/>
                </a:lnTo>
                <a:lnTo>
                  <a:pt x="257" y="59"/>
                </a:lnTo>
                <a:lnTo>
                  <a:pt x="257" y="64"/>
                </a:lnTo>
                <a:lnTo>
                  <a:pt x="257" y="69"/>
                </a:lnTo>
                <a:lnTo>
                  <a:pt x="255" y="73"/>
                </a:lnTo>
                <a:lnTo>
                  <a:pt x="255" y="78"/>
                </a:lnTo>
                <a:lnTo>
                  <a:pt x="255" y="83"/>
                </a:lnTo>
                <a:lnTo>
                  <a:pt x="255" y="87"/>
                </a:lnTo>
                <a:lnTo>
                  <a:pt x="255" y="92"/>
                </a:lnTo>
                <a:lnTo>
                  <a:pt x="255" y="97"/>
                </a:lnTo>
                <a:lnTo>
                  <a:pt x="255" y="102"/>
                </a:lnTo>
                <a:lnTo>
                  <a:pt x="255" y="106"/>
                </a:lnTo>
                <a:lnTo>
                  <a:pt x="257" y="111"/>
                </a:lnTo>
                <a:lnTo>
                  <a:pt x="257" y="116"/>
                </a:lnTo>
                <a:lnTo>
                  <a:pt x="260" y="121"/>
                </a:lnTo>
                <a:lnTo>
                  <a:pt x="260" y="123"/>
                </a:lnTo>
                <a:lnTo>
                  <a:pt x="262" y="128"/>
                </a:lnTo>
                <a:lnTo>
                  <a:pt x="264" y="132"/>
                </a:lnTo>
                <a:lnTo>
                  <a:pt x="267" y="137"/>
                </a:lnTo>
                <a:lnTo>
                  <a:pt x="269" y="142"/>
                </a:lnTo>
                <a:lnTo>
                  <a:pt x="271" y="144"/>
                </a:lnTo>
                <a:lnTo>
                  <a:pt x="274" y="149"/>
                </a:lnTo>
                <a:lnTo>
                  <a:pt x="276" y="151"/>
                </a:lnTo>
                <a:lnTo>
                  <a:pt x="278" y="156"/>
                </a:lnTo>
                <a:lnTo>
                  <a:pt x="281" y="161"/>
                </a:lnTo>
                <a:lnTo>
                  <a:pt x="283" y="163"/>
                </a:lnTo>
                <a:lnTo>
                  <a:pt x="283" y="165"/>
                </a:lnTo>
                <a:lnTo>
                  <a:pt x="283" y="168"/>
                </a:lnTo>
                <a:lnTo>
                  <a:pt x="286" y="170"/>
                </a:lnTo>
                <a:lnTo>
                  <a:pt x="286" y="173"/>
                </a:lnTo>
                <a:lnTo>
                  <a:pt x="286" y="175"/>
                </a:lnTo>
                <a:lnTo>
                  <a:pt x="286" y="177"/>
                </a:lnTo>
                <a:lnTo>
                  <a:pt x="286" y="180"/>
                </a:lnTo>
                <a:lnTo>
                  <a:pt x="286" y="182"/>
                </a:lnTo>
                <a:lnTo>
                  <a:pt x="286" y="184"/>
                </a:lnTo>
                <a:lnTo>
                  <a:pt x="286" y="187"/>
                </a:lnTo>
                <a:lnTo>
                  <a:pt x="286" y="189"/>
                </a:lnTo>
                <a:lnTo>
                  <a:pt x="283" y="191"/>
                </a:lnTo>
                <a:lnTo>
                  <a:pt x="283" y="194"/>
                </a:lnTo>
                <a:lnTo>
                  <a:pt x="283" y="196"/>
                </a:lnTo>
                <a:lnTo>
                  <a:pt x="281" y="199"/>
                </a:lnTo>
                <a:lnTo>
                  <a:pt x="281" y="201"/>
                </a:lnTo>
                <a:lnTo>
                  <a:pt x="281" y="203"/>
                </a:lnTo>
                <a:lnTo>
                  <a:pt x="278" y="206"/>
                </a:lnTo>
                <a:lnTo>
                  <a:pt x="276" y="206"/>
                </a:lnTo>
                <a:lnTo>
                  <a:pt x="0" y="206"/>
                </a:lnTo>
                <a:lnTo>
                  <a:pt x="0" y="484"/>
                </a:lnTo>
                <a:lnTo>
                  <a:pt x="0" y="487"/>
                </a:lnTo>
                <a:lnTo>
                  <a:pt x="2" y="487"/>
                </a:lnTo>
                <a:lnTo>
                  <a:pt x="4" y="489"/>
                </a:lnTo>
                <a:lnTo>
                  <a:pt x="7" y="489"/>
                </a:lnTo>
                <a:lnTo>
                  <a:pt x="9" y="489"/>
                </a:lnTo>
                <a:lnTo>
                  <a:pt x="12" y="491"/>
                </a:lnTo>
                <a:lnTo>
                  <a:pt x="14" y="491"/>
                </a:lnTo>
                <a:lnTo>
                  <a:pt x="16" y="491"/>
                </a:lnTo>
                <a:lnTo>
                  <a:pt x="19" y="491"/>
                </a:lnTo>
                <a:lnTo>
                  <a:pt x="21" y="491"/>
                </a:lnTo>
                <a:lnTo>
                  <a:pt x="23" y="491"/>
                </a:lnTo>
                <a:lnTo>
                  <a:pt x="26" y="491"/>
                </a:lnTo>
                <a:lnTo>
                  <a:pt x="28" y="491"/>
                </a:lnTo>
                <a:lnTo>
                  <a:pt x="30" y="491"/>
                </a:lnTo>
                <a:lnTo>
                  <a:pt x="33" y="491"/>
                </a:lnTo>
                <a:lnTo>
                  <a:pt x="35" y="491"/>
                </a:lnTo>
                <a:lnTo>
                  <a:pt x="37" y="491"/>
                </a:lnTo>
                <a:lnTo>
                  <a:pt x="40" y="489"/>
                </a:lnTo>
                <a:lnTo>
                  <a:pt x="42" y="489"/>
                </a:lnTo>
                <a:lnTo>
                  <a:pt x="45" y="489"/>
                </a:lnTo>
                <a:lnTo>
                  <a:pt x="49" y="487"/>
                </a:lnTo>
                <a:lnTo>
                  <a:pt x="52" y="484"/>
                </a:lnTo>
                <a:lnTo>
                  <a:pt x="56" y="480"/>
                </a:lnTo>
                <a:lnTo>
                  <a:pt x="59" y="477"/>
                </a:lnTo>
                <a:lnTo>
                  <a:pt x="63" y="475"/>
                </a:lnTo>
                <a:lnTo>
                  <a:pt x="68" y="473"/>
                </a:lnTo>
                <a:lnTo>
                  <a:pt x="73" y="470"/>
                </a:lnTo>
                <a:lnTo>
                  <a:pt x="75" y="468"/>
                </a:lnTo>
                <a:lnTo>
                  <a:pt x="80" y="468"/>
                </a:lnTo>
                <a:lnTo>
                  <a:pt x="85" y="466"/>
                </a:lnTo>
                <a:lnTo>
                  <a:pt x="89" y="466"/>
                </a:lnTo>
                <a:lnTo>
                  <a:pt x="94" y="463"/>
                </a:lnTo>
                <a:lnTo>
                  <a:pt x="99" y="463"/>
                </a:lnTo>
                <a:lnTo>
                  <a:pt x="104" y="463"/>
                </a:lnTo>
                <a:lnTo>
                  <a:pt x="108" y="461"/>
                </a:lnTo>
                <a:lnTo>
                  <a:pt x="113" y="461"/>
                </a:lnTo>
                <a:lnTo>
                  <a:pt x="118" y="461"/>
                </a:lnTo>
                <a:lnTo>
                  <a:pt x="123" y="461"/>
                </a:lnTo>
                <a:lnTo>
                  <a:pt x="127" y="463"/>
                </a:lnTo>
                <a:lnTo>
                  <a:pt x="132" y="463"/>
                </a:lnTo>
                <a:lnTo>
                  <a:pt x="137" y="463"/>
                </a:lnTo>
                <a:lnTo>
                  <a:pt x="141" y="466"/>
                </a:lnTo>
                <a:lnTo>
                  <a:pt x="146" y="466"/>
                </a:lnTo>
                <a:lnTo>
                  <a:pt x="151" y="468"/>
                </a:lnTo>
                <a:lnTo>
                  <a:pt x="156" y="468"/>
                </a:lnTo>
                <a:lnTo>
                  <a:pt x="160" y="470"/>
                </a:lnTo>
                <a:lnTo>
                  <a:pt x="165" y="473"/>
                </a:lnTo>
                <a:lnTo>
                  <a:pt x="170" y="477"/>
                </a:lnTo>
                <a:lnTo>
                  <a:pt x="175" y="480"/>
                </a:lnTo>
                <a:lnTo>
                  <a:pt x="179" y="482"/>
                </a:lnTo>
                <a:lnTo>
                  <a:pt x="182" y="487"/>
                </a:lnTo>
                <a:lnTo>
                  <a:pt x="186" y="491"/>
                </a:lnTo>
                <a:lnTo>
                  <a:pt x="189" y="494"/>
                </a:lnTo>
                <a:lnTo>
                  <a:pt x="191" y="499"/>
                </a:lnTo>
                <a:lnTo>
                  <a:pt x="196" y="503"/>
                </a:lnTo>
                <a:lnTo>
                  <a:pt x="198" y="508"/>
                </a:lnTo>
                <a:lnTo>
                  <a:pt x="198" y="513"/>
                </a:lnTo>
                <a:lnTo>
                  <a:pt x="200" y="520"/>
                </a:lnTo>
                <a:lnTo>
                  <a:pt x="203" y="525"/>
                </a:lnTo>
                <a:lnTo>
                  <a:pt x="203" y="529"/>
                </a:lnTo>
                <a:lnTo>
                  <a:pt x="203" y="534"/>
                </a:lnTo>
                <a:lnTo>
                  <a:pt x="203" y="539"/>
                </a:lnTo>
                <a:lnTo>
                  <a:pt x="203" y="546"/>
                </a:lnTo>
                <a:lnTo>
                  <a:pt x="203" y="551"/>
                </a:lnTo>
                <a:lnTo>
                  <a:pt x="203" y="555"/>
                </a:lnTo>
                <a:lnTo>
                  <a:pt x="200" y="560"/>
                </a:lnTo>
                <a:lnTo>
                  <a:pt x="198" y="565"/>
                </a:lnTo>
                <a:lnTo>
                  <a:pt x="198" y="569"/>
                </a:lnTo>
                <a:lnTo>
                  <a:pt x="196" y="574"/>
                </a:lnTo>
                <a:lnTo>
                  <a:pt x="191" y="579"/>
                </a:lnTo>
                <a:lnTo>
                  <a:pt x="189" y="584"/>
                </a:lnTo>
                <a:lnTo>
                  <a:pt x="186" y="588"/>
                </a:lnTo>
                <a:lnTo>
                  <a:pt x="182" y="593"/>
                </a:lnTo>
                <a:lnTo>
                  <a:pt x="179" y="595"/>
                </a:lnTo>
                <a:lnTo>
                  <a:pt x="175" y="600"/>
                </a:lnTo>
                <a:lnTo>
                  <a:pt x="170" y="603"/>
                </a:lnTo>
                <a:lnTo>
                  <a:pt x="165" y="605"/>
                </a:lnTo>
                <a:lnTo>
                  <a:pt x="160" y="607"/>
                </a:lnTo>
                <a:lnTo>
                  <a:pt x="156" y="610"/>
                </a:lnTo>
                <a:lnTo>
                  <a:pt x="151" y="612"/>
                </a:lnTo>
                <a:lnTo>
                  <a:pt x="146" y="614"/>
                </a:lnTo>
                <a:lnTo>
                  <a:pt x="141" y="614"/>
                </a:lnTo>
                <a:lnTo>
                  <a:pt x="137" y="617"/>
                </a:lnTo>
                <a:lnTo>
                  <a:pt x="132" y="617"/>
                </a:lnTo>
                <a:lnTo>
                  <a:pt x="127" y="617"/>
                </a:lnTo>
                <a:lnTo>
                  <a:pt x="123" y="617"/>
                </a:lnTo>
                <a:lnTo>
                  <a:pt x="118" y="617"/>
                </a:lnTo>
                <a:lnTo>
                  <a:pt x="113" y="617"/>
                </a:lnTo>
                <a:lnTo>
                  <a:pt x="108" y="617"/>
                </a:lnTo>
                <a:lnTo>
                  <a:pt x="104" y="617"/>
                </a:lnTo>
                <a:lnTo>
                  <a:pt x="99" y="617"/>
                </a:lnTo>
                <a:lnTo>
                  <a:pt x="94" y="614"/>
                </a:lnTo>
                <a:lnTo>
                  <a:pt x="89" y="614"/>
                </a:lnTo>
                <a:lnTo>
                  <a:pt x="85" y="614"/>
                </a:lnTo>
                <a:lnTo>
                  <a:pt x="80" y="612"/>
                </a:lnTo>
                <a:lnTo>
                  <a:pt x="75" y="610"/>
                </a:lnTo>
                <a:lnTo>
                  <a:pt x="73" y="610"/>
                </a:lnTo>
                <a:lnTo>
                  <a:pt x="68" y="607"/>
                </a:lnTo>
                <a:lnTo>
                  <a:pt x="63" y="605"/>
                </a:lnTo>
                <a:lnTo>
                  <a:pt x="59" y="600"/>
                </a:lnTo>
                <a:lnTo>
                  <a:pt x="56" y="598"/>
                </a:lnTo>
                <a:lnTo>
                  <a:pt x="52" y="595"/>
                </a:lnTo>
                <a:lnTo>
                  <a:pt x="49" y="593"/>
                </a:lnTo>
                <a:lnTo>
                  <a:pt x="45" y="591"/>
                </a:lnTo>
                <a:lnTo>
                  <a:pt x="42" y="591"/>
                </a:lnTo>
                <a:lnTo>
                  <a:pt x="40" y="588"/>
                </a:lnTo>
                <a:lnTo>
                  <a:pt x="37" y="588"/>
                </a:lnTo>
                <a:lnTo>
                  <a:pt x="35" y="588"/>
                </a:lnTo>
                <a:lnTo>
                  <a:pt x="33" y="588"/>
                </a:lnTo>
                <a:lnTo>
                  <a:pt x="30" y="588"/>
                </a:lnTo>
                <a:lnTo>
                  <a:pt x="28" y="586"/>
                </a:lnTo>
                <a:lnTo>
                  <a:pt x="26" y="586"/>
                </a:lnTo>
                <a:lnTo>
                  <a:pt x="23" y="586"/>
                </a:lnTo>
                <a:lnTo>
                  <a:pt x="21" y="586"/>
                </a:lnTo>
                <a:lnTo>
                  <a:pt x="19" y="588"/>
                </a:lnTo>
                <a:lnTo>
                  <a:pt x="16" y="588"/>
                </a:lnTo>
                <a:lnTo>
                  <a:pt x="14" y="588"/>
                </a:lnTo>
                <a:lnTo>
                  <a:pt x="12" y="588"/>
                </a:lnTo>
                <a:lnTo>
                  <a:pt x="9" y="588"/>
                </a:lnTo>
                <a:lnTo>
                  <a:pt x="7" y="591"/>
                </a:lnTo>
                <a:lnTo>
                  <a:pt x="4" y="591"/>
                </a:lnTo>
                <a:lnTo>
                  <a:pt x="2" y="593"/>
                </a:lnTo>
                <a:lnTo>
                  <a:pt x="0" y="593"/>
                </a:lnTo>
                <a:lnTo>
                  <a:pt x="0" y="595"/>
                </a:lnTo>
                <a:lnTo>
                  <a:pt x="0" y="874"/>
                </a:lnTo>
                <a:lnTo>
                  <a:pt x="276" y="874"/>
                </a:lnTo>
                <a:lnTo>
                  <a:pt x="278" y="872"/>
                </a:lnTo>
                <a:lnTo>
                  <a:pt x="281" y="872"/>
                </a:lnTo>
                <a:lnTo>
                  <a:pt x="281" y="870"/>
                </a:lnTo>
                <a:lnTo>
                  <a:pt x="281" y="867"/>
                </a:lnTo>
                <a:lnTo>
                  <a:pt x="283" y="865"/>
                </a:lnTo>
                <a:lnTo>
                  <a:pt x="283" y="860"/>
                </a:lnTo>
                <a:lnTo>
                  <a:pt x="283" y="858"/>
                </a:lnTo>
                <a:lnTo>
                  <a:pt x="286" y="858"/>
                </a:lnTo>
                <a:lnTo>
                  <a:pt x="286" y="855"/>
                </a:lnTo>
                <a:lnTo>
                  <a:pt x="286" y="853"/>
                </a:lnTo>
                <a:lnTo>
                  <a:pt x="286" y="851"/>
                </a:lnTo>
                <a:lnTo>
                  <a:pt x="286" y="848"/>
                </a:lnTo>
                <a:lnTo>
                  <a:pt x="286" y="846"/>
                </a:lnTo>
                <a:lnTo>
                  <a:pt x="286" y="844"/>
                </a:lnTo>
                <a:lnTo>
                  <a:pt x="286" y="841"/>
                </a:lnTo>
                <a:lnTo>
                  <a:pt x="286" y="839"/>
                </a:lnTo>
                <a:lnTo>
                  <a:pt x="283" y="836"/>
                </a:lnTo>
                <a:lnTo>
                  <a:pt x="283" y="834"/>
                </a:lnTo>
                <a:lnTo>
                  <a:pt x="283" y="832"/>
                </a:lnTo>
                <a:lnTo>
                  <a:pt x="283" y="829"/>
                </a:lnTo>
                <a:lnTo>
                  <a:pt x="281" y="827"/>
                </a:lnTo>
                <a:lnTo>
                  <a:pt x="278" y="825"/>
                </a:lnTo>
                <a:lnTo>
                  <a:pt x="276" y="820"/>
                </a:lnTo>
                <a:lnTo>
                  <a:pt x="274" y="815"/>
                </a:lnTo>
                <a:lnTo>
                  <a:pt x="271" y="813"/>
                </a:lnTo>
                <a:lnTo>
                  <a:pt x="269" y="808"/>
                </a:lnTo>
                <a:lnTo>
                  <a:pt x="267" y="803"/>
                </a:lnTo>
                <a:lnTo>
                  <a:pt x="264" y="801"/>
                </a:lnTo>
                <a:lnTo>
                  <a:pt x="262" y="796"/>
                </a:lnTo>
                <a:lnTo>
                  <a:pt x="260" y="792"/>
                </a:lnTo>
                <a:lnTo>
                  <a:pt x="260" y="787"/>
                </a:lnTo>
                <a:lnTo>
                  <a:pt x="257" y="782"/>
                </a:lnTo>
                <a:lnTo>
                  <a:pt x="257" y="777"/>
                </a:lnTo>
                <a:lnTo>
                  <a:pt x="255" y="773"/>
                </a:lnTo>
                <a:lnTo>
                  <a:pt x="255" y="768"/>
                </a:lnTo>
                <a:lnTo>
                  <a:pt x="255" y="763"/>
                </a:lnTo>
                <a:lnTo>
                  <a:pt x="255" y="758"/>
                </a:lnTo>
                <a:lnTo>
                  <a:pt x="255" y="754"/>
                </a:lnTo>
                <a:lnTo>
                  <a:pt x="255" y="749"/>
                </a:lnTo>
                <a:lnTo>
                  <a:pt x="255" y="744"/>
                </a:lnTo>
                <a:lnTo>
                  <a:pt x="255" y="740"/>
                </a:lnTo>
                <a:lnTo>
                  <a:pt x="257" y="737"/>
                </a:lnTo>
                <a:lnTo>
                  <a:pt x="257" y="730"/>
                </a:lnTo>
                <a:lnTo>
                  <a:pt x="257" y="725"/>
                </a:lnTo>
                <a:lnTo>
                  <a:pt x="260" y="721"/>
                </a:lnTo>
                <a:lnTo>
                  <a:pt x="262" y="716"/>
                </a:lnTo>
                <a:lnTo>
                  <a:pt x="264" y="711"/>
                </a:lnTo>
                <a:lnTo>
                  <a:pt x="267" y="706"/>
                </a:lnTo>
                <a:lnTo>
                  <a:pt x="269" y="702"/>
                </a:lnTo>
                <a:lnTo>
                  <a:pt x="271" y="697"/>
                </a:lnTo>
                <a:lnTo>
                  <a:pt x="276" y="692"/>
                </a:lnTo>
                <a:lnTo>
                  <a:pt x="281" y="690"/>
                </a:lnTo>
                <a:lnTo>
                  <a:pt x="283" y="685"/>
                </a:lnTo>
                <a:lnTo>
                  <a:pt x="288" y="683"/>
                </a:lnTo>
                <a:lnTo>
                  <a:pt x="293" y="680"/>
                </a:lnTo>
                <a:lnTo>
                  <a:pt x="297" y="678"/>
                </a:lnTo>
                <a:lnTo>
                  <a:pt x="302" y="676"/>
                </a:lnTo>
                <a:lnTo>
                  <a:pt x="307" y="673"/>
                </a:lnTo>
                <a:lnTo>
                  <a:pt x="312" y="671"/>
                </a:lnTo>
                <a:lnTo>
                  <a:pt x="316" y="671"/>
                </a:lnTo>
                <a:lnTo>
                  <a:pt x="321" y="669"/>
                </a:lnTo>
                <a:lnTo>
                  <a:pt x="328" y="669"/>
                </a:lnTo>
                <a:lnTo>
                  <a:pt x="333" y="669"/>
                </a:lnTo>
                <a:lnTo>
                  <a:pt x="338" y="669"/>
                </a:lnTo>
                <a:lnTo>
                  <a:pt x="342" y="669"/>
                </a:lnTo>
                <a:lnTo>
                  <a:pt x="349" y="671"/>
                </a:lnTo>
                <a:lnTo>
                  <a:pt x="354" y="671"/>
                </a:lnTo>
                <a:lnTo>
                  <a:pt x="359" y="673"/>
                </a:lnTo>
                <a:lnTo>
                  <a:pt x="363" y="676"/>
                </a:lnTo>
                <a:lnTo>
                  <a:pt x="368" y="678"/>
                </a:lnTo>
                <a:lnTo>
                  <a:pt x="373" y="680"/>
                </a:lnTo>
                <a:lnTo>
                  <a:pt x="378" y="683"/>
                </a:lnTo>
                <a:lnTo>
                  <a:pt x="380" y="685"/>
                </a:lnTo>
                <a:lnTo>
                  <a:pt x="385" y="690"/>
                </a:lnTo>
                <a:lnTo>
                  <a:pt x="389" y="692"/>
                </a:lnTo>
                <a:lnTo>
                  <a:pt x="392" y="697"/>
                </a:lnTo>
                <a:lnTo>
                  <a:pt x="397" y="702"/>
                </a:lnTo>
                <a:lnTo>
                  <a:pt x="399" y="706"/>
                </a:lnTo>
                <a:lnTo>
                  <a:pt x="401" y="711"/>
                </a:lnTo>
                <a:lnTo>
                  <a:pt x="404" y="716"/>
                </a:lnTo>
                <a:lnTo>
                  <a:pt x="406" y="721"/>
                </a:lnTo>
                <a:lnTo>
                  <a:pt x="406" y="725"/>
                </a:lnTo>
                <a:lnTo>
                  <a:pt x="408" y="730"/>
                </a:lnTo>
                <a:lnTo>
                  <a:pt x="408" y="737"/>
                </a:lnTo>
                <a:lnTo>
                  <a:pt x="408" y="740"/>
                </a:lnTo>
                <a:lnTo>
                  <a:pt x="411" y="744"/>
                </a:lnTo>
                <a:lnTo>
                  <a:pt x="411" y="749"/>
                </a:lnTo>
                <a:lnTo>
                  <a:pt x="411" y="754"/>
                </a:lnTo>
                <a:lnTo>
                  <a:pt x="411" y="758"/>
                </a:lnTo>
                <a:lnTo>
                  <a:pt x="411" y="763"/>
                </a:lnTo>
                <a:lnTo>
                  <a:pt x="411" y="768"/>
                </a:lnTo>
                <a:lnTo>
                  <a:pt x="408" y="773"/>
                </a:lnTo>
                <a:lnTo>
                  <a:pt x="408" y="777"/>
                </a:lnTo>
                <a:lnTo>
                  <a:pt x="408" y="782"/>
                </a:lnTo>
                <a:lnTo>
                  <a:pt x="406" y="787"/>
                </a:lnTo>
                <a:lnTo>
                  <a:pt x="404" y="792"/>
                </a:lnTo>
                <a:lnTo>
                  <a:pt x="404" y="796"/>
                </a:lnTo>
                <a:lnTo>
                  <a:pt x="401" y="801"/>
                </a:lnTo>
                <a:lnTo>
                  <a:pt x="399" y="803"/>
                </a:lnTo>
                <a:lnTo>
                  <a:pt x="397" y="808"/>
                </a:lnTo>
                <a:lnTo>
                  <a:pt x="394" y="813"/>
                </a:lnTo>
                <a:lnTo>
                  <a:pt x="392" y="815"/>
                </a:lnTo>
                <a:lnTo>
                  <a:pt x="389" y="820"/>
                </a:lnTo>
                <a:lnTo>
                  <a:pt x="387" y="825"/>
                </a:lnTo>
                <a:lnTo>
                  <a:pt x="385" y="827"/>
                </a:lnTo>
                <a:lnTo>
                  <a:pt x="382" y="829"/>
                </a:lnTo>
                <a:lnTo>
                  <a:pt x="382" y="832"/>
                </a:lnTo>
                <a:lnTo>
                  <a:pt x="382" y="834"/>
                </a:lnTo>
                <a:lnTo>
                  <a:pt x="380" y="836"/>
                </a:lnTo>
                <a:lnTo>
                  <a:pt x="380" y="839"/>
                </a:lnTo>
                <a:lnTo>
                  <a:pt x="380" y="841"/>
                </a:lnTo>
                <a:lnTo>
                  <a:pt x="380" y="844"/>
                </a:lnTo>
                <a:lnTo>
                  <a:pt x="380" y="846"/>
                </a:lnTo>
                <a:lnTo>
                  <a:pt x="380" y="848"/>
                </a:lnTo>
                <a:lnTo>
                  <a:pt x="380" y="851"/>
                </a:lnTo>
                <a:lnTo>
                  <a:pt x="380" y="853"/>
                </a:lnTo>
                <a:lnTo>
                  <a:pt x="380" y="855"/>
                </a:lnTo>
                <a:lnTo>
                  <a:pt x="380" y="858"/>
                </a:lnTo>
                <a:lnTo>
                  <a:pt x="382" y="860"/>
                </a:lnTo>
                <a:lnTo>
                  <a:pt x="382" y="865"/>
                </a:lnTo>
                <a:lnTo>
                  <a:pt x="382" y="867"/>
                </a:lnTo>
                <a:lnTo>
                  <a:pt x="385" y="870"/>
                </a:lnTo>
                <a:lnTo>
                  <a:pt x="385" y="872"/>
                </a:lnTo>
                <a:lnTo>
                  <a:pt x="387" y="872"/>
                </a:lnTo>
                <a:lnTo>
                  <a:pt x="387" y="874"/>
                </a:lnTo>
                <a:lnTo>
                  <a:pt x="666" y="874"/>
                </a:lnTo>
                <a:lnTo>
                  <a:pt x="666" y="206"/>
                </a:lnTo>
                <a:lnTo>
                  <a:pt x="387" y="206"/>
                </a:lnTo>
                <a:close/>
              </a:path>
            </a:pathLst>
          </a:custGeom>
          <a:gradFill rotWithShape="1">
            <a:gsLst>
              <a:gs pos="0">
                <a:srgbClr val="2A7ED7"/>
              </a:gs>
              <a:gs pos="100000">
                <a:srgbClr val="2A7ED7"/>
              </a:gs>
            </a:gsLst>
            <a:lin ang="2700000" scaled="1"/>
          </a:gradFill>
          <a:ln w="12700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Freeform 22">
            <a:hlinkClick r:id="rId2"/>
          </p:cNvPr>
          <p:cNvSpPr>
            <a:spLocks/>
          </p:cNvSpPr>
          <p:nvPr/>
        </p:nvSpPr>
        <p:spPr bwMode="auto">
          <a:xfrm>
            <a:off x="971600" y="2906167"/>
            <a:ext cx="1763712" cy="1760538"/>
          </a:xfrm>
          <a:custGeom>
            <a:avLst/>
            <a:gdLst>
              <a:gd name="T0" fmla="*/ 1749554 w 872"/>
              <a:gd name="T1" fmla="*/ 600321 h 871"/>
              <a:gd name="T2" fmla="*/ 1696966 w 872"/>
              <a:gd name="T3" fmla="*/ 547768 h 871"/>
              <a:gd name="T4" fmla="*/ 1630220 w 872"/>
              <a:gd name="T5" fmla="*/ 519470 h 871"/>
              <a:gd name="T6" fmla="*/ 1563474 w 872"/>
              <a:gd name="T7" fmla="*/ 519470 h 871"/>
              <a:gd name="T8" fmla="*/ 1500773 w 872"/>
              <a:gd name="T9" fmla="*/ 533619 h 871"/>
              <a:gd name="T10" fmla="*/ 1444140 w 872"/>
              <a:gd name="T11" fmla="*/ 572023 h 871"/>
              <a:gd name="T12" fmla="*/ 1415824 w 872"/>
              <a:gd name="T13" fmla="*/ 576066 h 871"/>
              <a:gd name="T14" fmla="*/ 1381440 w 872"/>
              <a:gd name="T15" fmla="*/ 576066 h 871"/>
              <a:gd name="T16" fmla="*/ 1353123 w 872"/>
              <a:gd name="T17" fmla="*/ 561917 h 871"/>
              <a:gd name="T18" fmla="*/ 774658 w 872"/>
              <a:gd name="T19" fmla="*/ 18192 h 871"/>
              <a:gd name="T20" fmla="*/ 770613 w 872"/>
              <a:gd name="T21" fmla="*/ 52553 h 871"/>
              <a:gd name="T22" fmla="*/ 774658 w 872"/>
              <a:gd name="T23" fmla="*/ 84894 h 871"/>
              <a:gd name="T24" fmla="*/ 809042 w 872"/>
              <a:gd name="T25" fmla="*/ 133405 h 871"/>
              <a:gd name="T26" fmla="*/ 831291 w 872"/>
              <a:gd name="T27" fmla="*/ 194043 h 871"/>
              <a:gd name="T28" fmla="*/ 831291 w 872"/>
              <a:gd name="T29" fmla="*/ 256703 h 871"/>
              <a:gd name="T30" fmla="*/ 813087 w 872"/>
              <a:gd name="T31" fmla="*/ 329469 h 871"/>
              <a:gd name="T32" fmla="*/ 764545 w 872"/>
              <a:gd name="T33" fmla="*/ 386065 h 871"/>
              <a:gd name="T34" fmla="*/ 697799 w 872"/>
              <a:gd name="T35" fmla="*/ 414363 h 871"/>
              <a:gd name="T36" fmla="*/ 622962 w 872"/>
              <a:gd name="T37" fmla="*/ 404257 h 871"/>
              <a:gd name="T38" fmla="*/ 564307 w 872"/>
              <a:gd name="T39" fmla="*/ 361810 h 871"/>
              <a:gd name="T40" fmla="*/ 525877 w 872"/>
              <a:gd name="T41" fmla="*/ 299150 h 871"/>
              <a:gd name="T42" fmla="*/ 517787 w 872"/>
              <a:gd name="T43" fmla="*/ 228405 h 871"/>
              <a:gd name="T44" fmla="*/ 531945 w 872"/>
              <a:gd name="T45" fmla="*/ 165745 h 871"/>
              <a:gd name="T46" fmla="*/ 564307 w 872"/>
              <a:gd name="T47" fmla="*/ 109149 h 871"/>
              <a:gd name="T48" fmla="*/ 578465 w 872"/>
              <a:gd name="T49" fmla="*/ 70745 h 871"/>
              <a:gd name="T50" fmla="*/ 578465 w 872"/>
              <a:gd name="T51" fmla="*/ 38404 h 871"/>
              <a:gd name="T52" fmla="*/ 570375 w 872"/>
              <a:gd name="T53" fmla="*/ 4043 h 871"/>
              <a:gd name="T54" fmla="*/ 570375 w 872"/>
              <a:gd name="T55" fmla="*/ 1356281 h 871"/>
              <a:gd name="T56" fmla="*/ 578465 w 872"/>
              <a:gd name="T57" fmla="*/ 1388622 h 871"/>
              <a:gd name="T58" fmla="*/ 578465 w 872"/>
              <a:gd name="T59" fmla="*/ 1416920 h 871"/>
              <a:gd name="T60" fmla="*/ 564307 w 872"/>
              <a:gd name="T61" fmla="*/ 1455324 h 871"/>
              <a:gd name="T62" fmla="*/ 531945 w 872"/>
              <a:gd name="T63" fmla="*/ 1513941 h 871"/>
              <a:gd name="T64" fmla="*/ 517787 w 872"/>
              <a:gd name="T65" fmla="*/ 1580644 h 871"/>
              <a:gd name="T66" fmla="*/ 525877 w 872"/>
              <a:gd name="T67" fmla="*/ 1647346 h 871"/>
              <a:gd name="T68" fmla="*/ 564307 w 872"/>
              <a:gd name="T69" fmla="*/ 1714048 h 871"/>
              <a:gd name="T70" fmla="*/ 622962 w 872"/>
              <a:gd name="T71" fmla="*/ 1752453 h 871"/>
              <a:gd name="T72" fmla="*/ 697799 w 872"/>
              <a:gd name="T73" fmla="*/ 1760538 h 871"/>
              <a:gd name="T74" fmla="*/ 764545 w 872"/>
              <a:gd name="T75" fmla="*/ 1732240 h 871"/>
              <a:gd name="T76" fmla="*/ 813087 w 872"/>
              <a:gd name="T77" fmla="*/ 1675644 h 871"/>
              <a:gd name="T78" fmla="*/ 831291 w 872"/>
              <a:gd name="T79" fmla="*/ 1608942 h 871"/>
              <a:gd name="T80" fmla="*/ 831291 w 872"/>
              <a:gd name="T81" fmla="*/ 1542239 h 871"/>
              <a:gd name="T82" fmla="*/ 809042 w 872"/>
              <a:gd name="T83" fmla="*/ 1479580 h 871"/>
              <a:gd name="T84" fmla="*/ 774658 w 872"/>
              <a:gd name="T85" fmla="*/ 1431069 h 871"/>
              <a:gd name="T86" fmla="*/ 770613 w 872"/>
              <a:gd name="T87" fmla="*/ 1402771 h 871"/>
              <a:gd name="T88" fmla="*/ 774658 w 872"/>
              <a:gd name="T89" fmla="*/ 1370430 h 871"/>
              <a:gd name="T90" fmla="*/ 1353123 w 872"/>
              <a:gd name="T91" fmla="*/ 786279 h 871"/>
              <a:gd name="T92" fmla="*/ 1377394 w 872"/>
              <a:gd name="T93" fmla="*/ 772130 h 871"/>
              <a:gd name="T94" fmla="*/ 1409756 w 872"/>
              <a:gd name="T95" fmla="*/ 768088 h 871"/>
              <a:gd name="T96" fmla="*/ 1438073 w 872"/>
              <a:gd name="T97" fmla="*/ 778194 h 871"/>
              <a:gd name="T98" fmla="*/ 1490660 w 872"/>
              <a:gd name="T99" fmla="*/ 810535 h 871"/>
              <a:gd name="T100" fmla="*/ 1553361 w 872"/>
              <a:gd name="T101" fmla="*/ 830748 h 871"/>
              <a:gd name="T102" fmla="*/ 1620107 w 872"/>
              <a:gd name="T103" fmla="*/ 830748 h 871"/>
              <a:gd name="T104" fmla="*/ 1686853 w 872"/>
              <a:gd name="T105" fmla="*/ 806492 h 871"/>
              <a:gd name="T106" fmla="*/ 1745509 w 872"/>
              <a:gd name="T107" fmla="*/ 753939 h 871"/>
              <a:gd name="T108" fmla="*/ 1763712 w 872"/>
              <a:gd name="T109" fmla="*/ 687236 h 87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72"/>
              <a:gd name="T166" fmla="*/ 0 h 871"/>
              <a:gd name="T167" fmla="*/ 872 w 872"/>
              <a:gd name="T168" fmla="*/ 871 h 871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72" h="871">
                <a:moveTo>
                  <a:pt x="872" y="328"/>
                </a:moveTo>
                <a:lnTo>
                  <a:pt x="872" y="323"/>
                </a:lnTo>
                <a:lnTo>
                  <a:pt x="872" y="319"/>
                </a:lnTo>
                <a:lnTo>
                  <a:pt x="870" y="314"/>
                </a:lnTo>
                <a:lnTo>
                  <a:pt x="867" y="307"/>
                </a:lnTo>
                <a:lnTo>
                  <a:pt x="867" y="302"/>
                </a:lnTo>
                <a:lnTo>
                  <a:pt x="865" y="297"/>
                </a:lnTo>
                <a:lnTo>
                  <a:pt x="863" y="293"/>
                </a:lnTo>
                <a:lnTo>
                  <a:pt x="858" y="288"/>
                </a:lnTo>
                <a:lnTo>
                  <a:pt x="856" y="285"/>
                </a:lnTo>
                <a:lnTo>
                  <a:pt x="851" y="281"/>
                </a:lnTo>
                <a:lnTo>
                  <a:pt x="848" y="276"/>
                </a:lnTo>
                <a:lnTo>
                  <a:pt x="844" y="274"/>
                </a:lnTo>
                <a:lnTo>
                  <a:pt x="839" y="271"/>
                </a:lnTo>
                <a:lnTo>
                  <a:pt x="834" y="267"/>
                </a:lnTo>
                <a:lnTo>
                  <a:pt x="830" y="264"/>
                </a:lnTo>
                <a:lnTo>
                  <a:pt x="825" y="262"/>
                </a:lnTo>
                <a:lnTo>
                  <a:pt x="820" y="262"/>
                </a:lnTo>
                <a:lnTo>
                  <a:pt x="815" y="260"/>
                </a:lnTo>
                <a:lnTo>
                  <a:pt x="811" y="260"/>
                </a:lnTo>
                <a:lnTo>
                  <a:pt x="806" y="257"/>
                </a:lnTo>
                <a:lnTo>
                  <a:pt x="801" y="257"/>
                </a:lnTo>
                <a:lnTo>
                  <a:pt x="797" y="257"/>
                </a:lnTo>
                <a:lnTo>
                  <a:pt x="792" y="255"/>
                </a:lnTo>
                <a:lnTo>
                  <a:pt x="787" y="255"/>
                </a:lnTo>
                <a:lnTo>
                  <a:pt x="782" y="255"/>
                </a:lnTo>
                <a:lnTo>
                  <a:pt x="778" y="255"/>
                </a:lnTo>
                <a:lnTo>
                  <a:pt x="773" y="257"/>
                </a:lnTo>
                <a:lnTo>
                  <a:pt x="768" y="257"/>
                </a:lnTo>
                <a:lnTo>
                  <a:pt x="763" y="257"/>
                </a:lnTo>
                <a:lnTo>
                  <a:pt x="759" y="260"/>
                </a:lnTo>
                <a:lnTo>
                  <a:pt x="754" y="260"/>
                </a:lnTo>
                <a:lnTo>
                  <a:pt x="749" y="262"/>
                </a:lnTo>
                <a:lnTo>
                  <a:pt x="747" y="262"/>
                </a:lnTo>
                <a:lnTo>
                  <a:pt x="742" y="264"/>
                </a:lnTo>
                <a:lnTo>
                  <a:pt x="737" y="267"/>
                </a:lnTo>
                <a:lnTo>
                  <a:pt x="733" y="269"/>
                </a:lnTo>
                <a:lnTo>
                  <a:pt x="730" y="271"/>
                </a:lnTo>
                <a:lnTo>
                  <a:pt x="726" y="274"/>
                </a:lnTo>
                <a:lnTo>
                  <a:pt x="721" y="278"/>
                </a:lnTo>
                <a:lnTo>
                  <a:pt x="719" y="281"/>
                </a:lnTo>
                <a:lnTo>
                  <a:pt x="714" y="283"/>
                </a:lnTo>
                <a:lnTo>
                  <a:pt x="711" y="283"/>
                </a:lnTo>
                <a:lnTo>
                  <a:pt x="709" y="283"/>
                </a:lnTo>
                <a:lnTo>
                  <a:pt x="707" y="285"/>
                </a:lnTo>
                <a:lnTo>
                  <a:pt x="704" y="285"/>
                </a:lnTo>
                <a:lnTo>
                  <a:pt x="702" y="285"/>
                </a:lnTo>
                <a:lnTo>
                  <a:pt x="700" y="285"/>
                </a:lnTo>
                <a:lnTo>
                  <a:pt x="697" y="285"/>
                </a:lnTo>
                <a:lnTo>
                  <a:pt x="695" y="285"/>
                </a:lnTo>
                <a:lnTo>
                  <a:pt x="693" y="285"/>
                </a:lnTo>
                <a:lnTo>
                  <a:pt x="690" y="285"/>
                </a:lnTo>
                <a:lnTo>
                  <a:pt x="688" y="285"/>
                </a:lnTo>
                <a:lnTo>
                  <a:pt x="685" y="285"/>
                </a:lnTo>
                <a:lnTo>
                  <a:pt x="683" y="285"/>
                </a:lnTo>
                <a:lnTo>
                  <a:pt x="681" y="285"/>
                </a:lnTo>
                <a:lnTo>
                  <a:pt x="678" y="283"/>
                </a:lnTo>
                <a:lnTo>
                  <a:pt x="676" y="283"/>
                </a:lnTo>
                <a:lnTo>
                  <a:pt x="674" y="283"/>
                </a:lnTo>
                <a:lnTo>
                  <a:pt x="671" y="281"/>
                </a:lnTo>
                <a:lnTo>
                  <a:pt x="669" y="281"/>
                </a:lnTo>
                <a:lnTo>
                  <a:pt x="669" y="278"/>
                </a:lnTo>
                <a:lnTo>
                  <a:pt x="669" y="0"/>
                </a:lnTo>
                <a:lnTo>
                  <a:pt x="390" y="0"/>
                </a:lnTo>
                <a:lnTo>
                  <a:pt x="388" y="2"/>
                </a:lnTo>
                <a:lnTo>
                  <a:pt x="385" y="4"/>
                </a:lnTo>
                <a:lnTo>
                  <a:pt x="385" y="7"/>
                </a:lnTo>
                <a:lnTo>
                  <a:pt x="383" y="9"/>
                </a:lnTo>
                <a:lnTo>
                  <a:pt x="383" y="11"/>
                </a:lnTo>
                <a:lnTo>
                  <a:pt x="383" y="14"/>
                </a:lnTo>
                <a:lnTo>
                  <a:pt x="383" y="16"/>
                </a:lnTo>
                <a:lnTo>
                  <a:pt x="383" y="19"/>
                </a:lnTo>
                <a:lnTo>
                  <a:pt x="381" y="21"/>
                </a:lnTo>
                <a:lnTo>
                  <a:pt x="381" y="23"/>
                </a:lnTo>
                <a:lnTo>
                  <a:pt x="381" y="26"/>
                </a:lnTo>
                <a:lnTo>
                  <a:pt x="381" y="28"/>
                </a:lnTo>
                <a:lnTo>
                  <a:pt x="383" y="30"/>
                </a:lnTo>
                <a:lnTo>
                  <a:pt x="383" y="33"/>
                </a:lnTo>
                <a:lnTo>
                  <a:pt x="383" y="35"/>
                </a:lnTo>
                <a:lnTo>
                  <a:pt x="383" y="37"/>
                </a:lnTo>
                <a:lnTo>
                  <a:pt x="383" y="40"/>
                </a:lnTo>
                <a:lnTo>
                  <a:pt x="383" y="42"/>
                </a:lnTo>
                <a:lnTo>
                  <a:pt x="385" y="45"/>
                </a:lnTo>
                <a:lnTo>
                  <a:pt x="385" y="47"/>
                </a:lnTo>
                <a:lnTo>
                  <a:pt x="388" y="49"/>
                </a:lnTo>
                <a:lnTo>
                  <a:pt x="390" y="54"/>
                </a:lnTo>
                <a:lnTo>
                  <a:pt x="393" y="56"/>
                </a:lnTo>
                <a:lnTo>
                  <a:pt x="397" y="61"/>
                </a:lnTo>
                <a:lnTo>
                  <a:pt x="400" y="66"/>
                </a:lnTo>
                <a:lnTo>
                  <a:pt x="402" y="68"/>
                </a:lnTo>
                <a:lnTo>
                  <a:pt x="404" y="73"/>
                </a:lnTo>
                <a:lnTo>
                  <a:pt x="404" y="78"/>
                </a:lnTo>
                <a:lnTo>
                  <a:pt x="407" y="82"/>
                </a:lnTo>
                <a:lnTo>
                  <a:pt x="409" y="87"/>
                </a:lnTo>
                <a:lnTo>
                  <a:pt x="409" y="92"/>
                </a:lnTo>
                <a:lnTo>
                  <a:pt x="411" y="96"/>
                </a:lnTo>
                <a:lnTo>
                  <a:pt x="411" y="99"/>
                </a:lnTo>
                <a:lnTo>
                  <a:pt x="411" y="104"/>
                </a:lnTo>
                <a:lnTo>
                  <a:pt x="411" y="108"/>
                </a:lnTo>
                <a:lnTo>
                  <a:pt x="411" y="113"/>
                </a:lnTo>
                <a:lnTo>
                  <a:pt x="411" y="118"/>
                </a:lnTo>
                <a:lnTo>
                  <a:pt x="411" y="122"/>
                </a:lnTo>
                <a:lnTo>
                  <a:pt x="411" y="127"/>
                </a:lnTo>
                <a:lnTo>
                  <a:pt x="411" y="132"/>
                </a:lnTo>
                <a:lnTo>
                  <a:pt x="411" y="137"/>
                </a:lnTo>
                <a:lnTo>
                  <a:pt x="409" y="141"/>
                </a:lnTo>
                <a:lnTo>
                  <a:pt x="409" y="148"/>
                </a:lnTo>
                <a:lnTo>
                  <a:pt x="407" y="153"/>
                </a:lnTo>
                <a:lnTo>
                  <a:pt x="404" y="158"/>
                </a:lnTo>
                <a:lnTo>
                  <a:pt x="402" y="163"/>
                </a:lnTo>
                <a:lnTo>
                  <a:pt x="400" y="167"/>
                </a:lnTo>
                <a:lnTo>
                  <a:pt x="397" y="172"/>
                </a:lnTo>
                <a:lnTo>
                  <a:pt x="395" y="177"/>
                </a:lnTo>
                <a:lnTo>
                  <a:pt x="390" y="179"/>
                </a:lnTo>
                <a:lnTo>
                  <a:pt x="388" y="184"/>
                </a:lnTo>
                <a:lnTo>
                  <a:pt x="383" y="186"/>
                </a:lnTo>
                <a:lnTo>
                  <a:pt x="378" y="191"/>
                </a:lnTo>
                <a:lnTo>
                  <a:pt x="374" y="193"/>
                </a:lnTo>
                <a:lnTo>
                  <a:pt x="371" y="196"/>
                </a:lnTo>
                <a:lnTo>
                  <a:pt x="364" y="198"/>
                </a:lnTo>
                <a:lnTo>
                  <a:pt x="359" y="200"/>
                </a:lnTo>
                <a:lnTo>
                  <a:pt x="355" y="203"/>
                </a:lnTo>
                <a:lnTo>
                  <a:pt x="350" y="203"/>
                </a:lnTo>
                <a:lnTo>
                  <a:pt x="345" y="205"/>
                </a:lnTo>
                <a:lnTo>
                  <a:pt x="341" y="205"/>
                </a:lnTo>
                <a:lnTo>
                  <a:pt x="334" y="205"/>
                </a:lnTo>
                <a:lnTo>
                  <a:pt x="329" y="205"/>
                </a:lnTo>
                <a:lnTo>
                  <a:pt x="324" y="205"/>
                </a:lnTo>
                <a:lnTo>
                  <a:pt x="319" y="203"/>
                </a:lnTo>
                <a:lnTo>
                  <a:pt x="315" y="203"/>
                </a:lnTo>
                <a:lnTo>
                  <a:pt x="308" y="200"/>
                </a:lnTo>
                <a:lnTo>
                  <a:pt x="303" y="198"/>
                </a:lnTo>
                <a:lnTo>
                  <a:pt x="298" y="196"/>
                </a:lnTo>
                <a:lnTo>
                  <a:pt x="293" y="193"/>
                </a:lnTo>
                <a:lnTo>
                  <a:pt x="291" y="191"/>
                </a:lnTo>
                <a:lnTo>
                  <a:pt x="286" y="186"/>
                </a:lnTo>
                <a:lnTo>
                  <a:pt x="282" y="184"/>
                </a:lnTo>
                <a:lnTo>
                  <a:pt x="279" y="179"/>
                </a:lnTo>
                <a:lnTo>
                  <a:pt x="274" y="177"/>
                </a:lnTo>
                <a:lnTo>
                  <a:pt x="272" y="172"/>
                </a:lnTo>
                <a:lnTo>
                  <a:pt x="270" y="167"/>
                </a:lnTo>
                <a:lnTo>
                  <a:pt x="265" y="163"/>
                </a:lnTo>
                <a:lnTo>
                  <a:pt x="265" y="158"/>
                </a:lnTo>
                <a:lnTo>
                  <a:pt x="263" y="153"/>
                </a:lnTo>
                <a:lnTo>
                  <a:pt x="260" y="148"/>
                </a:lnTo>
                <a:lnTo>
                  <a:pt x="260" y="141"/>
                </a:lnTo>
                <a:lnTo>
                  <a:pt x="258" y="137"/>
                </a:lnTo>
                <a:lnTo>
                  <a:pt x="258" y="132"/>
                </a:lnTo>
                <a:lnTo>
                  <a:pt x="258" y="127"/>
                </a:lnTo>
                <a:lnTo>
                  <a:pt x="256" y="122"/>
                </a:lnTo>
                <a:lnTo>
                  <a:pt x="256" y="118"/>
                </a:lnTo>
                <a:lnTo>
                  <a:pt x="256" y="113"/>
                </a:lnTo>
                <a:lnTo>
                  <a:pt x="258" y="108"/>
                </a:lnTo>
                <a:lnTo>
                  <a:pt x="258" y="104"/>
                </a:lnTo>
                <a:lnTo>
                  <a:pt x="258" y="99"/>
                </a:lnTo>
                <a:lnTo>
                  <a:pt x="258" y="96"/>
                </a:lnTo>
                <a:lnTo>
                  <a:pt x="260" y="92"/>
                </a:lnTo>
                <a:lnTo>
                  <a:pt x="260" y="87"/>
                </a:lnTo>
                <a:lnTo>
                  <a:pt x="263" y="82"/>
                </a:lnTo>
                <a:lnTo>
                  <a:pt x="265" y="78"/>
                </a:lnTo>
                <a:lnTo>
                  <a:pt x="265" y="73"/>
                </a:lnTo>
                <a:lnTo>
                  <a:pt x="267" y="68"/>
                </a:lnTo>
                <a:lnTo>
                  <a:pt x="270" y="66"/>
                </a:lnTo>
                <a:lnTo>
                  <a:pt x="272" y="61"/>
                </a:lnTo>
                <a:lnTo>
                  <a:pt x="277" y="56"/>
                </a:lnTo>
                <a:lnTo>
                  <a:pt x="279" y="54"/>
                </a:lnTo>
                <a:lnTo>
                  <a:pt x="282" y="49"/>
                </a:lnTo>
                <a:lnTo>
                  <a:pt x="284" y="47"/>
                </a:lnTo>
                <a:lnTo>
                  <a:pt x="284" y="45"/>
                </a:lnTo>
                <a:lnTo>
                  <a:pt x="284" y="42"/>
                </a:lnTo>
                <a:lnTo>
                  <a:pt x="286" y="40"/>
                </a:lnTo>
                <a:lnTo>
                  <a:pt x="286" y="37"/>
                </a:lnTo>
                <a:lnTo>
                  <a:pt x="286" y="35"/>
                </a:lnTo>
                <a:lnTo>
                  <a:pt x="286" y="33"/>
                </a:lnTo>
                <a:lnTo>
                  <a:pt x="286" y="30"/>
                </a:lnTo>
                <a:lnTo>
                  <a:pt x="286" y="28"/>
                </a:lnTo>
                <a:lnTo>
                  <a:pt x="286" y="26"/>
                </a:lnTo>
                <a:lnTo>
                  <a:pt x="286" y="23"/>
                </a:lnTo>
                <a:lnTo>
                  <a:pt x="286" y="21"/>
                </a:lnTo>
                <a:lnTo>
                  <a:pt x="286" y="19"/>
                </a:lnTo>
                <a:lnTo>
                  <a:pt x="286" y="16"/>
                </a:lnTo>
                <a:lnTo>
                  <a:pt x="286" y="14"/>
                </a:lnTo>
                <a:lnTo>
                  <a:pt x="286" y="11"/>
                </a:lnTo>
                <a:lnTo>
                  <a:pt x="284" y="9"/>
                </a:lnTo>
                <a:lnTo>
                  <a:pt x="284" y="7"/>
                </a:lnTo>
                <a:lnTo>
                  <a:pt x="284" y="4"/>
                </a:lnTo>
                <a:lnTo>
                  <a:pt x="282" y="2"/>
                </a:lnTo>
                <a:lnTo>
                  <a:pt x="279" y="0"/>
                </a:lnTo>
                <a:lnTo>
                  <a:pt x="0" y="0"/>
                </a:lnTo>
                <a:lnTo>
                  <a:pt x="0" y="668"/>
                </a:lnTo>
                <a:lnTo>
                  <a:pt x="279" y="668"/>
                </a:lnTo>
                <a:lnTo>
                  <a:pt x="282" y="668"/>
                </a:lnTo>
                <a:lnTo>
                  <a:pt x="282" y="671"/>
                </a:lnTo>
                <a:lnTo>
                  <a:pt x="284" y="673"/>
                </a:lnTo>
                <a:lnTo>
                  <a:pt x="284" y="675"/>
                </a:lnTo>
                <a:lnTo>
                  <a:pt x="284" y="678"/>
                </a:lnTo>
                <a:lnTo>
                  <a:pt x="286" y="680"/>
                </a:lnTo>
                <a:lnTo>
                  <a:pt x="286" y="682"/>
                </a:lnTo>
                <a:lnTo>
                  <a:pt x="286" y="685"/>
                </a:lnTo>
                <a:lnTo>
                  <a:pt x="286" y="687"/>
                </a:lnTo>
                <a:lnTo>
                  <a:pt x="286" y="689"/>
                </a:lnTo>
                <a:lnTo>
                  <a:pt x="286" y="692"/>
                </a:lnTo>
                <a:lnTo>
                  <a:pt x="286" y="694"/>
                </a:lnTo>
                <a:lnTo>
                  <a:pt x="286" y="697"/>
                </a:lnTo>
                <a:lnTo>
                  <a:pt x="286" y="699"/>
                </a:lnTo>
                <a:lnTo>
                  <a:pt x="286" y="701"/>
                </a:lnTo>
                <a:lnTo>
                  <a:pt x="286" y="704"/>
                </a:lnTo>
                <a:lnTo>
                  <a:pt x="286" y="706"/>
                </a:lnTo>
                <a:lnTo>
                  <a:pt x="284" y="708"/>
                </a:lnTo>
                <a:lnTo>
                  <a:pt x="284" y="711"/>
                </a:lnTo>
                <a:lnTo>
                  <a:pt x="284" y="713"/>
                </a:lnTo>
                <a:lnTo>
                  <a:pt x="282" y="718"/>
                </a:lnTo>
                <a:lnTo>
                  <a:pt x="279" y="720"/>
                </a:lnTo>
                <a:lnTo>
                  <a:pt x="277" y="725"/>
                </a:lnTo>
                <a:lnTo>
                  <a:pt x="272" y="727"/>
                </a:lnTo>
                <a:lnTo>
                  <a:pt x="270" y="732"/>
                </a:lnTo>
                <a:lnTo>
                  <a:pt x="267" y="737"/>
                </a:lnTo>
                <a:lnTo>
                  <a:pt x="265" y="741"/>
                </a:lnTo>
                <a:lnTo>
                  <a:pt x="265" y="744"/>
                </a:lnTo>
                <a:lnTo>
                  <a:pt x="263" y="749"/>
                </a:lnTo>
                <a:lnTo>
                  <a:pt x="260" y="753"/>
                </a:lnTo>
                <a:lnTo>
                  <a:pt x="260" y="758"/>
                </a:lnTo>
                <a:lnTo>
                  <a:pt x="258" y="763"/>
                </a:lnTo>
                <a:lnTo>
                  <a:pt x="258" y="767"/>
                </a:lnTo>
                <a:lnTo>
                  <a:pt x="258" y="772"/>
                </a:lnTo>
                <a:lnTo>
                  <a:pt x="258" y="777"/>
                </a:lnTo>
                <a:lnTo>
                  <a:pt x="256" y="782"/>
                </a:lnTo>
                <a:lnTo>
                  <a:pt x="256" y="786"/>
                </a:lnTo>
                <a:lnTo>
                  <a:pt x="256" y="791"/>
                </a:lnTo>
                <a:lnTo>
                  <a:pt x="258" y="796"/>
                </a:lnTo>
                <a:lnTo>
                  <a:pt x="258" y="801"/>
                </a:lnTo>
                <a:lnTo>
                  <a:pt x="258" y="805"/>
                </a:lnTo>
                <a:lnTo>
                  <a:pt x="260" y="810"/>
                </a:lnTo>
                <a:lnTo>
                  <a:pt x="260" y="815"/>
                </a:lnTo>
                <a:lnTo>
                  <a:pt x="263" y="819"/>
                </a:lnTo>
                <a:lnTo>
                  <a:pt x="265" y="824"/>
                </a:lnTo>
                <a:lnTo>
                  <a:pt x="265" y="829"/>
                </a:lnTo>
                <a:lnTo>
                  <a:pt x="270" y="834"/>
                </a:lnTo>
                <a:lnTo>
                  <a:pt x="272" y="838"/>
                </a:lnTo>
                <a:lnTo>
                  <a:pt x="274" y="843"/>
                </a:lnTo>
                <a:lnTo>
                  <a:pt x="279" y="848"/>
                </a:lnTo>
                <a:lnTo>
                  <a:pt x="282" y="850"/>
                </a:lnTo>
                <a:lnTo>
                  <a:pt x="286" y="855"/>
                </a:lnTo>
                <a:lnTo>
                  <a:pt x="291" y="857"/>
                </a:lnTo>
                <a:lnTo>
                  <a:pt x="293" y="860"/>
                </a:lnTo>
                <a:lnTo>
                  <a:pt x="298" y="864"/>
                </a:lnTo>
                <a:lnTo>
                  <a:pt x="303" y="867"/>
                </a:lnTo>
                <a:lnTo>
                  <a:pt x="308" y="867"/>
                </a:lnTo>
                <a:lnTo>
                  <a:pt x="315" y="869"/>
                </a:lnTo>
                <a:lnTo>
                  <a:pt x="319" y="871"/>
                </a:lnTo>
                <a:lnTo>
                  <a:pt x="324" y="871"/>
                </a:lnTo>
                <a:lnTo>
                  <a:pt x="329" y="871"/>
                </a:lnTo>
                <a:lnTo>
                  <a:pt x="334" y="871"/>
                </a:lnTo>
                <a:lnTo>
                  <a:pt x="341" y="871"/>
                </a:lnTo>
                <a:lnTo>
                  <a:pt x="345" y="871"/>
                </a:lnTo>
                <a:lnTo>
                  <a:pt x="350" y="871"/>
                </a:lnTo>
                <a:lnTo>
                  <a:pt x="355" y="869"/>
                </a:lnTo>
                <a:lnTo>
                  <a:pt x="359" y="867"/>
                </a:lnTo>
                <a:lnTo>
                  <a:pt x="364" y="867"/>
                </a:lnTo>
                <a:lnTo>
                  <a:pt x="371" y="864"/>
                </a:lnTo>
                <a:lnTo>
                  <a:pt x="374" y="860"/>
                </a:lnTo>
                <a:lnTo>
                  <a:pt x="378" y="857"/>
                </a:lnTo>
                <a:lnTo>
                  <a:pt x="383" y="855"/>
                </a:lnTo>
                <a:lnTo>
                  <a:pt x="388" y="850"/>
                </a:lnTo>
                <a:lnTo>
                  <a:pt x="390" y="848"/>
                </a:lnTo>
                <a:lnTo>
                  <a:pt x="395" y="843"/>
                </a:lnTo>
                <a:lnTo>
                  <a:pt x="397" y="838"/>
                </a:lnTo>
                <a:lnTo>
                  <a:pt x="400" y="834"/>
                </a:lnTo>
                <a:lnTo>
                  <a:pt x="402" y="829"/>
                </a:lnTo>
                <a:lnTo>
                  <a:pt x="404" y="824"/>
                </a:lnTo>
                <a:lnTo>
                  <a:pt x="407" y="819"/>
                </a:lnTo>
                <a:lnTo>
                  <a:pt x="409" y="815"/>
                </a:lnTo>
                <a:lnTo>
                  <a:pt x="409" y="810"/>
                </a:lnTo>
                <a:lnTo>
                  <a:pt x="411" y="805"/>
                </a:lnTo>
                <a:lnTo>
                  <a:pt x="411" y="801"/>
                </a:lnTo>
                <a:lnTo>
                  <a:pt x="411" y="796"/>
                </a:lnTo>
                <a:lnTo>
                  <a:pt x="411" y="791"/>
                </a:lnTo>
                <a:lnTo>
                  <a:pt x="411" y="786"/>
                </a:lnTo>
                <a:lnTo>
                  <a:pt x="411" y="782"/>
                </a:lnTo>
                <a:lnTo>
                  <a:pt x="411" y="777"/>
                </a:lnTo>
                <a:lnTo>
                  <a:pt x="411" y="772"/>
                </a:lnTo>
                <a:lnTo>
                  <a:pt x="411" y="767"/>
                </a:lnTo>
                <a:lnTo>
                  <a:pt x="411" y="763"/>
                </a:lnTo>
                <a:lnTo>
                  <a:pt x="409" y="758"/>
                </a:lnTo>
                <a:lnTo>
                  <a:pt x="409" y="753"/>
                </a:lnTo>
                <a:lnTo>
                  <a:pt x="407" y="749"/>
                </a:lnTo>
                <a:lnTo>
                  <a:pt x="404" y="744"/>
                </a:lnTo>
                <a:lnTo>
                  <a:pt x="404" y="741"/>
                </a:lnTo>
                <a:lnTo>
                  <a:pt x="402" y="737"/>
                </a:lnTo>
                <a:lnTo>
                  <a:pt x="400" y="732"/>
                </a:lnTo>
                <a:lnTo>
                  <a:pt x="397" y="727"/>
                </a:lnTo>
                <a:lnTo>
                  <a:pt x="393" y="725"/>
                </a:lnTo>
                <a:lnTo>
                  <a:pt x="390" y="720"/>
                </a:lnTo>
                <a:lnTo>
                  <a:pt x="388" y="718"/>
                </a:lnTo>
                <a:lnTo>
                  <a:pt x="385" y="713"/>
                </a:lnTo>
                <a:lnTo>
                  <a:pt x="385" y="711"/>
                </a:lnTo>
                <a:lnTo>
                  <a:pt x="383" y="708"/>
                </a:lnTo>
                <a:lnTo>
                  <a:pt x="383" y="706"/>
                </a:lnTo>
                <a:lnTo>
                  <a:pt x="383" y="704"/>
                </a:lnTo>
                <a:lnTo>
                  <a:pt x="383" y="701"/>
                </a:lnTo>
                <a:lnTo>
                  <a:pt x="383" y="699"/>
                </a:lnTo>
                <a:lnTo>
                  <a:pt x="383" y="697"/>
                </a:lnTo>
                <a:lnTo>
                  <a:pt x="381" y="697"/>
                </a:lnTo>
                <a:lnTo>
                  <a:pt x="381" y="694"/>
                </a:lnTo>
                <a:lnTo>
                  <a:pt x="381" y="692"/>
                </a:lnTo>
                <a:lnTo>
                  <a:pt x="381" y="689"/>
                </a:lnTo>
                <a:lnTo>
                  <a:pt x="383" y="687"/>
                </a:lnTo>
                <a:lnTo>
                  <a:pt x="383" y="685"/>
                </a:lnTo>
                <a:lnTo>
                  <a:pt x="383" y="682"/>
                </a:lnTo>
                <a:lnTo>
                  <a:pt x="383" y="680"/>
                </a:lnTo>
                <a:lnTo>
                  <a:pt x="383" y="678"/>
                </a:lnTo>
                <a:lnTo>
                  <a:pt x="385" y="675"/>
                </a:lnTo>
                <a:lnTo>
                  <a:pt x="385" y="673"/>
                </a:lnTo>
                <a:lnTo>
                  <a:pt x="388" y="671"/>
                </a:lnTo>
                <a:lnTo>
                  <a:pt x="388" y="668"/>
                </a:lnTo>
                <a:lnTo>
                  <a:pt x="390" y="668"/>
                </a:lnTo>
                <a:lnTo>
                  <a:pt x="669" y="668"/>
                </a:lnTo>
                <a:lnTo>
                  <a:pt x="669" y="389"/>
                </a:lnTo>
                <a:lnTo>
                  <a:pt x="669" y="387"/>
                </a:lnTo>
                <a:lnTo>
                  <a:pt x="671" y="387"/>
                </a:lnTo>
                <a:lnTo>
                  <a:pt x="674" y="385"/>
                </a:lnTo>
                <a:lnTo>
                  <a:pt x="676" y="385"/>
                </a:lnTo>
                <a:lnTo>
                  <a:pt x="678" y="382"/>
                </a:lnTo>
                <a:lnTo>
                  <a:pt x="681" y="382"/>
                </a:lnTo>
                <a:lnTo>
                  <a:pt x="683" y="382"/>
                </a:lnTo>
                <a:lnTo>
                  <a:pt x="685" y="382"/>
                </a:lnTo>
                <a:lnTo>
                  <a:pt x="688" y="382"/>
                </a:lnTo>
                <a:lnTo>
                  <a:pt x="690" y="380"/>
                </a:lnTo>
                <a:lnTo>
                  <a:pt x="693" y="380"/>
                </a:lnTo>
                <a:lnTo>
                  <a:pt x="695" y="380"/>
                </a:lnTo>
                <a:lnTo>
                  <a:pt x="697" y="380"/>
                </a:lnTo>
                <a:lnTo>
                  <a:pt x="700" y="380"/>
                </a:lnTo>
                <a:lnTo>
                  <a:pt x="702" y="382"/>
                </a:lnTo>
                <a:lnTo>
                  <a:pt x="704" y="382"/>
                </a:lnTo>
                <a:lnTo>
                  <a:pt x="707" y="382"/>
                </a:lnTo>
                <a:lnTo>
                  <a:pt x="709" y="382"/>
                </a:lnTo>
                <a:lnTo>
                  <a:pt x="711" y="385"/>
                </a:lnTo>
                <a:lnTo>
                  <a:pt x="714" y="385"/>
                </a:lnTo>
                <a:lnTo>
                  <a:pt x="719" y="387"/>
                </a:lnTo>
                <a:lnTo>
                  <a:pt x="721" y="389"/>
                </a:lnTo>
                <a:lnTo>
                  <a:pt x="726" y="392"/>
                </a:lnTo>
                <a:lnTo>
                  <a:pt x="730" y="394"/>
                </a:lnTo>
                <a:lnTo>
                  <a:pt x="733" y="399"/>
                </a:lnTo>
                <a:lnTo>
                  <a:pt x="737" y="401"/>
                </a:lnTo>
                <a:lnTo>
                  <a:pt x="742" y="404"/>
                </a:lnTo>
                <a:lnTo>
                  <a:pt x="747" y="404"/>
                </a:lnTo>
                <a:lnTo>
                  <a:pt x="749" y="406"/>
                </a:lnTo>
                <a:lnTo>
                  <a:pt x="754" y="408"/>
                </a:lnTo>
                <a:lnTo>
                  <a:pt x="759" y="408"/>
                </a:lnTo>
                <a:lnTo>
                  <a:pt x="763" y="408"/>
                </a:lnTo>
                <a:lnTo>
                  <a:pt x="768" y="411"/>
                </a:lnTo>
                <a:lnTo>
                  <a:pt x="773" y="411"/>
                </a:lnTo>
                <a:lnTo>
                  <a:pt x="778" y="411"/>
                </a:lnTo>
                <a:lnTo>
                  <a:pt x="782" y="411"/>
                </a:lnTo>
                <a:lnTo>
                  <a:pt x="787" y="411"/>
                </a:lnTo>
                <a:lnTo>
                  <a:pt x="792" y="411"/>
                </a:lnTo>
                <a:lnTo>
                  <a:pt x="797" y="411"/>
                </a:lnTo>
                <a:lnTo>
                  <a:pt x="801" y="411"/>
                </a:lnTo>
                <a:lnTo>
                  <a:pt x="806" y="411"/>
                </a:lnTo>
                <a:lnTo>
                  <a:pt x="811" y="408"/>
                </a:lnTo>
                <a:lnTo>
                  <a:pt x="815" y="408"/>
                </a:lnTo>
                <a:lnTo>
                  <a:pt x="820" y="406"/>
                </a:lnTo>
                <a:lnTo>
                  <a:pt x="825" y="404"/>
                </a:lnTo>
                <a:lnTo>
                  <a:pt x="830" y="401"/>
                </a:lnTo>
                <a:lnTo>
                  <a:pt x="834" y="399"/>
                </a:lnTo>
                <a:lnTo>
                  <a:pt x="839" y="397"/>
                </a:lnTo>
                <a:lnTo>
                  <a:pt x="844" y="394"/>
                </a:lnTo>
                <a:lnTo>
                  <a:pt x="848" y="389"/>
                </a:lnTo>
                <a:lnTo>
                  <a:pt x="851" y="387"/>
                </a:lnTo>
                <a:lnTo>
                  <a:pt x="856" y="382"/>
                </a:lnTo>
                <a:lnTo>
                  <a:pt x="858" y="378"/>
                </a:lnTo>
                <a:lnTo>
                  <a:pt x="863" y="373"/>
                </a:lnTo>
                <a:lnTo>
                  <a:pt x="865" y="368"/>
                </a:lnTo>
                <a:lnTo>
                  <a:pt x="867" y="363"/>
                </a:lnTo>
                <a:lnTo>
                  <a:pt x="867" y="359"/>
                </a:lnTo>
                <a:lnTo>
                  <a:pt x="870" y="354"/>
                </a:lnTo>
                <a:lnTo>
                  <a:pt x="872" y="349"/>
                </a:lnTo>
                <a:lnTo>
                  <a:pt x="872" y="345"/>
                </a:lnTo>
                <a:lnTo>
                  <a:pt x="872" y="340"/>
                </a:lnTo>
                <a:lnTo>
                  <a:pt x="872" y="333"/>
                </a:lnTo>
                <a:lnTo>
                  <a:pt x="872" y="328"/>
                </a:lnTo>
                <a:close/>
              </a:path>
            </a:pathLst>
          </a:custGeom>
          <a:gradFill rotWithShape="1">
            <a:gsLst>
              <a:gs pos="0">
                <a:srgbClr val="7FB0E6"/>
              </a:gs>
              <a:gs pos="100000">
                <a:srgbClr val="7FB0E6"/>
              </a:gs>
            </a:gsLst>
            <a:lin ang="2700000" scaled="1"/>
          </a:gradFill>
          <a:ln w="12700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Text Box 36"/>
          <p:cNvSpPr txBox="1">
            <a:spLocks noChangeArrowheads="1"/>
          </p:cNvSpPr>
          <p:nvPr/>
        </p:nvSpPr>
        <p:spPr bwMode="auto">
          <a:xfrm>
            <a:off x="1468487" y="1990180"/>
            <a:ext cx="465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1</a:t>
            </a:r>
          </a:p>
        </p:txBody>
      </p:sp>
      <p:sp>
        <p:nvSpPr>
          <p:cNvPr id="27" name="Text Box 37"/>
          <p:cNvSpPr txBox="1">
            <a:spLocks noChangeArrowheads="1"/>
          </p:cNvSpPr>
          <p:nvPr/>
        </p:nvSpPr>
        <p:spPr bwMode="auto">
          <a:xfrm>
            <a:off x="1468487" y="3379242"/>
            <a:ext cx="465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2</a:t>
            </a:r>
          </a:p>
        </p:txBody>
      </p:sp>
      <p:sp>
        <p:nvSpPr>
          <p:cNvPr id="28" name="Text Box 38"/>
          <p:cNvSpPr txBox="1">
            <a:spLocks noChangeArrowheads="1"/>
          </p:cNvSpPr>
          <p:nvPr/>
        </p:nvSpPr>
        <p:spPr bwMode="auto">
          <a:xfrm>
            <a:off x="1468487" y="4714330"/>
            <a:ext cx="465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3</a:t>
            </a:r>
          </a:p>
        </p:txBody>
      </p:sp>
      <p:sp>
        <p:nvSpPr>
          <p:cNvPr id="29" name="Text Box 39"/>
          <p:cNvSpPr txBox="1">
            <a:spLocks noChangeArrowheads="1"/>
          </p:cNvSpPr>
          <p:nvPr/>
        </p:nvSpPr>
        <p:spPr bwMode="auto">
          <a:xfrm>
            <a:off x="2830562" y="1990180"/>
            <a:ext cx="465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6</a:t>
            </a:r>
          </a:p>
        </p:txBody>
      </p:sp>
      <p:sp>
        <p:nvSpPr>
          <p:cNvPr id="30" name="Text Box 40"/>
          <p:cNvSpPr txBox="1">
            <a:spLocks noChangeArrowheads="1"/>
          </p:cNvSpPr>
          <p:nvPr/>
        </p:nvSpPr>
        <p:spPr bwMode="auto">
          <a:xfrm>
            <a:off x="2830562" y="3377655"/>
            <a:ext cx="465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5</a:t>
            </a:r>
          </a:p>
        </p:txBody>
      </p:sp>
      <p:sp>
        <p:nvSpPr>
          <p:cNvPr id="31" name="Text Box 41"/>
          <p:cNvSpPr txBox="1">
            <a:spLocks noChangeArrowheads="1"/>
          </p:cNvSpPr>
          <p:nvPr/>
        </p:nvSpPr>
        <p:spPr bwMode="auto">
          <a:xfrm>
            <a:off x="2830562" y="4714330"/>
            <a:ext cx="465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4</a:t>
            </a:r>
          </a:p>
        </p:txBody>
      </p:sp>
      <p:sp>
        <p:nvSpPr>
          <p:cNvPr id="32" name="Text Box 48"/>
          <p:cNvSpPr txBox="1">
            <a:spLocks noChangeArrowheads="1"/>
          </p:cNvSpPr>
          <p:nvPr/>
        </p:nvSpPr>
        <p:spPr bwMode="gray">
          <a:xfrm>
            <a:off x="4168825" y="1556792"/>
            <a:ext cx="45783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69A2E1"/>
                </a:solidFill>
                <a:cs typeface="Arial" charset="0"/>
              </a:rPr>
              <a:t>1</a:t>
            </a:r>
            <a:r>
              <a:rPr lang="en-US" altLang="zh-CN" sz="1600" b="1" noProof="1">
                <a:solidFill>
                  <a:srgbClr val="69A2E1"/>
                </a:solidFill>
                <a:cs typeface="Arial" charset="0"/>
              </a:rPr>
              <a:t>. Description</a:t>
            </a:r>
            <a:r>
              <a:rPr lang="en-US" altLang="zh-CN" sz="1200" noProof="1">
                <a:solidFill>
                  <a:srgbClr val="69A2E1"/>
                </a:solidFill>
                <a:cs typeface="Arial" charset="0"/>
              </a:rPr>
              <a:t> 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zh-CN" sz="1200" noProof="1">
                <a:solidFill>
                  <a:srgbClr val="69A2E1"/>
                </a:solidFill>
                <a:cs typeface="Arial" charset="0"/>
              </a:rPr>
              <a:t>This is a placeholder text. All phrases can be replaced with your own text.</a:t>
            </a:r>
          </a:p>
        </p:txBody>
      </p:sp>
      <p:sp>
        <p:nvSpPr>
          <p:cNvPr id="33" name="Text Box 48"/>
          <p:cNvSpPr txBox="1">
            <a:spLocks noChangeArrowheads="1"/>
          </p:cNvSpPr>
          <p:nvPr/>
        </p:nvSpPr>
        <p:spPr bwMode="gray">
          <a:xfrm>
            <a:off x="4168825" y="2233067"/>
            <a:ext cx="45783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D4D4D"/>
                </a:solidFill>
                <a:cs typeface="Arial" charset="0"/>
              </a:rPr>
              <a:t>2</a:t>
            </a:r>
            <a:r>
              <a:rPr lang="en-US" altLang="zh-CN" sz="1600" b="1" noProof="1">
                <a:solidFill>
                  <a:srgbClr val="4D4D4D"/>
                </a:solidFill>
                <a:cs typeface="Arial" charset="0"/>
              </a:rPr>
              <a:t>. Description</a:t>
            </a:r>
            <a:r>
              <a:rPr lang="en-US" altLang="zh-CN" sz="1200" noProof="1">
                <a:solidFill>
                  <a:srgbClr val="4D4D4D"/>
                </a:solidFill>
                <a:cs typeface="Arial" charset="0"/>
              </a:rPr>
              <a:t> 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zh-CN" sz="1200" noProof="1">
                <a:solidFill>
                  <a:srgbClr val="4D4D4D"/>
                </a:solidFill>
                <a:cs typeface="Arial" charset="0"/>
              </a:rPr>
              <a:t>This is a placeholder text. All phrases can be replaced with your own text.</a:t>
            </a:r>
          </a:p>
        </p:txBody>
      </p:sp>
      <p:sp>
        <p:nvSpPr>
          <p:cNvPr id="34" name="Text Box 48"/>
          <p:cNvSpPr txBox="1">
            <a:spLocks noChangeArrowheads="1"/>
          </p:cNvSpPr>
          <p:nvPr/>
        </p:nvSpPr>
        <p:spPr bwMode="gray">
          <a:xfrm>
            <a:off x="4168825" y="2909342"/>
            <a:ext cx="45783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D4D4D"/>
                </a:solidFill>
                <a:cs typeface="Arial" charset="0"/>
              </a:rPr>
              <a:t>3</a:t>
            </a:r>
            <a:r>
              <a:rPr lang="en-US" altLang="zh-CN" sz="1600" b="1" noProof="1">
                <a:solidFill>
                  <a:srgbClr val="4D4D4D"/>
                </a:solidFill>
                <a:cs typeface="Arial" charset="0"/>
              </a:rPr>
              <a:t>. Description</a:t>
            </a:r>
            <a:r>
              <a:rPr lang="en-US" altLang="zh-CN" sz="1200" noProof="1">
                <a:solidFill>
                  <a:srgbClr val="4D4D4D"/>
                </a:solidFill>
                <a:cs typeface="Arial" charset="0"/>
              </a:rPr>
              <a:t> 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zh-CN" sz="1200" noProof="1">
                <a:solidFill>
                  <a:srgbClr val="4D4D4D"/>
                </a:solidFill>
                <a:cs typeface="Arial" charset="0"/>
              </a:rPr>
              <a:t>This is a placeholder text. All phrases can be replaced with your own text.</a:t>
            </a:r>
          </a:p>
        </p:txBody>
      </p:sp>
      <p:sp>
        <p:nvSpPr>
          <p:cNvPr id="35" name="Text Box 48"/>
          <p:cNvSpPr txBox="1">
            <a:spLocks noChangeArrowheads="1"/>
          </p:cNvSpPr>
          <p:nvPr/>
        </p:nvSpPr>
        <p:spPr bwMode="gray">
          <a:xfrm>
            <a:off x="4168825" y="3585617"/>
            <a:ext cx="45783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D4D4D"/>
                </a:solidFill>
                <a:cs typeface="Arial" charset="0"/>
              </a:rPr>
              <a:t>4</a:t>
            </a:r>
            <a:r>
              <a:rPr lang="en-US" altLang="zh-CN" sz="1600" b="1" noProof="1">
                <a:solidFill>
                  <a:srgbClr val="4D4D4D"/>
                </a:solidFill>
                <a:cs typeface="Arial" charset="0"/>
              </a:rPr>
              <a:t>. Description</a:t>
            </a:r>
            <a:r>
              <a:rPr lang="en-US" altLang="zh-CN" sz="1200" noProof="1">
                <a:solidFill>
                  <a:srgbClr val="4D4D4D"/>
                </a:solidFill>
                <a:cs typeface="Arial" charset="0"/>
              </a:rPr>
              <a:t> 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zh-CN" sz="1200" noProof="1">
                <a:solidFill>
                  <a:srgbClr val="4D4D4D"/>
                </a:solidFill>
                <a:cs typeface="Arial" charset="0"/>
              </a:rPr>
              <a:t>This is a placeholder text. All phrases can be replaced with your own text.</a:t>
            </a:r>
          </a:p>
        </p:txBody>
      </p:sp>
      <p:sp>
        <p:nvSpPr>
          <p:cNvPr id="36" name="Text Box 48"/>
          <p:cNvSpPr txBox="1">
            <a:spLocks noChangeArrowheads="1"/>
          </p:cNvSpPr>
          <p:nvPr/>
        </p:nvSpPr>
        <p:spPr bwMode="gray">
          <a:xfrm>
            <a:off x="4168825" y="4261892"/>
            <a:ext cx="45783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D4D4D"/>
                </a:solidFill>
                <a:cs typeface="Arial" charset="0"/>
              </a:rPr>
              <a:t>5</a:t>
            </a:r>
            <a:r>
              <a:rPr lang="en-US" altLang="zh-CN" sz="1600" b="1" noProof="1">
                <a:solidFill>
                  <a:srgbClr val="4D4D4D"/>
                </a:solidFill>
                <a:cs typeface="Arial" charset="0"/>
              </a:rPr>
              <a:t>. Description</a:t>
            </a:r>
            <a:r>
              <a:rPr lang="en-US" altLang="zh-CN" sz="1200" noProof="1">
                <a:solidFill>
                  <a:srgbClr val="4D4D4D"/>
                </a:solidFill>
                <a:cs typeface="Arial" charset="0"/>
              </a:rPr>
              <a:t> 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zh-CN" sz="1200" noProof="1">
                <a:solidFill>
                  <a:srgbClr val="4D4D4D"/>
                </a:solidFill>
                <a:cs typeface="Arial" charset="0"/>
              </a:rPr>
              <a:t>This is a placeholder text. All phrases can be replaced with your own text.</a:t>
            </a:r>
          </a:p>
        </p:txBody>
      </p:sp>
      <p:sp>
        <p:nvSpPr>
          <p:cNvPr id="37" name="Text Box 48"/>
          <p:cNvSpPr txBox="1">
            <a:spLocks noChangeArrowheads="1"/>
          </p:cNvSpPr>
          <p:nvPr/>
        </p:nvSpPr>
        <p:spPr bwMode="gray">
          <a:xfrm>
            <a:off x="4168825" y="4938167"/>
            <a:ext cx="45783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4D4D4D"/>
                </a:solidFill>
                <a:cs typeface="Arial" charset="0"/>
              </a:rPr>
              <a:t>6</a:t>
            </a:r>
            <a:r>
              <a:rPr lang="en-US" altLang="zh-CN" sz="1600" b="1" noProof="1">
                <a:solidFill>
                  <a:srgbClr val="4D4D4D"/>
                </a:solidFill>
                <a:cs typeface="Arial" charset="0"/>
              </a:rPr>
              <a:t>. Description</a:t>
            </a:r>
            <a:r>
              <a:rPr lang="en-US" altLang="zh-CN" sz="1200" noProof="1">
                <a:solidFill>
                  <a:srgbClr val="4D4D4D"/>
                </a:solidFill>
                <a:cs typeface="Arial" charset="0"/>
              </a:rPr>
              <a:t> 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zh-CN" sz="1200" noProof="1">
                <a:solidFill>
                  <a:srgbClr val="4D4D4D"/>
                </a:solidFill>
                <a:cs typeface="Arial" charset="0"/>
              </a:rPr>
              <a:t>This is a placeholder text. All phrases can be replaced with your own text.</a:t>
            </a:r>
          </a:p>
        </p:txBody>
      </p:sp>
    </p:spTree>
    <p:extLst>
      <p:ext uri="{BB962C8B-B14F-4D97-AF65-F5344CB8AC3E}">
        <p14:creationId xmlns:p14="http://schemas.microsoft.com/office/powerpoint/2010/main" val="4406041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0">
            <a:hlinkClick r:id="rId2"/>
          </p:cNvPr>
          <p:cNvSpPr>
            <a:spLocks noChangeAspect="1"/>
          </p:cNvSpPr>
          <p:nvPr/>
        </p:nvSpPr>
        <p:spPr bwMode="gray">
          <a:xfrm>
            <a:off x="339725" y="2824262"/>
            <a:ext cx="1641475" cy="1339850"/>
          </a:xfrm>
          <a:custGeom>
            <a:avLst/>
            <a:gdLst>
              <a:gd name="T0" fmla="*/ 2147483647 w 735"/>
              <a:gd name="T1" fmla="*/ 1495998352 h 600"/>
              <a:gd name="T2" fmla="*/ 2147483647 w 735"/>
              <a:gd name="T3" fmla="*/ 1012292404 h 600"/>
              <a:gd name="T4" fmla="*/ 2147483647 w 735"/>
              <a:gd name="T5" fmla="*/ 1306505600 h 600"/>
              <a:gd name="T6" fmla="*/ 2147483647 w 735"/>
              <a:gd name="T7" fmla="*/ 1306505600 h 600"/>
              <a:gd name="T8" fmla="*/ 2147483647 w 735"/>
              <a:gd name="T9" fmla="*/ 0 h 600"/>
              <a:gd name="T10" fmla="*/ 0 w 735"/>
              <a:gd name="T11" fmla="*/ 0 h 600"/>
              <a:gd name="T12" fmla="*/ 0 w 735"/>
              <a:gd name="T13" fmla="*/ 2147483647 h 600"/>
              <a:gd name="T14" fmla="*/ 2147483647 w 735"/>
              <a:gd name="T15" fmla="*/ 2147483647 h 600"/>
              <a:gd name="T16" fmla="*/ 2147483647 w 735"/>
              <a:gd name="T17" fmla="*/ 1680504629 h 600"/>
              <a:gd name="T18" fmla="*/ 2147483647 w 735"/>
              <a:gd name="T19" fmla="*/ 1680504629 h 600"/>
              <a:gd name="T20" fmla="*/ 2147483647 w 735"/>
              <a:gd name="T21" fmla="*/ 1979704300 h 600"/>
              <a:gd name="T22" fmla="*/ 2147483647 w 735"/>
              <a:gd name="T23" fmla="*/ 1495998352 h 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35"/>
              <a:gd name="T37" fmla="*/ 0 h 600"/>
              <a:gd name="T38" fmla="*/ 735 w 735"/>
              <a:gd name="T39" fmla="*/ 600 h 60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35" h="600">
                <a:moveTo>
                  <a:pt x="735" y="300"/>
                </a:moveTo>
                <a:cubicBezTo>
                  <a:pt x="731" y="295"/>
                  <a:pt x="691" y="228"/>
                  <a:pt x="676" y="203"/>
                </a:cubicBezTo>
                <a:cubicBezTo>
                  <a:pt x="676" y="225"/>
                  <a:pt x="676" y="262"/>
                  <a:pt x="676" y="262"/>
                </a:cubicBezTo>
                <a:cubicBezTo>
                  <a:pt x="676" y="262"/>
                  <a:pt x="610" y="262"/>
                  <a:pt x="600" y="262"/>
                </a:cubicBezTo>
                <a:cubicBezTo>
                  <a:pt x="600" y="0"/>
                  <a:pt x="600" y="0"/>
                  <a:pt x="60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00"/>
                  <a:pt x="0" y="600"/>
                  <a:pt x="0" y="600"/>
                </a:cubicBezTo>
                <a:cubicBezTo>
                  <a:pt x="600" y="600"/>
                  <a:pt x="600" y="600"/>
                  <a:pt x="600" y="600"/>
                </a:cubicBezTo>
                <a:cubicBezTo>
                  <a:pt x="600" y="337"/>
                  <a:pt x="600" y="337"/>
                  <a:pt x="600" y="337"/>
                </a:cubicBezTo>
                <a:cubicBezTo>
                  <a:pt x="610" y="337"/>
                  <a:pt x="676" y="337"/>
                  <a:pt x="676" y="337"/>
                </a:cubicBezTo>
                <a:cubicBezTo>
                  <a:pt x="676" y="337"/>
                  <a:pt x="676" y="375"/>
                  <a:pt x="676" y="397"/>
                </a:cubicBezTo>
                <a:cubicBezTo>
                  <a:pt x="691" y="371"/>
                  <a:pt x="731" y="305"/>
                  <a:pt x="735" y="300"/>
                </a:cubicBezTo>
                <a:close/>
              </a:path>
            </a:pathLst>
          </a:custGeom>
          <a:solidFill>
            <a:srgbClr val="276FB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Freeform 11">
            <a:hlinkClick r:id="rId2"/>
          </p:cNvPr>
          <p:cNvSpPr>
            <a:spLocks noChangeAspect="1"/>
          </p:cNvSpPr>
          <p:nvPr/>
        </p:nvSpPr>
        <p:spPr bwMode="gray">
          <a:xfrm>
            <a:off x="1751013" y="2824262"/>
            <a:ext cx="1639887" cy="1339850"/>
          </a:xfrm>
          <a:custGeom>
            <a:avLst/>
            <a:gdLst>
              <a:gd name="T0" fmla="*/ 1549095261 w 1736"/>
              <a:gd name="T1" fmla="*/ 633897502 h 1417"/>
              <a:gd name="T2" fmla="*/ 1424168178 w 1736"/>
              <a:gd name="T3" fmla="*/ 429154806 h 1417"/>
              <a:gd name="T4" fmla="*/ 1424168178 w 1736"/>
              <a:gd name="T5" fmla="*/ 553430858 h 1417"/>
              <a:gd name="T6" fmla="*/ 1264439783 w 1736"/>
              <a:gd name="T7" fmla="*/ 553430858 h 1417"/>
              <a:gd name="T8" fmla="*/ 1264439783 w 1736"/>
              <a:gd name="T9" fmla="*/ 0 h 1417"/>
              <a:gd name="T10" fmla="*/ 0 w 1736"/>
              <a:gd name="T11" fmla="*/ 0 h 1417"/>
              <a:gd name="T12" fmla="*/ 0 w 1736"/>
              <a:gd name="T13" fmla="*/ 528396370 h 1417"/>
              <a:gd name="T14" fmla="*/ 69602623 w 1736"/>
              <a:gd name="T15" fmla="*/ 528396370 h 1417"/>
              <a:gd name="T16" fmla="*/ 69602623 w 1736"/>
              <a:gd name="T17" fmla="*/ 337958961 h 1417"/>
              <a:gd name="T18" fmla="*/ 248069750 w 1736"/>
              <a:gd name="T19" fmla="*/ 633897502 h 1417"/>
              <a:gd name="T20" fmla="*/ 69602623 w 1736"/>
              <a:gd name="T21" fmla="*/ 929835098 h 1417"/>
              <a:gd name="T22" fmla="*/ 69602623 w 1736"/>
              <a:gd name="T23" fmla="*/ 737609646 h 1417"/>
              <a:gd name="T24" fmla="*/ 0 w 1736"/>
              <a:gd name="T25" fmla="*/ 737609646 h 1417"/>
              <a:gd name="T26" fmla="*/ 0 w 1736"/>
              <a:gd name="T27" fmla="*/ 1266900510 h 1417"/>
              <a:gd name="T28" fmla="*/ 1264439783 w 1736"/>
              <a:gd name="T29" fmla="*/ 1266900510 h 1417"/>
              <a:gd name="T30" fmla="*/ 1264439783 w 1736"/>
              <a:gd name="T31" fmla="*/ 711681610 h 1417"/>
              <a:gd name="T32" fmla="*/ 1424168178 w 1736"/>
              <a:gd name="T33" fmla="*/ 711681610 h 1417"/>
              <a:gd name="T34" fmla="*/ 1424168178 w 1736"/>
              <a:gd name="T35" fmla="*/ 838640198 h 1417"/>
              <a:gd name="T36" fmla="*/ 1549095261 w 1736"/>
              <a:gd name="T37" fmla="*/ 633897502 h 1417"/>
              <a:gd name="T38" fmla="*/ 1549095261 w 1736"/>
              <a:gd name="T39" fmla="*/ 633897502 h 1417"/>
              <a:gd name="T40" fmla="*/ 1549095261 w 1736"/>
              <a:gd name="T41" fmla="*/ 633897502 h 141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736"/>
              <a:gd name="T64" fmla="*/ 0 h 1417"/>
              <a:gd name="T65" fmla="*/ 1736 w 1736"/>
              <a:gd name="T66" fmla="*/ 1417 h 1417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736" h="1417">
                <a:moveTo>
                  <a:pt x="1736" y="709"/>
                </a:moveTo>
                <a:lnTo>
                  <a:pt x="1596" y="480"/>
                </a:lnTo>
                <a:lnTo>
                  <a:pt x="1596" y="619"/>
                </a:lnTo>
                <a:lnTo>
                  <a:pt x="1417" y="619"/>
                </a:lnTo>
                <a:lnTo>
                  <a:pt x="1417" y="0"/>
                </a:lnTo>
                <a:lnTo>
                  <a:pt x="0" y="0"/>
                </a:lnTo>
                <a:lnTo>
                  <a:pt x="0" y="591"/>
                </a:lnTo>
                <a:lnTo>
                  <a:pt x="78" y="591"/>
                </a:lnTo>
                <a:lnTo>
                  <a:pt x="78" y="378"/>
                </a:lnTo>
                <a:lnTo>
                  <a:pt x="278" y="709"/>
                </a:lnTo>
                <a:lnTo>
                  <a:pt x="78" y="1040"/>
                </a:lnTo>
                <a:lnTo>
                  <a:pt x="78" y="825"/>
                </a:lnTo>
                <a:lnTo>
                  <a:pt x="0" y="825"/>
                </a:lnTo>
                <a:lnTo>
                  <a:pt x="0" y="1417"/>
                </a:lnTo>
                <a:lnTo>
                  <a:pt x="1417" y="1417"/>
                </a:lnTo>
                <a:lnTo>
                  <a:pt x="1417" y="796"/>
                </a:lnTo>
                <a:lnTo>
                  <a:pt x="1596" y="796"/>
                </a:lnTo>
                <a:lnTo>
                  <a:pt x="1596" y="938"/>
                </a:lnTo>
                <a:lnTo>
                  <a:pt x="1736" y="709"/>
                </a:lnTo>
                <a:close/>
              </a:path>
            </a:pathLst>
          </a:custGeom>
          <a:solidFill>
            <a:srgbClr val="5898D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Freeform 12">
            <a:hlinkClick r:id="rId2"/>
          </p:cNvPr>
          <p:cNvSpPr>
            <a:spLocks noChangeAspect="1"/>
          </p:cNvSpPr>
          <p:nvPr/>
        </p:nvSpPr>
        <p:spPr bwMode="gray">
          <a:xfrm>
            <a:off x="3160713" y="2824262"/>
            <a:ext cx="1641475" cy="1339850"/>
          </a:xfrm>
          <a:custGeom>
            <a:avLst/>
            <a:gdLst>
              <a:gd name="T0" fmla="*/ 1552096875 w 1736"/>
              <a:gd name="T1" fmla="*/ 633897502 h 1417"/>
              <a:gd name="T2" fmla="*/ 1426927788 w 1736"/>
              <a:gd name="T3" fmla="*/ 429154806 h 1417"/>
              <a:gd name="T4" fmla="*/ 1426927788 w 1736"/>
              <a:gd name="T5" fmla="*/ 553430858 h 1417"/>
              <a:gd name="T6" fmla="*/ 1266890594 w 1736"/>
              <a:gd name="T7" fmla="*/ 553430858 h 1417"/>
              <a:gd name="T8" fmla="*/ 1266890594 w 1736"/>
              <a:gd name="T9" fmla="*/ 0 h 1417"/>
              <a:gd name="T10" fmla="*/ 0 w 1736"/>
              <a:gd name="T11" fmla="*/ 0 h 1417"/>
              <a:gd name="T12" fmla="*/ 0 w 1736"/>
              <a:gd name="T13" fmla="*/ 528396370 h 1417"/>
              <a:gd name="T14" fmla="*/ 69737158 w 1736"/>
              <a:gd name="T15" fmla="*/ 528396370 h 1417"/>
              <a:gd name="T16" fmla="*/ 69737158 w 1736"/>
              <a:gd name="T17" fmla="*/ 337958961 h 1417"/>
              <a:gd name="T18" fmla="*/ 248550140 w 1736"/>
              <a:gd name="T19" fmla="*/ 633897502 h 1417"/>
              <a:gd name="T20" fmla="*/ 69737158 w 1736"/>
              <a:gd name="T21" fmla="*/ 929835098 h 1417"/>
              <a:gd name="T22" fmla="*/ 69737158 w 1736"/>
              <a:gd name="T23" fmla="*/ 737609646 h 1417"/>
              <a:gd name="T24" fmla="*/ 0 w 1736"/>
              <a:gd name="T25" fmla="*/ 737609646 h 1417"/>
              <a:gd name="T26" fmla="*/ 0 w 1736"/>
              <a:gd name="T27" fmla="*/ 1266900510 h 1417"/>
              <a:gd name="T28" fmla="*/ 1266890594 w 1736"/>
              <a:gd name="T29" fmla="*/ 1266900510 h 1417"/>
              <a:gd name="T30" fmla="*/ 1266890594 w 1736"/>
              <a:gd name="T31" fmla="*/ 711681610 h 1417"/>
              <a:gd name="T32" fmla="*/ 1426927788 w 1736"/>
              <a:gd name="T33" fmla="*/ 711681610 h 1417"/>
              <a:gd name="T34" fmla="*/ 1426927788 w 1736"/>
              <a:gd name="T35" fmla="*/ 838640198 h 1417"/>
              <a:gd name="T36" fmla="*/ 1552096875 w 1736"/>
              <a:gd name="T37" fmla="*/ 633897502 h 1417"/>
              <a:gd name="T38" fmla="*/ 1552096875 w 1736"/>
              <a:gd name="T39" fmla="*/ 633897502 h 1417"/>
              <a:gd name="T40" fmla="*/ 1552096875 w 1736"/>
              <a:gd name="T41" fmla="*/ 633897502 h 141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736"/>
              <a:gd name="T64" fmla="*/ 0 h 1417"/>
              <a:gd name="T65" fmla="*/ 1736 w 1736"/>
              <a:gd name="T66" fmla="*/ 1417 h 1417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736" h="1417">
                <a:moveTo>
                  <a:pt x="1736" y="709"/>
                </a:moveTo>
                <a:lnTo>
                  <a:pt x="1596" y="480"/>
                </a:lnTo>
                <a:lnTo>
                  <a:pt x="1596" y="619"/>
                </a:lnTo>
                <a:lnTo>
                  <a:pt x="1417" y="619"/>
                </a:lnTo>
                <a:lnTo>
                  <a:pt x="1417" y="0"/>
                </a:lnTo>
                <a:lnTo>
                  <a:pt x="0" y="0"/>
                </a:lnTo>
                <a:lnTo>
                  <a:pt x="0" y="591"/>
                </a:lnTo>
                <a:lnTo>
                  <a:pt x="78" y="591"/>
                </a:lnTo>
                <a:lnTo>
                  <a:pt x="78" y="378"/>
                </a:lnTo>
                <a:lnTo>
                  <a:pt x="278" y="709"/>
                </a:lnTo>
                <a:lnTo>
                  <a:pt x="78" y="1040"/>
                </a:lnTo>
                <a:lnTo>
                  <a:pt x="78" y="825"/>
                </a:lnTo>
                <a:lnTo>
                  <a:pt x="0" y="825"/>
                </a:lnTo>
                <a:lnTo>
                  <a:pt x="0" y="1417"/>
                </a:lnTo>
                <a:lnTo>
                  <a:pt x="1417" y="1417"/>
                </a:lnTo>
                <a:lnTo>
                  <a:pt x="1417" y="796"/>
                </a:lnTo>
                <a:lnTo>
                  <a:pt x="1596" y="796"/>
                </a:lnTo>
                <a:lnTo>
                  <a:pt x="1596" y="938"/>
                </a:lnTo>
                <a:lnTo>
                  <a:pt x="1736" y="709"/>
                </a:lnTo>
                <a:close/>
              </a:path>
            </a:pathLst>
          </a:custGeom>
          <a:solidFill>
            <a:srgbClr val="6EA6E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Freeform 13">
            <a:hlinkClick r:id="rId2"/>
          </p:cNvPr>
          <p:cNvSpPr>
            <a:spLocks noChangeAspect="1"/>
          </p:cNvSpPr>
          <p:nvPr/>
        </p:nvSpPr>
        <p:spPr bwMode="auto">
          <a:xfrm>
            <a:off x="4565650" y="2824262"/>
            <a:ext cx="1641475" cy="1339850"/>
          </a:xfrm>
          <a:custGeom>
            <a:avLst/>
            <a:gdLst>
              <a:gd name="T0" fmla="*/ 1552096875 w 1736"/>
              <a:gd name="T1" fmla="*/ 633897502 h 1417"/>
              <a:gd name="T2" fmla="*/ 1426927788 w 1736"/>
              <a:gd name="T3" fmla="*/ 429154806 h 1417"/>
              <a:gd name="T4" fmla="*/ 1426927788 w 1736"/>
              <a:gd name="T5" fmla="*/ 553430858 h 1417"/>
              <a:gd name="T6" fmla="*/ 1266890594 w 1736"/>
              <a:gd name="T7" fmla="*/ 553430858 h 1417"/>
              <a:gd name="T8" fmla="*/ 1266890594 w 1736"/>
              <a:gd name="T9" fmla="*/ 0 h 1417"/>
              <a:gd name="T10" fmla="*/ 0 w 1736"/>
              <a:gd name="T11" fmla="*/ 0 h 1417"/>
              <a:gd name="T12" fmla="*/ 0 w 1736"/>
              <a:gd name="T13" fmla="*/ 528396370 h 1417"/>
              <a:gd name="T14" fmla="*/ 69737158 w 1736"/>
              <a:gd name="T15" fmla="*/ 528396370 h 1417"/>
              <a:gd name="T16" fmla="*/ 69737158 w 1736"/>
              <a:gd name="T17" fmla="*/ 337958961 h 1417"/>
              <a:gd name="T18" fmla="*/ 248550140 w 1736"/>
              <a:gd name="T19" fmla="*/ 633897502 h 1417"/>
              <a:gd name="T20" fmla="*/ 69737158 w 1736"/>
              <a:gd name="T21" fmla="*/ 929835098 h 1417"/>
              <a:gd name="T22" fmla="*/ 69737158 w 1736"/>
              <a:gd name="T23" fmla="*/ 737609646 h 1417"/>
              <a:gd name="T24" fmla="*/ 0 w 1736"/>
              <a:gd name="T25" fmla="*/ 737609646 h 1417"/>
              <a:gd name="T26" fmla="*/ 0 w 1736"/>
              <a:gd name="T27" fmla="*/ 1266900510 h 1417"/>
              <a:gd name="T28" fmla="*/ 1266890594 w 1736"/>
              <a:gd name="T29" fmla="*/ 1266900510 h 1417"/>
              <a:gd name="T30" fmla="*/ 1266890594 w 1736"/>
              <a:gd name="T31" fmla="*/ 711681610 h 1417"/>
              <a:gd name="T32" fmla="*/ 1426927788 w 1736"/>
              <a:gd name="T33" fmla="*/ 711681610 h 1417"/>
              <a:gd name="T34" fmla="*/ 1426927788 w 1736"/>
              <a:gd name="T35" fmla="*/ 838640198 h 1417"/>
              <a:gd name="T36" fmla="*/ 1552096875 w 1736"/>
              <a:gd name="T37" fmla="*/ 633897502 h 1417"/>
              <a:gd name="T38" fmla="*/ 1552096875 w 1736"/>
              <a:gd name="T39" fmla="*/ 633897502 h 1417"/>
              <a:gd name="T40" fmla="*/ 1552096875 w 1736"/>
              <a:gd name="T41" fmla="*/ 633897502 h 141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736"/>
              <a:gd name="T64" fmla="*/ 0 h 1417"/>
              <a:gd name="T65" fmla="*/ 1736 w 1736"/>
              <a:gd name="T66" fmla="*/ 1417 h 1417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736" h="1417">
                <a:moveTo>
                  <a:pt x="1736" y="709"/>
                </a:moveTo>
                <a:lnTo>
                  <a:pt x="1596" y="480"/>
                </a:lnTo>
                <a:lnTo>
                  <a:pt x="1596" y="619"/>
                </a:lnTo>
                <a:lnTo>
                  <a:pt x="1417" y="619"/>
                </a:lnTo>
                <a:lnTo>
                  <a:pt x="1417" y="0"/>
                </a:lnTo>
                <a:lnTo>
                  <a:pt x="0" y="0"/>
                </a:lnTo>
                <a:lnTo>
                  <a:pt x="0" y="591"/>
                </a:lnTo>
                <a:lnTo>
                  <a:pt x="78" y="591"/>
                </a:lnTo>
                <a:lnTo>
                  <a:pt x="78" y="378"/>
                </a:lnTo>
                <a:lnTo>
                  <a:pt x="278" y="709"/>
                </a:lnTo>
                <a:lnTo>
                  <a:pt x="78" y="1040"/>
                </a:lnTo>
                <a:lnTo>
                  <a:pt x="78" y="825"/>
                </a:lnTo>
                <a:lnTo>
                  <a:pt x="0" y="825"/>
                </a:lnTo>
                <a:lnTo>
                  <a:pt x="0" y="1417"/>
                </a:lnTo>
                <a:lnTo>
                  <a:pt x="1417" y="1417"/>
                </a:lnTo>
                <a:lnTo>
                  <a:pt x="1417" y="796"/>
                </a:lnTo>
                <a:lnTo>
                  <a:pt x="1596" y="796"/>
                </a:lnTo>
                <a:lnTo>
                  <a:pt x="1596" y="938"/>
                </a:lnTo>
                <a:lnTo>
                  <a:pt x="1736" y="709"/>
                </a:lnTo>
                <a:close/>
              </a:path>
            </a:pathLst>
          </a:custGeom>
          <a:solidFill>
            <a:srgbClr val="8CB8E8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Freeform 14">
            <a:hlinkClick r:id="rId2"/>
          </p:cNvPr>
          <p:cNvSpPr>
            <a:spLocks noChangeAspect="1"/>
          </p:cNvSpPr>
          <p:nvPr/>
        </p:nvSpPr>
        <p:spPr bwMode="gray">
          <a:xfrm>
            <a:off x="5975350" y="2824262"/>
            <a:ext cx="1639888" cy="1339850"/>
          </a:xfrm>
          <a:custGeom>
            <a:avLst/>
            <a:gdLst>
              <a:gd name="T0" fmla="*/ 1549097150 w 1736"/>
              <a:gd name="T1" fmla="*/ 633897502 h 1417"/>
              <a:gd name="T2" fmla="*/ 1424169991 w 1736"/>
              <a:gd name="T3" fmla="*/ 429154806 h 1417"/>
              <a:gd name="T4" fmla="*/ 1424169991 w 1736"/>
              <a:gd name="T5" fmla="*/ 553430858 h 1417"/>
              <a:gd name="T6" fmla="*/ 1264441499 w 1736"/>
              <a:gd name="T7" fmla="*/ 553430858 h 1417"/>
              <a:gd name="T8" fmla="*/ 1264441499 w 1736"/>
              <a:gd name="T9" fmla="*/ 0 h 1417"/>
              <a:gd name="T10" fmla="*/ 0 w 1736"/>
              <a:gd name="T11" fmla="*/ 0 h 1417"/>
              <a:gd name="T12" fmla="*/ 0 w 1736"/>
              <a:gd name="T13" fmla="*/ 528396370 h 1417"/>
              <a:gd name="T14" fmla="*/ 69602666 w 1736"/>
              <a:gd name="T15" fmla="*/ 528396370 h 1417"/>
              <a:gd name="T16" fmla="*/ 69602666 w 1736"/>
              <a:gd name="T17" fmla="*/ 337958961 h 1417"/>
              <a:gd name="T18" fmla="*/ 248069901 w 1736"/>
              <a:gd name="T19" fmla="*/ 633897502 h 1417"/>
              <a:gd name="T20" fmla="*/ 69602666 w 1736"/>
              <a:gd name="T21" fmla="*/ 929835098 h 1417"/>
              <a:gd name="T22" fmla="*/ 69602666 w 1736"/>
              <a:gd name="T23" fmla="*/ 737609646 h 1417"/>
              <a:gd name="T24" fmla="*/ 0 w 1736"/>
              <a:gd name="T25" fmla="*/ 737609646 h 1417"/>
              <a:gd name="T26" fmla="*/ 0 w 1736"/>
              <a:gd name="T27" fmla="*/ 1266900510 h 1417"/>
              <a:gd name="T28" fmla="*/ 1264441499 w 1736"/>
              <a:gd name="T29" fmla="*/ 1266900510 h 1417"/>
              <a:gd name="T30" fmla="*/ 1264441499 w 1736"/>
              <a:gd name="T31" fmla="*/ 711681610 h 1417"/>
              <a:gd name="T32" fmla="*/ 1424169991 w 1736"/>
              <a:gd name="T33" fmla="*/ 711681610 h 1417"/>
              <a:gd name="T34" fmla="*/ 1424169991 w 1736"/>
              <a:gd name="T35" fmla="*/ 838640198 h 1417"/>
              <a:gd name="T36" fmla="*/ 1549097150 w 1736"/>
              <a:gd name="T37" fmla="*/ 633897502 h 1417"/>
              <a:gd name="T38" fmla="*/ 1549097150 w 1736"/>
              <a:gd name="T39" fmla="*/ 633897502 h 1417"/>
              <a:gd name="T40" fmla="*/ 1549097150 w 1736"/>
              <a:gd name="T41" fmla="*/ 633897502 h 141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736"/>
              <a:gd name="T64" fmla="*/ 0 h 1417"/>
              <a:gd name="T65" fmla="*/ 1736 w 1736"/>
              <a:gd name="T66" fmla="*/ 1417 h 1417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736" h="1417">
                <a:moveTo>
                  <a:pt x="1736" y="709"/>
                </a:moveTo>
                <a:lnTo>
                  <a:pt x="1596" y="480"/>
                </a:lnTo>
                <a:lnTo>
                  <a:pt x="1596" y="619"/>
                </a:lnTo>
                <a:lnTo>
                  <a:pt x="1417" y="619"/>
                </a:lnTo>
                <a:lnTo>
                  <a:pt x="1417" y="0"/>
                </a:lnTo>
                <a:lnTo>
                  <a:pt x="0" y="0"/>
                </a:lnTo>
                <a:lnTo>
                  <a:pt x="0" y="591"/>
                </a:lnTo>
                <a:lnTo>
                  <a:pt x="78" y="591"/>
                </a:lnTo>
                <a:lnTo>
                  <a:pt x="78" y="378"/>
                </a:lnTo>
                <a:lnTo>
                  <a:pt x="278" y="709"/>
                </a:lnTo>
                <a:lnTo>
                  <a:pt x="78" y="1040"/>
                </a:lnTo>
                <a:lnTo>
                  <a:pt x="78" y="825"/>
                </a:lnTo>
                <a:lnTo>
                  <a:pt x="0" y="825"/>
                </a:lnTo>
                <a:lnTo>
                  <a:pt x="0" y="1417"/>
                </a:lnTo>
                <a:lnTo>
                  <a:pt x="1417" y="1417"/>
                </a:lnTo>
                <a:lnTo>
                  <a:pt x="1417" y="796"/>
                </a:lnTo>
                <a:lnTo>
                  <a:pt x="1596" y="796"/>
                </a:lnTo>
                <a:lnTo>
                  <a:pt x="1596" y="938"/>
                </a:lnTo>
                <a:lnTo>
                  <a:pt x="1736" y="709"/>
                </a:lnTo>
                <a:close/>
              </a:path>
            </a:pathLst>
          </a:custGeom>
          <a:solidFill>
            <a:srgbClr val="A6C9E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Freeform 15">
            <a:hlinkClick r:id="rId2"/>
          </p:cNvPr>
          <p:cNvSpPr>
            <a:spLocks noChangeAspect="1"/>
          </p:cNvSpPr>
          <p:nvPr/>
        </p:nvSpPr>
        <p:spPr bwMode="gray">
          <a:xfrm rot="16200000">
            <a:off x="7388225" y="2824262"/>
            <a:ext cx="1339850" cy="1339850"/>
          </a:xfrm>
          <a:custGeom>
            <a:avLst/>
            <a:gdLst>
              <a:gd name="T0" fmla="*/ 1745331039 w 600"/>
              <a:gd name="T1" fmla="*/ 0 h 600"/>
              <a:gd name="T2" fmla="*/ 1745331039 w 600"/>
              <a:gd name="T3" fmla="*/ 159573902 h 600"/>
              <a:gd name="T4" fmla="*/ 2147483647 w 600"/>
              <a:gd name="T5" fmla="*/ 159573902 h 600"/>
              <a:gd name="T6" fmla="*/ 1495998352 w 600"/>
              <a:gd name="T7" fmla="*/ 583439916 h 600"/>
              <a:gd name="T8" fmla="*/ 797865043 w 600"/>
              <a:gd name="T9" fmla="*/ 159573902 h 600"/>
              <a:gd name="T10" fmla="*/ 1246665666 w 600"/>
              <a:gd name="T11" fmla="*/ 159573902 h 600"/>
              <a:gd name="T12" fmla="*/ 1246665666 w 600"/>
              <a:gd name="T13" fmla="*/ 0 h 600"/>
              <a:gd name="T14" fmla="*/ 0 w 600"/>
              <a:gd name="T15" fmla="*/ 0 h 600"/>
              <a:gd name="T16" fmla="*/ 0 w 600"/>
              <a:gd name="T17" fmla="*/ 2147483647 h 600"/>
              <a:gd name="T18" fmla="*/ 2147483647 w 600"/>
              <a:gd name="T19" fmla="*/ 2147483647 h 600"/>
              <a:gd name="T20" fmla="*/ 2147483647 w 600"/>
              <a:gd name="T21" fmla="*/ 0 h 600"/>
              <a:gd name="T22" fmla="*/ 1745331039 w 600"/>
              <a:gd name="T23" fmla="*/ 0 h 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00"/>
              <a:gd name="T37" fmla="*/ 0 h 600"/>
              <a:gd name="T38" fmla="*/ 600 w 600"/>
              <a:gd name="T39" fmla="*/ 600 h 60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00" h="600">
                <a:moveTo>
                  <a:pt x="350" y="0"/>
                </a:moveTo>
                <a:cubicBezTo>
                  <a:pt x="350" y="32"/>
                  <a:pt x="350" y="32"/>
                  <a:pt x="350" y="32"/>
                </a:cubicBezTo>
                <a:cubicBezTo>
                  <a:pt x="360" y="32"/>
                  <a:pt x="440" y="32"/>
                  <a:pt x="440" y="32"/>
                </a:cubicBezTo>
                <a:cubicBezTo>
                  <a:pt x="300" y="117"/>
                  <a:pt x="300" y="117"/>
                  <a:pt x="300" y="117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0" y="32"/>
                  <a:pt x="240" y="32"/>
                  <a:pt x="250" y="32"/>
                </a:cubicBezTo>
                <a:cubicBezTo>
                  <a:pt x="250" y="0"/>
                  <a:pt x="250" y="0"/>
                  <a:pt x="2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00"/>
                  <a:pt x="0" y="600"/>
                  <a:pt x="0" y="600"/>
                </a:cubicBezTo>
                <a:cubicBezTo>
                  <a:pt x="600" y="600"/>
                  <a:pt x="600" y="600"/>
                  <a:pt x="600" y="600"/>
                </a:cubicBezTo>
                <a:cubicBezTo>
                  <a:pt x="600" y="0"/>
                  <a:pt x="600" y="0"/>
                  <a:pt x="600" y="0"/>
                </a:cubicBezTo>
                <a:lnTo>
                  <a:pt x="350" y="0"/>
                </a:lnTo>
                <a:close/>
              </a:path>
            </a:pathLst>
          </a:custGeom>
          <a:solidFill>
            <a:srgbClr val="C3D9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gray">
          <a:xfrm>
            <a:off x="282575" y="1357412"/>
            <a:ext cx="16256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90000" rIns="72000" bIns="9000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de-DE" altLang="zh-CN" sz="1400">
                <a:solidFill>
                  <a:srgbClr val="333333"/>
                </a:solidFill>
                <a:cs typeface="Arial" charset="0"/>
              </a:rPr>
              <a:t>Dies ist ein Platzhaltertext. Dieser kann durch Ihren eigenen Text ersetzt werden.</a:t>
            </a:r>
          </a:p>
        </p:txBody>
      </p:sp>
      <p:sp>
        <p:nvSpPr>
          <p:cNvPr id="27" name="Text Box 18"/>
          <p:cNvSpPr txBox="1">
            <a:spLocks noChangeArrowheads="1"/>
          </p:cNvSpPr>
          <p:nvPr/>
        </p:nvSpPr>
        <p:spPr bwMode="gray">
          <a:xfrm>
            <a:off x="1695450" y="4200624"/>
            <a:ext cx="2236788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90000" rIns="72000" bIns="9000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de-DE" altLang="zh-CN" sz="1400">
                <a:solidFill>
                  <a:srgbClr val="333333"/>
                </a:solidFill>
                <a:cs typeface="Arial" charset="0"/>
              </a:rPr>
              <a:t>Dieser Text soll nur demonstrieren, wie Ihr eigener Text dargestellt wird, wenn Sie den Platzhaltertext ersetzen.</a:t>
            </a:r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gray">
          <a:xfrm>
            <a:off x="3074988" y="1357412"/>
            <a:ext cx="225425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90000" rIns="72000" bIns="9000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de-DE" altLang="zh-CN" sz="1400">
                <a:solidFill>
                  <a:srgbClr val="333333"/>
                </a:solidFill>
                <a:cs typeface="Arial" charset="0"/>
              </a:rPr>
              <a:t>Dieser Text soll nur demonstrieren, wie Ihr eigener Text dargestellt wird, wenn Sie den Platzhaltertext ersetzen. </a:t>
            </a:r>
          </a:p>
        </p:txBody>
      </p:sp>
      <p:sp>
        <p:nvSpPr>
          <p:cNvPr id="29" name="Text Box 26"/>
          <p:cNvSpPr txBox="1">
            <a:spLocks noChangeArrowheads="1"/>
          </p:cNvSpPr>
          <p:nvPr/>
        </p:nvSpPr>
        <p:spPr bwMode="gray">
          <a:xfrm>
            <a:off x="4491038" y="4200624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90000" rIns="72000" bIns="9000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de-DE" altLang="zh-CN" sz="1400">
                <a:solidFill>
                  <a:srgbClr val="333333"/>
                </a:solidFill>
                <a:cs typeface="Arial" charset="0"/>
              </a:rPr>
              <a:t>Um diesen Text zu ersetzen, klicken Sie auf den Platzhaltertext, und geben Sie Ihren Text ein.</a:t>
            </a: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gray">
          <a:xfrm>
            <a:off x="7313613" y="4200624"/>
            <a:ext cx="153828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90000" rIns="72000" bIns="9000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de-DE" altLang="zh-CN" sz="1400">
                <a:solidFill>
                  <a:srgbClr val="333333"/>
                </a:solidFill>
                <a:cs typeface="Arial" charset="0"/>
              </a:rPr>
              <a:t>Der Text, den Sie eingeben, behält den Stil und die Formatierung des Platzhaltertexts.</a:t>
            </a: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558800" y="3432274"/>
            <a:ext cx="1411288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72000" bIns="90000">
            <a:spAutoFit/>
          </a:bodyPr>
          <a:lstStyle>
            <a:lvl1pPr marL="177800" indent="-1778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de-DE" altLang="zh-CN" sz="2400" b="1">
                <a:solidFill>
                  <a:srgbClr val="FFFFFF"/>
                </a:solidFill>
                <a:cs typeface="Arial" charset="0"/>
              </a:rPr>
              <a:t>2006</a:t>
            </a:r>
          </a:p>
        </p:txBody>
      </p:sp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1960563" y="3432274"/>
            <a:ext cx="1411287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72000" bIns="90000">
            <a:spAutoFit/>
          </a:bodyPr>
          <a:lstStyle>
            <a:lvl1pPr marL="177800" indent="-1778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de-DE" altLang="zh-CN" sz="2400" b="1">
                <a:solidFill>
                  <a:srgbClr val="FFFFFF"/>
                </a:solidFill>
                <a:cs typeface="Arial" charset="0"/>
              </a:rPr>
              <a:t>2007</a:t>
            </a:r>
          </a:p>
        </p:txBody>
      </p:sp>
      <p:sp>
        <p:nvSpPr>
          <p:cNvPr id="33" name="Text Box 21"/>
          <p:cNvSpPr txBox="1">
            <a:spLocks noChangeArrowheads="1"/>
          </p:cNvSpPr>
          <p:nvPr/>
        </p:nvSpPr>
        <p:spPr bwMode="auto">
          <a:xfrm>
            <a:off x="3376613" y="3438624"/>
            <a:ext cx="1411287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72000" bIns="90000">
            <a:spAutoFit/>
          </a:bodyPr>
          <a:lstStyle>
            <a:lvl1pPr marL="177800" indent="-1778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de-DE" altLang="zh-CN" sz="2400" b="1">
                <a:solidFill>
                  <a:srgbClr val="FFFFFF"/>
                </a:solidFill>
                <a:cs typeface="Arial" charset="0"/>
              </a:rPr>
              <a:t>2008</a:t>
            </a:r>
          </a:p>
        </p:txBody>
      </p:sp>
      <p:sp>
        <p:nvSpPr>
          <p:cNvPr id="34" name="Text Box 22"/>
          <p:cNvSpPr txBox="1">
            <a:spLocks noChangeArrowheads="1"/>
          </p:cNvSpPr>
          <p:nvPr/>
        </p:nvSpPr>
        <p:spPr bwMode="auto">
          <a:xfrm>
            <a:off x="4786313" y="3432274"/>
            <a:ext cx="1411287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72000" bIns="90000">
            <a:spAutoFit/>
          </a:bodyPr>
          <a:lstStyle>
            <a:lvl1pPr marL="177800" indent="-1778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de-DE" altLang="zh-CN" sz="2400" b="1">
                <a:solidFill>
                  <a:srgbClr val="FFFFFF"/>
                </a:solidFill>
                <a:cs typeface="Arial" charset="0"/>
              </a:rPr>
              <a:t>2009</a:t>
            </a:r>
          </a:p>
        </p:txBody>
      </p:sp>
      <p:sp>
        <p:nvSpPr>
          <p:cNvPr id="35" name="Text Box 23"/>
          <p:cNvSpPr txBox="1">
            <a:spLocks noChangeArrowheads="1"/>
          </p:cNvSpPr>
          <p:nvPr/>
        </p:nvSpPr>
        <p:spPr bwMode="auto">
          <a:xfrm>
            <a:off x="6203950" y="3438624"/>
            <a:ext cx="1411288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72000" bIns="90000">
            <a:spAutoFit/>
          </a:bodyPr>
          <a:lstStyle>
            <a:lvl1pPr marL="177800" indent="-1778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de-DE" altLang="zh-CN" sz="2400" b="1">
                <a:solidFill>
                  <a:srgbClr val="FFFFFF"/>
                </a:solidFill>
                <a:cs typeface="Arial" charset="0"/>
              </a:rPr>
              <a:t>2010</a:t>
            </a:r>
          </a:p>
        </p:txBody>
      </p:sp>
      <p:sp>
        <p:nvSpPr>
          <p:cNvPr id="36" name="Text Box 24"/>
          <p:cNvSpPr txBox="1">
            <a:spLocks noChangeArrowheads="1"/>
          </p:cNvSpPr>
          <p:nvPr/>
        </p:nvSpPr>
        <p:spPr bwMode="auto">
          <a:xfrm>
            <a:off x="7616825" y="3435449"/>
            <a:ext cx="1411288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72000" bIns="90000">
            <a:spAutoFit/>
          </a:bodyPr>
          <a:lstStyle>
            <a:lvl1pPr marL="177800" indent="-1778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de-DE" altLang="zh-CN" sz="2400" b="1">
                <a:solidFill>
                  <a:srgbClr val="FFFFFF"/>
                </a:solidFill>
                <a:cs typeface="Arial" charset="0"/>
              </a:rPr>
              <a:t>2011</a:t>
            </a:r>
          </a:p>
        </p:txBody>
      </p:sp>
      <p:sp>
        <p:nvSpPr>
          <p:cNvPr id="37" name="Text Box 26"/>
          <p:cNvSpPr txBox="1">
            <a:spLocks noChangeArrowheads="1"/>
          </p:cNvSpPr>
          <p:nvPr/>
        </p:nvSpPr>
        <p:spPr bwMode="gray">
          <a:xfrm>
            <a:off x="5872163" y="1471712"/>
            <a:ext cx="220027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90000" rIns="72000" bIns="9000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de-DE" altLang="zh-CN" sz="1400">
                <a:solidFill>
                  <a:srgbClr val="333333"/>
                </a:solidFill>
                <a:cs typeface="Arial" charset="0"/>
              </a:rPr>
              <a:t>Um diesen Text zu ersetzen, klicken Sie auf den Platzhaltertext, und geben Sie Ihren Text ein.</a:t>
            </a:r>
          </a:p>
        </p:txBody>
      </p:sp>
    </p:spTree>
    <p:extLst>
      <p:ext uri="{BB962C8B-B14F-4D97-AF65-F5344CB8AC3E}">
        <p14:creationId xmlns:p14="http://schemas.microsoft.com/office/powerpoint/2010/main" val="759723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11">
            <a:hlinkClick r:id="rId2"/>
          </p:cNvPr>
          <p:cNvSpPr>
            <a:spLocks noChangeArrowheads="1"/>
          </p:cNvSpPr>
          <p:nvPr/>
        </p:nvSpPr>
        <p:spPr bwMode="auto">
          <a:xfrm>
            <a:off x="4216400" y="2790825"/>
            <a:ext cx="962025" cy="592138"/>
          </a:xfrm>
          <a:prstGeom prst="rightArrow">
            <a:avLst>
              <a:gd name="adj1" fmla="val 50000"/>
              <a:gd name="adj2" fmla="val 40617"/>
            </a:avLst>
          </a:prstGeom>
          <a:solidFill>
            <a:srgbClr val="69A2E1"/>
          </a:solidFill>
          <a:ln>
            <a:noFill/>
          </a:ln>
          <a:effectLst>
            <a:outerShdw dist="35921" dir="2700000" algn="ctr" rotWithShape="0">
              <a:srgbClr val="5F5F5F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AutoShape 12">
            <a:hlinkClick r:id="rId2"/>
          </p:cNvPr>
          <p:cNvSpPr>
            <a:spLocks noChangeArrowheads="1"/>
          </p:cNvSpPr>
          <p:nvPr/>
        </p:nvSpPr>
        <p:spPr bwMode="auto">
          <a:xfrm flipH="1">
            <a:off x="4216400" y="3825875"/>
            <a:ext cx="962025" cy="592138"/>
          </a:xfrm>
          <a:prstGeom prst="rightArrow">
            <a:avLst>
              <a:gd name="adj1" fmla="val 50000"/>
              <a:gd name="adj2" fmla="val 40617"/>
            </a:avLst>
          </a:prstGeom>
          <a:solidFill>
            <a:srgbClr val="69A2E1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ectangle 6">
            <a:hlinkClick r:id="rId2"/>
          </p:cNvPr>
          <p:cNvSpPr>
            <a:spLocks noChangeArrowheads="1"/>
          </p:cNvSpPr>
          <p:nvPr/>
        </p:nvSpPr>
        <p:spPr bwMode="auto">
          <a:xfrm>
            <a:off x="812800" y="1311275"/>
            <a:ext cx="3179763" cy="519113"/>
          </a:xfrm>
          <a:prstGeom prst="rect">
            <a:avLst/>
          </a:prstGeom>
          <a:gradFill rotWithShape="0">
            <a:gsLst>
              <a:gs pos="0">
                <a:srgbClr val="69A2E1"/>
              </a:gs>
              <a:gs pos="50000">
                <a:srgbClr val="90BAE9"/>
              </a:gs>
              <a:gs pos="100000">
                <a:srgbClr val="69A2E1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 text</a:t>
            </a: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3" name="Rectangle 7">
            <a:hlinkClick r:id="rId2"/>
          </p:cNvPr>
          <p:cNvSpPr>
            <a:spLocks noChangeArrowheads="1"/>
          </p:cNvSpPr>
          <p:nvPr/>
        </p:nvSpPr>
        <p:spPr bwMode="auto">
          <a:xfrm>
            <a:off x="812800" y="1830388"/>
            <a:ext cx="3179763" cy="4141787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99CC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Rectangle 5">
            <a:hlinkClick r:id="rId2"/>
          </p:cNvPr>
          <p:cNvSpPr>
            <a:spLocks noChangeArrowheads="1"/>
          </p:cNvSpPr>
          <p:nvPr/>
        </p:nvSpPr>
        <p:spPr bwMode="gray">
          <a:xfrm>
            <a:off x="950913" y="2174875"/>
            <a:ext cx="304165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is a placeholder text.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text can be replaced with your own text.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The text demonstrates how your own text will look when you replace the placeholder text.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The text that you insert will retain the same style and format as the placeholder text.</a:t>
            </a:r>
          </a:p>
        </p:txBody>
      </p:sp>
      <p:sp>
        <p:nvSpPr>
          <p:cNvPr id="15" name="Rectangle 8">
            <a:hlinkClick r:id="rId2"/>
          </p:cNvPr>
          <p:cNvSpPr>
            <a:spLocks noChangeArrowheads="1"/>
          </p:cNvSpPr>
          <p:nvPr/>
        </p:nvSpPr>
        <p:spPr bwMode="auto">
          <a:xfrm>
            <a:off x="5326063" y="1311275"/>
            <a:ext cx="3179762" cy="519113"/>
          </a:xfrm>
          <a:prstGeom prst="rect">
            <a:avLst/>
          </a:prstGeom>
          <a:gradFill rotWithShape="0">
            <a:gsLst>
              <a:gs pos="0">
                <a:srgbClr val="2A79D0"/>
              </a:gs>
              <a:gs pos="50000">
                <a:srgbClr val="69A2E1"/>
              </a:gs>
              <a:gs pos="100000">
                <a:srgbClr val="2A79D0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 text</a:t>
            </a: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6" name="Rectangle 9">
            <a:hlinkClick r:id="rId2"/>
          </p:cNvPr>
          <p:cNvSpPr>
            <a:spLocks noChangeArrowheads="1"/>
          </p:cNvSpPr>
          <p:nvPr/>
        </p:nvSpPr>
        <p:spPr bwMode="auto">
          <a:xfrm>
            <a:off x="5326063" y="1830388"/>
            <a:ext cx="3179762" cy="4141787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gray">
          <a:xfrm>
            <a:off x="5434013" y="2174875"/>
            <a:ext cx="3040062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is a placeholder text.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text can be replaced with your own text.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The text demonstrates how your own text will look when you replace the placeholder text.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The text that you insert will retain the same style and format as the placeholder text.</a:t>
            </a:r>
          </a:p>
        </p:txBody>
      </p:sp>
    </p:spTree>
    <p:extLst>
      <p:ext uri="{BB962C8B-B14F-4D97-AF65-F5344CB8AC3E}">
        <p14:creationId xmlns:p14="http://schemas.microsoft.com/office/powerpoint/2010/main" val="10566674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37">
            <a:hlinkClick r:id="rId2"/>
          </p:cNvPr>
          <p:cNvSpPr>
            <a:spLocks noChangeArrowheads="1"/>
          </p:cNvSpPr>
          <p:nvPr/>
        </p:nvSpPr>
        <p:spPr bwMode="auto">
          <a:xfrm>
            <a:off x="5971655" y="1609055"/>
            <a:ext cx="2238375" cy="3522662"/>
          </a:xfrm>
          <a:prstGeom prst="chevron">
            <a:avLst>
              <a:gd name="adj" fmla="val 54454"/>
            </a:avLst>
          </a:prstGeom>
          <a:solidFill>
            <a:srgbClr val="69A2E1"/>
          </a:solidFill>
          <a:ln w="0" algn="ctr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AutoShape 38">
            <a:hlinkClick r:id="rId2"/>
          </p:cNvPr>
          <p:cNvSpPr>
            <a:spLocks noChangeArrowheads="1"/>
          </p:cNvSpPr>
          <p:nvPr/>
        </p:nvSpPr>
        <p:spPr bwMode="auto">
          <a:xfrm>
            <a:off x="899592" y="1610642"/>
            <a:ext cx="1600200" cy="3514725"/>
          </a:xfrm>
          <a:prstGeom prst="homePlate">
            <a:avLst>
              <a:gd name="adj" fmla="val 75954"/>
            </a:avLst>
          </a:prstGeom>
          <a:solidFill>
            <a:srgbClr val="2A79D0"/>
          </a:solidFill>
          <a:ln w="0" algn="ctr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AutoShape 39">
            <a:hlinkClick r:id="rId2"/>
          </p:cNvPr>
          <p:cNvSpPr>
            <a:spLocks noChangeArrowheads="1"/>
          </p:cNvSpPr>
          <p:nvPr/>
        </p:nvSpPr>
        <p:spPr bwMode="auto">
          <a:xfrm flipV="1">
            <a:off x="1388542" y="1610642"/>
            <a:ext cx="5045075" cy="836613"/>
          </a:xfrm>
          <a:prstGeom prst="parallelogram">
            <a:avLst>
              <a:gd name="adj" fmla="val 69070"/>
            </a:avLst>
          </a:prstGeom>
          <a:solidFill>
            <a:srgbClr val="E1E1E1"/>
          </a:solidFill>
          <a:ln w="0" algn="ctr">
            <a:solidFill>
              <a:srgbClr val="FFFFFF"/>
            </a:solidFill>
            <a:miter lim="800000"/>
            <a:headEnd/>
            <a:tailEnd/>
          </a:ln>
        </p:spPr>
        <p:txBody>
          <a:bodyPr rot="10800000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AutoShape 40">
            <a:hlinkClick r:id="rId2"/>
          </p:cNvPr>
          <p:cNvSpPr>
            <a:spLocks noChangeArrowheads="1"/>
          </p:cNvSpPr>
          <p:nvPr/>
        </p:nvSpPr>
        <p:spPr bwMode="auto">
          <a:xfrm>
            <a:off x="1388542" y="4288755"/>
            <a:ext cx="5045075" cy="836612"/>
          </a:xfrm>
          <a:prstGeom prst="parallelogram">
            <a:avLst>
              <a:gd name="adj" fmla="val 69070"/>
            </a:avLst>
          </a:prstGeom>
          <a:solidFill>
            <a:srgbClr val="E1E1E1"/>
          </a:solidFill>
          <a:ln w="0" algn="ctr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AutoShape 41">
            <a:hlinkClick r:id="rId2"/>
          </p:cNvPr>
          <p:cNvSpPr>
            <a:spLocks noChangeArrowheads="1"/>
          </p:cNvSpPr>
          <p:nvPr/>
        </p:nvSpPr>
        <p:spPr bwMode="auto">
          <a:xfrm>
            <a:off x="2028305" y="2525042"/>
            <a:ext cx="5038725" cy="1673225"/>
          </a:xfrm>
          <a:prstGeom prst="chevron">
            <a:avLst>
              <a:gd name="adj" fmla="val 34199"/>
            </a:avLst>
          </a:prstGeom>
          <a:solidFill>
            <a:srgbClr val="90BAE9"/>
          </a:solidFill>
          <a:ln w="0" algn="ctr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2" name="Group 33"/>
          <p:cNvGrpSpPr>
            <a:grpSpLocks/>
          </p:cNvGrpSpPr>
          <p:nvPr/>
        </p:nvGrpSpPr>
        <p:grpSpPr bwMode="auto">
          <a:xfrm>
            <a:off x="899592" y="5115842"/>
            <a:ext cx="6651625" cy="833438"/>
            <a:chOff x="680" y="3414"/>
            <a:chExt cx="4190" cy="525"/>
          </a:xfrm>
        </p:grpSpPr>
        <p:sp>
          <p:nvSpPr>
            <p:cNvPr id="23" name="Freeform 75">
              <a:hlinkClick r:id="rId2"/>
            </p:cNvPr>
            <p:cNvSpPr>
              <a:spLocks/>
            </p:cNvSpPr>
            <p:nvPr/>
          </p:nvSpPr>
          <p:spPr bwMode="auto">
            <a:xfrm>
              <a:off x="3868" y="3414"/>
              <a:ext cx="1002" cy="525"/>
            </a:xfrm>
            <a:custGeom>
              <a:avLst/>
              <a:gdLst>
                <a:gd name="T0" fmla="*/ 539 w 1188"/>
                <a:gd name="T1" fmla="*/ 0 h 622"/>
                <a:gd name="T2" fmla="*/ 0 w 1188"/>
                <a:gd name="T3" fmla="*/ 0 h 622"/>
                <a:gd name="T4" fmla="*/ 304 w 1188"/>
                <a:gd name="T5" fmla="*/ 443 h 622"/>
                <a:gd name="T6" fmla="*/ 845 w 1188"/>
                <a:gd name="T7" fmla="*/ 443 h 622"/>
                <a:gd name="T8" fmla="*/ 539 w 1188"/>
                <a:gd name="T9" fmla="*/ 0 h 6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8"/>
                <a:gd name="T16" fmla="*/ 0 h 622"/>
                <a:gd name="T17" fmla="*/ 1188 w 1188"/>
                <a:gd name="T18" fmla="*/ 622 h 6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8" h="622">
                  <a:moveTo>
                    <a:pt x="758" y="0"/>
                  </a:moveTo>
                  <a:lnTo>
                    <a:pt x="0" y="0"/>
                  </a:lnTo>
                  <a:lnTo>
                    <a:pt x="428" y="622"/>
                  </a:lnTo>
                  <a:lnTo>
                    <a:pt x="1188" y="622"/>
                  </a:lnTo>
                  <a:lnTo>
                    <a:pt x="75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7001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76">
              <a:hlinkClick r:id="rId2"/>
            </p:cNvPr>
            <p:cNvSpPr>
              <a:spLocks/>
            </p:cNvSpPr>
            <p:nvPr/>
          </p:nvSpPr>
          <p:spPr bwMode="auto">
            <a:xfrm>
              <a:off x="680" y="3418"/>
              <a:ext cx="602" cy="521"/>
            </a:xfrm>
            <a:custGeom>
              <a:avLst/>
              <a:gdLst>
                <a:gd name="T0" fmla="*/ 205 w 714"/>
                <a:gd name="T1" fmla="*/ 0 h 617"/>
                <a:gd name="T2" fmla="*/ 0 w 714"/>
                <a:gd name="T3" fmla="*/ 0 h 617"/>
                <a:gd name="T4" fmla="*/ 0 w 714"/>
                <a:gd name="T5" fmla="*/ 440 h 617"/>
                <a:gd name="T6" fmla="*/ 508 w 714"/>
                <a:gd name="T7" fmla="*/ 440 h 617"/>
                <a:gd name="T8" fmla="*/ 205 w 714"/>
                <a:gd name="T9" fmla="*/ 0 h 6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4"/>
                <a:gd name="T16" fmla="*/ 0 h 617"/>
                <a:gd name="T17" fmla="*/ 714 w 714"/>
                <a:gd name="T18" fmla="*/ 617 h 6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4" h="617">
                  <a:moveTo>
                    <a:pt x="288" y="0"/>
                  </a:moveTo>
                  <a:lnTo>
                    <a:pt x="0" y="0"/>
                  </a:lnTo>
                  <a:lnTo>
                    <a:pt x="0" y="617"/>
                  </a:lnTo>
                  <a:lnTo>
                    <a:pt x="714" y="617"/>
                  </a:lnTo>
                  <a:lnTo>
                    <a:pt x="28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7001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77">
              <a:hlinkClick r:id="rId2"/>
            </p:cNvPr>
            <p:cNvSpPr>
              <a:spLocks/>
            </p:cNvSpPr>
            <p:nvPr/>
          </p:nvSpPr>
          <p:spPr bwMode="auto">
            <a:xfrm>
              <a:off x="987" y="3418"/>
              <a:ext cx="3166" cy="521"/>
            </a:xfrm>
            <a:custGeom>
              <a:avLst/>
              <a:gdLst>
                <a:gd name="T0" fmla="*/ 2368 w 3754"/>
                <a:gd name="T1" fmla="*/ 0 h 617"/>
                <a:gd name="T2" fmla="*/ 0 w 3754"/>
                <a:gd name="T3" fmla="*/ 0 h 617"/>
                <a:gd name="T4" fmla="*/ 302 w 3754"/>
                <a:gd name="T5" fmla="*/ 440 h 617"/>
                <a:gd name="T6" fmla="*/ 2670 w 3754"/>
                <a:gd name="T7" fmla="*/ 440 h 617"/>
                <a:gd name="T8" fmla="*/ 2368 w 3754"/>
                <a:gd name="T9" fmla="*/ 0 h 6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54"/>
                <a:gd name="T16" fmla="*/ 0 h 617"/>
                <a:gd name="T17" fmla="*/ 3754 w 3754"/>
                <a:gd name="T18" fmla="*/ 617 h 6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54" h="617">
                  <a:moveTo>
                    <a:pt x="3329" y="0"/>
                  </a:moveTo>
                  <a:lnTo>
                    <a:pt x="0" y="0"/>
                  </a:lnTo>
                  <a:lnTo>
                    <a:pt x="425" y="617"/>
                  </a:lnTo>
                  <a:lnTo>
                    <a:pt x="3754" y="617"/>
                  </a:lnTo>
                  <a:lnTo>
                    <a:pt x="3329" y="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7001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" name="Group 23"/>
          <p:cNvGrpSpPr>
            <a:grpSpLocks/>
          </p:cNvGrpSpPr>
          <p:nvPr/>
        </p:nvGrpSpPr>
        <p:grpSpPr bwMode="auto">
          <a:xfrm>
            <a:off x="1315517" y="1663030"/>
            <a:ext cx="6059488" cy="3490912"/>
            <a:chOff x="942" y="1239"/>
            <a:chExt cx="3817" cy="2199"/>
          </a:xfrm>
        </p:grpSpPr>
        <p:sp>
          <p:nvSpPr>
            <p:cNvPr id="27" name="Text Box 46">
              <a:hlinkClick r:id="rId2"/>
            </p:cNvPr>
            <p:cNvSpPr txBox="1">
              <a:spLocks noChangeArrowheads="1"/>
            </p:cNvSpPr>
            <p:nvPr/>
          </p:nvSpPr>
          <p:spPr bwMode="gray">
            <a:xfrm>
              <a:off x="1891" y="1982"/>
              <a:ext cx="2100" cy="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7800" indent="-1778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de-DE" altLang="zh-CN" sz="1600" b="1">
                  <a:solidFill>
                    <a:srgbClr val="FFFFFF"/>
                  </a:solidFill>
                  <a:cs typeface="Arial" charset="0"/>
                </a:rPr>
                <a:t>The text demonstrates how your own text will look when you replace the placeholder with </a:t>
              </a:r>
              <a:br>
                <a:rPr lang="de-DE" altLang="zh-CN" sz="1600" b="1">
                  <a:solidFill>
                    <a:srgbClr val="FFFFFF"/>
                  </a:solidFill>
                  <a:cs typeface="Arial" charset="0"/>
                </a:rPr>
              </a:br>
              <a:r>
                <a:rPr lang="de-DE" altLang="zh-CN" sz="1600" b="1">
                  <a:solidFill>
                    <a:srgbClr val="FFFFFF"/>
                  </a:solidFill>
                  <a:cs typeface="Arial" charset="0"/>
                </a:rPr>
                <a:t>your own text.</a:t>
              </a:r>
            </a:p>
          </p:txBody>
        </p:sp>
        <p:sp>
          <p:nvSpPr>
            <p:cNvPr id="28" name="Text Box 52">
              <a:hlinkClick r:id="rId2"/>
            </p:cNvPr>
            <p:cNvSpPr txBox="1">
              <a:spLocks noChangeArrowheads="1"/>
            </p:cNvSpPr>
            <p:nvPr/>
          </p:nvSpPr>
          <p:spPr bwMode="gray">
            <a:xfrm>
              <a:off x="1746" y="1239"/>
              <a:ext cx="1649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de-DE" altLang="zh-CN" sz="1400">
                  <a:solidFill>
                    <a:srgbClr val="5F5F5F"/>
                  </a:solidFill>
                  <a:cs typeface="Arial" charset="0"/>
                </a:rPr>
                <a:t>This is placeholder text. All phrases can be replaced with your own text.</a:t>
              </a:r>
            </a:p>
          </p:txBody>
        </p:sp>
        <p:sp>
          <p:nvSpPr>
            <p:cNvPr id="29" name="Text Box 44">
              <a:hlinkClick r:id="rId2"/>
            </p:cNvPr>
            <p:cNvSpPr txBox="1">
              <a:spLocks noChangeArrowheads="1"/>
            </p:cNvSpPr>
            <p:nvPr/>
          </p:nvSpPr>
          <p:spPr bwMode="gray">
            <a:xfrm>
              <a:off x="1746" y="2925"/>
              <a:ext cx="1649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de-DE" altLang="zh-CN" sz="1400">
                  <a:solidFill>
                    <a:srgbClr val="5F5F5F"/>
                  </a:solidFill>
                  <a:cs typeface="Arial" charset="0"/>
                </a:rPr>
                <a:t>This is placeholder text. All phrases can be replaced with your own text.</a:t>
              </a:r>
            </a:p>
          </p:txBody>
        </p:sp>
        <p:sp>
          <p:nvSpPr>
            <p:cNvPr id="30" name="Text Box 45">
              <a:hlinkClick r:id="rId2"/>
            </p:cNvPr>
            <p:cNvSpPr txBox="1">
              <a:spLocks noChangeArrowheads="1"/>
            </p:cNvSpPr>
            <p:nvPr/>
          </p:nvSpPr>
          <p:spPr bwMode="gray">
            <a:xfrm rot="-3314766">
              <a:off x="3988" y="2667"/>
              <a:ext cx="1160" cy="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72000" bIns="9000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GB" altLang="zh-CN" sz="1400" b="1">
                  <a:solidFill>
                    <a:srgbClr val="FFFFFF"/>
                  </a:solidFill>
                  <a:cs typeface="Arial" charset="0"/>
                </a:rPr>
                <a:t>Placeholder</a:t>
              </a:r>
              <a:br>
                <a:rPr lang="en-GB" altLang="zh-CN" sz="1400" b="1">
                  <a:solidFill>
                    <a:srgbClr val="FFFFFF"/>
                  </a:solidFill>
                  <a:cs typeface="Arial" charset="0"/>
                </a:rPr>
              </a:br>
              <a:r>
                <a:rPr lang="en-GB" altLang="zh-CN" sz="1400" b="1">
                  <a:solidFill>
                    <a:srgbClr val="FFFFFF"/>
                  </a:solidFill>
                  <a:cs typeface="Arial" charset="0"/>
                </a:rPr>
                <a:t>for your own text</a:t>
              </a:r>
            </a:p>
          </p:txBody>
        </p:sp>
        <p:sp>
          <p:nvSpPr>
            <p:cNvPr id="31" name="Text Box 46">
              <a:hlinkClick r:id="rId2"/>
            </p:cNvPr>
            <p:cNvSpPr txBox="1">
              <a:spLocks noChangeArrowheads="1"/>
            </p:cNvSpPr>
            <p:nvPr/>
          </p:nvSpPr>
          <p:spPr bwMode="gray">
            <a:xfrm rot="-3300000">
              <a:off x="522" y="2446"/>
              <a:ext cx="1262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>
              <a:spAutoFit/>
            </a:bodyPr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GB" altLang="zh-CN" sz="1600" b="1">
                  <a:solidFill>
                    <a:srgbClr val="FFFFFF"/>
                  </a:solidFill>
                  <a:cs typeface="Arial" charset="0"/>
                </a:rPr>
                <a:t>This is placeholder</a:t>
              </a:r>
              <a:br>
                <a:rPr lang="en-GB" altLang="zh-CN" sz="1600" b="1">
                  <a:solidFill>
                    <a:srgbClr val="FFFFFF"/>
                  </a:solidFill>
                  <a:cs typeface="Arial" charset="0"/>
                </a:rPr>
              </a:br>
              <a:r>
                <a:rPr lang="en-GB" altLang="zh-CN" sz="1600" b="1">
                  <a:solidFill>
                    <a:srgbClr val="FFFFFF"/>
                  </a:solidFill>
                  <a:cs typeface="Arial" charset="0"/>
                </a:rPr>
                <a:t>for your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76099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hlinkClick r:id="rId2"/>
          </p:cNvPr>
          <p:cNvSpPr>
            <a:spLocks noChangeArrowheads="1"/>
          </p:cNvSpPr>
          <p:nvPr/>
        </p:nvSpPr>
        <p:spPr bwMode="auto">
          <a:xfrm>
            <a:off x="3276600" y="1556792"/>
            <a:ext cx="5248275" cy="4033837"/>
          </a:xfrm>
          <a:prstGeom prst="rect">
            <a:avLst/>
          </a:prstGeom>
          <a:solidFill>
            <a:srgbClr val="69A2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Rectangle 10">
            <a:hlinkClick r:id="rId2"/>
          </p:cNvPr>
          <p:cNvSpPr>
            <a:spLocks noChangeArrowheads="1"/>
          </p:cNvSpPr>
          <p:nvPr/>
        </p:nvSpPr>
        <p:spPr bwMode="auto">
          <a:xfrm>
            <a:off x="3484563" y="1713954"/>
            <a:ext cx="4832350" cy="3717925"/>
          </a:xfrm>
          <a:prstGeom prst="rect">
            <a:avLst/>
          </a:prstGeom>
          <a:solidFill>
            <a:srgbClr val="EBEB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" name="Picture 5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" y="1556792"/>
            <a:ext cx="2682875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5">
            <a:hlinkClick r:id="rId2"/>
          </p:cNvPr>
          <p:cNvSpPr>
            <a:spLocks noChangeArrowheads="1"/>
          </p:cNvSpPr>
          <p:nvPr/>
        </p:nvSpPr>
        <p:spPr bwMode="gray">
          <a:xfrm>
            <a:off x="4000500" y="2415629"/>
            <a:ext cx="3990975" cy="26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333333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is a placeholder text.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333333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text can be replaced with your own text.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333333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The text demonstrates how your own text will look when you replace the placeholder text.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333333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The text that you insert will retain the same style and format as the placeholder text.</a:t>
            </a:r>
          </a:p>
        </p:txBody>
      </p:sp>
    </p:spTree>
    <p:extLst>
      <p:ext uri="{BB962C8B-B14F-4D97-AF65-F5344CB8AC3E}">
        <p14:creationId xmlns:p14="http://schemas.microsoft.com/office/powerpoint/2010/main" val="3464203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>
            <a:hlinkClick r:id="rId2"/>
          </p:cNvPr>
          <p:cNvSpPr>
            <a:spLocks noChangeArrowheads="1"/>
          </p:cNvSpPr>
          <p:nvPr/>
        </p:nvSpPr>
        <p:spPr bwMode="auto">
          <a:xfrm>
            <a:off x="534988" y="1651000"/>
            <a:ext cx="2578100" cy="473075"/>
          </a:xfrm>
          <a:prstGeom prst="rect">
            <a:avLst/>
          </a:prstGeom>
          <a:gradFill rotWithShape="0">
            <a:gsLst>
              <a:gs pos="0">
                <a:srgbClr val="69A2E1"/>
              </a:gs>
              <a:gs pos="50000">
                <a:srgbClr val="90BAE9"/>
              </a:gs>
              <a:gs pos="100000">
                <a:srgbClr val="69A2E1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 text</a:t>
            </a: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2" name="Rectangle 7">
            <a:hlinkClick r:id="rId2"/>
          </p:cNvPr>
          <p:cNvSpPr>
            <a:spLocks noChangeArrowheads="1"/>
          </p:cNvSpPr>
          <p:nvPr/>
        </p:nvSpPr>
        <p:spPr bwMode="auto">
          <a:xfrm>
            <a:off x="3294063" y="1651000"/>
            <a:ext cx="2576512" cy="473075"/>
          </a:xfrm>
          <a:prstGeom prst="rect">
            <a:avLst/>
          </a:prstGeom>
          <a:gradFill rotWithShape="0">
            <a:gsLst>
              <a:gs pos="0">
                <a:srgbClr val="69A2E1"/>
              </a:gs>
              <a:gs pos="50000">
                <a:srgbClr val="90BAE9"/>
              </a:gs>
              <a:gs pos="100000">
                <a:srgbClr val="69A2E1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 text</a:t>
            </a: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3" name="Rectangle 8">
            <a:hlinkClick r:id="rId2"/>
          </p:cNvPr>
          <p:cNvSpPr>
            <a:spLocks noChangeArrowheads="1"/>
          </p:cNvSpPr>
          <p:nvPr/>
        </p:nvSpPr>
        <p:spPr bwMode="auto">
          <a:xfrm>
            <a:off x="6051550" y="1651000"/>
            <a:ext cx="2578100" cy="473075"/>
          </a:xfrm>
          <a:prstGeom prst="rect">
            <a:avLst/>
          </a:prstGeom>
          <a:gradFill rotWithShape="0">
            <a:gsLst>
              <a:gs pos="0">
                <a:srgbClr val="69A2E1"/>
              </a:gs>
              <a:gs pos="50000">
                <a:srgbClr val="90BAE9"/>
              </a:gs>
              <a:gs pos="100000">
                <a:srgbClr val="69A2E1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 text</a:t>
            </a: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4" name="Rectangle 9">
            <a:hlinkClick r:id="rId2"/>
          </p:cNvPr>
          <p:cNvSpPr>
            <a:spLocks noChangeArrowheads="1"/>
          </p:cNvSpPr>
          <p:nvPr/>
        </p:nvSpPr>
        <p:spPr bwMode="auto">
          <a:xfrm>
            <a:off x="534988" y="2124075"/>
            <a:ext cx="2578100" cy="363855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Rectangle 10">
            <a:hlinkClick r:id="rId2"/>
          </p:cNvPr>
          <p:cNvSpPr>
            <a:spLocks noChangeArrowheads="1"/>
          </p:cNvSpPr>
          <p:nvPr/>
        </p:nvSpPr>
        <p:spPr bwMode="auto">
          <a:xfrm>
            <a:off x="3294063" y="2124075"/>
            <a:ext cx="2576512" cy="363855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Rectangle 11">
            <a:hlinkClick r:id="rId2"/>
          </p:cNvPr>
          <p:cNvSpPr>
            <a:spLocks noChangeArrowheads="1"/>
          </p:cNvSpPr>
          <p:nvPr/>
        </p:nvSpPr>
        <p:spPr bwMode="auto">
          <a:xfrm>
            <a:off x="6051550" y="2124075"/>
            <a:ext cx="2578100" cy="363855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Rectangle 5">
            <a:hlinkClick r:id="rId2"/>
          </p:cNvPr>
          <p:cNvSpPr>
            <a:spLocks noChangeArrowheads="1"/>
          </p:cNvSpPr>
          <p:nvPr/>
        </p:nvSpPr>
        <p:spPr bwMode="gray">
          <a:xfrm>
            <a:off x="655638" y="2289175"/>
            <a:ext cx="2398712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is a placeholder text.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text can be replaced with your own text.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The text demonstrates how your own text will look when you replace the placeholder text.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The text that you insert will retain the same style and format as the placeholder text.</a:t>
            </a: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gray">
          <a:xfrm>
            <a:off x="3417888" y="2289175"/>
            <a:ext cx="2398712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is a placeholder text.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text can be replaced with your own text.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The text demonstrates how your own text will look when you replace the placeholder text.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The text that you insert will retain the same style and format as the placeholder text.</a:t>
            </a: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gray">
          <a:xfrm>
            <a:off x="6180138" y="2289175"/>
            <a:ext cx="2398712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is a placeholder text.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text can be replaced with your own text.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The text demonstrates how your own text will look when you replace the placeholder text.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The text that you insert will retain the same style and format as the placeholder text.</a:t>
            </a:r>
          </a:p>
        </p:txBody>
      </p:sp>
    </p:spTree>
    <p:extLst>
      <p:ext uri="{BB962C8B-B14F-4D97-AF65-F5344CB8AC3E}">
        <p14:creationId xmlns:p14="http://schemas.microsoft.com/office/powerpoint/2010/main" val="3590226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1">
            <a:hlinkClick r:id="rId2"/>
          </p:cNvPr>
          <p:cNvSpPr>
            <a:spLocks noChangeArrowheads="1"/>
          </p:cNvSpPr>
          <p:nvPr/>
        </p:nvSpPr>
        <p:spPr bwMode="gray">
          <a:xfrm>
            <a:off x="3677965" y="2966815"/>
            <a:ext cx="1643063" cy="1216025"/>
          </a:xfrm>
          <a:prstGeom prst="rect">
            <a:avLst/>
          </a:prstGeom>
          <a:solidFill>
            <a:srgbClr val="2A79D0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</a:t>
            </a:r>
            <a:endParaRPr kumimoji="0" lang="en-US" altLang="zh-CN" sz="20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6" name="Freeform 12">
            <a:hlinkClick r:id="rId2"/>
          </p:cNvPr>
          <p:cNvSpPr>
            <a:spLocks/>
          </p:cNvSpPr>
          <p:nvPr/>
        </p:nvSpPr>
        <p:spPr bwMode="auto">
          <a:xfrm>
            <a:off x="4532040" y="3608165"/>
            <a:ext cx="3136900" cy="2344737"/>
          </a:xfrm>
          <a:custGeom>
            <a:avLst/>
            <a:gdLst>
              <a:gd name="T0" fmla="*/ 568 w 2086"/>
              <a:gd name="T1" fmla="*/ 426 h 1560"/>
              <a:gd name="T2" fmla="*/ 546 w 2086"/>
              <a:gd name="T3" fmla="*/ 426 h 1560"/>
              <a:gd name="T4" fmla="*/ 0 w 2086"/>
              <a:gd name="T5" fmla="*/ 426 h 1560"/>
              <a:gd name="T6" fmla="*/ 0 w 2086"/>
              <a:gd name="T7" fmla="*/ 1560 h 1560"/>
              <a:gd name="T8" fmla="*/ 2086 w 2086"/>
              <a:gd name="T9" fmla="*/ 1560 h 1560"/>
              <a:gd name="T10" fmla="*/ 2086 w 2086"/>
              <a:gd name="T11" fmla="*/ 0 h 1560"/>
              <a:gd name="T12" fmla="*/ 568 w 2086"/>
              <a:gd name="T13" fmla="*/ 0 h 1560"/>
              <a:gd name="T14" fmla="*/ 568 w 2086"/>
              <a:gd name="T15" fmla="*/ 404 h 1560"/>
              <a:gd name="T16" fmla="*/ 568 w 2086"/>
              <a:gd name="T17" fmla="*/ 426 h 15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86" h="1560">
                <a:moveTo>
                  <a:pt x="568" y="426"/>
                </a:moveTo>
                <a:lnTo>
                  <a:pt x="546" y="426"/>
                </a:lnTo>
                <a:lnTo>
                  <a:pt x="0" y="426"/>
                </a:lnTo>
                <a:lnTo>
                  <a:pt x="0" y="1560"/>
                </a:lnTo>
                <a:lnTo>
                  <a:pt x="2086" y="1560"/>
                </a:lnTo>
                <a:lnTo>
                  <a:pt x="2086" y="0"/>
                </a:lnTo>
                <a:lnTo>
                  <a:pt x="568" y="0"/>
                </a:lnTo>
                <a:lnTo>
                  <a:pt x="568" y="404"/>
                </a:lnTo>
                <a:lnTo>
                  <a:pt x="568" y="426"/>
                </a:lnTo>
                <a:close/>
              </a:path>
            </a:pathLst>
          </a:custGeom>
          <a:solidFill>
            <a:srgbClr val="F5F5F5"/>
          </a:solidFill>
          <a:ln w="9525" cap="flat" cmpd="sng">
            <a:solidFill>
              <a:srgbClr val="C0C0C0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Freeform 13">
            <a:hlinkClick r:id="rId2"/>
          </p:cNvPr>
          <p:cNvSpPr>
            <a:spLocks/>
          </p:cNvSpPr>
          <p:nvPr/>
        </p:nvSpPr>
        <p:spPr bwMode="auto">
          <a:xfrm>
            <a:off x="1331640" y="3608165"/>
            <a:ext cx="3135313" cy="2344737"/>
          </a:xfrm>
          <a:custGeom>
            <a:avLst/>
            <a:gdLst>
              <a:gd name="T0" fmla="*/ 1517 w 2085"/>
              <a:gd name="T1" fmla="*/ 426 h 1560"/>
              <a:gd name="T2" fmla="*/ 1517 w 2085"/>
              <a:gd name="T3" fmla="*/ 404 h 1560"/>
              <a:gd name="T4" fmla="*/ 1517 w 2085"/>
              <a:gd name="T5" fmla="*/ 0 h 1560"/>
              <a:gd name="T6" fmla="*/ 0 w 2085"/>
              <a:gd name="T7" fmla="*/ 0 h 1560"/>
              <a:gd name="T8" fmla="*/ 0 w 2085"/>
              <a:gd name="T9" fmla="*/ 1560 h 1560"/>
              <a:gd name="T10" fmla="*/ 2085 w 2085"/>
              <a:gd name="T11" fmla="*/ 1560 h 1560"/>
              <a:gd name="T12" fmla="*/ 2085 w 2085"/>
              <a:gd name="T13" fmla="*/ 426 h 1560"/>
              <a:gd name="T14" fmla="*/ 1539 w 2085"/>
              <a:gd name="T15" fmla="*/ 426 h 1560"/>
              <a:gd name="T16" fmla="*/ 1517 w 2085"/>
              <a:gd name="T17" fmla="*/ 426 h 15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85" h="1560">
                <a:moveTo>
                  <a:pt x="1517" y="426"/>
                </a:moveTo>
                <a:lnTo>
                  <a:pt x="1517" y="404"/>
                </a:lnTo>
                <a:lnTo>
                  <a:pt x="1517" y="0"/>
                </a:lnTo>
                <a:lnTo>
                  <a:pt x="0" y="0"/>
                </a:lnTo>
                <a:lnTo>
                  <a:pt x="0" y="1560"/>
                </a:lnTo>
                <a:lnTo>
                  <a:pt x="2085" y="1560"/>
                </a:lnTo>
                <a:lnTo>
                  <a:pt x="2085" y="426"/>
                </a:lnTo>
                <a:lnTo>
                  <a:pt x="1539" y="426"/>
                </a:lnTo>
                <a:lnTo>
                  <a:pt x="1517" y="426"/>
                </a:lnTo>
                <a:close/>
              </a:path>
            </a:pathLst>
          </a:custGeom>
          <a:solidFill>
            <a:srgbClr val="F5F5F5"/>
          </a:solidFill>
          <a:ln w="9525" cap="flat" cmpd="sng">
            <a:solidFill>
              <a:srgbClr val="C0C0C0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Freeform 14">
            <a:hlinkClick r:id="rId2"/>
          </p:cNvPr>
          <p:cNvSpPr>
            <a:spLocks/>
          </p:cNvSpPr>
          <p:nvPr/>
        </p:nvSpPr>
        <p:spPr bwMode="auto">
          <a:xfrm>
            <a:off x="1331640" y="1196752"/>
            <a:ext cx="3135313" cy="2344738"/>
          </a:xfrm>
          <a:custGeom>
            <a:avLst/>
            <a:gdLst>
              <a:gd name="T0" fmla="*/ 1517 w 2085"/>
              <a:gd name="T1" fmla="*/ 1134 h 1560"/>
              <a:gd name="T2" fmla="*/ 1539 w 2085"/>
              <a:gd name="T3" fmla="*/ 1134 h 1560"/>
              <a:gd name="T4" fmla="*/ 2085 w 2085"/>
              <a:gd name="T5" fmla="*/ 1134 h 1560"/>
              <a:gd name="T6" fmla="*/ 2085 w 2085"/>
              <a:gd name="T7" fmla="*/ 0 h 1560"/>
              <a:gd name="T8" fmla="*/ 0 w 2085"/>
              <a:gd name="T9" fmla="*/ 0 h 1560"/>
              <a:gd name="T10" fmla="*/ 0 w 2085"/>
              <a:gd name="T11" fmla="*/ 1560 h 1560"/>
              <a:gd name="T12" fmla="*/ 1517 w 2085"/>
              <a:gd name="T13" fmla="*/ 1560 h 1560"/>
              <a:gd name="T14" fmla="*/ 1517 w 2085"/>
              <a:gd name="T15" fmla="*/ 1156 h 1560"/>
              <a:gd name="T16" fmla="*/ 1517 w 2085"/>
              <a:gd name="T17" fmla="*/ 1134 h 15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85" h="1560">
                <a:moveTo>
                  <a:pt x="1517" y="1134"/>
                </a:moveTo>
                <a:lnTo>
                  <a:pt x="1539" y="1134"/>
                </a:lnTo>
                <a:lnTo>
                  <a:pt x="2085" y="1134"/>
                </a:lnTo>
                <a:lnTo>
                  <a:pt x="2085" y="0"/>
                </a:lnTo>
                <a:lnTo>
                  <a:pt x="0" y="0"/>
                </a:lnTo>
                <a:lnTo>
                  <a:pt x="0" y="1560"/>
                </a:lnTo>
                <a:lnTo>
                  <a:pt x="1517" y="1560"/>
                </a:lnTo>
                <a:lnTo>
                  <a:pt x="1517" y="1156"/>
                </a:lnTo>
                <a:lnTo>
                  <a:pt x="1517" y="1134"/>
                </a:lnTo>
                <a:close/>
              </a:path>
            </a:pathLst>
          </a:custGeom>
          <a:solidFill>
            <a:srgbClr val="F5F5F5"/>
          </a:solidFill>
          <a:ln w="9525" cap="flat" cmpd="sng">
            <a:solidFill>
              <a:srgbClr val="C0C0C0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Freeform 15">
            <a:hlinkClick r:id="rId2"/>
          </p:cNvPr>
          <p:cNvSpPr>
            <a:spLocks/>
          </p:cNvSpPr>
          <p:nvPr/>
        </p:nvSpPr>
        <p:spPr bwMode="auto">
          <a:xfrm>
            <a:off x="4532040" y="1196752"/>
            <a:ext cx="3136900" cy="2344738"/>
          </a:xfrm>
          <a:custGeom>
            <a:avLst/>
            <a:gdLst>
              <a:gd name="T0" fmla="*/ 568 w 2086"/>
              <a:gd name="T1" fmla="*/ 1134 h 1560"/>
              <a:gd name="T2" fmla="*/ 568 w 2086"/>
              <a:gd name="T3" fmla="*/ 1156 h 1560"/>
              <a:gd name="T4" fmla="*/ 568 w 2086"/>
              <a:gd name="T5" fmla="*/ 1560 h 1560"/>
              <a:gd name="T6" fmla="*/ 2086 w 2086"/>
              <a:gd name="T7" fmla="*/ 1560 h 1560"/>
              <a:gd name="T8" fmla="*/ 2086 w 2086"/>
              <a:gd name="T9" fmla="*/ 0 h 1560"/>
              <a:gd name="T10" fmla="*/ 0 w 2086"/>
              <a:gd name="T11" fmla="*/ 0 h 1560"/>
              <a:gd name="T12" fmla="*/ 0 w 2086"/>
              <a:gd name="T13" fmla="*/ 1134 h 1560"/>
              <a:gd name="T14" fmla="*/ 546 w 2086"/>
              <a:gd name="T15" fmla="*/ 1134 h 1560"/>
              <a:gd name="T16" fmla="*/ 568 w 2086"/>
              <a:gd name="T17" fmla="*/ 1134 h 15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86" h="1560">
                <a:moveTo>
                  <a:pt x="568" y="1134"/>
                </a:moveTo>
                <a:lnTo>
                  <a:pt x="568" y="1156"/>
                </a:lnTo>
                <a:lnTo>
                  <a:pt x="568" y="1560"/>
                </a:lnTo>
                <a:lnTo>
                  <a:pt x="2086" y="1560"/>
                </a:lnTo>
                <a:lnTo>
                  <a:pt x="2086" y="0"/>
                </a:lnTo>
                <a:lnTo>
                  <a:pt x="0" y="0"/>
                </a:lnTo>
                <a:lnTo>
                  <a:pt x="0" y="1134"/>
                </a:lnTo>
                <a:lnTo>
                  <a:pt x="546" y="1134"/>
                </a:lnTo>
                <a:lnTo>
                  <a:pt x="568" y="1134"/>
                </a:lnTo>
                <a:close/>
              </a:path>
            </a:pathLst>
          </a:custGeom>
          <a:solidFill>
            <a:srgbClr val="F5F5F5"/>
          </a:solidFill>
          <a:ln w="9525" cap="flat" cmpd="sng">
            <a:solidFill>
              <a:srgbClr val="C0C0C0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Rectangle 16">
            <a:hlinkClick r:id="rId2"/>
          </p:cNvPr>
          <p:cNvSpPr>
            <a:spLocks noChangeArrowheads="1"/>
          </p:cNvSpPr>
          <p:nvPr/>
        </p:nvSpPr>
        <p:spPr bwMode="auto">
          <a:xfrm>
            <a:off x="1331640" y="1196752"/>
            <a:ext cx="3135313" cy="312738"/>
          </a:xfrm>
          <a:prstGeom prst="rect">
            <a:avLst/>
          </a:prstGeom>
          <a:gradFill rotWithShape="0">
            <a:gsLst>
              <a:gs pos="0">
                <a:srgbClr val="69A2E1"/>
              </a:gs>
              <a:gs pos="50000">
                <a:srgbClr val="90BAE9"/>
              </a:gs>
              <a:gs pos="100000">
                <a:srgbClr val="69A2E1"/>
              </a:gs>
            </a:gsLst>
            <a:lin ang="5400000" scaled="1"/>
          </a:gradFill>
          <a:ln w="9525" algn="ctr">
            <a:solidFill>
              <a:srgbClr val="808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 text</a:t>
            </a:r>
            <a:endParaRPr kumimoji="0" lang="en-US" altLang="zh-CN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Rectangle 17">
            <a:hlinkClick r:id="rId2"/>
          </p:cNvPr>
          <p:cNvSpPr>
            <a:spLocks noChangeArrowheads="1"/>
          </p:cNvSpPr>
          <p:nvPr/>
        </p:nvSpPr>
        <p:spPr bwMode="auto">
          <a:xfrm>
            <a:off x="4532040" y="1196752"/>
            <a:ext cx="3135313" cy="312738"/>
          </a:xfrm>
          <a:prstGeom prst="rect">
            <a:avLst/>
          </a:prstGeom>
          <a:gradFill rotWithShape="0">
            <a:gsLst>
              <a:gs pos="0">
                <a:srgbClr val="69A2E1"/>
              </a:gs>
              <a:gs pos="50000">
                <a:srgbClr val="90BAE9"/>
              </a:gs>
              <a:gs pos="100000">
                <a:srgbClr val="69A2E1"/>
              </a:gs>
            </a:gsLst>
            <a:lin ang="5400000" scaled="1"/>
          </a:gradFill>
          <a:ln w="9525" algn="ctr">
            <a:solidFill>
              <a:srgbClr val="808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 text</a:t>
            </a:r>
            <a:endParaRPr kumimoji="0" lang="en-US" altLang="zh-CN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Rectangle 18">
            <a:hlinkClick r:id="rId2"/>
          </p:cNvPr>
          <p:cNvSpPr>
            <a:spLocks noChangeArrowheads="1"/>
          </p:cNvSpPr>
          <p:nvPr/>
        </p:nvSpPr>
        <p:spPr bwMode="auto">
          <a:xfrm>
            <a:off x="1331640" y="5640165"/>
            <a:ext cx="3135313" cy="312737"/>
          </a:xfrm>
          <a:prstGeom prst="rect">
            <a:avLst/>
          </a:prstGeom>
          <a:gradFill rotWithShape="0">
            <a:gsLst>
              <a:gs pos="0">
                <a:srgbClr val="2A79D0"/>
              </a:gs>
              <a:gs pos="50000">
                <a:srgbClr val="69A2E1"/>
              </a:gs>
              <a:gs pos="100000">
                <a:srgbClr val="2A79D0"/>
              </a:gs>
            </a:gsLst>
            <a:lin ang="5400000" scaled="1"/>
          </a:gradFill>
          <a:ln w="9525" algn="ctr">
            <a:solidFill>
              <a:srgbClr val="808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 text</a:t>
            </a:r>
            <a:endParaRPr kumimoji="0" lang="en-US" altLang="zh-CN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Rectangle 19">
            <a:hlinkClick r:id="rId2"/>
          </p:cNvPr>
          <p:cNvSpPr>
            <a:spLocks noChangeArrowheads="1"/>
          </p:cNvSpPr>
          <p:nvPr/>
        </p:nvSpPr>
        <p:spPr bwMode="auto">
          <a:xfrm>
            <a:off x="4532040" y="5640165"/>
            <a:ext cx="3135313" cy="312737"/>
          </a:xfrm>
          <a:prstGeom prst="rect">
            <a:avLst/>
          </a:prstGeom>
          <a:gradFill rotWithShape="0">
            <a:gsLst>
              <a:gs pos="0">
                <a:srgbClr val="2A79D0"/>
              </a:gs>
              <a:gs pos="50000">
                <a:srgbClr val="69A2E1"/>
              </a:gs>
              <a:gs pos="100000">
                <a:srgbClr val="2A79D0"/>
              </a:gs>
            </a:gsLst>
            <a:lin ang="5400000" scaled="1"/>
          </a:gradFill>
          <a:ln w="9525" algn="ctr">
            <a:solidFill>
              <a:srgbClr val="808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 text</a:t>
            </a:r>
            <a:endParaRPr kumimoji="0" lang="en-US" altLang="zh-CN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Rectangle 5">
            <a:hlinkClick r:id="rId2"/>
          </p:cNvPr>
          <p:cNvSpPr>
            <a:spLocks noChangeArrowheads="1"/>
          </p:cNvSpPr>
          <p:nvPr/>
        </p:nvSpPr>
        <p:spPr bwMode="gray">
          <a:xfrm>
            <a:off x="1580878" y="1790477"/>
            <a:ext cx="280511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is a placeholder text.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text can be replaced with your own text.</a:t>
            </a: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gray">
          <a:xfrm>
            <a:off x="4720953" y="1790477"/>
            <a:ext cx="280352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is a placeholder text.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text can be replaced with your own text.</a:t>
            </a: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gray">
          <a:xfrm>
            <a:off x="1595165" y="4424140"/>
            <a:ext cx="280352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is a placeholder text.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text can be replaced with your own text.</a:t>
            </a: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gray">
          <a:xfrm>
            <a:off x="4733653" y="4424140"/>
            <a:ext cx="280511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144000" bIns="72000"/>
          <a:lstStyle/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is a placeholder text. </a:t>
            </a:r>
          </a:p>
          <a:p>
            <a:pPr marL="190500" indent="-190500">
              <a:lnSpc>
                <a:spcPct val="95000"/>
              </a:lnSpc>
              <a:spcAft>
                <a:spcPct val="4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en-US" altLang="zh-CN" sz="1400" noProof="1">
                <a:solidFill>
                  <a:srgbClr val="333333"/>
                </a:solidFill>
                <a:cs typeface="Arial" charset="0"/>
              </a:rPr>
              <a:t>This text can be replaced with your own text.</a:t>
            </a:r>
          </a:p>
        </p:txBody>
      </p:sp>
    </p:spTree>
    <p:extLst>
      <p:ext uri="{BB962C8B-B14F-4D97-AF65-F5344CB8AC3E}">
        <p14:creationId xmlns:p14="http://schemas.microsoft.com/office/powerpoint/2010/main" val="3343778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6">
            <a:hlinkClick r:id="rId2"/>
          </p:cNvPr>
          <p:cNvSpPr>
            <a:spLocks noChangeArrowheads="1"/>
          </p:cNvSpPr>
          <p:nvPr/>
        </p:nvSpPr>
        <p:spPr bwMode="auto">
          <a:xfrm>
            <a:off x="952500" y="1196752"/>
            <a:ext cx="1555750" cy="966788"/>
          </a:xfrm>
          <a:prstGeom prst="rect">
            <a:avLst/>
          </a:prstGeom>
          <a:solidFill>
            <a:srgbClr val="2A79D0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</a:t>
            </a: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4" name="Rectangle 8">
            <a:hlinkClick r:id="rId2"/>
          </p:cNvPr>
          <p:cNvSpPr>
            <a:spLocks noChangeArrowheads="1"/>
          </p:cNvSpPr>
          <p:nvPr/>
        </p:nvSpPr>
        <p:spPr bwMode="auto">
          <a:xfrm>
            <a:off x="952500" y="2390552"/>
            <a:ext cx="1555750" cy="965200"/>
          </a:xfrm>
          <a:prstGeom prst="rect">
            <a:avLst/>
          </a:prstGeom>
          <a:solidFill>
            <a:srgbClr val="69A2E1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</a:t>
            </a: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5" name="Rectangle 10">
            <a:hlinkClick r:id="rId2"/>
          </p:cNvPr>
          <p:cNvSpPr>
            <a:spLocks noChangeArrowheads="1"/>
          </p:cNvSpPr>
          <p:nvPr/>
        </p:nvSpPr>
        <p:spPr bwMode="auto">
          <a:xfrm>
            <a:off x="952500" y="3582765"/>
            <a:ext cx="1555750" cy="965200"/>
          </a:xfrm>
          <a:prstGeom prst="rect">
            <a:avLst/>
          </a:prstGeom>
          <a:solidFill>
            <a:srgbClr val="9DC2EB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</a:t>
            </a: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6" name="Rectangle 12">
            <a:hlinkClick r:id="rId2"/>
          </p:cNvPr>
          <p:cNvSpPr>
            <a:spLocks noChangeArrowheads="1"/>
          </p:cNvSpPr>
          <p:nvPr/>
        </p:nvSpPr>
        <p:spPr bwMode="gray">
          <a:xfrm>
            <a:off x="952500" y="4776565"/>
            <a:ext cx="1555750" cy="966787"/>
          </a:xfrm>
          <a:prstGeom prst="rect">
            <a:avLst/>
          </a:prstGeom>
          <a:solidFill>
            <a:srgbClr val="B2CEEF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</a:t>
            </a: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7" name="AutoShape 7">
            <a:hlinkClick r:id="rId2"/>
          </p:cNvPr>
          <p:cNvSpPr>
            <a:spLocks noChangeArrowheads="1"/>
          </p:cNvSpPr>
          <p:nvPr/>
        </p:nvSpPr>
        <p:spPr bwMode="auto">
          <a:xfrm>
            <a:off x="1485900" y="1985740"/>
            <a:ext cx="488950" cy="546100"/>
          </a:xfrm>
          <a:prstGeom prst="downArrow">
            <a:avLst>
              <a:gd name="adj1" fmla="val 53898"/>
              <a:gd name="adj2" fmla="val 48703"/>
            </a:avLst>
          </a:prstGeom>
          <a:solidFill>
            <a:srgbClr val="EBEBEB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Rectangle 17">
            <a:hlinkClick r:id="rId2"/>
          </p:cNvPr>
          <p:cNvSpPr>
            <a:spLocks noChangeArrowheads="1"/>
          </p:cNvSpPr>
          <p:nvPr/>
        </p:nvSpPr>
        <p:spPr bwMode="auto">
          <a:xfrm>
            <a:off x="2933700" y="1196752"/>
            <a:ext cx="5359400" cy="966788"/>
          </a:xfrm>
          <a:prstGeom prst="rect">
            <a:avLst/>
          </a:prstGeom>
          <a:solidFill>
            <a:srgbClr val="FFFFFF"/>
          </a:solidFill>
          <a:ln w="9525">
            <a:solidFill>
              <a:srgbClr val="969696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anchor="ctr"/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F5F5F"/>
              </a:buClr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The text demonstrates how your own text will look when you replace the placeholder text.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F5F5F"/>
              </a:buClr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The text that you insert will retain the same style and format as the placeholder text.</a:t>
            </a: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Rectangle 18">
            <a:hlinkClick r:id="rId2"/>
          </p:cNvPr>
          <p:cNvSpPr>
            <a:spLocks noChangeArrowheads="1"/>
          </p:cNvSpPr>
          <p:nvPr/>
        </p:nvSpPr>
        <p:spPr bwMode="auto">
          <a:xfrm>
            <a:off x="2933700" y="2390552"/>
            <a:ext cx="5359400" cy="965200"/>
          </a:xfrm>
          <a:prstGeom prst="rect">
            <a:avLst/>
          </a:prstGeom>
          <a:solidFill>
            <a:srgbClr val="FFFFFF"/>
          </a:solidFill>
          <a:ln w="9525">
            <a:solidFill>
              <a:srgbClr val="969696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anchor="ctr"/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F5F5F"/>
              </a:buClr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The text demonstrates how your own text will look when you replace the placeholder text.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F5F5F"/>
              </a:buClr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The text that you insert will retain the same style and format as the placeholder text.</a:t>
            </a: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Rectangle 19">
            <a:hlinkClick r:id="rId2"/>
          </p:cNvPr>
          <p:cNvSpPr>
            <a:spLocks noChangeArrowheads="1"/>
          </p:cNvSpPr>
          <p:nvPr/>
        </p:nvSpPr>
        <p:spPr bwMode="auto">
          <a:xfrm>
            <a:off x="2933700" y="3582765"/>
            <a:ext cx="5359400" cy="965200"/>
          </a:xfrm>
          <a:prstGeom prst="rect">
            <a:avLst/>
          </a:prstGeom>
          <a:solidFill>
            <a:srgbClr val="FFFFFF"/>
          </a:solidFill>
          <a:ln w="9525">
            <a:solidFill>
              <a:srgbClr val="969696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anchor="ctr"/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F5F5F"/>
              </a:buClr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The text demonstrates how your own text will look when you replace the placeholder text.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F5F5F"/>
              </a:buClr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The text that you insert will retain the same style and format as the placeholder text.</a:t>
            </a: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Rectangle 20">
            <a:hlinkClick r:id="rId2"/>
          </p:cNvPr>
          <p:cNvSpPr>
            <a:spLocks noChangeArrowheads="1"/>
          </p:cNvSpPr>
          <p:nvPr/>
        </p:nvSpPr>
        <p:spPr bwMode="auto">
          <a:xfrm>
            <a:off x="2933700" y="4776565"/>
            <a:ext cx="5359400" cy="966787"/>
          </a:xfrm>
          <a:prstGeom prst="rect">
            <a:avLst/>
          </a:prstGeom>
          <a:solidFill>
            <a:srgbClr val="FFFFFF"/>
          </a:solidFill>
          <a:ln w="9525">
            <a:solidFill>
              <a:srgbClr val="69A2E1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anchor="ctr"/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F5F5F"/>
              </a:buClr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The text demonstrates how your own text will look when you replace the placeholder text.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F5F5F"/>
              </a:buClr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The text that you insert will retain the same style and format as the placeholder text.</a:t>
            </a: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AutoShape 25">
            <a:hlinkClick r:id="rId2"/>
          </p:cNvPr>
          <p:cNvSpPr>
            <a:spLocks noChangeArrowheads="1"/>
          </p:cNvSpPr>
          <p:nvPr/>
        </p:nvSpPr>
        <p:spPr bwMode="auto">
          <a:xfrm>
            <a:off x="1485900" y="4408265"/>
            <a:ext cx="488950" cy="546100"/>
          </a:xfrm>
          <a:prstGeom prst="downArrow">
            <a:avLst>
              <a:gd name="adj1" fmla="val 53898"/>
              <a:gd name="adj2" fmla="val 48703"/>
            </a:avLst>
          </a:prstGeom>
          <a:solidFill>
            <a:srgbClr val="EBEBEB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AutoShape 26">
            <a:hlinkClick r:id="rId2"/>
          </p:cNvPr>
          <p:cNvSpPr>
            <a:spLocks noChangeArrowheads="1"/>
          </p:cNvSpPr>
          <p:nvPr/>
        </p:nvSpPr>
        <p:spPr bwMode="auto">
          <a:xfrm>
            <a:off x="1485900" y="3197002"/>
            <a:ext cx="488950" cy="546100"/>
          </a:xfrm>
          <a:prstGeom prst="downArrow">
            <a:avLst>
              <a:gd name="adj1" fmla="val 53898"/>
              <a:gd name="adj2" fmla="val 48703"/>
            </a:avLst>
          </a:prstGeom>
          <a:solidFill>
            <a:srgbClr val="EBEBEB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5695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5">
            <a:hlinkClick r:id="rId2"/>
          </p:cNvPr>
          <p:cNvSpPr>
            <a:spLocks noChangeArrowheads="1"/>
          </p:cNvSpPr>
          <p:nvPr/>
        </p:nvSpPr>
        <p:spPr bwMode="auto">
          <a:xfrm>
            <a:off x="526231" y="1052736"/>
            <a:ext cx="8150225" cy="346075"/>
          </a:xfrm>
          <a:prstGeom prst="rect">
            <a:avLst/>
          </a:prstGeom>
          <a:gradFill rotWithShape="0">
            <a:gsLst>
              <a:gs pos="0">
                <a:srgbClr val="2A79D0"/>
              </a:gs>
              <a:gs pos="50000">
                <a:srgbClr val="69A2E1"/>
              </a:gs>
              <a:gs pos="100000">
                <a:srgbClr val="2A79D0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This is placeholder for your text</a:t>
            </a: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9" name="Rectangle 12">
            <a:hlinkClick r:id="rId2"/>
          </p:cNvPr>
          <p:cNvSpPr>
            <a:spLocks noChangeArrowheads="1"/>
          </p:cNvSpPr>
          <p:nvPr/>
        </p:nvSpPr>
        <p:spPr bwMode="auto">
          <a:xfrm>
            <a:off x="526231" y="1398811"/>
            <a:ext cx="8150225" cy="1090612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The text demonstrates how your own text will look when you replace the placeholder text.</a:t>
            </a: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The text that you insert will retain the same style and format as the placeholder text.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ectangle 20">
            <a:hlinkClick r:id="rId2"/>
          </p:cNvPr>
          <p:cNvSpPr>
            <a:spLocks noChangeArrowheads="1"/>
          </p:cNvSpPr>
          <p:nvPr/>
        </p:nvSpPr>
        <p:spPr bwMode="auto">
          <a:xfrm>
            <a:off x="526231" y="2705323"/>
            <a:ext cx="8150225" cy="344488"/>
          </a:xfrm>
          <a:prstGeom prst="rect">
            <a:avLst/>
          </a:prstGeom>
          <a:gradFill rotWithShape="0">
            <a:gsLst>
              <a:gs pos="0">
                <a:srgbClr val="69A2E1"/>
              </a:gs>
              <a:gs pos="50000">
                <a:srgbClr val="90BAE9"/>
              </a:gs>
              <a:gs pos="100000">
                <a:srgbClr val="69A2E1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This is placeholder for your text</a:t>
            </a: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1" name="Rectangle 21">
            <a:hlinkClick r:id="rId2"/>
          </p:cNvPr>
          <p:cNvSpPr>
            <a:spLocks noChangeArrowheads="1"/>
          </p:cNvSpPr>
          <p:nvPr/>
        </p:nvSpPr>
        <p:spPr bwMode="auto">
          <a:xfrm>
            <a:off x="526231" y="3049811"/>
            <a:ext cx="8150225" cy="1090612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The text demonstrates how your own text will look when you replace the placeholder text.</a:t>
            </a: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The text that you insert will retain the same style and format as the placeholder text.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</a:endParaRPr>
          </a:p>
        </p:txBody>
      </p:sp>
      <p:sp>
        <p:nvSpPr>
          <p:cNvPr id="12" name="Rectangle 23">
            <a:hlinkClick r:id="rId2"/>
          </p:cNvPr>
          <p:cNvSpPr>
            <a:spLocks noChangeArrowheads="1"/>
          </p:cNvSpPr>
          <p:nvPr/>
        </p:nvSpPr>
        <p:spPr bwMode="auto">
          <a:xfrm>
            <a:off x="526231" y="4357911"/>
            <a:ext cx="8150225" cy="346075"/>
          </a:xfrm>
          <a:prstGeom prst="rect">
            <a:avLst/>
          </a:prstGeom>
          <a:gradFill rotWithShape="0">
            <a:gsLst>
              <a:gs pos="0">
                <a:srgbClr val="9DC2EB"/>
              </a:gs>
              <a:gs pos="50000">
                <a:srgbClr val="AACAEE"/>
              </a:gs>
              <a:gs pos="100000">
                <a:srgbClr val="9DC2EB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This is placeholder for your text</a:t>
            </a: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3" name="Rectangle 24">
            <a:hlinkClick r:id="rId2"/>
          </p:cNvPr>
          <p:cNvSpPr>
            <a:spLocks noChangeArrowheads="1"/>
          </p:cNvSpPr>
          <p:nvPr/>
        </p:nvSpPr>
        <p:spPr bwMode="auto">
          <a:xfrm>
            <a:off x="526231" y="4703986"/>
            <a:ext cx="8150225" cy="1090612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The text demonstrates how your own text will look when you replace the placeholder text.</a:t>
            </a: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1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The text that you insert will retain the same style and format as the placeholder text.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54772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>
            <a:hlinkClick r:id="rId2"/>
          </p:cNvPr>
          <p:cNvSpPr>
            <a:spLocks noChangeArrowheads="1"/>
          </p:cNvSpPr>
          <p:nvPr/>
        </p:nvSpPr>
        <p:spPr bwMode="auto">
          <a:xfrm>
            <a:off x="4722813" y="1204689"/>
            <a:ext cx="3779837" cy="4527550"/>
          </a:xfrm>
          <a:prstGeom prst="rect">
            <a:avLst/>
          </a:prstGeom>
          <a:noFill/>
          <a:ln w="12700" algn="ctr">
            <a:solidFill>
              <a:srgbClr val="69A2E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If you want to replace the placeholder text click the  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         placeholder text to select it   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           and type your own text. The text you type keeps the 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      same style and formatting  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as the placeholder text.</a:t>
            </a:r>
          </a:p>
        </p:txBody>
      </p:sp>
      <p:sp>
        <p:nvSpPr>
          <p:cNvPr id="25" name="Rectangle 12">
            <a:hlinkClick r:id="rId2"/>
          </p:cNvPr>
          <p:cNvSpPr>
            <a:spLocks noChangeArrowheads="1"/>
          </p:cNvSpPr>
          <p:nvPr/>
        </p:nvSpPr>
        <p:spPr bwMode="auto">
          <a:xfrm>
            <a:off x="755650" y="1196752"/>
            <a:ext cx="630238" cy="754062"/>
          </a:xfrm>
          <a:prstGeom prst="rect">
            <a:avLst/>
          </a:prstGeom>
          <a:solidFill>
            <a:srgbClr val="90BAE9"/>
          </a:solidFill>
          <a:ln w="12700" algn="ctr">
            <a:solidFill>
              <a:srgbClr val="FFFFFF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26" name="Rectangle 13">
            <a:hlinkClick r:id="rId2"/>
          </p:cNvPr>
          <p:cNvSpPr>
            <a:spLocks noChangeArrowheads="1"/>
          </p:cNvSpPr>
          <p:nvPr/>
        </p:nvSpPr>
        <p:spPr bwMode="auto">
          <a:xfrm>
            <a:off x="1379538" y="1196752"/>
            <a:ext cx="3228975" cy="754062"/>
          </a:xfrm>
          <a:prstGeom prst="rect">
            <a:avLst/>
          </a:prstGeom>
          <a:solidFill>
            <a:srgbClr val="EAEAEA"/>
          </a:soli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Enter your own text here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Rectangle 14">
            <a:hlinkClick r:id="rId2"/>
          </p:cNvPr>
          <p:cNvSpPr>
            <a:spLocks noChangeArrowheads="1"/>
          </p:cNvSpPr>
          <p:nvPr/>
        </p:nvSpPr>
        <p:spPr bwMode="auto">
          <a:xfrm>
            <a:off x="755650" y="1949227"/>
            <a:ext cx="630238" cy="755650"/>
          </a:xfrm>
          <a:prstGeom prst="rect">
            <a:avLst/>
          </a:prstGeom>
          <a:solidFill>
            <a:srgbClr val="69A2E1"/>
          </a:solidFill>
          <a:ln w="12700" algn="ctr">
            <a:solidFill>
              <a:srgbClr val="FFFFFF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</a:t>
            </a:r>
          </a:p>
        </p:txBody>
      </p:sp>
      <p:sp>
        <p:nvSpPr>
          <p:cNvPr id="28" name="Rectangle 15">
            <a:hlinkClick r:id="rId2"/>
          </p:cNvPr>
          <p:cNvSpPr>
            <a:spLocks noChangeArrowheads="1"/>
          </p:cNvSpPr>
          <p:nvPr/>
        </p:nvSpPr>
        <p:spPr bwMode="auto">
          <a:xfrm>
            <a:off x="1379538" y="1949227"/>
            <a:ext cx="3228975" cy="755650"/>
          </a:xfrm>
          <a:prstGeom prst="rect">
            <a:avLst/>
          </a:prstGeom>
          <a:solidFill>
            <a:srgbClr val="EAEAEA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Enter your own text here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Rectangle 16">
            <a:hlinkClick r:id="rId2"/>
          </p:cNvPr>
          <p:cNvSpPr>
            <a:spLocks noChangeArrowheads="1"/>
          </p:cNvSpPr>
          <p:nvPr/>
        </p:nvSpPr>
        <p:spPr bwMode="auto">
          <a:xfrm>
            <a:off x="755650" y="2708052"/>
            <a:ext cx="630238" cy="752475"/>
          </a:xfrm>
          <a:prstGeom prst="rect">
            <a:avLst/>
          </a:prstGeom>
          <a:solidFill>
            <a:srgbClr val="90BAE9"/>
          </a:solidFill>
          <a:ln w="12700" algn="ctr">
            <a:solidFill>
              <a:srgbClr val="FFFFFF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30" name="Rectangle 17">
            <a:hlinkClick r:id="rId2"/>
          </p:cNvPr>
          <p:cNvSpPr>
            <a:spLocks noChangeArrowheads="1"/>
          </p:cNvSpPr>
          <p:nvPr/>
        </p:nvSpPr>
        <p:spPr bwMode="auto">
          <a:xfrm>
            <a:off x="1379538" y="2708052"/>
            <a:ext cx="3228975" cy="752475"/>
          </a:xfrm>
          <a:prstGeom prst="rect">
            <a:avLst/>
          </a:prstGeom>
          <a:solidFill>
            <a:srgbClr val="EAEAEA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Enter your own text here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Rectangle 18">
            <a:hlinkClick r:id="rId2"/>
          </p:cNvPr>
          <p:cNvSpPr>
            <a:spLocks noChangeArrowheads="1"/>
          </p:cNvSpPr>
          <p:nvPr/>
        </p:nvSpPr>
        <p:spPr bwMode="auto">
          <a:xfrm>
            <a:off x="755650" y="3463702"/>
            <a:ext cx="630238" cy="752475"/>
          </a:xfrm>
          <a:prstGeom prst="rect">
            <a:avLst/>
          </a:prstGeom>
          <a:solidFill>
            <a:srgbClr val="69A2E1"/>
          </a:solidFill>
          <a:ln w="12700" algn="ctr">
            <a:solidFill>
              <a:srgbClr val="FFFFFF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4</a:t>
            </a:r>
          </a:p>
        </p:txBody>
      </p:sp>
      <p:sp>
        <p:nvSpPr>
          <p:cNvPr id="32" name="Rectangle 19">
            <a:hlinkClick r:id="rId2"/>
          </p:cNvPr>
          <p:cNvSpPr>
            <a:spLocks noChangeArrowheads="1"/>
          </p:cNvSpPr>
          <p:nvPr/>
        </p:nvSpPr>
        <p:spPr bwMode="auto">
          <a:xfrm>
            <a:off x="1379538" y="3463702"/>
            <a:ext cx="3228975" cy="752475"/>
          </a:xfrm>
          <a:prstGeom prst="rect">
            <a:avLst/>
          </a:prstGeom>
          <a:solidFill>
            <a:srgbClr val="EAEAEA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Enter your own text here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AutoShape 23">
            <a:hlinkClick r:id="rId2"/>
          </p:cNvPr>
          <p:cNvSpPr>
            <a:spLocks noChangeArrowheads="1"/>
          </p:cNvSpPr>
          <p:nvPr/>
        </p:nvSpPr>
        <p:spPr bwMode="auto">
          <a:xfrm>
            <a:off x="1379538" y="4220939"/>
            <a:ext cx="3919537" cy="752475"/>
          </a:xfrm>
          <a:prstGeom prst="homePlate">
            <a:avLst>
              <a:gd name="adj" fmla="val 92288"/>
            </a:avLst>
          </a:prstGeom>
          <a:solidFill>
            <a:srgbClr val="C3C3C3"/>
          </a:solidFill>
          <a:ln w="12700" algn="ctr">
            <a:solidFill>
              <a:srgbClr val="FFFFFF"/>
            </a:solidFill>
            <a:miter lim="800000"/>
            <a:headEnd/>
            <a:tailEnd/>
          </a:ln>
          <a:effectLst>
            <a:outerShdw dist="40161" dir="1106097" algn="ctr" rotWithShape="0">
              <a:srgbClr val="333333">
                <a:alpha val="50000"/>
              </a:srgbClr>
            </a:outerShdw>
          </a:effectLst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Enter your own text here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4" name="AutoShape 24">
            <a:hlinkClick r:id="rId2"/>
          </p:cNvPr>
          <p:cNvSpPr>
            <a:spLocks noChangeArrowheads="1"/>
          </p:cNvSpPr>
          <p:nvPr/>
        </p:nvSpPr>
        <p:spPr bwMode="auto">
          <a:xfrm>
            <a:off x="5462588" y="1298352"/>
            <a:ext cx="2528887" cy="676275"/>
          </a:xfrm>
          <a:prstGeom prst="roundRect">
            <a:avLst>
              <a:gd name="adj" fmla="val 8218"/>
            </a:avLst>
          </a:prstGeom>
          <a:solidFill>
            <a:srgbClr val="EAEAEA"/>
          </a:solidFill>
          <a:ln w="9525">
            <a:solidFill>
              <a:srgbClr val="FFFFFF"/>
            </a:solidFill>
            <a:round/>
            <a:headEnd/>
            <a:tailEnd/>
          </a:ln>
          <a:effectLst>
            <a:outerShdw dist="28398" dir="1593903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placeholder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AutoShape 25">
            <a:hlinkClick r:id="rId2"/>
          </p:cNvPr>
          <p:cNvSpPr>
            <a:spLocks noChangeArrowheads="1"/>
          </p:cNvSpPr>
          <p:nvPr/>
        </p:nvSpPr>
        <p:spPr bwMode="auto">
          <a:xfrm>
            <a:off x="5462588" y="2201639"/>
            <a:ext cx="2528887" cy="676275"/>
          </a:xfrm>
          <a:prstGeom prst="roundRect">
            <a:avLst>
              <a:gd name="adj" fmla="val 8218"/>
            </a:avLst>
          </a:prstGeom>
          <a:solidFill>
            <a:srgbClr val="EAEAEA"/>
          </a:solidFill>
          <a:ln w="9525">
            <a:solidFill>
              <a:srgbClr val="FFFFFF"/>
            </a:solidFill>
            <a:round/>
            <a:headEnd/>
            <a:tailEnd/>
          </a:ln>
          <a:effectLst>
            <a:outerShdw dist="28398" dir="1593903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placeholder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AutoShape 26">
            <a:hlinkClick r:id="rId2"/>
          </p:cNvPr>
          <p:cNvSpPr>
            <a:spLocks noChangeArrowheads="1"/>
          </p:cNvSpPr>
          <p:nvPr/>
        </p:nvSpPr>
        <p:spPr bwMode="auto">
          <a:xfrm>
            <a:off x="5462588" y="3106514"/>
            <a:ext cx="2528887" cy="676275"/>
          </a:xfrm>
          <a:prstGeom prst="roundRect">
            <a:avLst>
              <a:gd name="adj" fmla="val 8218"/>
            </a:avLst>
          </a:prstGeom>
          <a:solidFill>
            <a:srgbClr val="EAEAEA"/>
          </a:solidFill>
          <a:ln w="9525">
            <a:solidFill>
              <a:srgbClr val="FFFFFF"/>
            </a:solidFill>
            <a:round/>
            <a:headEnd/>
            <a:tailEnd/>
          </a:ln>
          <a:effectLst>
            <a:outerShdw dist="28398" dir="1593903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placeholder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AutoShape 27">
            <a:hlinkClick r:id="rId2"/>
          </p:cNvPr>
          <p:cNvSpPr>
            <a:spLocks noChangeArrowheads="1"/>
          </p:cNvSpPr>
          <p:nvPr/>
        </p:nvSpPr>
        <p:spPr bwMode="auto">
          <a:xfrm>
            <a:off x="5462588" y="4011389"/>
            <a:ext cx="2528887" cy="676275"/>
          </a:xfrm>
          <a:prstGeom prst="roundRect">
            <a:avLst>
              <a:gd name="adj" fmla="val 8218"/>
            </a:avLst>
          </a:prstGeom>
          <a:solidFill>
            <a:srgbClr val="EAEAEA"/>
          </a:solidFill>
          <a:ln w="9525">
            <a:solidFill>
              <a:srgbClr val="FFFFFF"/>
            </a:solidFill>
            <a:round/>
            <a:headEnd/>
            <a:tailEnd/>
          </a:ln>
          <a:effectLst>
            <a:outerShdw dist="28398" dir="1593903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placeholder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AutoShape 28">
            <a:hlinkClick r:id="rId2"/>
          </p:cNvPr>
          <p:cNvSpPr>
            <a:spLocks noChangeArrowheads="1"/>
          </p:cNvSpPr>
          <p:nvPr/>
        </p:nvSpPr>
        <p:spPr bwMode="auto">
          <a:xfrm>
            <a:off x="5462588" y="4916264"/>
            <a:ext cx="2528887" cy="676275"/>
          </a:xfrm>
          <a:prstGeom prst="roundRect">
            <a:avLst>
              <a:gd name="adj" fmla="val 8218"/>
            </a:avLst>
          </a:prstGeom>
          <a:solidFill>
            <a:srgbClr val="EAEAEA"/>
          </a:solidFill>
          <a:ln w="9525">
            <a:solidFill>
              <a:srgbClr val="FFFFFF"/>
            </a:solidFill>
            <a:round/>
            <a:headEnd/>
            <a:tailEnd/>
          </a:ln>
          <a:effectLst>
            <a:outerShdw dist="28398" dir="1593903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placeholder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AutoShape 29">
            <a:hlinkClick r:id="rId2"/>
          </p:cNvPr>
          <p:cNvSpPr>
            <a:spLocks noChangeArrowheads="1"/>
          </p:cNvSpPr>
          <p:nvPr/>
        </p:nvSpPr>
        <p:spPr bwMode="auto">
          <a:xfrm>
            <a:off x="6605588" y="1904777"/>
            <a:ext cx="306387" cy="409575"/>
          </a:xfrm>
          <a:prstGeom prst="downArrow">
            <a:avLst>
              <a:gd name="adj1" fmla="val 66843"/>
              <a:gd name="adj2" fmla="val 55960"/>
            </a:avLst>
          </a:prstGeom>
          <a:solidFill>
            <a:srgbClr val="DDDDDD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27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AutoShape 30">
            <a:hlinkClick r:id="rId2"/>
          </p:cNvPr>
          <p:cNvSpPr>
            <a:spLocks noChangeArrowheads="1"/>
          </p:cNvSpPr>
          <p:nvPr/>
        </p:nvSpPr>
        <p:spPr bwMode="auto">
          <a:xfrm>
            <a:off x="6605588" y="2814414"/>
            <a:ext cx="306387" cy="409575"/>
          </a:xfrm>
          <a:prstGeom prst="downArrow">
            <a:avLst>
              <a:gd name="adj1" fmla="val 66843"/>
              <a:gd name="adj2" fmla="val 55960"/>
            </a:avLst>
          </a:prstGeom>
          <a:solidFill>
            <a:srgbClr val="DDDDDD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27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AutoShape 31">
            <a:hlinkClick r:id="rId2"/>
          </p:cNvPr>
          <p:cNvSpPr>
            <a:spLocks noChangeArrowheads="1"/>
          </p:cNvSpPr>
          <p:nvPr/>
        </p:nvSpPr>
        <p:spPr bwMode="auto">
          <a:xfrm>
            <a:off x="6605588" y="3725639"/>
            <a:ext cx="306387" cy="409575"/>
          </a:xfrm>
          <a:prstGeom prst="downArrow">
            <a:avLst>
              <a:gd name="adj1" fmla="val 66843"/>
              <a:gd name="adj2" fmla="val 55960"/>
            </a:avLst>
          </a:prstGeom>
          <a:solidFill>
            <a:srgbClr val="DDDDDD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27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AutoShape 32">
            <a:hlinkClick r:id="rId2"/>
          </p:cNvPr>
          <p:cNvSpPr>
            <a:spLocks noChangeArrowheads="1"/>
          </p:cNvSpPr>
          <p:nvPr/>
        </p:nvSpPr>
        <p:spPr bwMode="auto">
          <a:xfrm>
            <a:off x="6605588" y="4636864"/>
            <a:ext cx="306387" cy="409575"/>
          </a:xfrm>
          <a:prstGeom prst="downArrow">
            <a:avLst>
              <a:gd name="adj1" fmla="val 66843"/>
              <a:gd name="adj2" fmla="val 55960"/>
            </a:avLst>
          </a:prstGeom>
          <a:solidFill>
            <a:srgbClr val="DDDDDD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27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Rectangle 22">
            <a:hlinkClick r:id="rId2"/>
          </p:cNvPr>
          <p:cNvSpPr>
            <a:spLocks noChangeArrowheads="1"/>
          </p:cNvSpPr>
          <p:nvPr/>
        </p:nvSpPr>
        <p:spPr bwMode="auto">
          <a:xfrm>
            <a:off x="755650" y="4220939"/>
            <a:ext cx="630238" cy="750888"/>
          </a:xfrm>
          <a:prstGeom prst="rect">
            <a:avLst/>
          </a:prstGeom>
          <a:solidFill>
            <a:srgbClr val="B0B0B0"/>
          </a:solidFill>
          <a:ln w="3175" algn="ctr">
            <a:solidFill>
              <a:srgbClr val="FFFFFF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5</a:t>
            </a:r>
          </a:p>
        </p:txBody>
      </p:sp>
      <p:sp>
        <p:nvSpPr>
          <p:cNvPr id="44" name="Rectangle 20">
            <a:hlinkClick r:id="rId2"/>
          </p:cNvPr>
          <p:cNvSpPr>
            <a:spLocks noChangeArrowheads="1"/>
          </p:cNvSpPr>
          <p:nvPr/>
        </p:nvSpPr>
        <p:spPr bwMode="auto">
          <a:xfrm>
            <a:off x="755650" y="4973414"/>
            <a:ext cx="630238" cy="755650"/>
          </a:xfrm>
          <a:prstGeom prst="rect">
            <a:avLst/>
          </a:prstGeom>
          <a:solidFill>
            <a:srgbClr val="69A2E1"/>
          </a:solidFill>
          <a:ln w="12700" algn="ctr">
            <a:solidFill>
              <a:srgbClr val="FFFFFF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6</a:t>
            </a:r>
          </a:p>
        </p:txBody>
      </p:sp>
      <p:sp>
        <p:nvSpPr>
          <p:cNvPr id="45" name="Rectangle 21">
            <a:hlinkClick r:id="rId2"/>
          </p:cNvPr>
          <p:cNvSpPr>
            <a:spLocks noChangeArrowheads="1"/>
          </p:cNvSpPr>
          <p:nvPr/>
        </p:nvSpPr>
        <p:spPr bwMode="auto">
          <a:xfrm>
            <a:off x="1379538" y="4973414"/>
            <a:ext cx="3228975" cy="755650"/>
          </a:xfrm>
          <a:prstGeom prst="rect">
            <a:avLst/>
          </a:prstGeom>
          <a:solidFill>
            <a:srgbClr val="EAEAEA"/>
          </a:solidFill>
          <a:ln w="9525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Enter your own text here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750680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angle 929">
            <a:hlinkClick r:id="rId2"/>
          </p:cNvPr>
          <p:cNvSpPr>
            <a:spLocks noChangeArrowheads="1"/>
          </p:cNvSpPr>
          <p:nvPr/>
        </p:nvSpPr>
        <p:spPr bwMode="auto">
          <a:xfrm>
            <a:off x="542925" y="1124744"/>
            <a:ext cx="3028950" cy="417513"/>
          </a:xfrm>
          <a:prstGeom prst="rect">
            <a:avLst/>
          </a:prstGeom>
          <a:solidFill>
            <a:srgbClr val="90BAE9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Placeholder text</a:t>
            </a:r>
            <a:endParaRPr kumimoji="0" lang="en-US" altLang="zh-CN" sz="16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08" name="Rectangle 930">
            <a:hlinkClick r:id="rId2"/>
          </p:cNvPr>
          <p:cNvSpPr>
            <a:spLocks noChangeArrowheads="1"/>
          </p:cNvSpPr>
          <p:nvPr/>
        </p:nvSpPr>
        <p:spPr bwMode="auto">
          <a:xfrm>
            <a:off x="3571875" y="1124744"/>
            <a:ext cx="846138" cy="417513"/>
          </a:xfrm>
          <a:prstGeom prst="rect">
            <a:avLst/>
          </a:prstGeom>
          <a:solidFill>
            <a:srgbClr val="9DC2EB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TITLE 1</a:t>
            </a:r>
          </a:p>
        </p:txBody>
      </p:sp>
      <p:sp>
        <p:nvSpPr>
          <p:cNvPr id="109" name="Rectangle 932">
            <a:hlinkClick r:id="rId2"/>
          </p:cNvPr>
          <p:cNvSpPr>
            <a:spLocks noChangeArrowheads="1"/>
          </p:cNvSpPr>
          <p:nvPr/>
        </p:nvSpPr>
        <p:spPr bwMode="auto">
          <a:xfrm>
            <a:off x="4418013" y="1124744"/>
            <a:ext cx="846137" cy="417513"/>
          </a:xfrm>
          <a:prstGeom prst="rect">
            <a:avLst/>
          </a:prstGeom>
          <a:solidFill>
            <a:srgbClr val="69A2E1"/>
          </a:soli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TITLE 2</a:t>
            </a:r>
          </a:p>
        </p:txBody>
      </p:sp>
      <p:sp>
        <p:nvSpPr>
          <p:cNvPr id="110" name="Rectangle 933">
            <a:hlinkClick r:id="rId2"/>
          </p:cNvPr>
          <p:cNvSpPr>
            <a:spLocks noChangeArrowheads="1"/>
          </p:cNvSpPr>
          <p:nvPr/>
        </p:nvSpPr>
        <p:spPr bwMode="auto">
          <a:xfrm>
            <a:off x="5264150" y="1124744"/>
            <a:ext cx="846138" cy="417513"/>
          </a:xfrm>
          <a:prstGeom prst="rect">
            <a:avLst/>
          </a:prstGeom>
          <a:solidFill>
            <a:srgbClr val="2A79D0"/>
          </a:soli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TITLE 3</a:t>
            </a:r>
          </a:p>
        </p:txBody>
      </p:sp>
      <p:sp>
        <p:nvSpPr>
          <p:cNvPr id="111" name="Rectangle 934">
            <a:hlinkClick r:id="rId2"/>
          </p:cNvPr>
          <p:cNvSpPr>
            <a:spLocks noChangeArrowheads="1"/>
          </p:cNvSpPr>
          <p:nvPr/>
        </p:nvSpPr>
        <p:spPr bwMode="auto">
          <a:xfrm>
            <a:off x="6110288" y="1124744"/>
            <a:ext cx="844550" cy="417513"/>
          </a:xfrm>
          <a:prstGeom prst="rect">
            <a:avLst/>
          </a:prstGeom>
          <a:solidFill>
            <a:srgbClr val="246AB6"/>
          </a:soli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TITLE 4</a:t>
            </a:r>
          </a:p>
        </p:txBody>
      </p:sp>
      <p:sp>
        <p:nvSpPr>
          <p:cNvPr id="112" name="Rectangle 935">
            <a:hlinkClick r:id="rId2"/>
          </p:cNvPr>
          <p:cNvSpPr>
            <a:spLocks noChangeArrowheads="1"/>
          </p:cNvSpPr>
          <p:nvPr/>
        </p:nvSpPr>
        <p:spPr bwMode="auto">
          <a:xfrm>
            <a:off x="6954838" y="1124744"/>
            <a:ext cx="846137" cy="417513"/>
          </a:xfrm>
          <a:prstGeom prst="rect">
            <a:avLst/>
          </a:prstGeom>
          <a:solidFill>
            <a:srgbClr val="0061B2"/>
          </a:soli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TITLE 5</a:t>
            </a:r>
          </a:p>
        </p:txBody>
      </p:sp>
      <p:sp>
        <p:nvSpPr>
          <p:cNvPr id="113" name="Rectangle 936">
            <a:hlinkClick r:id="rId2"/>
          </p:cNvPr>
          <p:cNvSpPr>
            <a:spLocks noChangeArrowheads="1"/>
          </p:cNvSpPr>
          <p:nvPr/>
        </p:nvSpPr>
        <p:spPr bwMode="auto">
          <a:xfrm>
            <a:off x="7800975" y="1124744"/>
            <a:ext cx="846138" cy="417513"/>
          </a:xfrm>
          <a:prstGeom prst="rect">
            <a:avLst/>
          </a:prstGeom>
          <a:solidFill>
            <a:srgbClr val="004074"/>
          </a:soli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TITLE 6</a:t>
            </a:r>
          </a:p>
        </p:txBody>
      </p:sp>
      <p:sp>
        <p:nvSpPr>
          <p:cNvPr id="114" name="Rectangle 938">
            <a:hlinkClick r:id="rId2"/>
          </p:cNvPr>
          <p:cNvSpPr>
            <a:spLocks noChangeArrowheads="1"/>
          </p:cNvSpPr>
          <p:nvPr/>
        </p:nvSpPr>
        <p:spPr bwMode="auto">
          <a:xfrm>
            <a:off x="542925" y="1542257"/>
            <a:ext cx="3028950" cy="288925"/>
          </a:xfrm>
          <a:prstGeom prst="rect">
            <a:avLst/>
          </a:prstGeom>
          <a:solidFill>
            <a:srgbClr val="F5F5F5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TITLE 1</a:t>
            </a:r>
          </a:p>
        </p:txBody>
      </p:sp>
      <p:sp>
        <p:nvSpPr>
          <p:cNvPr id="115" name="Rectangle 939">
            <a:hlinkClick r:id="rId2"/>
          </p:cNvPr>
          <p:cNvSpPr>
            <a:spLocks noChangeArrowheads="1"/>
          </p:cNvSpPr>
          <p:nvPr/>
        </p:nvSpPr>
        <p:spPr bwMode="auto">
          <a:xfrm>
            <a:off x="3571875" y="154225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808080"/>
              </a:solidFill>
              <a:effectLst/>
              <a:uLnTx/>
              <a:uFillTx/>
            </a:endParaRPr>
          </a:p>
        </p:txBody>
      </p:sp>
      <p:sp>
        <p:nvSpPr>
          <p:cNvPr id="116" name="Rectangle 940">
            <a:hlinkClick r:id="rId2"/>
          </p:cNvPr>
          <p:cNvSpPr>
            <a:spLocks noChangeArrowheads="1"/>
          </p:cNvSpPr>
          <p:nvPr/>
        </p:nvSpPr>
        <p:spPr bwMode="auto">
          <a:xfrm>
            <a:off x="4418013" y="1542257"/>
            <a:ext cx="846137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808080"/>
              </a:solidFill>
              <a:effectLst/>
              <a:uLnTx/>
              <a:uFillTx/>
            </a:endParaRPr>
          </a:p>
        </p:txBody>
      </p:sp>
      <p:sp>
        <p:nvSpPr>
          <p:cNvPr id="117" name="Rectangle 941">
            <a:hlinkClick r:id="rId2"/>
          </p:cNvPr>
          <p:cNvSpPr>
            <a:spLocks noChangeArrowheads="1"/>
          </p:cNvSpPr>
          <p:nvPr/>
        </p:nvSpPr>
        <p:spPr bwMode="auto">
          <a:xfrm>
            <a:off x="5264150" y="154225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8" name="Rectangle 942">
            <a:hlinkClick r:id="rId2"/>
          </p:cNvPr>
          <p:cNvSpPr>
            <a:spLocks noChangeArrowheads="1"/>
          </p:cNvSpPr>
          <p:nvPr/>
        </p:nvSpPr>
        <p:spPr bwMode="auto">
          <a:xfrm>
            <a:off x="6110288" y="1542257"/>
            <a:ext cx="844550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9" name="Rectangle 943">
            <a:hlinkClick r:id="rId2"/>
          </p:cNvPr>
          <p:cNvSpPr>
            <a:spLocks noChangeArrowheads="1"/>
          </p:cNvSpPr>
          <p:nvPr/>
        </p:nvSpPr>
        <p:spPr bwMode="auto">
          <a:xfrm>
            <a:off x="6954838" y="1542257"/>
            <a:ext cx="846137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" name="Rectangle 944">
            <a:hlinkClick r:id="rId2"/>
          </p:cNvPr>
          <p:cNvSpPr>
            <a:spLocks noChangeArrowheads="1"/>
          </p:cNvSpPr>
          <p:nvPr/>
        </p:nvSpPr>
        <p:spPr bwMode="auto">
          <a:xfrm>
            <a:off x="7800975" y="154225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1" name="Rectangle 945">
            <a:hlinkClick r:id="rId2"/>
          </p:cNvPr>
          <p:cNvSpPr>
            <a:spLocks noChangeArrowheads="1"/>
          </p:cNvSpPr>
          <p:nvPr/>
        </p:nvSpPr>
        <p:spPr bwMode="auto">
          <a:xfrm>
            <a:off x="542925" y="1831182"/>
            <a:ext cx="3028950" cy="288925"/>
          </a:xfrm>
          <a:prstGeom prst="rect">
            <a:avLst/>
          </a:prstGeom>
          <a:solidFill>
            <a:srgbClr val="E1E1E1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TITLE 2</a:t>
            </a:r>
          </a:p>
        </p:txBody>
      </p:sp>
      <p:sp>
        <p:nvSpPr>
          <p:cNvPr id="122" name="Rectangle 946">
            <a:hlinkClick r:id="rId2"/>
          </p:cNvPr>
          <p:cNvSpPr>
            <a:spLocks noChangeArrowheads="1"/>
          </p:cNvSpPr>
          <p:nvPr/>
        </p:nvSpPr>
        <p:spPr bwMode="auto">
          <a:xfrm>
            <a:off x="3571875" y="183118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3" name="Rectangle 947">
            <a:hlinkClick r:id="rId2"/>
          </p:cNvPr>
          <p:cNvSpPr>
            <a:spLocks noChangeArrowheads="1"/>
          </p:cNvSpPr>
          <p:nvPr/>
        </p:nvSpPr>
        <p:spPr bwMode="auto">
          <a:xfrm>
            <a:off x="4418013" y="1831182"/>
            <a:ext cx="846137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4" name="Rectangle 948">
            <a:hlinkClick r:id="rId2"/>
          </p:cNvPr>
          <p:cNvSpPr>
            <a:spLocks noChangeArrowheads="1"/>
          </p:cNvSpPr>
          <p:nvPr/>
        </p:nvSpPr>
        <p:spPr bwMode="auto">
          <a:xfrm>
            <a:off x="5264150" y="183118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" name="Rectangle 949">
            <a:hlinkClick r:id="rId2"/>
          </p:cNvPr>
          <p:cNvSpPr>
            <a:spLocks noChangeArrowheads="1"/>
          </p:cNvSpPr>
          <p:nvPr/>
        </p:nvSpPr>
        <p:spPr bwMode="auto">
          <a:xfrm>
            <a:off x="6110288" y="1831182"/>
            <a:ext cx="844550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" name="Rectangle 950">
            <a:hlinkClick r:id="rId2"/>
          </p:cNvPr>
          <p:cNvSpPr>
            <a:spLocks noChangeArrowheads="1"/>
          </p:cNvSpPr>
          <p:nvPr/>
        </p:nvSpPr>
        <p:spPr bwMode="auto">
          <a:xfrm>
            <a:off x="6954838" y="1831182"/>
            <a:ext cx="846137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" name="Rectangle 951">
            <a:hlinkClick r:id="rId2"/>
          </p:cNvPr>
          <p:cNvSpPr>
            <a:spLocks noChangeArrowheads="1"/>
          </p:cNvSpPr>
          <p:nvPr/>
        </p:nvSpPr>
        <p:spPr bwMode="auto">
          <a:xfrm>
            <a:off x="7800975" y="183118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" name="Rectangle 952">
            <a:hlinkClick r:id="rId2"/>
          </p:cNvPr>
          <p:cNvSpPr>
            <a:spLocks noChangeArrowheads="1"/>
          </p:cNvSpPr>
          <p:nvPr/>
        </p:nvSpPr>
        <p:spPr bwMode="auto">
          <a:xfrm>
            <a:off x="542925" y="2120107"/>
            <a:ext cx="3028950" cy="288925"/>
          </a:xfrm>
          <a:prstGeom prst="rect">
            <a:avLst/>
          </a:prstGeom>
          <a:solidFill>
            <a:srgbClr val="F5F5F5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TITLE 3</a:t>
            </a:r>
          </a:p>
        </p:txBody>
      </p:sp>
      <p:sp>
        <p:nvSpPr>
          <p:cNvPr id="129" name="Rectangle 953">
            <a:hlinkClick r:id="rId2"/>
          </p:cNvPr>
          <p:cNvSpPr>
            <a:spLocks noChangeArrowheads="1"/>
          </p:cNvSpPr>
          <p:nvPr/>
        </p:nvSpPr>
        <p:spPr bwMode="auto">
          <a:xfrm>
            <a:off x="3571875" y="212010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0" name="Rectangle 954">
            <a:hlinkClick r:id="rId2"/>
          </p:cNvPr>
          <p:cNvSpPr>
            <a:spLocks noChangeArrowheads="1"/>
          </p:cNvSpPr>
          <p:nvPr/>
        </p:nvSpPr>
        <p:spPr bwMode="auto">
          <a:xfrm>
            <a:off x="4418013" y="2120107"/>
            <a:ext cx="846137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Rectangle 955">
            <a:hlinkClick r:id="rId2"/>
          </p:cNvPr>
          <p:cNvSpPr>
            <a:spLocks noChangeArrowheads="1"/>
          </p:cNvSpPr>
          <p:nvPr/>
        </p:nvSpPr>
        <p:spPr bwMode="auto">
          <a:xfrm>
            <a:off x="5264150" y="212010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2" name="Rectangle 956">
            <a:hlinkClick r:id="rId2"/>
          </p:cNvPr>
          <p:cNvSpPr>
            <a:spLocks noChangeArrowheads="1"/>
          </p:cNvSpPr>
          <p:nvPr/>
        </p:nvSpPr>
        <p:spPr bwMode="auto">
          <a:xfrm>
            <a:off x="6110288" y="2120107"/>
            <a:ext cx="844550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3" name="Rectangle 957">
            <a:hlinkClick r:id="rId2"/>
          </p:cNvPr>
          <p:cNvSpPr>
            <a:spLocks noChangeArrowheads="1"/>
          </p:cNvSpPr>
          <p:nvPr/>
        </p:nvSpPr>
        <p:spPr bwMode="auto">
          <a:xfrm>
            <a:off x="6954838" y="2120107"/>
            <a:ext cx="846137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4" name="Rectangle 958">
            <a:hlinkClick r:id="rId2"/>
          </p:cNvPr>
          <p:cNvSpPr>
            <a:spLocks noChangeArrowheads="1"/>
          </p:cNvSpPr>
          <p:nvPr/>
        </p:nvSpPr>
        <p:spPr bwMode="auto">
          <a:xfrm>
            <a:off x="7800975" y="212010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5" name="Rectangle 959">
            <a:hlinkClick r:id="rId2"/>
          </p:cNvPr>
          <p:cNvSpPr>
            <a:spLocks noChangeArrowheads="1"/>
          </p:cNvSpPr>
          <p:nvPr/>
        </p:nvSpPr>
        <p:spPr bwMode="auto">
          <a:xfrm>
            <a:off x="542925" y="2409032"/>
            <a:ext cx="3028950" cy="288925"/>
          </a:xfrm>
          <a:prstGeom prst="rect">
            <a:avLst/>
          </a:prstGeom>
          <a:solidFill>
            <a:srgbClr val="E1E1E1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TITLE 4</a:t>
            </a:r>
          </a:p>
        </p:txBody>
      </p:sp>
      <p:sp>
        <p:nvSpPr>
          <p:cNvPr id="136" name="Rectangle 960">
            <a:hlinkClick r:id="rId2"/>
          </p:cNvPr>
          <p:cNvSpPr>
            <a:spLocks noChangeArrowheads="1"/>
          </p:cNvSpPr>
          <p:nvPr/>
        </p:nvSpPr>
        <p:spPr bwMode="auto">
          <a:xfrm>
            <a:off x="3571875" y="240903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Rectangle 961">
            <a:hlinkClick r:id="rId2"/>
          </p:cNvPr>
          <p:cNvSpPr>
            <a:spLocks noChangeArrowheads="1"/>
          </p:cNvSpPr>
          <p:nvPr/>
        </p:nvSpPr>
        <p:spPr bwMode="auto">
          <a:xfrm>
            <a:off x="4418013" y="2409032"/>
            <a:ext cx="846137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Rectangle 962">
            <a:hlinkClick r:id="rId2"/>
          </p:cNvPr>
          <p:cNvSpPr>
            <a:spLocks noChangeArrowheads="1"/>
          </p:cNvSpPr>
          <p:nvPr/>
        </p:nvSpPr>
        <p:spPr bwMode="auto">
          <a:xfrm>
            <a:off x="5264150" y="240903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Rectangle 963">
            <a:hlinkClick r:id="rId2"/>
          </p:cNvPr>
          <p:cNvSpPr>
            <a:spLocks noChangeArrowheads="1"/>
          </p:cNvSpPr>
          <p:nvPr/>
        </p:nvSpPr>
        <p:spPr bwMode="auto">
          <a:xfrm>
            <a:off x="6110288" y="2409032"/>
            <a:ext cx="844550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0" name="Rectangle 964">
            <a:hlinkClick r:id="rId2"/>
          </p:cNvPr>
          <p:cNvSpPr>
            <a:spLocks noChangeArrowheads="1"/>
          </p:cNvSpPr>
          <p:nvPr/>
        </p:nvSpPr>
        <p:spPr bwMode="auto">
          <a:xfrm>
            <a:off x="6954838" y="2409032"/>
            <a:ext cx="846137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1" name="Rectangle 965">
            <a:hlinkClick r:id="rId2"/>
          </p:cNvPr>
          <p:cNvSpPr>
            <a:spLocks noChangeArrowheads="1"/>
          </p:cNvSpPr>
          <p:nvPr/>
        </p:nvSpPr>
        <p:spPr bwMode="auto">
          <a:xfrm>
            <a:off x="7800975" y="240903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2" name="Rectangle 966">
            <a:hlinkClick r:id="rId2"/>
          </p:cNvPr>
          <p:cNvSpPr>
            <a:spLocks noChangeArrowheads="1"/>
          </p:cNvSpPr>
          <p:nvPr/>
        </p:nvSpPr>
        <p:spPr bwMode="auto">
          <a:xfrm>
            <a:off x="542925" y="2697957"/>
            <a:ext cx="3028950" cy="288925"/>
          </a:xfrm>
          <a:prstGeom prst="rect">
            <a:avLst/>
          </a:prstGeom>
          <a:solidFill>
            <a:srgbClr val="F5F5F5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TITLE 5</a:t>
            </a:r>
          </a:p>
        </p:txBody>
      </p:sp>
      <p:sp>
        <p:nvSpPr>
          <p:cNvPr id="143" name="Rectangle 967">
            <a:hlinkClick r:id="rId2"/>
          </p:cNvPr>
          <p:cNvSpPr>
            <a:spLocks noChangeArrowheads="1"/>
          </p:cNvSpPr>
          <p:nvPr/>
        </p:nvSpPr>
        <p:spPr bwMode="auto">
          <a:xfrm>
            <a:off x="3571875" y="269795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4" name="Rectangle 968">
            <a:hlinkClick r:id="rId2"/>
          </p:cNvPr>
          <p:cNvSpPr>
            <a:spLocks noChangeArrowheads="1"/>
          </p:cNvSpPr>
          <p:nvPr/>
        </p:nvSpPr>
        <p:spPr bwMode="auto">
          <a:xfrm>
            <a:off x="4418013" y="2697957"/>
            <a:ext cx="846137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Rectangle 969">
            <a:hlinkClick r:id="rId2"/>
          </p:cNvPr>
          <p:cNvSpPr>
            <a:spLocks noChangeArrowheads="1"/>
          </p:cNvSpPr>
          <p:nvPr/>
        </p:nvSpPr>
        <p:spPr bwMode="auto">
          <a:xfrm>
            <a:off x="5264150" y="269795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6" name="Rectangle 970">
            <a:hlinkClick r:id="rId2"/>
          </p:cNvPr>
          <p:cNvSpPr>
            <a:spLocks noChangeArrowheads="1"/>
          </p:cNvSpPr>
          <p:nvPr/>
        </p:nvSpPr>
        <p:spPr bwMode="auto">
          <a:xfrm>
            <a:off x="6110288" y="2697957"/>
            <a:ext cx="844550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Rectangle 971">
            <a:hlinkClick r:id="rId2"/>
          </p:cNvPr>
          <p:cNvSpPr>
            <a:spLocks noChangeArrowheads="1"/>
          </p:cNvSpPr>
          <p:nvPr/>
        </p:nvSpPr>
        <p:spPr bwMode="auto">
          <a:xfrm>
            <a:off x="6954838" y="2697957"/>
            <a:ext cx="846137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8" name="Rectangle 972">
            <a:hlinkClick r:id="rId2"/>
          </p:cNvPr>
          <p:cNvSpPr>
            <a:spLocks noChangeArrowheads="1"/>
          </p:cNvSpPr>
          <p:nvPr/>
        </p:nvSpPr>
        <p:spPr bwMode="auto">
          <a:xfrm>
            <a:off x="7800975" y="269795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9" name="Rectangle 973">
            <a:hlinkClick r:id="rId2"/>
          </p:cNvPr>
          <p:cNvSpPr>
            <a:spLocks noChangeArrowheads="1"/>
          </p:cNvSpPr>
          <p:nvPr/>
        </p:nvSpPr>
        <p:spPr bwMode="auto">
          <a:xfrm>
            <a:off x="542925" y="2986882"/>
            <a:ext cx="3028950" cy="288925"/>
          </a:xfrm>
          <a:prstGeom prst="rect">
            <a:avLst/>
          </a:prstGeom>
          <a:solidFill>
            <a:srgbClr val="E1E1E1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TITLE 6</a:t>
            </a:r>
          </a:p>
        </p:txBody>
      </p:sp>
      <p:sp>
        <p:nvSpPr>
          <p:cNvPr id="150" name="Rectangle 974">
            <a:hlinkClick r:id="rId2"/>
          </p:cNvPr>
          <p:cNvSpPr>
            <a:spLocks noChangeArrowheads="1"/>
          </p:cNvSpPr>
          <p:nvPr/>
        </p:nvSpPr>
        <p:spPr bwMode="auto">
          <a:xfrm>
            <a:off x="3571875" y="298688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Rectangle 975">
            <a:hlinkClick r:id="rId2"/>
          </p:cNvPr>
          <p:cNvSpPr>
            <a:spLocks noChangeArrowheads="1"/>
          </p:cNvSpPr>
          <p:nvPr/>
        </p:nvSpPr>
        <p:spPr bwMode="auto">
          <a:xfrm>
            <a:off x="4418013" y="2986882"/>
            <a:ext cx="846137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2" name="Rectangle 976">
            <a:hlinkClick r:id="rId2"/>
          </p:cNvPr>
          <p:cNvSpPr>
            <a:spLocks noChangeArrowheads="1"/>
          </p:cNvSpPr>
          <p:nvPr/>
        </p:nvSpPr>
        <p:spPr bwMode="auto">
          <a:xfrm>
            <a:off x="5264150" y="298688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3" name="Rectangle 977">
            <a:hlinkClick r:id="rId2"/>
          </p:cNvPr>
          <p:cNvSpPr>
            <a:spLocks noChangeArrowheads="1"/>
          </p:cNvSpPr>
          <p:nvPr/>
        </p:nvSpPr>
        <p:spPr bwMode="auto">
          <a:xfrm>
            <a:off x="6110288" y="2986882"/>
            <a:ext cx="844550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4" name="Rectangle 978">
            <a:hlinkClick r:id="rId2"/>
          </p:cNvPr>
          <p:cNvSpPr>
            <a:spLocks noChangeArrowheads="1"/>
          </p:cNvSpPr>
          <p:nvPr/>
        </p:nvSpPr>
        <p:spPr bwMode="auto">
          <a:xfrm>
            <a:off x="6954838" y="2986882"/>
            <a:ext cx="846137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5" name="Rectangle 979">
            <a:hlinkClick r:id="rId2"/>
          </p:cNvPr>
          <p:cNvSpPr>
            <a:spLocks noChangeArrowheads="1"/>
          </p:cNvSpPr>
          <p:nvPr/>
        </p:nvSpPr>
        <p:spPr bwMode="auto">
          <a:xfrm>
            <a:off x="7800975" y="298688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6" name="Rectangle 980">
            <a:hlinkClick r:id="rId2"/>
          </p:cNvPr>
          <p:cNvSpPr>
            <a:spLocks noChangeArrowheads="1"/>
          </p:cNvSpPr>
          <p:nvPr/>
        </p:nvSpPr>
        <p:spPr bwMode="auto">
          <a:xfrm>
            <a:off x="542925" y="3275807"/>
            <a:ext cx="3028950" cy="288925"/>
          </a:xfrm>
          <a:prstGeom prst="rect">
            <a:avLst/>
          </a:prstGeom>
          <a:solidFill>
            <a:srgbClr val="F5F5F5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TITLE 7</a:t>
            </a:r>
          </a:p>
        </p:txBody>
      </p:sp>
      <p:sp>
        <p:nvSpPr>
          <p:cNvPr id="157" name="Rectangle 981">
            <a:hlinkClick r:id="rId2"/>
          </p:cNvPr>
          <p:cNvSpPr>
            <a:spLocks noChangeArrowheads="1"/>
          </p:cNvSpPr>
          <p:nvPr/>
        </p:nvSpPr>
        <p:spPr bwMode="auto">
          <a:xfrm>
            <a:off x="3571875" y="327580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8" name="Rectangle 982">
            <a:hlinkClick r:id="rId2"/>
          </p:cNvPr>
          <p:cNvSpPr>
            <a:spLocks noChangeArrowheads="1"/>
          </p:cNvSpPr>
          <p:nvPr/>
        </p:nvSpPr>
        <p:spPr bwMode="auto">
          <a:xfrm>
            <a:off x="4418013" y="3275807"/>
            <a:ext cx="846137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9" name="Rectangle 983">
            <a:hlinkClick r:id="rId2"/>
          </p:cNvPr>
          <p:cNvSpPr>
            <a:spLocks noChangeArrowheads="1"/>
          </p:cNvSpPr>
          <p:nvPr/>
        </p:nvSpPr>
        <p:spPr bwMode="auto">
          <a:xfrm>
            <a:off x="5264150" y="327580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0" name="Rectangle 984">
            <a:hlinkClick r:id="rId2"/>
          </p:cNvPr>
          <p:cNvSpPr>
            <a:spLocks noChangeArrowheads="1"/>
          </p:cNvSpPr>
          <p:nvPr/>
        </p:nvSpPr>
        <p:spPr bwMode="auto">
          <a:xfrm>
            <a:off x="6110288" y="3275807"/>
            <a:ext cx="844550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1" name="Rectangle 985">
            <a:hlinkClick r:id="rId2"/>
          </p:cNvPr>
          <p:cNvSpPr>
            <a:spLocks noChangeArrowheads="1"/>
          </p:cNvSpPr>
          <p:nvPr/>
        </p:nvSpPr>
        <p:spPr bwMode="auto">
          <a:xfrm>
            <a:off x="6954838" y="3275807"/>
            <a:ext cx="846137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2" name="Rectangle 986">
            <a:hlinkClick r:id="rId2"/>
          </p:cNvPr>
          <p:cNvSpPr>
            <a:spLocks noChangeArrowheads="1"/>
          </p:cNvSpPr>
          <p:nvPr/>
        </p:nvSpPr>
        <p:spPr bwMode="auto">
          <a:xfrm>
            <a:off x="7800975" y="327580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3" name="Rectangle 987">
            <a:hlinkClick r:id="rId2"/>
          </p:cNvPr>
          <p:cNvSpPr>
            <a:spLocks noChangeArrowheads="1"/>
          </p:cNvSpPr>
          <p:nvPr/>
        </p:nvSpPr>
        <p:spPr bwMode="auto">
          <a:xfrm>
            <a:off x="542925" y="3564732"/>
            <a:ext cx="3028950" cy="288925"/>
          </a:xfrm>
          <a:prstGeom prst="rect">
            <a:avLst/>
          </a:prstGeom>
          <a:solidFill>
            <a:srgbClr val="E1E1E1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TITLE 8</a:t>
            </a:r>
          </a:p>
        </p:txBody>
      </p:sp>
      <p:sp>
        <p:nvSpPr>
          <p:cNvPr id="164" name="Rectangle 988">
            <a:hlinkClick r:id="rId2"/>
          </p:cNvPr>
          <p:cNvSpPr>
            <a:spLocks noChangeArrowheads="1"/>
          </p:cNvSpPr>
          <p:nvPr/>
        </p:nvSpPr>
        <p:spPr bwMode="auto">
          <a:xfrm>
            <a:off x="3571875" y="356473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5" name="Rectangle 989">
            <a:hlinkClick r:id="rId2"/>
          </p:cNvPr>
          <p:cNvSpPr>
            <a:spLocks noChangeArrowheads="1"/>
          </p:cNvSpPr>
          <p:nvPr/>
        </p:nvSpPr>
        <p:spPr bwMode="auto">
          <a:xfrm>
            <a:off x="4418013" y="3564732"/>
            <a:ext cx="846137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6" name="Rectangle 990">
            <a:hlinkClick r:id="rId2"/>
          </p:cNvPr>
          <p:cNvSpPr>
            <a:spLocks noChangeArrowheads="1"/>
          </p:cNvSpPr>
          <p:nvPr/>
        </p:nvSpPr>
        <p:spPr bwMode="auto">
          <a:xfrm>
            <a:off x="5264150" y="356473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7" name="Rectangle 991">
            <a:hlinkClick r:id="rId2"/>
          </p:cNvPr>
          <p:cNvSpPr>
            <a:spLocks noChangeArrowheads="1"/>
          </p:cNvSpPr>
          <p:nvPr/>
        </p:nvSpPr>
        <p:spPr bwMode="auto">
          <a:xfrm>
            <a:off x="6110288" y="3564732"/>
            <a:ext cx="844550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8" name="Rectangle 992">
            <a:hlinkClick r:id="rId2"/>
          </p:cNvPr>
          <p:cNvSpPr>
            <a:spLocks noChangeArrowheads="1"/>
          </p:cNvSpPr>
          <p:nvPr/>
        </p:nvSpPr>
        <p:spPr bwMode="auto">
          <a:xfrm>
            <a:off x="6954838" y="3564732"/>
            <a:ext cx="846137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9" name="Rectangle 993">
            <a:hlinkClick r:id="rId2"/>
          </p:cNvPr>
          <p:cNvSpPr>
            <a:spLocks noChangeArrowheads="1"/>
          </p:cNvSpPr>
          <p:nvPr/>
        </p:nvSpPr>
        <p:spPr bwMode="auto">
          <a:xfrm>
            <a:off x="7800975" y="356473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0" name="Rectangle 994">
            <a:hlinkClick r:id="rId2"/>
          </p:cNvPr>
          <p:cNvSpPr>
            <a:spLocks noChangeArrowheads="1"/>
          </p:cNvSpPr>
          <p:nvPr/>
        </p:nvSpPr>
        <p:spPr bwMode="auto">
          <a:xfrm>
            <a:off x="542925" y="3853657"/>
            <a:ext cx="3028950" cy="288925"/>
          </a:xfrm>
          <a:prstGeom prst="rect">
            <a:avLst/>
          </a:prstGeom>
          <a:solidFill>
            <a:srgbClr val="F5F5F5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TITLE 9</a:t>
            </a:r>
          </a:p>
        </p:txBody>
      </p:sp>
      <p:sp>
        <p:nvSpPr>
          <p:cNvPr id="171" name="Rectangle 995">
            <a:hlinkClick r:id="rId2"/>
          </p:cNvPr>
          <p:cNvSpPr>
            <a:spLocks noChangeArrowheads="1"/>
          </p:cNvSpPr>
          <p:nvPr/>
        </p:nvSpPr>
        <p:spPr bwMode="auto">
          <a:xfrm>
            <a:off x="3571875" y="385365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2" name="Rectangle 996">
            <a:hlinkClick r:id="rId2"/>
          </p:cNvPr>
          <p:cNvSpPr>
            <a:spLocks noChangeArrowheads="1"/>
          </p:cNvSpPr>
          <p:nvPr/>
        </p:nvSpPr>
        <p:spPr bwMode="auto">
          <a:xfrm>
            <a:off x="4418013" y="3853657"/>
            <a:ext cx="846137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3" name="Rectangle 997">
            <a:hlinkClick r:id="rId2"/>
          </p:cNvPr>
          <p:cNvSpPr>
            <a:spLocks noChangeArrowheads="1"/>
          </p:cNvSpPr>
          <p:nvPr/>
        </p:nvSpPr>
        <p:spPr bwMode="auto">
          <a:xfrm>
            <a:off x="5264150" y="385365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4" name="Rectangle 998">
            <a:hlinkClick r:id="rId2"/>
          </p:cNvPr>
          <p:cNvSpPr>
            <a:spLocks noChangeArrowheads="1"/>
          </p:cNvSpPr>
          <p:nvPr/>
        </p:nvSpPr>
        <p:spPr bwMode="auto">
          <a:xfrm>
            <a:off x="6110288" y="3853657"/>
            <a:ext cx="844550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5" name="Rectangle 999">
            <a:hlinkClick r:id="rId2"/>
          </p:cNvPr>
          <p:cNvSpPr>
            <a:spLocks noChangeArrowheads="1"/>
          </p:cNvSpPr>
          <p:nvPr/>
        </p:nvSpPr>
        <p:spPr bwMode="auto">
          <a:xfrm>
            <a:off x="6954838" y="3853657"/>
            <a:ext cx="846137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6" name="Rectangle 1000">
            <a:hlinkClick r:id="rId2"/>
          </p:cNvPr>
          <p:cNvSpPr>
            <a:spLocks noChangeArrowheads="1"/>
          </p:cNvSpPr>
          <p:nvPr/>
        </p:nvSpPr>
        <p:spPr bwMode="auto">
          <a:xfrm>
            <a:off x="7800975" y="385365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7" name="Rectangle 1008">
            <a:hlinkClick r:id="rId2"/>
          </p:cNvPr>
          <p:cNvSpPr>
            <a:spLocks noChangeArrowheads="1"/>
          </p:cNvSpPr>
          <p:nvPr/>
        </p:nvSpPr>
        <p:spPr bwMode="auto">
          <a:xfrm>
            <a:off x="542925" y="4142582"/>
            <a:ext cx="3028950" cy="288925"/>
          </a:xfrm>
          <a:prstGeom prst="rect">
            <a:avLst/>
          </a:prstGeom>
          <a:solidFill>
            <a:srgbClr val="E1E1E1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TITLE 10</a:t>
            </a:r>
          </a:p>
        </p:txBody>
      </p:sp>
      <p:sp>
        <p:nvSpPr>
          <p:cNvPr id="178" name="Rectangle 1009">
            <a:hlinkClick r:id="rId2"/>
          </p:cNvPr>
          <p:cNvSpPr>
            <a:spLocks noChangeArrowheads="1"/>
          </p:cNvSpPr>
          <p:nvPr/>
        </p:nvSpPr>
        <p:spPr bwMode="auto">
          <a:xfrm>
            <a:off x="3571875" y="414258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9" name="Rectangle 1010">
            <a:hlinkClick r:id="rId2"/>
          </p:cNvPr>
          <p:cNvSpPr>
            <a:spLocks noChangeArrowheads="1"/>
          </p:cNvSpPr>
          <p:nvPr/>
        </p:nvSpPr>
        <p:spPr bwMode="auto">
          <a:xfrm>
            <a:off x="4418013" y="4142582"/>
            <a:ext cx="846137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0" name="Rectangle 1011">
            <a:hlinkClick r:id="rId2"/>
          </p:cNvPr>
          <p:cNvSpPr>
            <a:spLocks noChangeArrowheads="1"/>
          </p:cNvSpPr>
          <p:nvPr/>
        </p:nvSpPr>
        <p:spPr bwMode="auto">
          <a:xfrm>
            <a:off x="5264150" y="414258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1" name="Rectangle 1012">
            <a:hlinkClick r:id="rId2"/>
          </p:cNvPr>
          <p:cNvSpPr>
            <a:spLocks noChangeArrowheads="1"/>
          </p:cNvSpPr>
          <p:nvPr/>
        </p:nvSpPr>
        <p:spPr bwMode="auto">
          <a:xfrm>
            <a:off x="6110288" y="4142582"/>
            <a:ext cx="844550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2" name="Rectangle 1013">
            <a:hlinkClick r:id="rId2"/>
          </p:cNvPr>
          <p:cNvSpPr>
            <a:spLocks noChangeArrowheads="1"/>
          </p:cNvSpPr>
          <p:nvPr/>
        </p:nvSpPr>
        <p:spPr bwMode="auto">
          <a:xfrm>
            <a:off x="6954838" y="4142582"/>
            <a:ext cx="846137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3" name="Rectangle 1014">
            <a:hlinkClick r:id="rId2"/>
          </p:cNvPr>
          <p:cNvSpPr>
            <a:spLocks noChangeArrowheads="1"/>
          </p:cNvSpPr>
          <p:nvPr/>
        </p:nvSpPr>
        <p:spPr bwMode="auto">
          <a:xfrm>
            <a:off x="7800975" y="414258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4" name="Rectangle 1015">
            <a:hlinkClick r:id="rId2"/>
          </p:cNvPr>
          <p:cNvSpPr>
            <a:spLocks noChangeArrowheads="1"/>
          </p:cNvSpPr>
          <p:nvPr/>
        </p:nvSpPr>
        <p:spPr bwMode="auto">
          <a:xfrm>
            <a:off x="542925" y="4431507"/>
            <a:ext cx="3028950" cy="288925"/>
          </a:xfrm>
          <a:prstGeom prst="rect">
            <a:avLst/>
          </a:prstGeom>
          <a:solidFill>
            <a:srgbClr val="F5F5F5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TITLE 11</a:t>
            </a:r>
          </a:p>
        </p:txBody>
      </p:sp>
      <p:sp>
        <p:nvSpPr>
          <p:cNvPr id="185" name="Rectangle 1016">
            <a:hlinkClick r:id="rId2"/>
          </p:cNvPr>
          <p:cNvSpPr>
            <a:spLocks noChangeArrowheads="1"/>
          </p:cNvSpPr>
          <p:nvPr/>
        </p:nvSpPr>
        <p:spPr bwMode="auto">
          <a:xfrm>
            <a:off x="3571875" y="443150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6" name="Rectangle 1017">
            <a:hlinkClick r:id="rId2"/>
          </p:cNvPr>
          <p:cNvSpPr>
            <a:spLocks noChangeArrowheads="1"/>
          </p:cNvSpPr>
          <p:nvPr/>
        </p:nvSpPr>
        <p:spPr bwMode="auto">
          <a:xfrm>
            <a:off x="4418013" y="4431507"/>
            <a:ext cx="846137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7" name="Rectangle 1018">
            <a:hlinkClick r:id="rId2"/>
          </p:cNvPr>
          <p:cNvSpPr>
            <a:spLocks noChangeArrowheads="1"/>
          </p:cNvSpPr>
          <p:nvPr/>
        </p:nvSpPr>
        <p:spPr bwMode="auto">
          <a:xfrm>
            <a:off x="5264150" y="443150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8" name="Rectangle 1019">
            <a:hlinkClick r:id="rId2"/>
          </p:cNvPr>
          <p:cNvSpPr>
            <a:spLocks noChangeArrowheads="1"/>
          </p:cNvSpPr>
          <p:nvPr/>
        </p:nvSpPr>
        <p:spPr bwMode="auto">
          <a:xfrm>
            <a:off x="6110288" y="4431507"/>
            <a:ext cx="844550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9" name="Rectangle 1020">
            <a:hlinkClick r:id="rId2"/>
          </p:cNvPr>
          <p:cNvSpPr>
            <a:spLocks noChangeArrowheads="1"/>
          </p:cNvSpPr>
          <p:nvPr/>
        </p:nvSpPr>
        <p:spPr bwMode="auto">
          <a:xfrm>
            <a:off x="6954838" y="4431507"/>
            <a:ext cx="846137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0" name="Rectangle 1021">
            <a:hlinkClick r:id="rId2"/>
          </p:cNvPr>
          <p:cNvSpPr>
            <a:spLocks noChangeArrowheads="1"/>
          </p:cNvSpPr>
          <p:nvPr/>
        </p:nvSpPr>
        <p:spPr bwMode="auto">
          <a:xfrm>
            <a:off x="7800975" y="443150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1" name="Rectangle 1022">
            <a:hlinkClick r:id="rId2"/>
          </p:cNvPr>
          <p:cNvSpPr>
            <a:spLocks noChangeArrowheads="1"/>
          </p:cNvSpPr>
          <p:nvPr/>
        </p:nvSpPr>
        <p:spPr bwMode="auto">
          <a:xfrm>
            <a:off x="542925" y="4720432"/>
            <a:ext cx="3028950" cy="288925"/>
          </a:xfrm>
          <a:prstGeom prst="rect">
            <a:avLst/>
          </a:prstGeom>
          <a:solidFill>
            <a:srgbClr val="E1E1E1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TITLE 12</a:t>
            </a:r>
          </a:p>
        </p:txBody>
      </p:sp>
      <p:sp>
        <p:nvSpPr>
          <p:cNvPr id="192" name="Rectangle 1023">
            <a:hlinkClick r:id="rId2"/>
          </p:cNvPr>
          <p:cNvSpPr>
            <a:spLocks noChangeArrowheads="1"/>
          </p:cNvSpPr>
          <p:nvPr/>
        </p:nvSpPr>
        <p:spPr bwMode="auto">
          <a:xfrm>
            <a:off x="3571875" y="472043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3" name="Rectangle 1024">
            <a:hlinkClick r:id="rId2"/>
          </p:cNvPr>
          <p:cNvSpPr>
            <a:spLocks noChangeArrowheads="1"/>
          </p:cNvSpPr>
          <p:nvPr/>
        </p:nvSpPr>
        <p:spPr bwMode="auto">
          <a:xfrm>
            <a:off x="4418013" y="4720432"/>
            <a:ext cx="846137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4" name="Rectangle 1025">
            <a:hlinkClick r:id="rId2"/>
          </p:cNvPr>
          <p:cNvSpPr>
            <a:spLocks noChangeArrowheads="1"/>
          </p:cNvSpPr>
          <p:nvPr/>
        </p:nvSpPr>
        <p:spPr bwMode="auto">
          <a:xfrm>
            <a:off x="5264150" y="472043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5" name="Rectangle 1026">
            <a:hlinkClick r:id="rId2"/>
          </p:cNvPr>
          <p:cNvSpPr>
            <a:spLocks noChangeArrowheads="1"/>
          </p:cNvSpPr>
          <p:nvPr/>
        </p:nvSpPr>
        <p:spPr bwMode="auto">
          <a:xfrm>
            <a:off x="6110288" y="4720432"/>
            <a:ext cx="844550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6" name="Rectangle 1027">
            <a:hlinkClick r:id="rId2"/>
          </p:cNvPr>
          <p:cNvSpPr>
            <a:spLocks noChangeArrowheads="1"/>
          </p:cNvSpPr>
          <p:nvPr/>
        </p:nvSpPr>
        <p:spPr bwMode="auto">
          <a:xfrm>
            <a:off x="6954838" y="4720432"/>
            <a:ext cx="846137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7" name="Rectangle 1028">
            <a:hlinkClick r:id="rId2"/>
          </p:cNvPr>
          <p:cNvSpPr>
            <a:spLocks noChangeArrowheads="1"/>
          </p:cNvSpPr>
          <p:nvPr/>
        </p:nvSpPr>
        <p:spPr bwMode="auto">
          <a:xfrm>
            <a:off x="7800975" y="472043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8" name="Rectangle 1029">
            <a:hlinkClick r:id="rId2"/>
          </p:cNvPr>
          <p:cNvSpPr>
            <a:spLocks noChangeArrowheads="1"/>
          </p:cNvSpPr>
          <p:nvPr/>
        </p:nvSpPr>
        <p:spPr bwMode="auto">
          <a:xfrm>
            <a:off x="542925" y="5009357"/>
            <a:ext cx="3028950" cy="288925"/>
          </a:xfrm>
          <a:prstGeom prst="rect">
            <a:avLst/>
          </a:prstGeom>
          <a:solidFill>
            <a:srgbClr val="F5F5F5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TITLE 13</a:t>
            </a:r>
          </a:p>
        </p:txBody>
      </p:sp>
      <p:sp>
        <p:nvSpPr>
          <p:cNvPr id="199" name="Rectangle 1030">
            <a:hlinkClick r:id="rId2"/>
          </p:cNvPr>
          <p:cNvSpPr>
            <a:spLocks noChangeArrowheads="1"/>
          </p:cNvSpPr>
          <p:nvPr/>
        </p:nvSpPr>
        <p:spPr bwMode="auto">
          <a:xfrm>
            <a:off x="3571875" y="500935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0" name="Rectangle 1031">
            <a:hlinkClick r:id="rId2"/>
          </p:cNvPr>
          <p:cNvSpPr>
            <a:spLocks noChangeArrowheads="1"/>
          </p:cNvSpPr>
          <p:nvPr/>
        </p:nvSpPr>
        <p:spPr bwMode="auto">
          <a:xfrm>
            <a:off x="4418013" y="5009357"/>
            <a:ext cx="846137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1" name="Rectangle 1032">
            <a:hlinkClick r:id="rId2"/>
          </p:cNvPr>
          <p:cNvSpPr>
            <a:spLocks noChangeArrowheads="1"/>
          </p:cNvSpPr>
          <p:nvPr/>
        </p:nvSpPr>
        <p:spPr bwMode="auto">
          <a:xfrm>
            <a:off x="5264150" y="500935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2" name="Rectangle 1033">
            <a:hlinkClick r:id="rId2"/>
          </p:cNvPr>
          <p:cNvSpPr>
            <a:spLocks noChangeArrowheads="1"/>
          </p:cNvSpPr>
          <p:nvPr/>
        </p:nvSpPr>
        <p:spPr bwMode="auto">
          <a:xfrm>
            <a:off x="6110288" y="5009357"/>
            <a:ext cx="844550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3" name="Rectangle 1034">
            <a:hlinkClick r:id="rId2"/>
          </p:cNvPr>
          <p:cNvSpPr>
            <a:spLocks noChangeArrowheads="1"/>
          </p:cNvSpPr>
          <p:nvPr/>
        </p:nvSpPr>
        <p:spPr bwMode="auto">
          <a:xfrm>
            <a:off x="6954838" y="5009357"/>
            <a:ext cx="846137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4" name="Rectangle 1035">
            <a:hlinkClick r:id="rId2"/>
          </p:cNvPr>
          <p:cNvSpPr>
            <a:spLocks noChangeArrowheads="1"/>
          </p:cNvSpPr>
          <p:nvPr/>
        </p:nvSpPr>
        <p:spPr bwMode="auto">
          <a:xfrm>
            <a:off x="7800975" y="5009357"/>
            <a:ext cx="846138" cy="288925"/>
          </a:xfrm>
          <a:prstGeom prst="rect">
            <a:avLst/>
          </a:prstGeom>
          <a:solidFill>
            <a:srgbClr val="EBEBEB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5" name="Rectangle 1036">
            <a:hlinkClick r:id="rId2"/>
          </p:cNvPr>
          <p:cNvSpPr>
            <a:spLocks noChangeArrowheads="1"/>
          </p:cNvSpPr>
          <p:nvPr/>
        </p:nvSpPr>
        <p:spPr bwMode="auto">
          <a:xfrm>
            <a:off x="542925" y="5298282"/>
            <a:ext cx="3028950" cy="288925"/>
          </a:xfrm>
          <a:prstGeom prst="rect">
            <a:avLst/>
          </a:prstGeom>
          <a:solidFill>
            <a:srgbClr val="E1E1E1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TITLE 14</a:t>
            </a:r>
          </a:p>
        </p:txBody>
      </p:sp>
      <p:sp>
        <p:nvSpPr>
          <p:cNvPr id="206" name="Rectangle 1037">
            <a:hlinkClick r:id="rId2"/>
          </p:cNvPr>
          <p:cNvSpPr>
            <a:spLocks noChangeArrowheads="1"/>
          </p:cNvSpPr>
          <p:nvPr/>
        </p:nvSpPr>
        <p:spPr bwMode="auto">
          <a:xfrm>
            <a:off x="3571875" y="529828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7" name="Rectangle 1038">
            <a:hlinkClick r:id="rId2"/>
          </p:cNvPr>
          <p:cNvSpPr>
            <a:spLocks noChangeArrowheads="1"/>
          </p:cNvSpPr>
          <p:nvPr/>
        </p:nvSpPr>
        <p:spPr bwMode="auto">
          <a:xfrm>
            <a:off x="4418013" y="5298282"/>
            <a:ext cx="846137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8" name="Rectangle 1039">
            <a:hlinkClick r:id="rId2"/>
          </p:cNvPr>
          <p:cNvSpPr>
            <a:spLocks noChangeArrowheads="1"/>
          </p:cNvSpPr>
          <p:nvPr/>
        </p:nvSpPr>
        <p:spPr bwMode="auto">
          <a:xfrm>
            <a:off x="5264150" y="529828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9" name="Rectangle 1040">
            <a:hlinkClick r:id="rId2"/>
          </p:cNvPr>
          <p:cNvSpPr>
            <a:spLocks noChangeArrowheads="1"/>
          </p:cNvSpPr>
          <p:nvPr/>
        </p:nvSpPr>
        <p:spPr bwMode="auto">
          <a:xfrm>
            <a:off x="6110288" y="5298282"/>
            <a:ext cx="844550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0" name="Rectangle 1041">
            <a:hlinkClick r:id="rId2"/>
          </p:cNvPr>
          <p:cNvSpPr>
            <a:spLocks noChangeArrowheads="1"/>
          </p:cNvSpPr>
          <p:nvPr/>
        </p:nvSpPr>
        <p:spPr bwMode="auto">
          <a:xfrm>
            <a:off x="6954838" y="5298282"/>
            <a:ext cx="846137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1" name="Rectangle 1042">
            <a:hlinkClick r:id="rId2"/>
          </p:cNvPr>
          <p:cNvSpPr>
            <a:spLocks noChangeArrowheads="1"/>
          </p:cNvSpPr>
          <p:nvPr/>
        </p:nvSpPr>
        <p:spPr bwMode="auto">
          <a:xfrm>
            <a:off x="7800975" y="5298282"/>
            <a:ext cx="846138" cy="288925"/>
          </a:xfrm>
          <a:prstGeom prst="rect">
            <a:avLst/>
          </a:prstGeom>
          <a:solidFill>
            <a:srgbClr val="D7D7D7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491265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 207"/>
  <p:tag name="LEFT" val=" 143.8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" val=" 143.875"/>
  <p:tag name="TOP" val=" 2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 207"/>
  <p:tag name="LEFT" val=" 143.87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" val=" 143.875"/>
  <p:tag name="TOP" val=" 20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 207"/>
  <p:tag name="LEFT" val=" 143.87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" val=" 143.875"/>
  <p:tag name="TOP" val=" 20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22593</TotalTime>
  <Words>1502</Words>
  <Application>Microsoft Office PowerPoint</Application>
  <PresentationFormat>全屏显示(4:3)</PresentationFormat>
  <Paragraphs>207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Office 主题</vt:lpstr>
      <vt:lpstr>1_Office 主题</vt:lpstr>
      <vt:lpstr>Microsoft Office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1356</cp:revision>
  <dcterms:created xsi:type="dcterms:W3CDTF">2009-02-11T05:37:22Z</dcterms:created>
  <dcterms:modified xsi:type="dcterms:W3CDTF">2014-06-22T05:33:20Z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