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4"/>
  </p:notesMasterIdLst>
  <p:handoutMasterIdLst>
    <p:handoutMasterId r:id="rId25"/>
  </p:handoutMasterIdLst>
  <p:sldIdLst>
    <p:sldId id="367" r:id="rId3"/>
    <p:sldId id="368" r:id="rId4"/>
    <p:sldId id="369" r:id="rId5"/>
    <p:sldId id="370" r:id="rId6"/>
    <p:sldId id="371" r:id="rId7"/>
    <p:sldId id="372" r:id="rId8"/>
    <p:sldId id="373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382" r:id="rId18"/>
    <p:sldId id="383" r:id="rId19"/>
    <p:sldId id="384" r:id="rId20"/>
    <p:sldId id="385" r:id="rId21"/>
    <p:sldId id="386" r:id="rId22"/>
    <p:sldId id="359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87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2014-6-21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2014-6-21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76" Type="http://schemas.openxmlformats.org/officeDocument/2006/relationships/tags" Target="../tags/tag76.xml"/><Relationship Id="rId84" Type="http://schemas.openxmlformats.org/officeDocument/2006/relationships/tags" Target="../tags/tag84.xml"/><Relationship Id="rId89" Type="http://schemas.openxmlformats.org/officeDocument/2006/relationships/tags" Target="../tags/tag89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66" Type="http://schemas.openxmlformats.org/officeDocument/2006/relationships/tags" Target="../tags/tag66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87" Type="http://schemas.openxmlformats.org/officeDocument/2006/relationships/tags" Target="../tags/tag87.xml"/><Relationship Id="rId5" Type="http://schemas.openxmlformats.org/officeDocument/2006/relationships/tags" Target="../tags/tag5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90" Type="http://schemas.openxmlformats.org/officeDocument/2006/relationships/tags" Target="../tags/tag90.xml"/><Relationship Id="rId95" Type="http://schemas.openxmlformats.org/officeDocument/2006/relationships/slideLayout" Target="../slideLayouts/slideLayout1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77" Type="http://schemas.openxmlformats.org/officeDocument/2006/relationships/tags" Target="../tags/tag77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80" Type="http://schemas.openxmlformats.org/officeDocument/2006/relationships/tags" Target="../tags/tag80.xml"/><Relationship Id="rId85" Type="http://schemas.openxmlformats.org/officeDocument/2006/relationships/tags" Target="../tags/tag85.xml"/><Relationship Id="rId93" Type="http://schemas.openxmlformats.org/officeDocument/2006/relationships/tags" Target="../tags/tag93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91" Type="http://schemas.openxmlformats.org/officeDocument/2006/relationships/tags" Target="../tags/tag9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86" Type="http://schemas.openxmlformats.org/officeDocument/2006/relationships/tags" Target="../tags/tag86.xml"/><Relationship Id="rId94" Type="http://schemas.openxmlformats.org/officeDocument/2006/relationships/tags" Target="../tags/tag94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58.xml"/><Relationship Id="rId13" Type="http://schemas.openxmlformats.org/officeDocument/2006/relationships/tags" Target="../tags/tag463.xml"/><Relationship Id="rId18" Type="http://schemas.openxmlformats.org/officeDocument/2006/relationships/tags" Target="../tags/tag468.xml"/><Relationship Id="rId26" Type="http://schemas.openxmlformats.org/officeDocument/2006/relationships/tags" Target="../tags/tag476.xml"/><Relationship Id="rId39" Type="http://schemas.openxmlformats.org/officeDocument/2006/relationships/tags" Target="../tags/tag489.xml"/><Relationship Id="rId3" Type="http://schemas.openxmlformats.org/officeDocument/2006/relationships/tags" Target="../tags/tag453.xml"/><Relationship Id="rId21" Type="http://schemas.openxmlformats.org/officeDocument/2006/relationships/tags" Target="../tags/tag471.xml"/><Relationship Id="rId34" Type="http://schemas.openxmlformats.org/officeDocument/2006/relationships/tags" Target="../tags/tag484.xml"/><Relationship Id="rId7" Type="http://schemas.openxmlformats.org/officeDocument/2006/relationships/tags" Target="../tags/tag457.xml"/><Relationship Id="rId12" Type="http://schemas.openxmlformats.org/officeDocument/2006/relationships/tags" Target="../tags/tag462.xml"/><Relationship Id="rId17" Type="http://schemas.openxmlformats.org/officeDocument/2006/relationships/tags" Target="../tags/tag467.xml"/><Relationship Id="rId25" Type="http://schemas.openxmlformats.org/officeDocument/2006/relationships/tags" Target="../tags/tag475.xml"/><Relationship Id="rId33" Type="http://schemas.openxmlformats.org/officeDocument/2006/relationships/tags" Target="../tags/tag483.xml"/><Relationship Id="rId38" Type="http://schemas.openxmlformats.org/officeDocument/2006/relationships/tags" Target="../tags/tag488.xml"/><Relationship Id="rId2" Type="http://schemas.openxmlformats.org/officeDocument/2006/relationships/tags" Target="../tags/tag452.xml"/><Relationship Id="rId16" Type="http://schemas.openxmlformats.org/officeDocument/2006/relationships/tags" Target="../tags/tag466.xml"/><Relationship Id="rId20" Type="http://schemas.openxmlformats.org/officeDocument/2006/relationships/tags" Target="../tags/tag470.xml"/><Relationship Id="rId29" Type="http://schemas.openxmlformats.org/officeDocument/2006/relationships/tags" Target="../tags/tag479.xml"/><Relationship Id="rId1" Type="http://schemas.openxmlformats.org/officeDocument/2006/relationships/tags" Target="../tags/tag451.xml"/><Relationship Id="rId6" Type="http://schemas.openxmlformats.org/officeDocument/2006/relationships/tags" Target="../tags/tag456.xml"/><Relationship Id="rId11" Type="http://schemas.openxmlformats.org/officeDocument/2006/relationships/tags" Target="../tags/tag461.xml"/><Relationship Id="rId24" Type="http://schemas.openxmlformats.org/officeDocument/2006/relationships/tags" Target="../tags/tag474.xml"/><Relationship Id="rId32" Type="http://schemas.openxmlformats.org/officeDocument/2006/relationships/tags" Target="../tags/tag482.xml"/><Relationship Id="rId37" Type="http://schemas.openxmlformats.org/officeDocument/2006/relationships/tags" Target="../tags/tag487.xml"/><Relationship Id="rId40" Type="http://schemas.openxmlformats.org/officeDocument/2006/relationships/slideLayout" Target="../slideLayouts/slideLayout1.xml"/><Relationship Id="rId5" Type="http://schemas.openxmlformats.org/officeDocument/2006/relationships/tags" Target="../tags/tag455.xml"/><Relationship Id="rId15" Type="http://schemas.openxmlformats.org/officeDocument/2006/relationships/tags" Target="../tags/tag465.xml"/><Relationship Id="rId23" Type="http://schemas.openxmlformats.org/officeDocument/2006/relationships/tags" Target="../tags/tag473.xml"/><Relationship Id="rId28" Type="http://schemas.openxmlformats.org/officeDocument/2006/relationships/tags" Target="../tags/tag478.xml"/><Relationship Id="rId36" Type="http://schemas.openxmlformats.org/officeDocument/2006/relationships/tags" Target="../tags/tag486.xml"/><Relationship Id="rId10" Type="http://schemas.openxmlformats.org/officeDocument/2006/relationships/tags" Target="../tags/tag460.xml"/><Relationship Id="rId19" Type="http://schemas.openxmlformats.org/officeDocument/2006/relationships/tags" Target="../tags/tag469.xml"/><Relationship Id="rId31" Type="http://schemas.openxmlformats.org/officeDocument/2006/relationships/tags" Target="../tags/tag481.xml"/><Relationship Id="rId4" Type="http://schemas.openxmlformats.org/officeDocument/2006/relationships/tags" Target="../tags/tag454.xml"/><Relationship Id="rId9" Type="http://schemas.openxmlformats.org/officeDocument/2006/relationships/tags" Target="../tags/tag459.xml"/><Relationship Id="rId14" Type="http://schemas.openxmlformats.org/officeDocument/2006/relationships/tags" Target="../tags/tag464.xml"/><Relationship Id="rId22" Type="http://schemas.openxmlformats.org/officeDocument/2006/relationships/tags" Target="../tags/tag472.xml"/><Relationship Id="rId27" Type="http://schemas.openxmlformats.org/officeDocument/2006/relationships/tags" Target="../tags/tag477.xml"/><Relationship Id="rId30" Type="http://schemas.openxmlformats.org/officeDocument/2006/relationships/tags" Target="../tags/tag480.xml"/><Relationship Id="rId35" Type="http://schemas.openxmlformats.org/officeDocument/2006/relationships/tags" Target="../tags/tag48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497.xml"/><Relationship Id="rId13" Type="http://schemas.openxmlformats.org/officeDocument/2006/relationships/tags" Target="../tags/tag502.xml"/><Relationship Id="rId18" Type="http://schemas.openxmlformats.org/officeDocument/2006/relationships/tags" Target="../tags/tag507.xml"/><Relationship Id="rId26" Type="http://schemas.openxmlformats.org/officeDocument/2006/relationships/tags" Target="../tags/tag515.xml"/><Relationship Id="rId39" Type="http://schemas.openxmlformats.org/officeDocument/2006/relationships/tags" Target="../tags/tag528.xml"/><Relationship Id="rId3" Type="http://schemas.openxmlformats.org/officeDocument/2006/relationships/tags" Target="../tags/tag492.xml"/><Relationship Id="rId21" Type="http://schemas.openxmlformats.org/officeDocument/2006/relationships/tags" Target="../tags/tag510.xml"/><Relationship Id="rId34" Type="http://schemas.openxmlformats.org/officeDocument/2006/relationships/tags" Target="../tags/tag523.xml"/><Relationship Id="rId42" Type="http://schemas.openxmlformats.org/officeDocument/2006/relationships/tags" Target="../tags/tag531.xml"/><Relationship Id="rId47" Type="http://schemas.openxmlformats.org/officeDocument/2006/relationships/slideLayout" Target="../slideLayouts/slideLayout1.xml"/><Relationship Id="rId7" Type="http://schemas.openxmlformats.org/officeDocument/2006/relationships/tags" Target="../tags/tag496.xml"/><Relationship Id="rId12" Type="http://schemas.openxmlformats.org/officeDocument/2006/relationships/tags" Target="../tags/tag501.xml"/><Relationship Id="rId17" Type="http://schemas.openxmlformats.org/officeDocument/2006/relationships/tags" Target="../tags/tag506.xml"/><Relationship Id="rId25" Type="http://schemas.openxmlformats.org/officeDocument/2006/relationships/tags" Target="../tags/tag514.xml"/><Relationship Id="rId33" Type="http://schemas.openxmlformats.org/officeDocument/2006/relationships/tags" Target="../tags/tag522.xml"/><Relationship Id="rId38" Type="http://schemas.openxmlformats.org/officeDocument/2006/relationships/tags" Target="../tags/tag527.xml"/><Relationship Id="rId46" Type="http://schemas.openxmlformats.org/officeDocument/2006/relationships/tags" Target="../tags/tag535.xml"/><Relationship Id="rId2" Type="http://schemas.openxmlformats.org/officeDocument/2006/relationships/tags" Target="../tags/tag491.xml"/><Relationship Id="rId16" Type="http://schemas.openxmlformats.org/officeDocument/2006/relationships/tags" Target="../tags/tag505.xml"/><Relationship Id="rId20" Type="http://schemas.openxmlformats.org/officeDocument/2006/relationships/tags" Target="../tags/tag509.xml"/><Relationship Id="rId29" Type="http://schemas.openxmlformats.org/officeDocument/2006/relationships/tags" Target="../tags/tag518.xml"/><Relationship Id="rId41" Type="http://schemas.openxmlformats.org/officeDocument/2006/relationships/tags" Target="../tags/tag530.xml"/><Relationship Id="rId1" Type="http://schemas.openxmlformats.org/officeDocument/2006/relationships/tags" Target="../tags/tag490.xml"/><Relationship Id="rId6" Type="http://schemas.openxmlformats.org/officeDocument/2006/relationships/tags" Target="../tags/tag495.xml"/><Relationship Id="rId11" Type="http://schemas.openxmlformats.org/officeDocument/2006/relationships/tags" Target="../tags/tag500.xml"/><Relationship Id="rId24" Type="http://schemas.openxmlformats.org/officeDocument/2006/relationships/tags" Target="../tags/tag513.xml"/><Relationship Id="rId32" Type="http://schemas.openxmlformats.org/officeDocument/2006/relationships/tags" Target="../tags/tag521.xml"/><Relationship Id="rId37" Type="http://schemas.openxmlformats.org/officeDocument/2006/relationships/tags" Target="../tags/tag526.xml"/><Relationship Id="rId40" Type="http://schemas.openxmlformats.org/officeDocument/2006/relationships/tags" Target="../tags/tag529.xml"/><Relationship Id="rId45" Type="http://schemas.openxmlformats.org/officeDocument/2006/relationships/tags" Target="../tags/tag534.xml"/><Relationship Id="rId5" Type="http://schemas.openxmlformats.org/officeDocument/2006/relationships/tags" Target="../tags/tag494.xml"/><Relationship Id="rId15" Type="http://schemas.openxmlformats.org/officeDocument/2006/relationships/tags" Target="../tags/tag504.xml"/><Relationship Id="rId23" Type="http://schemas.openxmlformats.org/officeDocument/2006/relationships/tags" Target="../tags/tag512.xml"/><Relationship Id="rId28" Type="http://schemas.openxmlformats.org/officeDocument/2006/relationships/tags" Target="../tags/tag517.xml"/><Relationship Id="rId36" Type="http://schemas.openxmlformats.org/officeDocument/2006/relationships/tags" Target="../tags/tag525.xml"/><Relationship Id="rId10" Type="http://schemas.openxmlformats.org/officeDocument/2006/relationships/tags" Target="../tags/tag499.xml"/><Relationship Id="rId19" Type="http://schemas.openxmlformats.org/officeDocument/2006/relationships/tags" Target="../tags/tag508.xml"/><Relationship Id="rId31" Type="http://schemas.openxmlformats.org/officeDocument/2006/relationships/tags" Target="../tags/tag520.xml"/><Relationship Id="rId44" Type="http://schemas.openxmlformats.org/officeDocument/2006/relationships/tags" Target="../tags/tag533.xml"/><Relationship Id="rId4" Type="http://schemas.openxmlformats.org/officeDocument/2006/relationships/tags" Target="../tags/tag493.xml"/><Relationship Id="rId9" Type="http://schemas.openxmlformats.org/officeDocument/2006/relationships/tags" Target="../tags/tag498.xml"/><Relationship Id="rId14" Type="http://schemas.openxmlformats.org/officeDocument/2006/relationships/tags" Target="../tags/tag503.xml"/><Relationship Id="rId22" Type="http://schemas.openxmlformats.org/officeDocument/2006/relationships/tags" Target="../tags/tag511.xml"/><Relationship Id="rId27" Type="http://schemas.openxmlformats.org/officeDocument/2006/relationships/tags" Target="../tags/tag516.xml"/><Relationship Id="rId30" Type="http://schemas.openxmlformats.org/officeDocument/2006/relationships/tags" Target="../tags/tag519.xml"/><Relationship Id="rId35" Type="http://schemas.openxmlformats.org/officeDocument/2006/relationships/tags" Target="../tags/tag524.xml"/><Relationship Id="rId43" Type="http://schemas.openxmlformats.org/officeDocument/2006/relationships/tags" Target="../tags/tag53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543.xml"/><Relationship Id="rId13" Type="http://schemas.openxmlformats.org/officeDocument/2006/relationships/tags" Target="../tags/tag548.xml"/><Relationship Id="rId18" Type="http://schemas.openxmlformats.org/officeDocument/2006/relationships/tags" Target="../tags/tag553.xml"/><Relationship Id="rId26" Type="http://schemas.openxmlformats.org/officeDocument/2006/relationships/tags" Target="../tags/tag561.xml"/><Relationship Id="rId3" Type="http://schemas.openxmlformats.org/officeDocument/2006/relationships/tags" Target="../tags/tag538.xml"/><Relationship Id="rId21" Type="http://schemas.openxmlformats.org/officeDocument/2006/relationships/tags" Target="../tags/tag556.xml"/><Relationship Id="rId34" Type="http://schemas.openxmlformats.org/officeDocument/2006/relationships/tags" Target="../tags/tag569.xml"/><Relationship Id="rId7" Type="http://schemas.openxmlformats.org/officeDocument/2006/relationships/tags" Target="../tags/tag542.xml"/><Relationship Id="rId12" Type="http://schemas.openxmlformats.org/officeDocument/2006/relationships/tags" Target="../tags/tag547.xml"/><Relationship Id="rId17" Type="http://schemas.openxmlformats.org/officeDocument/2006/relationships/tags" Target="../tags/tag552.xml"/><Relationship Id="rId25" Type="http://schemas.openxmlformats.org/officeDocument/2006/relationships/tags" Target="../tags/tag560.xml"/><Relationship Id="rId33" Type="http://schemas.openxmlformats.org/officeDocument/2006/relationships/tags" Target="../tags/tag568.xml"/><Relationship Id="rId2" Type="http://schemas.openxmlformats.org/officeDocument/2006/relationships/tags" Target="../tags/tag537.xml"/><Relationship Id="rId16" Type="http://schemas.openxmlformats.org/officeDocument/2006/relationships/tags" Target="../tags/tag551.xml"/><Relationship Id="rId20" Type="http://schemas.openxmlformats.org/officeDocument/2006/relationships/tags" Target="../tags/tag555.xml"/><Relationship Id="rId29" Type="http://schemas.openxmlformats.org/officeDocument/2006/relationships/tags" Target="../tags/tag564.xml"/><Relationship Id="rId1" Type="http://schemas.openxmlformats.org/officeDocument/2006/relationships/tags" Target="../tags/tag536.xml"/><Relationship Id="rId6" Type="http://schemas.openxmlformats.org/officeDocument/2006/relationships/tags" Target="../tags/tag541.xml"/><Relationship Id="rId11" Type="http://schemas.openxmlformats.org/officeDocument/2006/relationships/tags" Target="../tags/tag546.xml"/><Relationship Id="rId24" Type="http://schemas.openxmlformats.org/officeDocument/2006/relationships/tags" Target="../tags/tag559.xml"/><Relationship Id="rId32" Type="http://schemas.openxmlformats.org/officeDocument/2006/relationships/tags" Target="../tags/tag567.xml"/><Relationship Id="rId5" Type="http://schemas.openxmlformats.org/officeDocument/2006/relationships/tags" Target="../tags/tag540.xml"/><Relationship Id="rId15" Type="http://schemas.openxmlformats.org/officeDocument/2006/relationships/tags" Target="../tags/tag550.xml"/><Relationship Id="rId23" Type="http://schemas.openxmlformats.org/officeDocument/2006/relationships/tags" Target="../tags/tag558.xml"/><Relationship Id="rId28" Type="http://schemas.openxmlformats.org/officeDocument/2006/relationships/tags" Target="../tags/tag563.xml"/><Relationship Id="rId36" Type="http://schemas.openxmlformats.org/officeDocument/2006/relationships/slideLayout" Target="../slideLayouts/slideLayout1.xml"/><Relationship Id="rId10" Type="http://schemas.openxmlformats.org/officeDocument/2006/relationships/tags" Target="../tags/tag545.xml"/><Relationship Id="rId19" Type="http://schemas.openxmlformats.org/officeDocument/2006/relationships/tags" Target="../tags/tag554.xml"/><Relationship Id="rId31" Type="http://schemas.openxmlformats.org/officeDocument/2006/relationships/tags" Target="../tags/tag566.xml"/><Relationship Id="rId4" Type="http://schemas.openxmlformats.org/officeDocument/2006/relationships/tags" Target="../tags/tag539.xml"/><Relationship Id="rId9" Type="http://schemas.openxmlformats.org/officeDocument/2006/relationships/tags" Target="../tags/tag544.xml"/><Relationship Id="rId14" Type="http://schemas.openxmlformats.org/officeDocument/2006/relationships/tags" Target="../tags/tag549.xml"/><Relationship Id="rId22" Type="http://schemas.openxmlformats.org/officeDocument/2006/relationships/tags" Target="../tags/tag557.xml"/><Relationship Id="rId27" Type="http://schemas.openxmlformats.org/officeDocument/2006/relationships/tags" Target="../tags/tag562.xml"/><Relationship Id="rId30" Type="http://schemas.openxmlformats.org/officeDocument/2006/relationships/tags" Target="../tags/tag565.xml"/><Relationship Id="rId35" Type="http://schemas.openxmlformats.org/officeDocument/2006/relationships/tags" Target="../tags/tag57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578.xml"/><Relationship Id="rId13" Type="http://schemas.openxmlformats.org/officeDocument/2006/relationships/tags" Target="../tags/tag583.xml"/><Relationship Id="rId18" Type="http://schemas.openxmlformats.org/officeDocument/2006/relationships/tags" Target="../tags/tag588.xml"/><Relationship Id="rId26" Type="http://schemas.openxmlformats.org/officeDocument/2006/relationships/tags" Target="../tags/tag596.xml"/><Relationship Id="rId3" Type="http://schemas.openxmlformats.org/officeDocument/2006/relationships/tags" Target="../tags/tag573.xml"/><Relationship Id="rId21" Type="http://schemas.openxmlformats.org/officeDocument/2006/relationships/tags" Target="../tags/tag591.xml"/><Relationship Id="rId7" Type="http://schemas.openxmlformats.org/officeDocument/2006/relationships/tags" Target="../tags/tag577.xml"/><Relationship Id="rId12" Type="http://schemas.openxmlformats.org/officeDocument/2006/relationships/tags" Target="../tags/tag582.xml"/><Relationship Id="rId17" Type="http://schemas.openxmlformats.org/officeDocument/2006/relationships/tags" Target="../tags/tag587.xml"/><Relationship Id="rId25" Type="http://schemas.openxmlformats.org/officeDocument/2006/relationships/tags" Target="../tags/tag595.xml"/><Relationship Id="rId2" Type="http://schemas.openxmlformats.org/officeDocument/2006/relationships/tags" Target="../tags/tag572.xml"/><Relationship Id="rId16" Type="http://schemas.openxmlformats.org/officeDocument/2006/relationships/tags" Target="../tags/tag586.xml"/><Relationship Id="rId20" Type="http://schemas.openxmlformats.org/officeDocument/2006/relationships/tags" Target="../tags/tag590.xml"/><Relationship Id="rId29" Type="http://schemas.openxmlformats.org/officeDocument/2006/relationships/tags" Target="../tags/tag599.xml"/><Relationship Id="rId1" Type="http://schemas.openxmlformats.org/officeDocument/2006/relationships/tags" Target="../tags/tag571.xml"/><Relationship Id="rId6" Type="http://schemas.openxmlformats.org/officeDocument/2006/relationships/tags" Target="../tags/tag576.xml"/><Relationship Id="rId11" Type="http://schemas.openxmlformats.org/officeDocument/2006/relationships/tags" Target="../tags/tag581.xml"/><Relationship Id="rId24" Type="http://schemas.openxmlformats.org/officeDocument/2006/relationships/tags" Target="../tags/tag594.xml"/><Relationship Id="rId5" Type="http://schemas.openxmlformats.org/officeDocument/2006/relationships/tags" Target="../tags/tag575.xml"/><Relationship Id="rId15" Type="http://schemas.openxmlformats.org/officeDocument/2006/relationships/tags" Target="../tags/tag585.xml"/><Relationship Id="rId23" Type="http://schemas.openxmlformats.org/officeDocument/2006/relationships/tags" Target="../tags/tag593.xml"/><Relationship Id="rId28" Type="http://schemas.openxmlformats.org/officeDocument/2006/relationships/tags" Target="../tags/tag598.xml"/><Relationship Id="rId10" Type="http://schemas.openxmlformats.org/officeDocument/2006/relationships/tags" Target="../tags/tag580.xml"/><Relationship Id="rId19" Type="http://schemas.openxmlformats.org/officeDocument/2006/relationships/tags" Target="../tags/tag589.xml"/><Relationship Id="rId31" Type="http://schemas.openxmlformats.org/officeDocument/2006/relationships/image" Target="../media/image5.png"/><Relationship Id="rId4" Type="http://schemas.openxmlformats.org/officeDocument/2006/relationships/tags" Target="../tags/tag574.xml"/><Relationship Id="rId9" Type="http://schemas.openxmlformats.org/officeDocument/2006/relationships/tags" Target="../tags/tag579.xml"/><Relationship Id="rId14" Type="http://schemas.openxmlformats.org/officeDocument/2006/relationships/tags" Target="../tags/tag584.xml"/><Relationship Id="rId22" Type="http://schemas.openxmlformats.org/officeDocument/2006/relationships/tags" Target="../tags/tag592.xml"/><Relationship Id="rId27" Type="http://schemas.openxmlformats.org/officeDocument/2006/relationships/tags" Target="../tags/tag597.xml"/><Relationship Id="rId30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607.xml"/><Relationship Id="rId13" Type="http://schemas.openxmlformats.org/officeDocument/2006/relationships/tags" Target="../tags/tag612.xml"/><Relationship Id="rId18" Type="http://schemas.openxmlformats.org/officeDocument/2006/relationships/tags" Target="../tags/tag617.xml"/><Relationship Id="rId26" Type="http://schemas.openxmlformats.org/officeDocument/2006/relationships/tags" Target="../tags/tag625.xml"/><Relationship Id="rId39" Type="http://schemas.openxmlformats.org/officeDocument/2006/relationships/tags" Target="../tags/tag638.xml"/><Relationship Id="rId3" Type="http://schemas.openxmlformats.org/officeDocument/2006/relationships/tags" Target="../tags/tag602.xml"/><Relationship Id="rId21" Type="http://schemas.openxmlformats.org/officeDocument/2006/relationships/tags" Target="../tags/tag620.xml"/><Relationship Id="rId34" Type="http://schemas.openxmlformats.org/officeDocument/2006/relationships/tags" Target="../tags/tag633.xml"/><Relationship Id="rId42" Type="http://schemas.openxmlformats.org/officeDocument/2006/relationships/tags" Target="../tags/tag641.xml"/><Relationship Id="rId47" Type="http://schemas.openxmlformats.org/officeDocument/2006/relationships/slideLayout" Target="../slideLayouts/slideLayout1.xml"/><Relationship Id="rId7" Type="http://schemas.openxmlformats.org/officeDocument/2006/relationships/tags" Target="../tags/tag606.xml"/><Relationship Id="rId12" Type="http://schemas.openxmlformats.org/officeDocument/2006/relationships/tags" Target="../tags/tag611.xml"/><Relationship Id="rId17" Type="http://schemas.openxmlformats.org/officeDocument/2006/relationships/tags" Target="../tags/tag616.xml"/><Relationship Id="rId25" Type="http://schemas.openxmlformats.org/officeDocument/2006/relationships/tags" Target="../tags/tag624.xml"/><Relationship Id="rId33" Type="http://schemas.openxmlformats.org/officeDocument/2006/relationships/tags" Target="../tags/tag632.xml"/><Relationship Id="rId38" Type="http://schemas.openxmlformats.org/officeDocument/2006/relationships/tags" Target="../tags/tag637.xml"/><Relationship Id="rId46" Type="http://schemas.openxmlformats.org/officeDocument/2006/relationships/tags" Target="../tags/tag645.xml"/><Relationship Id="rId2" Type="http://schemas.openxmlformats.org/officeDocument/2006/relationships/tags" Target="../tags/tag601.xml"/><Relationship Id="rId16" Type="http://schemas.openxmlformats.org/officeDocument/2006/relationships/tags" Target="../tags/tag615.xml"/><Relationship Id="rId20" Type="http://schemas.openxmlformats.org/officeDocument/2006/relationships/tags" Target="../tags/tag619.xml"/><Relationship Id="rId29" Type="http://schemas.openxmlformats.org/officeDocument/2006/relationships/tags" Target="../tags/tag628.xml"/><Relationship Id="rId41" Type="http://schemas.openxmlformats.org/officeDocument/2006/relationships/tags" Target="../tags/tag640.xml"/><Relationship Id="rId1" Type="http://schemas.openxmlformats.org/officeDocument/2006/relationships/tags" Target="../tags/tag600.xml"/><Relationship Id="rId6" Type="http://schemas.openxmlformats.org/officeDocument/2006/relationships/tags" Target="../tags/tag605.xml"/><Relationship Id="rId11" Type="http://schemas.openxmlformats.org/officeDocument/2006/relationships/tags" Target="../tags/tag610.xml"/><Relationship Id="rId24" Type="http://schemas.openxmlformats.org/officeDocument/2006/relationships/tags" Target="../tags/tag623.xml"/><Relationship Id="rId32" Type="http://schemas.openxmlformats.org/officeDocument/2006/relationships/tags" Target="../tags/tag631.xml"/><Relationship Id="rId37" Type="http://schemas.openxmlformats.org/officeDocument/2006/relationships/tags" Target="../tags/tag636.xml"/><Relationship Id="rId40" Type="http://schemas.openxmlformats.org/officeDocument/2006/relationships/tags" Target="../tags/tag639.xml"/><Relationship Id="rId45" Type="http://schemas.openxmlformats.org/officeDocument/2006/relationships/tags" Target="../tags/tag644.xml"/><Relationship Id="rId5" Type="http://schemas.openxmlformats.org/officeDocument/2006/relationships/tags" Target="../tags/tag604.xml"/><Relationship Id="rId15" Type="http://schemas.openxmlformats.org/officeDocument/2006/relationships/tags" Target="../tags/tag614.xml"/><Relationship Id="rId23" Type="http://schemas.openxmlformats.org/officeDocument/2006/relationships/tags" Target="../tags/tag622.xml"/><Relationship Id="rId28" Type="http://schemas.openxmlformats.org/officeDocument/2006/relationships/tags" Target="../tags/tag627.xml"/><Relationship Id="rId36" Type="http://schemas.openxmlformats.org/officeDocument/2006/relationships/tags" Target="../tags/tag635.xml"/><Relationship Id="rId10" Type="http://schemas.openxmlformats.org/officeDocument/2006/relationships/tags" Target="../tags/tag609.xml"/><Relationship Id="rId19" Type="http://schemas.openxmlformats.org/officeDocument/2006/relationships/tags" Target="../tags/tag618.xml"/><Relationship Id="rId31" Type="http://schemas.openxmlformats.org/officeDocument/2006/relationships/tags" Target="../tags/tag630.xml"/><Relationship Id="rId44" Type="http://schemas.openxmlformats.org/officeDocument/2006/relationships/tags" Target="../tags/tag643.xml"/><Relationship Id="rId4" Type="http://schemas.openxmlformats.org/officeDocument/2006/relationships/tags" Target="../tags/tag603.xml"/><Relationship Id="rId9" Type="http://schemas.openxmlformats.org/officeDocument/2006/relationships/tags" Target="../tags/tag608.xml"/><Relationship Id="rId14" Type="http://schemas.openxmlformats.org/officeDocument/2006/relationships/tags" Target="../tags/tag613.xml"/><Relationship Id="rId22" Type="http://schemas.openxmlformats.org/officeDocument/2006/relationships/tags" Target="../tags/tag621.xml"/><Relationship Id="rId27" Type="http://schemas.openxmlformats.org/officeDocument/2006/relationships/tags" Target="../tags/tag626.xml"/><Relationship Id="rId30" Type="http://schemas.openxmlformats.org/officeDocument/2006/relationships/tags" Target="../tags/tag629.xml"/><Relationship Id="rId35" Type="http://schemas.openxmlformats.org/officeDocument/2006/relationships/tags" Target="../tags/tag634.xml"/><Relationship Id="rId43" Type="http://schemas.openxmlformats.org/officeDocument/2006/relationships/tags" Target="../tags/tag64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653.xml"/><Relationship Id="rId13" Type="http://schemas.openxmlformats.org/officeDocument/2006/relationships/tags" Target="../tags/tag658.xml"/><Relationship Id="rId18" Type="http://schemas.openxmlformats.org/officeDocument/2006/relationships/tags" Target="../tags/tag663.xml"/><Relationship Id="rId26" Type="http://schemas.openxmlformats.org/officeDocument/2006/relationships/tags" Target="../tags/tag671.xml"/><Relationship Id="rId39" Type="http://schemas.openxmlformats.org/officeDocument/2006/relationships/slideLayout" Target="../slideLayouts/slideLayout1.xml"/><Relationship Id="rId3" Type="http://schemas.openxmlformats.org/officeDocument/2006/relationships/tags" Target="../tags/tag648.xml"/><Relationship Id="rId21" Type="http://schemas.openxmlformats.org/officeDocument/2006/relationships/tags" Target="../tags/tag666.xml"/><Relationship Id="rId34" Type="http://schemas.openxmlformats.org/officeDocument/2006/relationships/tags" Target="../tags/tag679.xml"/><Relationship Id="rId7" Type="http://schemas.openxmlformats.org/officeDocument/2006/relationships/tags" Target="../tags/tag652.xml"/><Relationship Id="rId12" Type="http://schemas.openxmlformats.org/officeDocument/2006/relationships/tags" Target="../tags/tag657.xml"/><Relationship Id="rId17" Type="http://schemas.openxmlformats.org/officeDocument/2006/relationships/tags" Target="../tags/tag662.xml"/><Relationship Id="rId25" Type="http://schemas.openxmlformats.org/officeDocument/2006/relationships/tags" Target="../tags/tag670.xml"/><Relationship Id="rId33" Type="http://schemas.openxmlformats.org/officeDocument/2006/relationships/tags" Target="../tags/tag678.xml"/><Relationship Id="rId38" Type="http://schemas.openxmlformats.org/officeDocument/2006/relationships/tags" Target="../tags/tag683.xml"/><Relationship Id="rId2" Type="http://schemas.openxmlformats.org/officeDocument/2006/relationships/tags" Target="../tags/tag647.xml"/><Relationship Id="rId16" Type="http://schemas.openxmlformats.org/officeDocument/2006/relationships/tags" Target="../tags/tag661.xml"/><Relationship Id="rId20" Type="http://schemas.openxmlformats.org/officeDocument/2006/relationships/tags" Target="../tags/tag665.xml"/><Relationship Id="rId29" Type="http://schemas.openxmlformats.org/officeDocument/2006/relationships/tags" Target="../tags/tag674.xml"/><Relationship Id="rId1" Type="http://schemas.openxmlformats.org/officeDocument/2006/relationships/tags" Target="../tags/tag646.xml"/><Relationship Id="rId6" Type="http://schemas.openxmlformats.org/officeDocument/2006/relationships/tags" Target="../tags/tag651.xml"/><Relationship Id="rId11" Type="http://schemas.openxmlformats.org/officeDocument/2006/relationships/tags" Target="../tags/tag656.xml"/><Relationship Id="rId24" Type="http://schemas.openxmlformats.org/officeDocument/2006/relationships/tags" Target="../tags/tag669.xml"/><Relationship Id="rId32" Type="http://schemas.openxmlformats.org/officeDocument/2006/relationships/tags" Target="../tags/tag677.xml"/><Relationship Id="rId37" Type="http://schemas.openxmlformats.org/officeDocument/2006/relationships/tags" Target="../tags/tag682.xml"/><Relationship Id="rId5" Type="http://schemas.openxmlformats.org/officeDocument/2006/relationships/tags" Target="../tags/tag650.xml"/><Relationship Id="rId15" Type="http://schemas.openxmlformats.org/officeDocument/2006/relationships/tags" Target="../tags/tag660.xml"/><Relationship Id="rId23" Type="http://schemas.openxmlformats.org/officeDocument/2006/relationships/tags" Target="../tags/tag668.xml"/><Relationship Id="rId28" Type="http://schemas.openxmlformats.org/officeDocument/2006/relationships/tags" Target="../tags/tag673.xml"/><Relationship Id="rId36" Type="http://schemas.openxmlformats.org/officeDocument/2006/relationships/tags" Target="../tags/tag681.xml"/><Relationship Id="rId10" Type="http://schemas.openxmlformats.org/officeDocument/2006/relationships/tags" Target="../tags/tag655.xml"/><Relationship Id="rId19" Type="http://schemas.openxmlformats.org/officeDocument/2006/relationships/tags" Target="../tags/tag664.xml"/><Relationship Id="rId31" Type="http://schemas.openxmlformats.org/officeDocument/2006/relationships/tags" Target="../tags/tag676.xml"/><Relationship Id="rId4" Type="http://schemas.openxmlformats.org/officeDocument/2006/relationships/tags" Target="../tags/tag649.xml"/><Relationship Id="rId9" Type="http://schemas.openxmlformats.org/officeDocument/2006/relationships/tags" Target="../tags/tag654.xml"/><Relationship Id="rId14" Type="http://schemas.openxmlformats.org/officeDocument/2006/relationships/tags" Target="../tags/tag659.xml"/><Relationship Id="rId22" Type="http://schemas.openxmlformats.org/officeDocument/2006/relationships/tags" Target="../tags/tag667.xml"/><Relationship Id="rId27" Type="http://schemas.openxmlformats.org/officeDocument/2006/relationships/tags" Target="../tags/tag672.xml"/><Relationship Id="rId30" Type="http://schemas.openxmlformats.org/officeDocument/2006/relationships/tags" Target="../tags/tag675.xml"/><Relationship Id="rId35" Type="http://schemas.openxmlformats.org/officeDocument/2006/relationships/tags" Target="../tags/tag68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691.xml"/><Relationship Id="rId13" Type="http://schemas.openxmlformats.org/officeDocument/2006/relationships/tags" Target="../tags/tag696.xml"/><Relationship Id="rId18" Type="http://schemas.openxmlformats.org/officeDocument/2006/relationships/tags" Target="../tags/tag701.xml"/><Relationship Id="rId26" Type="http://schemas.openxmlformats.org/officeDocument/2006/relationships/tags" Target="../tags/tag709.xml"/><Relationship Id="rId3" Type="http://schemas.openxmlformats.org/officeDocument/2006/relationships/tags" Target="../tags/tag686.xml"/><Relationship Id="rId21" Type="http://schemas.openxmlformats.org/officeDocument/2006/relationships/tags" Target="../tags/tag704.xml"/><Relationship Id="rId7" Type="http://schemas.openxmlformats.org/officeDocument/2006/relationships/tags" Target="../tags/tag690.xml"/><Relationship Id="rId12" Type="http://schemas.openxmlformats.org/officeDocument/2006/relationships/tags" Target="../tags/tag695.xml"/><Relationship Id="rId17" Type="http://schemas.openxmlformats.org/officeDocument/2006/relationships/tags" Target="../tags/tag700.xml"/><Relationship Id="rId25" Type="http://schemas.openxmlformats.org/officeDocument/2006/relationships/tags" Target="../tags/tag708.xml"/><Relationship Id="rId2" Type="http://schemas.openxmlformats.org/officeDocument/2006/relationships/tags" Target="../tags/tag685.xml"/><Relationship Id="rId16" Type="http://schemas.openxmlformats.org/officeDocument/2006/relationships/tags" Target="../tags/tag699.xml"/><Relationship Id="rId20" Type="http://schemas.openxmlformats.org/officeDocument/2006/relationships/tags" Target="../tags/tag703.xml"/><Relationship Id="rId29" Type="http://schemas.openxmlformats.org/officeDocument/2006/relationships/tags" Target="../tags/tag712.xml"/><Relationship Id="rId1" Type="http://schemas.openxmlformats.org/officeDocument/2006/relationships/tags" Target="../tags/tag684.xml"/><Relationship Id="rId6" Type="http://schemas.openxmlformats.org/officeDocument/2006/relationships/tags" Target="../tags/tag689.xml"/><Relationship Id="rId11" Type="http://schemas.openxmlformats.org/officeDocument/2006/relationships/tags" Target="../tags/tag694.xml"/><Relationship Id="rId24" Type="http://schemas.openxmlformats.org/officeDocument/2006/relationships/tags" Target="../tags/tag707.xml"/><Relationship Id="rId32" Type="http://schemas.openxmlformats.org/officeDocument/2006/relationships/slideLayout" Target="../slideLayouts/slideLayout1.xml"/><Relationship Id="rId5" Type="http://schemas.openxmlformats.org/officeDocument/2006/relationships/tags" Target="../tags/tag688.xml"/><Relationship Id="rId15" Type="http://schemas.openxmlformats.org/officeDocument/2006/relationships/tags" Target="../tags/tag698.xml"/><Relationship Id="rId23" Type="http://schemas.openxmlformats.org/officeDocument/2006/relationships/tags" Target="../tags/tag706.xml"/><Relationship Id="rId28" Type="http://schemas.openxmlformats.org/officeDocument/2006/relationships/tags" Target="../tags/tag711.xml"/><Relationship Id="rId10" Type="http://schemas.openxmlformats.org/officeDocument/2006/relationships/tags" Target="../tags/tag693.xml"/><Relationship Id="rId19" Type="http://schemas.openxmlformats.org/officeDocument/2006/relationships/tags" Target="../tags/tag702.xml"/><Relationship Id="rId31" Type="http://schemas.openxmlformats.org/officeDocument/2006/relationships/tags" Target="../tags/tag714.xml"/><Relationship Id="rId4" Type="http://schemas.openxmlformats.org/officeDocument/2006/relationships/tags" Target="../tags/tag687.xml"/><Relationship Id="rId9" Type="http://schemas.openxmlformats.org/officeDocument/2006/relationships/tags" Target="../tags/tag692.xml"/><Relationship Id="rId14" Type="http://schemas.openxmlformats.org/officeDocument/2006/relationships/tags" Target="../tags/tag697.xml"/><Relationship Id="rId22" Type="http://schemas.openxmlformats.org/officeDocument/2006/relationships/tags" Target="../tags/tag705.xml"/><Relationship Id="rId27" Type="http://schemas.openxmlformats.org/officeDocument/2006/relationships/tags" Target="../tags/tag710.xml"/><Relationship Id="rId30" Type="http://schemas.openxmlformats.org/officeDocument/2006/relationships/tags" Target="../tags/tag7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722.xml"/><Relationship Id="rId13" Type="http://schemas.openxmlformats.org/officeDocument/2006/relationships/tags" Target="../tags/tag727.xml"/><Relationship Id="rId18" Type="http://schemas.openxmlformats.org/officeDocument/2006/relationships/tags" Target="../tags/tag732.xml"/><Relationship Id="rId26" Type="http://schemas.openxmlformats.org/officeDocument/2006/relationships/tags" Target="../tags/tag740.xml"/><Relationship Id="rId39" Type="http://schemas.openxmlformats.org/officeDocument/2006/relationships/tags" Target="../tags/tag753.xml"/><Relationship Id="rId3" Type="http://schemas.openxmlformats.org/officeDocument/2006/relationships/tags" Target="../tags/tag717.xml"/><Relationship Id="rId21" Type="http://schemas.openxmlformats.org/officeDocument/2006/relationships/tags" Target="../tags/tag735.xml"/><Relationship Id="rId34" Type="http://schemas.openxmlformats.org/officeDocument/2006/relationships/tags" Target="../tags/tag748.xml"/><Relationship Id="rId42" Type="http://schemas.openxmlformats.org/officeDocument/2006/relationships/tags" Target="../tags/tag756.xml"/><Relationship Id="rId7" Type="http://schemas.openxmlformats.org/officeDocument/2006/relationships/tags" Target="../tags/tag721.xml"/><Relationship Id="rId12" Type="http://schemas.openxmlformats.org/officeDocument/2006/relationships/tags" Target="../tags/tag726.xml"/><Relationship Id="rId17" Type="http://schemas.openxmlformats.org/officeDocument/2006/relationships/tags" Target="../tags/tag731.xml"/><Relationship Id="rId25" Type="http://schemas.openxmlformats.org/officeDocument/2006/relationships/tags" Target="../tags/tag739.xml"/><Relationship Id="rId33" Type="http://schemas.openxmlformats.org/officeDocument/2006/relationships/tags" Target="../tags/tag747.xml"/><Relationship Id="rId38" Type="http://schemas.openxmlformats.org/officeDocument/2006/relationships/tags" Target="../tags/tag752.xml"/><Relationship Id="rId2" Type="http://schemas.openxmlformats.org/officeDocument/2006/relationships/tags" Target="../tags/tag716.xml"/><Relationship Id="rId16" Type="http://schemas.openxmlformats.org/officeDocument/2006/relationships/tags" Target="../tags/tag730.xml"/><Relationship Id="rId20" Type="http://schemas.openxmlformats.org/officeDocument/2006/relationships/tags" Target="../tags/tag734.xml"/><Relationship Id="rId29" Type="http://schemas.openxmlformats.org/officeDocument/2006/relationships/tags" Target="../tags/tag743.xml"/><Relationship Id="rId41" Type="http://schemas.openxmlformats.org/officeDocument/2006/relationships/tags" Target="../tags/tag755.xml"/><Relationship Id="rId1" Type="http://schemas.openxmlformats.org/officeDocument/2006/relationships/tags" Target="../tags/tag715.xml"/><Relationship Id="rId6" Type="http://schemas.openxmlformats.org/officeDocument/2006/relationships/tags" Target="../tags/tag720.xml"/><Relationship Id="rId11" Type="http://schemas.openxmlformats.org/officeDocument/2006/relationships/tags" Target="../tags/tag725.xml"/><Relationship Id="rId24" Type="http://schemas.openxmlformats.org/officeDocument/2006/relationships/tags" Target="../tags/tag738.xml"/><Relationship Id="rId32" Type="http://schemas.openxmlformats.org/officeDocument/2006/relationships/tags" Target="../tags/tag746.xml"/><Relationship Id="rId37" Type="http://schemas.openxmlformats.org/officeDocument/2006/relationships/tags" Target="../tags/tag751.xml"/><Relationship Id="rId40" Type="http://schemas.openxmlformats.org/officeDocument/2006/relationships/tags" Target="../tags/tag754.xml"/><Relationship Id="rId5" Type="http://schemas.openxmlformats.org/officeDocument/2006/relationships/tags" Target="../tags/tag719.xml"/><Relationship Id="rId15" Type="http://schemas.openxmlformats.org/officeDocument/2006/relationships/tags" Target="../tags/tag729.xml"/><Relationship Id="rId23" Type="http://schemas.openxmlformats.org/officeDocument/2006/relationships/tags" Target="../tags/tag737.xml"/><Relationship Id="rId28" Type="http://schemas.openxmlformats.org/officeDocument/2006/relationships/tags" Target="../tags/tag742.xml"/><Relationship Id="rId36" Type="http://schemas.openxmlformats.org/officeDocument/2006/relationships/tags" Target="../tags/tag750.xml"/><Relationship Id="rId10" Type="http://schemas.openxmlformats.org/officeDocument/2006/relationships/tags" Target="../tags/tag724.xml"/><Relationship Id="rId19" Type="http://schemas.openxmlformats.org/officeDocument/2006/relationships/tags" Target="../tags/tag733.xml"/><Relationship Id="rId31" Type="http://schemas.openxmlformats.org/officeDocument/2006/relationships/tags" Target="../tags/tag745.xml"/><Relationship Id="rId44" Type="http://schemas.openxmlformats.org/officeDocument/2006/relationships/slideLayout" Target="../slideLayouts/slideLayout1.xml"/><Relationship Id="rId4" Type="http://schemas.openxmlformats.org/officeDocument/2006/relationships/tags" Target="../tags/tag718.xml"/><Relationship Id="rId9" Type="http://schemas.openxmlformats.org/officeDocument/2006/relationships/tags" Target="../tags/tag723.xml"/><Relationship Id="rId14" Type="http://schemas.openxmlformats.org/officeDocument/2006/relationships/tags" Target="../tags/tag728.xml"/><Relationship Id="rId22" Type="http://schemas.openxmlformats.org/officeDocument/2006/relationships/tags" Target="../tags/tag736.xml"/><Relationship Id="rId27" Type="http://schemas.openxmlformats.org/officeDocument/2006/relationships/tags" Target="../tags/tag741.xml"/><Relationship Id="rId30" Type="http://schemas.openxmlformats.org/officeDocument/2006/relationships/tags" Target="../tags/tag744.xml"/><Relationship Id="rId35" Type="http://schemas.openxmlformats.org/officeDocument/2006/relationships/tags" Target="../tags/tag749.xml"/><Relationship Id="rId43" Type="http://schemas.openxmlformats.org/officeDocument/2006/relationships/tags" Target="../tags/tag757.xml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tags" Target="../tags/tag770.xml"/><Relationship Id="rId18" Type="http://schemas.openxmlformats.org/officeDocument/2006/relationships/tags" Target="../tags/tag775.xml"/><Relationship Id="rId26" Type="http://schemas.openxmlformats.org/officeDocument/2006/relationships/tags" Target="../tags/tag783.xml"/><Relationship Id="rId39" Type="http://schemas.openxmlformats.org/officeDocument/2006/relationships/tags" Target="../tags/tag796.xml"/><Relationship Id="rId3" Type="http://schemas.openxmlformats.org/officeDocument/2006/relationships/tags" Target="../tags/tag760.xml"/><Relationship Id="rId21" Type="http://schemas.openxmlformats.org/officeDocument/2006/relationships/tags" Target="../tags/tag778.xml"/><Relationship Id="rId34" Type="http://schemas.openxmlformats.org/officeDocument/2006/relationships/tags" Target="../tags/tag791.xml"/><Relationship Id="rId42" Type="http://schemas.openxmlformats.org/officeDocument/2006/relationships/tags" Target="../tags/tag799.xml"/><Relationship Id="rId47" Type="http://schemas.openxmlformats.org/officeDocument/2006/relationships/tags" Target="../tags/tag804.xml"/><Relationship Id="rId7" Type="http://schemas.openxmlformats.org/officeDocument/2006/relationships/tags" Target="../tags/tag764.xml"/><Relationship Id="rId12" Type="http://schemas.openxmlformats.org/officeDocument/2006/relationships/tags" Target="../tags/tag769.xml"/><Relationship Id="rId17" Type="http://schemas.openxmlformats.org/officeDocument/2006/relationships/tags" Target="../tags/tag774.xml"/><Relationship Id="rId25" Type="http://schemas.openxmlformats.org/officeDocument/2006/relationships/tags" Target="../tags/tag782.xml"/><Relationship Id="rId33" Type="http://schemas.openxmlformats.org/officeDocument/2006/relationships/tags" Target="../tags/tag790.xml"/><Relationship Id="rId38" Type="http://schemas.openxmlformats.org/officeDocument/2006/relationships/tags" Target="../tags/tag795.xml"/><Relationship Id="rId46" Type="http://schemas.openxmlformats.org/officeDocument/2006/relationships/tags" Target="../tags/tag803.xml"/><Relationship Id="rId2" Type="http://schemas.openxmlformats.org/officeDocument/2006/relationships/tags" Target="../tags/tag759.xml"/><Relationship Id="rId16" Type="http://schemas.openxmlformats.org/officeDocument/2006/relationships/tags" Target="../tags/tag773.xml"/><Relationship Id="rId20" Type="http://schemas.openxmlformats.org/officeDocument/2006/relationships/tags" Target="../tags/tag777.xml"/><Relationship Id="rId29" Type="http://schemas.openxmlformats.org/officeDocument/2006/relationships/tags" Target="../tags/tag786.xml"/><Relationship Id="rId41" Type="http://schemas.openxmlformats.org/officeDocument/2006/relationships/tags" Target="../tags/tag798.xml"/><Relationship Id="rId1" Type="http://schemas.openxmlformats.org/officeDocument/2006/relationships/tags" Target="../tags/tag758.xml"/><Relationship Id="rId6" Type="http://schemas.openxmlformats.org/officeDocument/2006/relationships/tags" Target="../tags/tag763.xml"/><Relationship Id="rId11" Type="http://schemas.openxmlformats.org/officeDocument/2006/relationships/tags" Target="../tags/tag768.xml"/><Relationship Id="rId24" Type="http://schemas.openxmlformats.org/officeDocument/2006/relationships/tags" Target="../tags/tag781.xml"/><Relationship Id="rId32" Type="http://schemas.openxmlformats.org/officeDocument/2006/relationships/tags" Target="../tags/tag789.xml"/><Relationship Id="rId37" Type="http://schemas.openxmlformats.org/officeDocument/2006/relationships/tags" Target="../tags/tag794.xml"/><Relationship Id="rId40" Type="http://schemas.openxmlformats.org/officeDocument/2006/relationships/tags" Target="../tags/tag797.xml"/><Relationship Id="rId45" Type="http://schemas.openxmlformats.org/officeDocument/2006/relationships/tags" Target="../tags/tag802.xml"/><Relationship Id="rId5" Type="http://schemas.openxmlformats.org/officeDocument/2006/relationships/tags" Target="../tags/tag762.xml"/><Relationship Id="rId15" Type="http://schemas.openxmlformats.org/officeDocument/2006/relationships/tags" Target="../tags/tag772.xml"/><Relationship Id="rId23" Type="http://schemas.openxmlformats.org/officeDocument/2006/relationships/tags" Target="../tags/tag780.xml"/><Relationship Id="rId28" Type="http://schemas.openxmlformats.org/officeDocument/2006/relationships/tags" Target="../tags/tag785.xml"/><Relationship Id="rId36" Type="http://schemas.openxmlformats.org/officeDocument/2006/relationships/tags" Target="../tags/tag793.xml"/><Relationship Id="rId49" Type="http://schemas.openxmlformats.org/officeDocument/2006/relationships/slideLayout" Target="../slideLayouts/slideLayout1.xml"/><Relationship Id="rId10" Type="http://schemas.openxmlformats.org/officeDocument/2006/relationships/tags" Target="../tags/tag767.xml"/><Relationship Id="rId19" Type="http://schemas.openxmlformats.org/officeDocument/2006/relationships/tags" Target="../tags/tag776.xml"/><Relationship Id="rId31" Type="http://schemas.openxmlformats.org/officeDocument/2006/relationships/tags" Target="../tags/tag788.xml"/><Relationship Id="rId44" Type="http://schemas.openxmlformats.org/officeDocument/2006/relationships/tags" Target="../tags/tag801.xml"/><Relationship Id="rId4" Type="http://schemas.openxmlformats.org/officeDocument/2006/relationships/tags" Target="../tags/tag761.xml"/><Relationship Id="rId9" Type="http://schemas.openxmlformats.org/officeDocument/2006/relationships/tags" Target="../tags/tag766.xml"/><Relationship Id="rId14" Type="http://schemas.openxmlformats.org/officeDocument/2006/relationships/tags" Target="../tags/tag771.xml"/><Relationship Id="rId22" Type="http://schemas.openxmlformats.org/officeDocument/2006/relationships/tags" Target="../tags/tag779.xml"/><Relationship Id="rId27" Type="http://schemas.openxmlformats.org/officeDocument/2006/relationships/tags" Target="../tags/tag784.xml"/><Relationship Id="rId30" Type="http://schemas.openxmlformats.org/officeDocument/2006/relationships/tags" Target="../tags/tag787.xml"/><Relationship Id="rId35" Type="http://schemas.openxmlformats.org/officeDocument/2006/relationships/tags" Target="../tags/tag792.xml"/><Relationship Id="rId43" Type="http://schemas.openxmlformats.org/officeDocument/2006/relationships/tags" Target="../tags/tag800.xml"/><Relationship Id="rId48" Type="http://schemas.openxmlformats.org/officeDocument/2006/relationships/tags" Target="../tags/tag805.xml"/><Relationship Id="rId8" Type="http://schemas.openxmlformats.org/officeDocument/2006/relationships/tags" Target="../tags/tag76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813.xml"/><Relationship Id="rId13" Type="http://schemas.openxmlformats.org/officeDocument/2006/relationships/tags" Target="../tags/tag818.xml"/><Relationship Id="rId18" Type="http://schemas.openxmlformats.org/officeDocument/2006/relationships/tags" Target="../tags/tag823.xml"/><Relationship Id="rId26" Type="http://schemas.openxmlformats.org/officeDocument/2006/relationships/tags" Target="../tags/tag831.xml"/><Relationship Id="rId39" Type="http://schemas.openxmlformats.org/officeDocument/2006/relationships/tags" Target="../tags/tag844.xml"/><Relationship Id="rId3" Type="http://schemas.openxmlformats.org/officeDocument/2006/relationships/tags" Target="../tags/tag808.xml"/><Relationship Id="rId21" Type="http://schemas.openxmlformats.org/officeDocument/2006/relationships/tags" Target="../tags/tag826.xml"/><Relationship Id="rId34" Type="http://schemas.openxmlformats.org/officeDocument/2006/relationships/tags" Target="../tags/tag839.xml"/><Relationship Id="rId7" Type="http://schemas.openxmlformats.org/officeDocument/2006/relationships/tags" Target="../tags/tag812.xml"/><Relationship Id="rId12" Type="http://schemas.openxmlformats.org/officeDocument/2006/relationships/tags" Target="../tags/tag817.xml"/><Relationship Id="rId17" Type="http://schemas.openxmlformats.org/officeDocument/2006/relationships/tags" Target="../tags/tag822.xml"/><Relationship Id="rId25" Type="http://schemas.openxmlformats.org/officeDocument/2006/relationships/tags" Target="../tags/tag830.xml"/><Relationship Id="rId33" Type="http://schemas.openxmlformats.org/officeDocument/2006/relationships/tags" Target="../tags/tag838.xml"/><Relationship Id="rId38" Type="http://schemas.openxmlformats.org/officeDocument/2006/relationships/tags" Target="../tags/tag843.xml"/><Relationship Id="rId2" Type="http://schemas.openxmlformats.org/officeDocument/2006/relationships/tags" Target="../tags/tag807.xml"/><Relationship Id="rId16" Type="http://schemas.openxmlformats.org/officeDocument/2006/relationships/tags" Target="../tags/tag821.xml"/><Relationship Id="rId20" Type="http://schemas.openxmlformats.org/officeDocument/2006/relationships/tags" Target="../tags/tag825.xml"/><Relationship Id="rId29" Type="http://schemas.openxmlformats.org/officeDocument/2006/relationships/tags" Target="../tags/tag834.xml"/><Relationship Id="rId1" Type="http://schemas.openxmlformats.org/officeDocument/2006/relationships/tags" Target="../tags/tag806.xml"/><Relationship Id="rId6" Type="http://schemas.openxmlformats.org/officeDocument/2006/relationships/tags" Target="../tags/tag811.xml"/><Relationship Id="rId11" Type="http://schemas.openxmlformats.org/officeDocument/2006/relationships/tags" Target="../tags/tag816.xml"/><Relationship Id="rId24" Type="http://schemas.openxmlformats.org/officeDocument/2006/relationships/tags" Target="../tags/tag829.xml"/><Relationship Id="rId32" Type="http://schemas.openxmlformats.org/officeDocument/2006/relationships/tags" Target="../tags/tag837.xml"/><Relationship Id="rId37" Type="http://schemas.openxmlformats.org/officeDocument/2006/relationships/tags" Target="../tags/tag842.xml"/><Relationship Id="rId40" Type="http://schemas.openxmlformats.org/officeDocument/2006/relationships/slideLayout" Target="../slideLayouts/slideLayout1.xml"/><Relationship Id="rId5" Type="http://schemas.openxmlformats.org/officeDocument/2006/relationships/tags" Target="../tags/tag810.xml"/><Relationship Id="rId15" Type="http://schemas.openxmlformats.org/officeDocument/2006/relationships/tags" Target="../tags/tag820.xml"/><Relationship Id="rId23" Type="http://schemas.openxmlformats.org/officeDocument/2006/relationships/tags" Target="../tags/tag828.xml"/><Relationship Id="rId28" Type="http://schemas.openxmlformats.org/officeDocument/2006/relationships/tags" Target="../tags/tag833.xml"/><Relationship Id="rId36" Type="http://schemas.openxmlformats.org/officeDocument/2006/relationships/tags" Target="../tags/tag841.xml"/><Relationship Id="rId10" Type="http://schemas.openxmlformats.org/officeDocument/2006/relationships/tags" Target="../tags/tag815.xml"/><Relationship Id="rId19" Type="http://schemas.openxmlformats.org/officeDocument/2006/relationships/tags" Target="../tags/tag824.xml"/><Relationship Id="rId31" Type="http://schemas.openxmlformats.org/officeDocument/2006/relationships/tags" Target="../tags/tag836.xml"/><Relationship Id="rId4" Type="http://schemas.openxmlformats.org/officeDocument/2006/relationships/tags" Target="../tags/tag809.xml"/><Relationship Id="rId9" Type="http://schemas.openxmlformats.org/officeDocument/2006/relationships/tags" Target="../tags/tag814.xml"/><Relationship Id="rId14" Type="http://schemas.openxmlformats.org/officeDocument/2006/relationships/tags" Target="../tags/tag819.xml"/><Relationship Id="rId22" Type="http://schemas.openxmlformats.org/officeDocument/2006/relationships/tags" Target="../tags/tag827.xml"/><Relationship Id="rId27" Type="http://schemas.openxmlformats.org/officeDocument/2006/relationships/tags" Target="../tags/tag832.xml"/><Relationship Id="rId30" Type="http://schemas.openxmlformats.org/officeDocument/2006/relationships/tags" Target="../tags/tag835.xml"/><Relationship Id="rId35" Type="http://schemas.openxmlformats.org/officeDocument/2006/relationships/tags" Target="../tags/tag840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tags" Target="../tags/tag107.xml"/><Relationship Id="rId18" Type="http://schemas.openxmlformats.org/officeDocument/2006/relationships/tags" Target="../tags/tag112.xml"/><Relationship Id="rId26" Type="http://schemas.openxmlformats.org/officeDocument/2006/relationships/tags" Target="../tags/tag120.xml"/><Relationship Id="rId39" Type="http://schemas.openxmlformats.org/officeDocument/2006/relationships/tags" Target="../tags/tag133.xml"/><Relationship Id="rId21" Type="http://schemas.openxmlformats.org/officeDocument/2006/relationships/tags" Target="../tags/tag115.xml"/><Relationship Id="rId34" Type="http://schemas.openxmlformats.org/officeDocument/2006/relationships/tags" Target="../tags/tag128.xml"/><Relationship Id="rId42" Type="http://schemas.openxmlformats.org/officeDocument/2006/relationships/tags" Target="../tags/tag136.xml"/><Relationship Id="rId47" Type="http://schemas.openxmlformats.org/officeDocument/2006/relationships/tags" Target="../tags/tag141.xml"/><Relationship Id="rId50" Type="http://schemas.openxmlformats.org/officeDocument/2006/relationships/tags" Target="../tags/tag144.xml"/><Relationship Id="rId55" Type="http://schemas.openxmlformats.org/officeDocument/2006/relationships/tags" Target="../tags/tag149.xml"/><Relationship Id="rId63" Type="http://schemas.openxmlformats.org/officeDocument/2006/relationships/tags" Target="../tags/tag157.xml"/><Relationship Id="rId7" Type="http://schemas.openxmlformats.org/officeDocument/2006/relationships/tags" Target="../tags/tag101.xml"/><Relationship Id="rId2" Type="http://schemas.openxmlformats.org/officeDocument/2006/relationships/tags" Target="../tags/tag96.xml"/><Relationship Id="rId16" Type="http://schemas.openxmlformats.org/officeDocument/2006/relationships/tags" Target="../tags/tag110.xml"/><Relationship Id="rId29" Type="http://schemas.openxmlformats.org/officeDocument/2006/relationships/tags" Target="../tags/tag123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tags" Target="../tags/tag105.xml"/><Relationship Id="rId24" Type="http://schemas.openxmlformats.org/officeDocument/2006/relationships/tags" Target="../tags/tag118.xml"/><Relationship Id="rId32" Type="http://schemas.openxmlformats.org/officeDocument/2006/relationships/tags" Target="../tags/tag126.xml"/><Relationship Id="rId37" Type="http://schemas.openxmlformats.org/officeDocument/2006/relationships/tags" Target="../tags/tag131.xml"/><Relationship Id="rId40" Type="http://schemas.openxmlformats.org/officeDocument/2006/relationships/tags" Target="../tags/tag134.xml"/><Relationship Id="rId45" Type="http://schemas.openxmlformats.org/officeDocument/2006/relationships/tags" Target="../tags/tag139.xml"/><Relationship Id="rId53" Type="http://schemas.openxmlformats.org/officeDocument/2006/relationships/tags" Target="../tags/tag147.xml"/><Relationship Id="rId58" Type="http://schemas.openxmlformats.org/officeDocument/2006/relationships/tags" Target="../tags/tag152.xml"/><Relationship Id="rId66" Type="http://schemas.openxmlformats.org/officeDocument/2006/relationships/tags" Target="../tags/tag160.xml"/><Relationship Id="rId5" Type="http://schemas.openxmlformats.org/officeDocument/2006/relationships/tags" Target="../tags/tag99.xml"/><Relationship Id="rId15" Type="http://schemas.openxmlformats.org/officeDocument/2006/relationships/tags" Target="../tags/tag109.xml"/><Relationship Id="rId23" Type="http://schemas.openxmlformats.org/officeDocument/2006/relationships/tags" Target="../tags/tag117.xml"/><Relationship Id="rId28" Type="http://schemas.openxmlformats.org/officeDocument/2006/relationships/tags" Target="../tags/tag122.xml"/><Relationship Id="rId36" Type="http://schemas.openxmlformats.org/officeDocument/2006/relationships/tags" Target="../tags/tag130.xml"/><Relationship Id="rId49" Type="http://schemas.openxmlformats.org/officeDocument/2006/relationships/tags" Target="../tags/tag143.xml"/><Relationship Id="rId57" Type="http://schemas.openxmlformats.org/officeDocument/2006/relationships/tags" Target="../tags/tag151.xml"/><Relationship Id="rId61" Type="http://schemas.openxmlformats.org/officeDocument/2006/relationships/tags" Target="../tags/tag155.xml"/><Relationship Id="rId10" Type="http://schemas.openxmlformats.org/officeDocument/2006/relationships/tags" Target="../tags/tag104.xml"/><Relationship Id="rId19" Type="http://schemas.openxmlformats.org/officeDocument/2006/relationships/tags" Target="../tags/tag113.xml"/><Relationship Id="rId31" Type="http://schemas.openxmlformats.org/officeDocument/2006/relationships/tags" Target="../tags/tag125.xml"/><Relationship Id="rId44" Type="http://schemas.openxmlformats.org/officeDocument/2006/relationships/tags" Target="../tags/tag138.xml"/><Relationship Id="rId52" Type="http://schemas.openxmlformats.org/officeDocument/2006/relationships/tags" Target="../tags/tag146.xml"/><Relationship Id="rId60" Type="http://schemas.openxmlformats.org/officeDocument/2006/relationships/tags" Target="../tags/tag154.xml"/><Relationship Id="rId65" Type="http://schemas.openxmlformats.org/officeDocument/2006/relationships/tags" Target="../tags/tag159.xml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tags" Target="../tags/tag108.xml"/><Relationship Id="rId22" Type="http://schemas.openxmlformats.org/officeDocument/2006/relationships/tags" Target="../tags/tag116.xml"/><Relationship Id="rId27" Type="http://schemas.openxmlformats.org/officeDocument/2006/relationships/tags" Target="../tags/tag121.xml"/><Relationship Id="rId30" Type="http://schemas.openxmlformats.org/officeDocument/2006/relationships/tags" Target="../tags/tag124.xml"/><Relationship Id="rId35" Type="http://schemas.openxmlformats.org/officeDocument/2006/relationships/tags" Target="../tags/tag129.xml"/><Relationship Id="rId43" Type="http://schemas.openxmlformats.org/officeDocument/2006/relationships/tags" Target="../tags/tag137.xml"/><Relationship Id="rId48" Type="http://schemas.openxmlformats.org/officeDocument/2006/relationships/tags" Target="../tags/tag142.xml"/><Relationship Id="rId56" Type="http://schemas.openxmlformats.org/officeDocument/2006/relationships/tags" Target="../tags/tag150.xml"/><Relationship Id="rId64" Type="http://schemas.openxmlformats.org/officeDocument/2006/relationships/tags" Target="../tags/tag158.xml"/><Relationship Id="rId8" Type="http://schemas.openxmlformats.org/officeDocument/2006/relationships/tags" Target="../tags/tag102.xml"/><Relationship Id="rId51" Type="http://schemas.openxmlformats.org/officeDocument/2006/relationships/tags" Target="../tags/tag145.xml"/><Relationship Id="rId3" Type="http://schemas.openxmlformats.org/officeDocument/2006/relationships/tags" Target="../tags/tag97.xml"/><Relationship Id="rId12" Type="http://schemas.openxmlformats.org/officeDocument/2006/relationships/tags" Target="../tags/tag106.xml"/><Relationship Id="rId17" Type="http://schemas.openxmlformats.org/officeDocument/2006/relationships/tags" Target="../tags/tag111.xml"/><Relationship Id="rId25" Type="http://schemas.openxmlformats.org/officeDocument/2006/relationships/tags" Target="../tags/tag119.xml"/><Relationship Id="rId33" Type="http://schemas.openxmlformats.org/officeDocument/2006/relationships/tags" Target="../tags/tag127.xml"/><Relationship Id="rId38" Type="http://schemas.openxmlformats.org/officeDocument/2006/relationships/tags" Target="../tags/tag132.xml"/><Relationship Id="rId46" Type="http://schemas.openxmlformats.org/officeDocument/2006/relationships/tags" Target="../tags/tag140.xml"/><Relationship Id="rId59" Type="http://schemas.openxmlformats.org/officeDocument/2006/relationships/tags" Target="../tags/tag153.xml"/><Relationship Id="rId67" Type="http://schemas.openxmlformats.org/officeDocument/2006/relationships/slideLayout" Target="../slideLayouts/slideLayout1.xml"/><Relationship Id="rId20" Type="http://schemas.openxmlformats.org/officeDocument/2006/relationships/tags" Target="../tags/tag114.xml"/><Relationship Id="rId41" Type="http://schemas.openxmlformats.org/officeDocument/2006/relationships/tags" Target="../tags/tag135.xml"/><Relationship Id="rId54" Type="http://schemas.openxmlformats.org/officeDocument/2006/relationships/tags" Target="../tags/tag148.xml"/><Relationship Id="rId62" Type="http://schemas.openxmlformats.org/officeDocument/2006/relationships/tags" Target="../tags/tag15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852.xml"/><Relationship Id="rId13" Type="http://schemas.openxmlformats.org/officeDocument/2006/relationships/tags" Target="../tags/tag857.xml"/><Relationship Id="rId18" Type="http://schemas.openxmlformats.org/officeDocument/2006/relationships/tags" Target="../tags/tag862.xml"/><Relationship Id="rId26" Type="http://schemas.openxmlformats.org/officeDocument/2006/relationships/tags" Target="../tags/tag870.xml"/><Relationship Id="rId39" Type="http://schemas.openxmlformats.org/officeDocument/2006/relationships/tags" Target="../tags/tag883.xml"/><Relationship Id="rId3" Type="http://schemas.openxmlformats.org/officeDocument/2006/relationships/tags" Target="../tags/tag847.xml"/><Relationship Id="rId21" Type="http://schemas.openxmlformats.org/officeDocument/2006/relationships/tags" Target="../tags/tag865.xml"/><Relationship Id="rId34" Type="http://schemas.openxmlformats.org/officeDocument/2006/relationships/tags" Target="../tags/tag878.xml"/><Relationship Id="rId42" Type="http://schemas.openxmlformats.org/officeDocument/2006/relationships/tags" Target="../tags/tag886.xml"/><Relationship Id="rId7" Type="http://schemas.openxmlformats.org/officeDocument/2006/relationships/tags" Target="../tags/tag851.xml"/><Relationship Id="rId12" Type="http://schemas.openxmlformats.org/officeDocument/2006/relationships/tags" Target="../tags/tag856.xml"/><Relationship Id="rId17" Type="http://schemas.openxmlformats.org/officeDocument/2006/relationships/tags" Target="../tags/tag861.xml"/><Relationship Id="rId25" Type="http://schemas.openxmlformats.org/officeDocument/2006/relationships/tags" Target="../tags/tag869.xml"/><Relationship Id="rId33" Type="http://schemas.openxmlformats.org/officeDocument/2006/relationships/tags" Target="../tags/tag877.xml"/><Relationship Id="rId38" Type="http://schemas.openxmlformats.org/officeDocument/2006/relationships/tags" Target="../tags/tag882.xml"/><Relationship Id="rId2" Type="http://schemas.openxmlformats.org/officeDocument/2006/relationships/tags" Target="../tags/tag846.xml"/><Relationship Id="rId16" Type="http://schemas.openxmlformats.org/officeDocument/2006/relationships/tags" Target="../tags/tag860.xml"/><Relationship Id="rId20" Type="http://schemas.openxmlformats.org/officeDocument/2006/relationships/tags" Target="../tags/tag864.xml"/><Relationship Id="rId29" Type="http://schemas.openxmlformats.org/officeDocument/2006/relationships/tags" Target="../tags/tag873.xml"/><Relationship Id="rId41" Type="http://schemas.openxmlformats.org/officeDocument/2006/relationships/tags" Target="../tags/tag885.xml"/><Relationship Id="rId1" Type="http://schemas.openxmlformats.org/officeDocument/2006/relationships/tags" Target="../tags/tag845.xml"/><Relationship Id="rId6" Type="http://schemas.openxmlformats.org/officeDocument/2006/relationships/tags" Target="../tags/tag850.xml"/><Relationship Id="rId11" Type="http://schemas.openxmlformats.org/officeDocument/2006/relationships/tags" Target="../tags/tag855.xml"/><Relationship Id="rId24" Type="http://schemas.openxmlformats.org/officeDocument/2006/relationships/tags" Target="../tags/tag868.xml"/><Relationship Id="rId32" Type="http://schemas.openxmlformats.org/officeDocument/2006/relationships/tags" Target="../tags/tag876.xml"/><Relationship Id="rId37" Type="http://schemas.openxmlformats.org/officeDocument/2006/relationships/tags" Target="../tags/tag881.xml"/><Relationship Id="rId40" Type="http://schemas.openxmlformats.org/officeDocument/2006/relationships/tags" Target="../tags/tag884.xml"/><Relationship Id="rId5" Type="http://schemas.openxmlformats.org/officeDocument/2006/relationships/tags" Target="../tags/tag849.xml"/><Relationship Id="rId15" Type="http://schemas.openxmlformats.org/officeDocument/2006/relationships/tags" Target="../tags/tag859.xml"/><Relationship Id="rId23" Type="http://schemas.openxmlformats.org/officeDocument/2006/relationships/tags" Target="../tags/tag867.xml"/><Relationship Id="rId28" Type="http://schemas.openxmlformats.org/officeDocument/2006/relationships/tags" Target="../tags/tag872.xml"/><Relationship Id="rId36" Type="http://schemas.openxmlformats.org/officeDocument/2006/relationships/tags" Target="../tags/tag880.xml"/><Relationship Id="rId10" Type="http://schemas.openxmlformats.org/officeDocument/2006/relationships/tags" Target="../tags/tag854.xml"/><Relationship Id="rId19" Type="http://schemas.openxmlformats.org/officeDocument/2006/relationships/tags" Target="../tags/tag863.xml"/><Relationship Id="rId31" Type="http://schemas.openxmlformats.org/officeDocument/2006/relationships/tags" Target="../tags/tag875.xml"/><Relationship Id="rId44" Type="http://schemas.openxmlformats.org/officeDocument/2006/relationships/slideLayout" Target="../slideLayouts/slideLayout1.xml"/><Relationship Id="rId4" Type="http://schemas.openxmlformats.org/officeDocument/2006/relationships/tags" Target="../tags/tag848.xml"/><Relationship Id="rId9" Type="http://schemas.openxmlformats.org/officeDocument/2006/relationships/tags" Target="../tags/tag853.xml"/><Relationship Id="rId14" Type="http://schemas.openxmlformats.org/officeDocument/2006/relationships/tags" Target="../tags/tag858.xml"/><Relationship Id="rId22" Type="http://schemas.openxmlformats.org/officeDocument/2006/relationships/tags" Target="../tags/tag866.xml"/><Relationship Id="rId27" Type="http://schemas.openxmlformats.org/officeDocument/2006/relationships/tags" Target="../tags/tag871.xml"/><Relationship Id="rId30" Type="http://schemas.openxmlformats.org/officeDocument/2006/relationships/tags" Target="../tags/tag874.xml"/><Relationship Id="rId35" Type="http://schemas.openxmlformats.org/officeDocument/2006/relationships/tags" Target="../tags/tag879.xml"/><Relationship Id="rId43" Type="http://schemas.openxmlformats.org/officeDocument/2006/relationships/tags" Target="../tags/tag88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68.xml"/><Relationship Id="rId13" Type="http://schemas.openxmlformats.org/officeDocument/2006/relationships/tags" Target="../tags/tag173.xml"/><Relationship Id="rId18" Type="http://schemas.openxmlformats.org/officeDocument/2006/relationships/tags" Target="../tags/tag178.xml"/><Relationship Id="rId26" Type="http://schemas.openxmlformats.org/officeDocument/2006/relationships/tags" Target="../tags/tag186.xml"/><Relationship Id="rId3" Type="http://schemas.openxmlformats.org/officeDocument/2006/relationships/tags" Target="../tags/tag163.xml"/><Relationship Id="rId21" Type="http://schemas.openxmlformats.org/officeDocument/2006/relationships/tags" Target="../tags/tag181.xml"/><Relationship Id="rId34" Type="http://schemas.openxmlformats.org/officeDocument/2006/relationships/tags" Target="../tags/tag194.xml"/><Relationship Id="rId7" Type="http://schemas.openxmlformats.org/officeDocument/2006/relationships/tags" Target="../tags/tag167.xml"/><Relationship Id="rId12" Type="http://schemas.openxmlformats.org/officeDocument/2006/relationships/tags" Target="../tags/tag172.xml"/><Relationship Id="rId17" Type="http://schemas.openxmlformats.org/officeDocument/2006/relationships/tags" Target="../tags/tag177.xml"/><Relationship Id="rId25" Type="http://schemas.openxmlformats.org/officeDocument/2006/relationships/tags" Target="../tags/tag185.xml"/><Relationship Id="rId33" Type="http://schemas.openxmlformats.org/officeDocument/2006/relationships/tags" Target="../tags/tag193.xml"/><Relationship Id="rId38" Type="http://schemas.openxmlformats.org/officeDocument/2006/relationships/slideLayout" Target="../slideLayouts/slideLayout1.xml"/><Relationship Id="rId2" Type="http://schemas.openxmlformats.org/officeDocument/2006/relationships/tags" Target="../tags/tag162.xml"/><Relationship Id="rId16" Type="http://schemas.openxmlformats.org/officeDocument/2006/relationships/tags" Target="../tags/tag176.xml"/><Relationship Id="rId20" Type="http://schemas.openxmlformats.org/officeDocument/2006/relationships/tags" Target="../tags/tag180.xml"/><Relationship Id="rId29" Type="http://schemas.openxmlformats.org/officeDocument/2006/relationships/tags" Target="../tags/tag189.xml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11" Type="http://schemas.openxmlformats.org/officeDocument/2006/relationships/tags" Target="../tags/tag171.xml"/><Relationship Id="rId24" Type="http://schemas.openxmlformats.org/officeDocument/2006/relationships/tags" Target="../tags/tag184.xml"/><Relationship Id="rId32" Type="http://schemas.openxmlformats.org/officeDocument/2006/relationships/tags" Target="../tags/tag192.xml"/><Relationship Id="rId37" Type="http://schemas.openxmlformats.org/officeDocument/2006/relationships/tags" Target="../tags/tag197.xml"/><Relationship Id="rId5" Type="http://schemas.openxmlformats.org/officeDocument/2006/relationships/tags" Target="../tags/tag165.xml"/><Relationship Id="rId15" Type="http://schemas.openxmlformats.org/officeDocument/2006/relationships/tags" Target="../tags/tag175.xml"/><Relationship Id="rId23" Type="http://schemas.openxmlformats.org/officeDocument/2006/relationships/tags" Target="../tags/tag183.xml"/><Relationship Id="rId28" Type="http://schemas.openxmlformats.org/officeDocument/2006/relationships/tags" Target="../tags/tag188.xml"/><Relationship Id="rId36" Type="http://schemas.openxmlformats.org/officeDocument/2006/relationships/tags" Target="../tags/tag196.xml"/><Relationship Id="rId10" Type="http://schemas.openxmlformats.org/officeDocument/2006/relationships/tags" Target="../tags/tag170.xml"/><Relationship Id="rId19" Type="http://schemas.openxmlformats.org/officeDocument/2006/relationships/tags" Target="../tags/tag179.xml"/><Relationship Id="rId31" Type="http://schemas.openxmlformats.org/officeDocument/2006/relationships/tags" Target="../tags/tag191.xml"/><Relationship Id="rId4" Type="http://schemas.openxmlformats.org/officeDocument/2006/relationships/tags" Target="../tags/tag164.xml"/><Relationship Id="rId9" Type="http://schemas.openxmlformats.org/officeDocument/2006/relationships/tags" Target="../tags/tag169.xml"/><Relationship Id="rId14" Type="http://schemas.openxmlformats.org/officeDocument/2006/relationships/tags" Target="../tags/tag174.xml"/><Relationship Id="rId22" Type="http://schemas.openxmlformats.org/officeDocument/2006/relationships/tags" Target="../tags/tag182.xml"/><Relationship Id="rId27" Type="http://schemas.openxmlformats.org/officeDocument/2006/relationships/tags" Target="../tags/tag187.xml"/><Relationship Id="rId30" Type="http://schemas.openxmlformats.org/officeDocument/2006/relationships/tags" Target="../tags/tag190.xml"/><Relationship Id="rId35" Type="http://schemas.openxmlformats.org/officeDocument/2006/relationships/tags" Target="../tags/tag19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05.xml"/><Relationship Id="rId13" Type="http://schemas.openxmlformats.org/officeDocument/2006/relationships/tags" Target="../tags/tag210.xml"/><Relationship Id="rId18" Type="http://schemas.openxmlformats.org/officeDocument/2006/relationships/tags" Target="../tags/tag215.xml"/><Relationship Id="rId26" Type="http://schemas.openxmlformats.org/officeDocument/2006/relationships/tags" Target="../tags/tag223.xml"/><Relationship Id="rId39" Type="http://schemas.openxmlformats.org/officeDocument/2006/relationships/tags" Target="../tags/tag236.xml"/><Relationship Id="rId3" Type="http://schemas.openxmlformats.org/officeDocument/2006/relationships/tags" Target="../tags/tag200.xml"/><Relationship Id="rId21" Type="http://schemas.openxmlformats.org/officeDocument/2006/relationships/tags" Target="../tags/tag218.xml"/><Relationship Id="rId34" Type="http://schemas.openxmlformats.org/officeDocument/2006/relationships/tags" Target="../tags/tag231.xml"/><Relationship Id="rId7" Type="http://schemas.openxmlformats.org/officeDocument/2006/relationships/tags" Target="../tags/tag204.xml"/><Relationship Id="rId12" Type="http://schemas.openxmlformats.org/officeDocument/2006/relationships/tags" Target="../tags/tag209.xml"/><Relationship Id="rId17" Type="http://schemas.openxmlformats.org/officeDocument/2006/relationships/tags" Target="../tags/tag214.xml"/><Relationship Id="rId25" Type="http://schemas.openxmlformats.org/officeDocument/2006/relationships/tags" Target="../tags/tag222.xml"/><Relationship Id="rId33" Type="http://schemas.openxmlformats.org/officeDocument/2006/relationships/tags" Target="../tags/tag230.xml"/><Relationship Id="rId38" Type="http://schemas.openxmlformats.org/officeDocument/2006/relationships/tags" Target="../tags/tag235.xml"/><Relationship Id="rId2" Type="http://schemas.openxmlformats.org/officeDocument/2006/relationships/tags" Target="../tags/tag199.xml"/><Relationship Id="rId16" Type="http://schemas.openxmlformats.org/officeDocument/2006/relationships/tags" Target="../tags/tag213.xml"/><Relationship Id="rId20" Type="http://schemas.openxmlformats.org/officeDocument/2006/relationships/tags" Target="../tags/tag217.xml"/><Relationship Id="rId29" Type="http://schemas.openxmlformats.org/officeDocument/2006/relationships/tags" Target="../tags/tag226.xml"/><Relationship Id="rId1" Type="http://schemas.openxmlformats.org/officeDocument/2006/relationships/tags" Target="../tags/tag198.xml"/><Relationship Id="rId6" Type="http://schemas.openxmlformats.org/officeDocument/2006/relationships/tags" Target="../tags/tag203.xml"/><Relationship Id="rId11" Type="http://schemas.openxmlformats.org/officeDocument/2006/relationships/tags" Target="../tags/tag208.xml"/><Relationship Id="rId24" Type="http://schemas.openxmlformats.org/officeDocument/2006/relationships/tags" Target="../tags/tag221.xml"/><Relationship Id="rId32" Type="http://schemas.openxmlformats.org/officeDocument/2006/relationships/tags" Target="../tags/tag229.xml"/><Relationship Id="rId37" Type="http://schemas.openxmlformats.org/officeDocument/2006/relationships/tags" Target="../tags/tag234.xml"/><Relationship Id="rId40" Type="http://schemas.openxmlformats.org/officeDocument/2006/relationships/slideLayout" Target="../slideLayouts/slideLayout1.xml"/><Relationship Id="rId5" Type="http://schemas.openxmlformats.org/officeDocument/2006/relationships/tags" Target="../tags/tag202.xml"/><Relationship Id="rId15" Type="http://schemas.openxmlformats.org/officeDocument/2006/relationships/tags" Target="../tags/tag212.xml"/><Relationship Id="rId23" Type="http://schemas.openxmlformats.org/officeDocument/2006/relationships/tags" Target="../tags/tag220.xml"/><Relationship Id="rId28" Type="http://schemas.openxmlformats.org/officeDocument/2006/relationships/tags" Target="../tags/tag225.xml"/><Relationship Id="rId36" Type="http://schemas.openxmlformats.org/officeDocument/2006/relationships/tags" Target="../tags/tag233.xml"/><Relationship Id="rId10" Type="http://schemas.openxmlformats.org/officeDocument/2006/relationships/tags" Target="../tags/tag207.xml"/><Relationship Id="rId19" Type="http://schemas.openxmlformats.org/officeDocument/2006/relationships/tags" Target="../tags/tag216.xml"/><Relationship Id="rId31" Type="http://schemas.openxmlformats.org/officeDocument/2006/relationships/tags" Target="../tags/tag228.xml"/><Relationship Id="rId4" Type="http://schemas.openxmlformats.org/officeDocument/2006/relationships/tags" Target="../tags/tag201.xml"/><Relationship Id="rId9" Type="http://schemas.openxmlformats.org/officeDocument/2006/relationships/tags" Target="../tags/tag206.xml"/><Relationship Id="rId14" Type="http://schemas.openxmlformats.org/officeDocument/2006/relationships/tags" Target="../tags/tag211.xml"/><Relationship Id="rId22" Type="http://schemas.openxmlformats.org/officeDocument/2006/relationships/tags" Target="../tags/tag219.xml"/><Relationship Id="rId27" Type="http://schemas.openxmlformats.org/officeDocument/2006/relationships/tags" Target="../tags/tag224.xml"/><Relationship Id="rId30" Type="http://schemas.openxmlformats.org/officeDocument/2006/relationships/tags" Target="../tags/tag227.xml"/><Relationship Id="rId35" Type="http://schemas.openxmlformats.org/officeDocument/2006/relationships/tags" Target="../tags/tag232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249.xml"/><Relationship Id="rId18" Type="http://schemas.openxmlformats.org/officeDocument/2006/relationships/tags" Target="../tags/tag254.xml"/><Relationship Id="rId26" Type="http://schemas.openxmlformats.org/officeDocument/2006/relationships/tags" Target="../tags/tag262.xml"/><Relationship Id="rId39" Type="http://schemas.openxmlformats.org/officeDocument/2006/relationships/tags" Target="../tags/tag275.xml"/><Relationship Id="rId3" Type="http://schemas.openxmlformats.org/officeDocument/2006/relationships/tags" Target="../tags/tag239.xml"/><Relationship Id="rId21" Type="http://schemas.openxmlformats.org/officeDocument/2006/relationships/tags" Target="../tags/tag257.xml"/><Relationship Id="rId34" Type="http://schemas.openxmlformats.org/officeDocument/2006/relationships/tags" Target="../tags/tag270.xml"/><Relationship Id="rId42" Type="http://schemas.openxmlformats.org/officeDocument/2006/relationships/tags" Target="../tags/tag278.xml"/><Relationship Id="rId47" Type="http://schemas.openxmlformats.org/officeDocument/2006/relationships/tags" Target="../tags/tag283.xml"/><Relationship Id="rId7" Type="http://schemas.openxmlformats.org/officeDocument/2006/relationships/tags" Target="../tags/tag243.xml"/><Relationship Id="rId12" Type="http://schemas.openxmlformats.org/officeDocument/2006/relationships/tags" Target="../tags/tag248.xml"/><Relationship Id="rId17" Type="http://schemas.openxmlformats.org/officeDocument/2006/relationships/tags" Target="../tags/tag253.xml"/><Relationship Id="rId25" Type="http://schemas.openxmlformats.org/officeDocument/2006/relationships/tags" Target="../tags/tag261.xml"/><Relationship Id="rId33" Type="http://schemas.openxmlformats.org/officeDocument/2006/relationships/tags" Target="../tags/tag269.xml"/><Relationship Id="rId38" Type="http://schemas.openxmlformats.org/officeDocument/2006/relationships/tags" Target="../tags/tag274.xml"/><Relationship Id="rId46" Type="http://schemas.openxmlformats.org/officeDocument/2006/relationships/tags" Target="../tags/tag282.xml"/><Relationship Id="rId2" Type="http://schemas.openxmlformats.org/officeDocument/2006/relationships/tags" Target="../tags/tag238.xml"/><Relationship Id="rId16" Type="http://schemas.openxmlformats.org/officeDocument/2006/relationships/tags" Target="../tags/tag252.xml"/><Relationship Id="rId20" Type="http://schemas.openxmlformats.org/officeDocument/2006/relationships/tags" Target="../tags/tag256.xml"/><Relationship Id="rId29" Type="http://schemas.openxmlformats.org/officeDocument/2006/relationships/tags" Target="../tags/tag265.xml"/><Relationship Id="rId41" Type="http://schemas.openxmlformats.org/officeDocument/2006/relationships/tags" Target="../tags/tag277.xml"/><Relationship Id="rId1" Type="http://schemas.openxmlformats.org/officeDocument/2006/relationships/tags" Target="../tags/tag237.xml"/><Relationship Id="rId6" Type="http://schemas.openxmlformats.org/officeDocument/2006/relationships/tags" Target="../tags/tag242.xml"/><Relationship Id="rId11" Type="http://schemas.openxmlformats.org/officeDocument/2006/relationships/tags" Target="../tags/tag247.xml"/><Relationship Id="rId24" Type="http://schemas.openxmlformats.org/officeDocument/2006/relationships/tags" Target="../tags/tag260.xml"/><Relationship Id="rId32" Type="http://schemas.openxmlformats.org/officeDocument/2006/relationships/tags" Target="../tags/tag268.xml"/><Relationship Id="rId37" Type="http://schemas.openxmlformats.org/officeDocument/2006/relationships/tags" Target="../tags/tag273.xml"/><Relationship Id="rId40" Type="http://schemas.openxmlformats.org/officeDocument/2006/relationships/tags" Target="../tags/tag276.xml"/><Relationship Id="rId45" Type="http://schemas.openxmlformats.org/officeDocument/2006/relationships/tags" Target="../tags/tag281.xml"/><Relationship Id="rId5" Type="http://schemas.openxmlformats.org/officeDocument/2006/relationships/tags" Target="../tags/tag241.xml"/><Relationship Id="rId15" Type="http://schemas.openxmlformats.org/officeDocument/2006/relationships/tags" Target="../tags/tag251.xml"/><Relationship Id="rId23" Type="http://schemas.openxmlformats.org/officeDocument/2006/relationships/tags" Target="../tags/tag259.xml"/><Relationship Id="rId28" Type="http://schemas.openxmlformats.org/officeDocument/2006/relationships/tags" Target="../tags/tag264.xml"/><Relationship Id="rId36" Type="http://schemas.openxmlformats.org/officeDocument/2006/relationships/tags" Target="../tags/tag272.xml"/><Relationship Id="rId49" Type="http://schemas.openxmlformats.org/officeDocument/2006/relationships/slideLayout" Target="../slideLayouts/slideLayout1.xml"/><Relationship Id="rId10" Type="http://schemas.openxmlformats.org/officeDocument/2006/relationships/tags" Target="../tags/tag246.xml"/><Relationship Id="rId19" Type="http://schemas.openxmlformats.org/officeDocument/2006/relationships/tags" Target="../tags/tag255.xml"/><Relationship Id="rId31" Type="http://schemas.openxmlformats.org/officeDocument/2006/relationships/tags" Target="../tags/tag267.xml"/><Relationship Id="rId44" Type="http://schemas.openxmlformats.org/officeDocument/2006/relationships/tags" Target="../tags/tag280.xml"/><Relationship Id="rId4" Type="http://schemas.openxmlformats.org/officeDocument/2006/relationships/tags" Target="../tags/tag240.xml"/><Relationship Id="rId9" Type="http://schemas.openxmlformats.org/officeDocument/2006/relationships/tags" Target="../tags/tag245.xml"/><Relationship Id="rId14" Type="http://schemas.openxmlformats.org/officeDocument/2006/relationships/tags" Target="../tags/tag250.xml"/><Relationship Id="rId22" Type="http://schemas.openxmlformats.org/officeDocument/2006/relationships/tags" Target="../tags/tag258.xml"/><Relationship Id="rId27" Type="http://schemas.openxmlformats.org/officeDocument/2006/relationships/tags" Target="../tags/tag263.xml"/><Relationship Id="rId30" Type="http://schemas.openxmlformats.org/officeDocument/2006/relationships/tags" Target="../tags/tag266.xml"/><Relationship Id="rId35" Type="http://schemas.openxmlformats.org/officeDocument/2006/relationships/tags" Target="../tags/tag271.xml"/><Relationship Id="rId43" Type="http://schemas.openxmlformats.org/officeDocument/2006/relationships/tags" Target="../tags/tag279.xml"/><Relationship Id="rId48" Type="http://schemas.openxmlformats.org/officeDocument/2006/relationships/tags" Target="../tags/tag284.xml"/><Relationship Id="rId8" Type="http://schemas.openxmlformats.org/officeDocument/2006/relationships/tags" Target="../tags/tag244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297.xml"/><Relationship Id="rId18" Type="http://schemas.openxmlformats.org/officeDocument/2006/relationships/tags" Target="../tags/tag302.xml"/><Relationship Id="rId26" Type="http://schemas.openxmlformats.org/officeDocument/2006/relationships/tags" Target="../tags/tag310.xml"/><Relationship Id="rId39" Type="http://schemas.openxmlformats.org/officeDocument/2006/relationships/tags" Target="../tags/tag323.xml"/><Relationship Id="rId3" Type="http://schemas.openxmlformats.org/officeDocument/2006/relationships/tags" Target="../tags/tag287.xml"/><Relationship Id="rId21" Type="http://schemas.openxmlformats.org/officeDocument/2006/relationships/tags" Target="../tags/tag305.xml"/><Relationship Id="rId34" Type="http://schemas.openxmlformats.org/officeDocument/2006/relationships/tags" Target="../tags/tag318.xml"/><Relationship Id="rId42" Type="http://schemas.openxmlformats.org/officeDocument/2006/relationships/tags" Target="../tags/tag326.xml"/><Relationship Id="rId47" Type="http://schemas.openxmlformats.org/officeDocument/2006/relationships/tags" Target="../tags/tag331.xml"/><Relationship Id="rId7" Type="http://schemas.openxmlformats.org/officeDocument/2006/relationships/tags" Target="../tags/tag291.xml"/><Relationship Id="rId12" Type="http://schemas.openxmlformats.org/officeDocument/2006/relationships/tags" Target="../tags/tag296.xml"/><Relationship Id="rId17" Type="http://schemas.openxmlformats.org/officeDocument/2006/relationships/tags" Target="../tags/tag301.xml"/><Relationship Id="rId25" Type="http://schemas.openxmlformats.org/officeDocument/2006/relationships/tags" Target="../tags/tag309.xml"/><Relationship Id="rId33" Type="http://schemas.openxmlformats.org/officeDocument/2006/relationships/tags" Target="../tags/tag317.xml"/><Relationship Id="rId38" Type="http://schemas.openxmlformats.org/officeDocument/2006/relationships/tags" Target="../tags/tag322.xml"/><Relationship Id="rId46" Type="http://schemas.openxmlformats.org/officeDocument/2006/relationships/tags" Target="../tags/tag330.xml"/><Relationship Id="rId2" Type="http://schemas.openxmlformats.org/officeDocument/2006/relationships/tags" Target="../tags/tag286.xml"/><Relationship Id="rId16" Type="http://schemas.openxmlformats.org/officeDocument/2006/relationships/tags" Target="../tags/tag300.xml"/><Relationship Id="rId20" Type="http://schemas.openxmlformats.org/officeDocument/2006/relationships/tags" Target="../tags/tag304.xml"/><Relationship Id="rId29" Type="http://schemas.openxmlformats.org/officeDocument/2006/relationships/tags" Target="../tags/tag313.xml"/><Relationship Id="rId41" Type="http://schemas.openxmlformats.org/officeDocument/2006/relationships/tags" Target="../tags/tag325.xml"/><Relationship Id="rId1" Type="http://schemas.openxmlformats.org/officeDocument/2006/relationships/tags" Target="../tags/tag285.xml"/><Relationship Id="rId6" Type="http://schemas.openxmlformats.org/officeDocument/2006/relationships/tags" Target="../tags/tag290.xml"/><Relationship Id="rId11" Type="http://schemas.openxmlformats.org/officeDocument/2006/relationships/tags" Target="../tags/tag295.xml"/><Relationship Id="rId24" Type="http://schemas.openxmlformats.org/officeDocument/2006/relationships/tags" Target="../tags/tag308.xml"/><Relationship Id="rId32" Type="http://schemas.openxmlformats.org/officeDocument/2006/relationships/tags" Target="../tags/tag316.xml"/><Relationship Id="rId37" Type="http://schemas.openxmlformats.org/officeDocument/2006/relationships/tags" Target="../tags/tag321.xml"/><Relationship Id="rId40" Type="http://schemas.openxmlformats.org/officeDocument/2006/relationships/tags" Target="../tags/tag324.xml"/><Relationship Id="rId45" Type="http://schemas.openxmlformats.org/officeDocument/2006/relationships/tags" Target="../tags/tag329.xml"/><Relationship Id="rId5" Type="http://schemas.openxmlformats.org/officeDocument/2006/relationships/tags" Target="../tags/tag289.xml"/><Relationship Id="rId15" Type="http://schemas.openxmlformats.org/officeDocument/2006/relationships/tags" Target="../tags/tag299.xml"/><Relationship Id="rId23" Type="http://schemas.openxmlformats.org/officeDocument/2006/relationships/tags" Target="../tags/tag307.xml"/><Relationship Id="rId28" Type="http://schemas.openxmlformats.org/officeDocument/2006/relationships/tags" Target="../tags/tag312.xml"/><Relationship Id="rId36" Type="http://schemas.openxmlformats.org/officeDocument/2006/relationships/tags" Target="../tags/tag320.xml"/><Relationship Id="rId49" Type="http://schemas.openxmlformats.org/officeDocument/2006/relationships/slideLayout" Target="../slideLayouts/slideLayout1.xml"/><Relationship Id="rId10" Type="http://schemas.openxmlformats.org/officeDocument/2006/relationships/tags" Target="../tags/tag294.xml"/><Relationship Id="rId19" Type="http://schemas.openxmlformats.org/officeDocument/2006/relationships/tags" Target="../tags/tag303.xml"/><Relationship Id="rId31" Type="http://schemas.openxmlformats.org/officeDocument/2006/relationships/tags" Target="../tags/tag315.xml"/><Relationship Id="rId44" Type="http://schemas.openxmlformats.org/officeDocument/2006/relationships/tags" Target="../tags/tag328.xml"/><Relationship Id="rId4" Type="http://schemas.openxmlformats.org/officeDocument/2006/relationships/tags" Target="../tags/tag288.xml"/><Relationship Id="rId9" Type="http://schemas.openxmlformats.org/officeDocument/2006/relationships/tags" Target="../tags/tag293.xml"/><Relationship Id="rId14" Type="http://schemas.openxmlformats.org/officeDocument/2006/relationships/tags" Target="../tags/tag298.xml"/><Relationship Id="rId22" Type="http://schemas.openxmlformats.org/officeDocument/2006/relationships/tags" Target="../tags/tag306.xml"/><Relationship Id="rId27" Type="http://schemas.openxmlformats.org/officeDocument/2006/relationships/tags" Target="../tags/tag311.xml"/><Relationship Id="rId30" Type="http://schemas.openxmlformats.org/officeDocument/2006/relationships/tags" Target="../tags/tag314.xml"/><Relationship Id="rId35" Type="http://schemas.openxmlformats.org/officeDocument/2006/relationships/tags" Target="../tags/tag319.xml"/><Relationship Id="rId43" Type="http://schemas.openxmlformats.org/officeDocument/2006/relationships/tags" Target="../tags/tag327.xml"/><Relationship Id="rId48" Type="http://schemas.openxmlformats.org/officeDocument/2006/relationships/tags" Target="../tags/tag332.xml"/><Relationship Id="rId8" Type="http://schemas.openxmlformats.org/officeDocument/2006/relationships/tags" Target="../tags/tag292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tags" Target="../tags/tag345.xml"/><Relationship Id="rId18" Type="http://schemas.openxmlformats.org/officeDocument/2006/relationships/tags" Target="../tags/tag350.xml"/><Relationship Id="rId26" Type="http://schemas.openxmlformats.org/officeDocument/2006/relationships/tags" Target="../tags/tag358.xml"/><Relationship Id="rId39" Type="http://schemas.openxmlformats.org/officeDocument/2006/relationships/tags" Target="../tags/tag371.xml"/><Relationship Id="rId3" Type="http://schemas.openxmlformats.org/officeDocument/2006/relationships/tags" Target="../tags/tag335.xml"/><Relationship Id="rId21" Type="http://schemas.openxmlformats.org/officeDocument/2006/relationships/tags" Target="../tags/tag353.xml"/><Relationship Id="rId34" Type="http://schemas.openxmlformats.org/officeDocument/2006/relationships/tags" Target="../tags/tag366.xml"/><Relationship Id="rId42" Type="http://schemas.openxmlformats.org/officeDocument/2006/relationships/tags" Target="../tags/tag374.xml"/><Relationship Id="rId47" Type="http://schemas.openxmlformats.org/officeDocument/2006/relationships/tags" Target="../tags/tag379.xml"/><Relationship Id="rId7" Type="http://schemas.openxmlformats.org/officeDocument/2006/relationships/tags" Target="../tags/tag339.xml"/><Relationship Id="rId12" Type="http://schemas.openxmlformats.org/officeDocument/2006/relationships/tags" Target="../tags/tag344.xml"/><Relationship Id="rId17" Type="http://schemas.openxmlformats.org/officeDocument/2006/relationships/tags" Target="../tags/tag349.xml"/><Relationship Id="rId25" Type="http://schemas.openxmlformats.org/officeDocument/2006/relationships/tags" Target="../tags/tag357.xml"/><Relationship Id="rId33" Type="http://schemas.openxmlformats.org/officeDocument/2006/relationships/tags" Target="../tags/tag365.xml"/><Relationship Id="rId38" Type="http://schemas.openxmlformats.org/officeDocument/2006/relationships/tags" Target="../tags/tag370.xml"/><Relationship Id="rId46" Type="http://schemas.openxmlformats.org/officeDocument/2006/relationships/tags" Target="../tags/tag378.xml"/><Relationship Id="rId2" Type="http://schemas.openxmlformats.org/officeDocument/2006/relationships/tags" Target="../tags/tag334.xml"/><Relationship Id="rId16" Type="http://schemas.openxmlformats.org/officeDocument/2006/relationships/tags" Target="../tags/tag348.xml"/><Relationship Id="rId20" Type="http://schemas.openxmlformats.org/officeDocument/2006/relationships/tags" Target="../tags/tag352.xml"/><Relationship Id="rId29" Type="http://schemas.openxmlformats.org/officeDocument/2006/relationships/tags" Target="../tags/tag361.xml"/><Relationship Id="rId41" Type="http://schemas.openxmlformats.org/officeDocument/2006/relationships/tags" Target="../tags/tag373.xml"/><Relationship Id="rId1" Type="http://schemas.openxmlformats.org/officeDocument/2006/relationships/tags" Target="../tags/tag333.xml"/><Relationship Id="rId6" Type="http://schemas.openxmlformats.org/officeDocument/2006/relationships/tags" Target="../tags/tag338.xml"/><Relationship Id="rId11" Type="http://schemas.openxmlformats.org/officeDocument/2006/relationships/tags" Target="../tags/tag343.xml"/><Relationship Id="rId24" Type="http://schemas.openxmlformats.org/officeDocument/2006/relationships/tags" Target="../tags/tag356.xml"/><Relationship Id="rId32" Type="http://schemas.openxmlformats.org/officeDocument/2006/relationships/tags" Target="../tags/tag364.xml"/><Relationship Id="rId37" Type="http://schemas.openxmlformats.org/officeDocument/2006/relationships/tags" Target="../tags/tag369.xml"/><Relationship Id="rId40" Type="http://schemas.openxmlformats.org/officeDocument/2006/relationships/tags" Target="../tags/tag372.xml"/><Relationship Id="rId45" Type="http://schemas.openxmlformats.org/officeDocument/2006/relationships/tags" Target="../tags/tag377.xml"/><Relationship Id="rId5" Type="http://schemas.openxmlformats.org/officeDocument/2006/relationships/tags" Target="../tags/tag337.xml"/><Relationship Id="rId15" Type="http://schemas.openxmlformats.org/officeDocument/2006/relationships/tags" Target="../tags/tag347.xml"/><Relationship Id="rId23" Type="http://schemas.openxmlformats.org/officeDocument/2006/relationships/tags" Target="../tags/tag355.xml"/><Relationship Id="rId28" Type="http://schemas.openxmlformats.org/officeDocument/2006/relationships/tags" Target="../tags/tag360.xml"/><Relationship Id="rId36" Type="http://schemas.openxmlformats.org/officeDocument/2006/relationships/tags" Target="../tags/tag368.xml"/><Relationship Id="rId49" Type="http://schemas.openxmlformats.org/officeDocument/2006/relationships/slideLayout" Target="../slideLayouts/slideLayout1.xml"/><Relationship Id="rId10" Type="http://schemas.openxmlformats.org/officeDocument/2006/relationships/tags" Target="../tags/tag342.xml"/><Relationship Id="rId19" Type="http://schemas.openxmlformats.org/officeDocument/2006/relationships/tags" Target="../tags/tag351.xml"/><Relationship Id="rId31" Type="http://schemas.openxmlformats.org/officeDocument/2006/relationships/tags" Target="../tags/tag363.xml"/><Relationship Id="rId44" Type="http://schemas.openxmlformats.org/officeDocument/2006/relationships/tags" Target="../tags/tag376.xml"/><Relationship Id="rId4" Type="http://schemas.openxmlformats.org/officeDocument/2006/relationships/tags" Target="../tags/tag336.xml"/><Relationship Id="rId9" Type="http://schemas.openxmlformats.org/officeDocument/2006/relationships/tags" Target="../tags/tag341.xml"/><Relationship Id="rId14" Type="http://schemas.openxmlformats.org/officeDocument/2006/relationships/tags" Target="../tags/tag346.xml"/><Relationship Id="rId22" Type="http://schemas.openxmlformats.org/officeDocument/2006/relationships/tags" Target="../tags/tag354.xml"/><Relationship Id="rId27" Type="http://schemas.openxmlformats.org/officeDocument/2006/relationships/tags" Target="../tags/tag359.xml"/><Relationship Id="rId30" Type="http://schemas.openxmlformats.org/officeDocument/2006/relationships/tags" Target="../tags/tag362.xml"/><Relationship Id="rId35" Type="http://schemas.openxmlformats.org/officeDocument/2006/relationships/tags" Target="../tags/tag367.xml"/><Relationship Id="rId43" Type="http://schemas.openxmlformats.org/officeDocument/2006/relationships/tags" Target="../tags/tag375.xml"/><Relationship Id="rId48" Type="http://schemas.openxmlformats.org/officeDocument/2006/relationships/tags" Target="../tags/tag380.xml"/><Relationship Id="rId8" Type="http://schemas.openxmlformats.org/officeDocument/2006/relationships/tags" Target="../tags/tag34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88.xml"/><Relationship Id="rId13" Type="http://schemas.openxmlformats.org/officeDocument/2006/relationships/tags" Target="../tags/tag393.xml"/><Relationship Id="rId18" Type="http://schemas.openxmlformats.org/officeDocument/2006/relationships/tags" Target="../tags/tag398.xml"/><Relationship Id="rId26" Type="http://schemas.openxmlformats.org/officeDocument/2006/relationships/tags" Target="../tags/tag406.xml"/><Relationship Id="rId39" Type="http://schemas.openxmlformats.org/officeDocument/2006/relationships/tags" Target="../tags/tag419.xml"/><Relationship Id="rId3" Type="http://schemas.openxmlformats.org/officeDocument/2006/relationships/tags" Target="../tags/tag383.xml"/><Relationship Id="rId21" Type="http://schemas.openxmlformats.org/officeDocument/2006/relationships/tags" Target="../tags/tag401.xml"/><Relationship Id="rId34" Type="http://schemas.openxmlformats.org/officeDocument/2006/relationships/tags" Target="../tags/tag414.xml"/><Relationship Id="rId42" Type="http://schemas.openxmlformats.org/officeDocument/2006/relationships/tags" Target="../tags/tag422.xml"/><Relationship Id="rId7" Type="http://schemas.openxmlformats.org/officeDocument/2006/relationships/tags" Target="../tags/tag387.xml"/><Relationship Id="rId12" Type="http://schemas.openxmlformats.org/officeDocument/2006/relationships/tags" Target="../tags/tag392.xml"/><Relationship Id="rId17" Type="http://schemas.openxmlformats.org/officeDocument/2006/relationships/tags" Target="../tags/tag397.xml"/><Relationship Id="rId25" Type="http://schemas.openxmlformats.org/officeDocument/2006/relationships/tags" Target="../tags/tag405.xml"/><Relationship Id="rId33" Type="http://schemas.openxmlformats.org/officeDocument/2006/relationships/tags" Target="../tags/tag413.xml"/><Relationship Id="rId38" Type="http://schemas.openxmlformats.org/officeDocument/2006/relationships/tags" Target="../tags/tag418.xml"/><Relationship Id="rId2" Type="http://schemas.openxmlformats.org/officeDocument/2006/relationships/tags" Target="../tags/tag382.xml"/><Relationship Id="rId16" Type="http://schemas.openxmlformats.org/officeDocument/2006/relationships/tags" Target="../tags/tag396.xml"/><Relationship Id="rId20" Type="http://schemas.openxmlformats.org/officeDocument/2006/relationships/tags" Target="../tags/tag400.xml"/><Relationship Id="rId29" Type="http://schemas.openxmlformats.org/officeDocument/2006/relationships/tags" Target="../tags/tag409.xml"/><Relationship Id="rId41" Type="http://schemas.openxmlformats.org/officeDocument/2006/relationships/tags" Target="../tags/tag421.xml"/><Relationship Id="rId1" Type="http://schemas.openxmlformats.org/officeDocument/2006/relationships/tags" Target="../tags/tag381.xml"/><Relationship Id="rId6" Type="http://schemas.openxmlformats.org/officeDocument/2006/relationships/tags" Target="../tags/tag386.xml"/><Relationship Id="rId11" Type="http://schemas.openxmlformats.org/officeDocument/2006/relationships/tags" Target="../tags/tag391.xml"/><Relationship Id="rId24" Type="http://schemas.openxmlformats.org/officeDocument/2006/relationships/tags" Target="../tags/tag404.xml"/><Relationship Id="rId32" Type="http://schemas.openxmlformats.org/officeDocument/2006/relationships/tags" Target="../tags/tag412.xml"/><Relationship Id="rId37" Type="http://schemas.openxmlformats.org/officeDocument/2006/relationships/tags" Target="../tags/tag417.xml"/><Relationship Id="rId40" Type="http://schemas.openxmlformats.org/officeDocument/2006/relationships/tags" Target="../tags/tag420.xml"/><Relationship Id="rId5" Type="http://schemas.openxmlformats.org/officeDocument/2006/relationships/tags" Target="../tags/tag385.xml"/><Relationship Id="rId15" Type="http://schemas.openxmlformats.org/officeDocument/2006/relationships/tags" Target="../tags/tag395.xml"/><Relationship Id="rId23" Type="http://schemas.openxmlformats.org/officeDocument/2006/relationships/tags" Target="../tags/tag403.xml"/><Relationship Id="rId28" Type="http://schemas.openxmlformats.org/officeDocument/2006/relationships/tags" Target="../tags/tag408.xml"/><Relationship Id="rId36" Type="http://schemas.openxmlformats.org/officeDocument/2006/relationships/tags" Target="../tags/tag416.xml"/><Relationship Id="rId10" Type="http://schemas.openxmlformats.org/officeDocument/2006/relationships/tags" Target="../tags/tag390.xml"/><Relationship Id="rId19" Type="http://schemas.openxmlformats.org/officeDocument/2006/relationships/tags" Target="../tags/tag399.xml"/><Relationship Id="rId31" Type="http://schemas.openxmlformats.org/officeDocument/2006/relationships/tags" Target="../tags/tag411.xml"/><Relationship Id="rId4" Type="http://schemas.openxmlformats.org/officeDocument/2006/relationships/tags" Target="../tags/tag384.xml"/><Relationship Id="rId9" Type="http://schemas.openxmlformats.org/officeDocument/2006/relationships/tags" Target="../tags/tag389.xml"/><Relationship Id="rId14" Type="http://schemas.openxmlformats.org/officeDocument/2006/relationships/tags" Target="../tags/tag394.xml"/><Relationship Id="rId22" Type="http://schemas.openxmlformats.org/officeDocument/2006/relationships/tags" Target="../tags/tag402.xml"/><Relationship Id="rId27" Type="http://schemas.openxmlformats.org/officeDocument/2006/relationships/tags" Target="../tags/tag407.xml"/><Relationship Id="rId30" Type="http://schemas.openxmlformats.org/officeDocument/2006/relationships/tags" Target="../tags/tag410.xml"/><Relationship Id="rId35" Type="http://schemas.openxmlformats.org/officeDocument/2006/relationships/tags" Target="../tags/tag415.xml"/><Relationship Id="rId43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30.xml"/><Relationship Id="rId13" Type="http://schemas.openxmlformats.org/officeDocument/2006/relationships/tags" Target="../tags/tag435.xml"/><Relationship Id="rId18" Type="http://schemas.openxmlformats.org/officeDocument/2006/relationships/tags" Target="../tags/tag440.xml"/><Relationship Id="rId26" Type="http://schemas.openxmlformats.org/officeDocument/2006/relationships/tags" Target="../tags/tag448.xml"/><Relationship Id="rId3" Type="http://schemas.openxmlformats.org/officeDocument/2006/relationships/tags" Target="../tags/tag425.xml"/><Relationship Id="rId21" Type="http://schemas.openxmlformats.org/officeDocument/2006/relationships/tags" Target="../tags/tag443.xml"/><Relationship Id="rId7" Type="http://schemas.openxmlformats.org/officeDocument/2006/relationships/tags" Target="../tags/tag429.xml"/><Relationship Id="rId12" Type="http://schemas.openxmlformats.org/officeDocument/2006/relationships/tags" Target="../tags/tag434.xml"/><Relationship Id="rId17" Type="http://schemas.openxmlformats.org/officeDocument/2006/relationships/tags" Target="../tags/tag439.xml"/><Relationship Id="rId25" Type="http://schemas.openxmlformats.org/officeDocument/2006/relationships/tags" Target="../tags/tag447.xml"/><Relationship Id="rId2" Type="http://schemas.openxmlformats.org/officeDocument/2006/relationships/tags" Target="../tags/tag424.xml"/><Relationship Id="rId16" Type="http://schemas.openxmlformats.org/officeDocument/2006/relationships/tags" Target="../tags/tag438.xml"/><Relationship Id="rId20" Type="http://schemas.openxmlformats.org/officeDocument/2006/relationships/tags" Target="../tags/tag442.xml"/><Relationship Id="rId29" Type="http://schemas.openxmlformats.org/officeDocument/2006/relationships/slideLayout" Target="../slideLayouts/slideLayout1.xml"/><Relationship Id="rId1" Type="http://schemas.openxmlformats.org/officeDocument/2006/relationships/tags" Target="../tags/tag423.xml"/><Relationship Id="rId6" Type="http://schemas.openxmlformats.org/officeDocument/2006/relationships/tags" Target="../tags/tag428.xml"/><Relationship Id="rId11" Type="http://schemas.openxmlformats.org/officeDocument/2006/relationships/tags" Target="../tags/tag433.xml"/><Relationship Id="rId24" Type="http://schemas.openxmlformats.org/officeDocument/2006/relationships/tags" Target="../tags/tag446.xml"/><Relationship Id="rId5" Type="http://schemas.openxmlformats.org/officeDocument/2006/relationships/tags" Target="../tags/tag427.xml"/><Relationship Id="rId15" Type="http://schemas.openxmlformats.org/officeDocument/2006/relationships/tags" Target="../tags/tag437.xml"/><Relationship Id="rId23" Type="http://schemas.openxmlformats.org/officeDocument/2006/relationships/tags" Target="../tags/tag445.xml"/><Relationship Id="rId28" Type="http://schemas.openxmlformats.org/officeDocument/2006/relationships/tags" Target="../tags/tag450.xml"/><Relationship Id="rId10" Type="http://schemas.openxmlformats.org/officeDocument/2006/relationships/tags" Target="../tags/tag432.xml"/><Relationship Id="rId19" Type="http://schemas.openxmlformats.org/officeDocument/2006/relationships/tags" Target="../tags/tag441.xml"/><Relationship Id="rId4" Type="http://schemas.openxmlformats.org/officeDocument/2006/relationships/tags" Target="../tags/tag426.xml"/><Relationship Id="rId9" Type="http://schemas.openxmlformats.org/officeDocument/2006/relationships/tags" Target="../tags/tag431.xml"/><Relationship Id="rId14" Type="http://schemas.openxmlformats.org/officeDocument/2006/relationships/tags" Target="../tags/tag436.xml"/><Relationship Id="rId22" Type="http://schemas.openxmlformats.org/officeDocument/2006/relationships/tags" Target="../tags/tag444.xml"/><Relationship Id="rId27" Type="http://schemas.openxmlformats.org/officeDocument/2006/relationships/tags" Target="../tags/tag4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42819" y="1988840"/>
            <a:ext cx="10087427" cy="3162951"/>
            <a:chOff x="738989" y="2743231"/>
            <a:chExt cx="8829745" cy="2768600"/>
          </a:xfrm>
        </p:grpSpPr>
        <p:sp>
          <p:nvSpPr>
            <p:cNvPr id="170" name="pgshape"/>
            <p:cNvSpPr/>
            <p:nvPr>
              <p:custDataLst>
                <p:tags r:id="rId1"/>
              </p:custDataLst>
            </p:nvPr>
          </p:nvSpPr>
          <p:spPr>
            <a:xfrm>
              <a:off x="1193800" y="5257831"/>
              <a:ext cx="6756400" cy="254000"/>
            </a:xfrm>
            <a:prstGeom prst="round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1F4A7F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reflection blurRad="6350" stA="50000" endA="300" endPos="55500" dist="50800" dir="5400000" sy="-100000" algn="bl" rotWithShape="0"/>
            </a:effectLst>
            <a:scene3d>
              <a:camera prst="orthographicFront"/>
              <a:lightRig rig="threePt" dir="t">
                <a:rot lat="0" lon="0" rev="8700000"/>
              </a:lightRig>
            </a:scene3d>
            <a:sp3d>
              <a:bevelT w="165100" h="1905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71" name="pgshape"/>
            <p:cNvCxnSpPr/>
            <p:nvPr/>
          </p:nvCxnSpPr>
          <p:spPr>
            <a:xfrm flipV="1">
              <a:off x="1193800" y="5130831"/>
              <a:ext cx="0" cy="127000"/>
            </a:xfrm>
            <a:prstGeom prst="line">
              <a:avLst/>
            </a:prstGeom>
            <a:noFill/>
            <a:ln w="25400" cap="flat" cmpd="sng" algn="ctr">
              <a:solidFill>
                <a:srgbClr val="7D7D7D"/>
              </a:solidFill>
              <a:prstDash val="solid"/>
            </a:ln>
            <a:effectLst/>
          </p:spPr>
        </p:cxnSp>
        <p:sp>
          <p:nvSpPr>
            <p:cNvPr id="172" name="pgshape"/>
            <p:cNvSpPr txBox="1"/>
            <p:nvPr>
              <p:custDataLst>
                <p:tags r:id="rId2"/>
              </p:custDataLst>
            </p:nvPr>
          </p:nvSpPr>
          <p:spPr>
            <a:xfrm>
              <a:off x="1193800" y="5257831"/>
              <a:ext cx="750711" cy="254000"/>
            </a:xfrm>
            <a:prstGeom prst="rect">
              <a:avLst/>
            </a:prstGeom>
            <a:noFill/>
          </p:spPr>
          <p:txBody>
            <a:bodyPr vert="horz" wrap="square" rtlCol="0" anchor="ctr" anchorCtr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1896</a:t>
              </a:r>
              <a:endParaRPr kumimoji="0" lang="en-US" sz="1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73" name="pgshape"/>
            <p:cNvCxnSpPr/>
            <p:nvPr/>
          </p:nvCxnSpPr>
          <p:spPr>
            <a:xfrm flipV="1">
              <a:off x="1944511" y="5130831"/>
              <a:ext cx="0" cy="127000"/>
            </a:xfrm>
            <a:prstGeom prst="line">
              <a:avLst/>
            </a:prstGeom>
            <a:noFill/>
            <a:ln w="25400" cap="flat" cmpd="sng" algn="ctr">
              <a:solidFill>
                <a:srgbClr val="7D7D7D"/>
              </a:solidFill>
              <a:prstDash val="solid"/>
            </a:ln>
            <a:effectLst/>
          </p:spPr>
        </p:cxnSp>
        <p:sp>
          <p:nvSpPr>
            <p:cNvPr id="174" name="pgshape"/>
            <p:cNvSpPr txBox="1"/>
            <p:nvPr>
              <p:custDataLst>
                <p:tags r:id="rId3"/>
              </p:custDataLst>
            </p:nvPr>
          </p:nvSpPr>
          <p:spPr>
            <a:xfrm>
              <a:off x="1944511" y="5257831"/>
              <a:ext cx="750711" cy="254000"/>
            </a:xfrm>
            <a:prstGeom prst="rect">
              <a:avLst/>
            </a:prstGeom>
            <a:noFill/>
          </p:spPr>
          <p:txBody>
            <a:bodyPr vert="horz" wrap="square" rtlCol="0" anchor="ctr" anchorCtr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1909</a:t>
              </a:r>
              <a:endParaRPr kumimoji="0" lang="en-US" sz="1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75" name="pgshape"/>
            <p:cNvCxnSpPr/>
            <p:nvPr/>
          </p:nvCxnSpPr>
          <p:spPr>
            <a:xfrm flipV="1">
              <a:off x="2695222" y="5130831"/>
              <a:ext cx="0" cy="127000"/>
            </a:xfrm>
            <a:prstGeom prst="line">
              <a:avLst/>
            </a:prstGeom>
            <a:noFill/>
            <a:ln w="25400" cap="flat" cmpd="sng" algn="ctr">
              <a:solidFill>
                <a:srgbClr val="7D7D7D"/>
              </a:solidFill>
              <a:prstDash val="solid"/>
            </a:ln>
            <a:effectLst/>
          </p:spPr>
        </p:cxnSp>
        <p:sp>
          <p:nvSpPr>
            <p:cNvPr id="176" name="pgshape"/>
            <p:cNvSpPr txBox="1"/>
            <p:nvPr>
              <p:custDataLst>
                <p:tags r:id="rId4"/>
              </p:custDataLst>
            </p:nvPr>
          </p:nvSpPr>
          <p:spPr>
            <a:xfrm>
              <a:off x="2695222" y="5257831"/>
              <a:ext cx="750711" cy="254000"/>
            </a:xfrm>
            <a:prstGeom prst="rect">
              <a:avLst/>
            </a:prstGeom>
            <a:noFill/>
          </p:spPr>
          <p:txBody>
            <a:bodyPr vert="horz" wrap="square" rtlCol="0" anchor="ctr" anchorCtr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1922</a:t>
              </a:r>
              <a:endParaRPr kumimoji="0" lang="en-US" sz="1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77" name="pgshape"/>
            <p:cNvCxnSpPr/>
            <p:nvPr/>
          </p:nvCxnSpPr>
          <p:spPr>
            <a:xfrm flipV="1">
              <a:off x="3445933" y="5130831"/>
              <a:ext cx="0" cy="127000"/>
            </a:xfrm>
            <a:prstGeom prst="line">
              <a:avLst/>
            </a:prstGeom>
            <a:noFill/>
            <a:ln w="25400" cap="flat" cmpd="sng" algn="ctr">
              <a:solidFill>
                <a:srgbClr val="7D7D7D"/>
              </a:solidFill>
              <a:prstDash val="solid"/>
            </a:ln>
            <a:effectLst/>
          </p:spPr>
        </p:cxnSp>
        <p:sp>
          <p:nvSpPr>
            <p:cNvPr id="178" name="pgshape"/>
            <p:cNvSpPr txBox="1"/>
            <p:nvPr>
              <p:custDataLst>
                <p:tags r:id="rId5"/>
              </p:custDataLst>
            </p:nvPr>
          </p:nvSpPr>
          <p:spPr>
            <a:xfrm>
              <a:off x="3445933" y="5257831"/>
              <a:ext cx="750711" cy="254000"/>
            </a:xfrm>
            <a:prstGeom prst="rect">
              <a:avLst/>
            </a:prstGeom>
            <a:noFill/>
          </p:spPr>
          <p:txBody>
            <a:bodyPr vert="horz" wrap="square" rtlCol="0" anchor="ctr" anchorCtr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1935</a:t>
              </a:r>
              <a:endParaRPr kumimoji="0" lang="en-US" sz="1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79" name="pgshape"/>
            <p:cNvCxnSpPr/>
            <p:nvPr/>
          </p:nvCxnSpPr>
          <p:spPr>
            <a:xfrm flipV="1">
              <a:off x="4196645" y="5130831"/>
              <a:ext cx="0" cy="127000"/>
            </a:xfrm>
            <a:prstGeom prst="line">
              <a:avLst/>
            </a:prstGeom>
            <a:noFill/>
            <a:ln w="25400" cap="flat" cmpd="sng" algn="ctr">
              <a:solidFill>
                <a:srgbClr val="7D7D7D"/>
              </a:solidFill>
              <a:prstDash val="solid"/>
            </a:ln>
            <a:effectLst/>
          </p:spPr>
        </p:cxnSp>
        <p:sp>
          <p:nvSpPr>
            <p:cNvPr id="180" name="pgshape"/>
            <p:cNvSpPr txBox="1"/>
            <p:nvPr>
              <p:custDataLst>
                <p:tags r:id="rId6"/>
              </p:custDataLst>
            </p:nvPr>
          </p:nvSpPr>
          <p:spPr>
            <a:xfrm>
              <a:off x="4196645" y="5257831"/>
              <a:ext cx="750711" cy="254000"/>
            </a:xfrm>
            <a:prstGeom prst="rect">
              <a:avLst/>
            </a:prstGeom>
            <a:noFill/>
          </p:spPr>
          <p:txBody>
            <a:bodyPr vert="horz" wrap="square" rtlCol="0" anchor="ctr" anchorCtr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1948</a:t>
              </a:r>
              <a:endParaRPr kumimoji="0" lang="en-US" sz="1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81" name="pgshape"/>
            <p:cNvCxnSpPr/>
            <p:nvPr/>
          </p:nvCxnSpPr>
          <p:spPr>
            <a:xfrm flipV="1">
              <a:off x="4947355" y="5130831"/>
              <a:ext cx="0" cy="127000"/>
            </a:xfrm>
            <a:prstGeom prst="line">
              <a:avLst/>
            </a:prstGeom>
            <a:noFill/>
            <a:ln w="25400" cap="flat" cmpd="sng" algn="ctr">
              <a:solidFill>
                <a:srgbClr val="7D7D7D"/>
              </a:solidFill>
              <a:prstDash val="solid"/>
            </a:ln>
            <a:effectLst/>
          </p:spPr>
        </p:cxnSp>
        <p:sp>
          <p:nvSpPr>
            <p:cNvPr id="182" name="pgshape"/>
            <p:cNvSpPr txBox="1"/>
            <p:nvPr>
              <p:custDataLst>
                <p:tags r:id="rId7"/>
              </p:custDataLst>
            </p:nvPr>
          </p:nvSpPr>
          <p:spPr>
            <a:xfrm>
              <a:off x="4947355" y="5257831"/>
              <a:ext cx="750711" cy="254000"/>
            </a:xfrm>
            <a:prstGeom prst="rect">
              <a:avLst/>
            </a:prstGeom>
            <a:noFill/>
          </p:spPr>
          <p:txBody>
            <a:bodyPr vert="horz" wrap="square" rtlCol="0" anchor="ctr" anchorCtr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1961</a:t>
              </a:r>
              <a:endParaRPr kumimoji="0" lang="en-US" sz="1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83" name="pgshape"/>
            <p:cNvCxnSpPr/>
            <p:nvPr/>
          </p:nvCxnSpPr>
          <p:spPr>
            <a:xfrm flipV="1">
              <a:off x="5698067" y="5130831"/>
              <a:ext cx="0" cy="127000"/>
            </a:xfrm>
            <a:prstGeom prst="line">
              <a:avLst/>
            </a:prstGeom>
            <a:noFill/>
            <a:ln w="25400" cap="flat" cmpd="sng" algn="ctr">
              <a:solidFill>
                <a:srgbClr val="7D7D7D"/>
              </a:solidFill>
              <a:prstDash val="solid"/>
            </a:ln>
            <a:effectLst/>
          </p:spPr>
        </p:cxnSp>
        <p:sp>
          <p:nvSpPr>
            <p:cNvPr id="184" name="pgshape"/>
            <p:cNvSpPr txBox="1"/>
            <p:nvPr>
              <p:custDataLst>
                <p:tags r:id="rId8"/>
              </p:custDataLst>
            </p:nvPr>
          </p:nvSpPr>
          <p:spPr>
            <a:xfrm>
              <a:off x="5698067" y="5257831"/>
              <a:ext cx="750711" cy="254000"/>
            </a:xfrm>
            <a:prstGeom prst="rect">
              <a:avLst/>
            </a:prstGeom>
            <a:noFill/>
          </p:spPr>
          <p:txBody>
            <a:bodyPr vert="horz" wrap="square" rtlCol="0" anchor="ctr" anchorCtr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1974</a:t>
              </a:r>
              <a:endParaRPr kumimoji="0" lang="en-US" sz="1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85" name="pgshape"/>
            <p:cNvCxnSpPr/>
            <p:nvPr/>
          </p:nvCxnSpPr>
          <p:spPr>
            <a:xfrm flipV="1">
              <a:off x="6448778" y="5130831"/>
              <a:ext cx="0" cy="127000"/>
            </a:xfrm>
            <a:prstGeom prst="line">
              <a:avLst/>
            </a:prstGeom>
            <a:noFill/>
            <a:ln w="25400" cap="flat" cmpd="sng" algn="ctr">
              <a:solidFill>
                <a:srgbClr val="7D7D7D"/>
              </a:solidFill>
              <a:prstDash val="solid"/>
            </a:ln>
            <a:effectLst/>
          </p:spPr>
        </p:cxnSp>
        <p:sp>
          <p:nvSpPr>
            <p:cNvPr id="186" name="pgshape"/>
            <p:cNvSpPr txBox="1"/>
            <p:nvPr>
              <p:custDataLst>
                <p:tags r:id="rId9"/>
              </p:custDataLst>
            </p:nvPr>
          </p:nvSpPr>
          <p:spPr>
            <a:xfrm>
              <a:off x="6448778" y="5257831"/>
              <a:ext cx="750711" cy="254000"/>
            </a:xfrm>
            <a:prstGeom prst="rect">
              <a:avLst/>
            </a:prstGeom>
            <a:noFill/>
          </p:spPr>
          <p:txBody>
            <a:bodyPr vert="horz" wrap="square" rtlCol="0" anchor="ctr" anchorCtr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1987</a:t>
              </a:r>
              <a:endParaRPr kumimoji="0" lang="en-US" sz="1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87" name="pgshape"/>
            <p:cNvCxnSpPr/>
            <p:nvPr/>
          </p:nvCxnSpPr>
          <p:spPr>
            <a:xfrm flipV="1">
              <a:off x="7199489" y="5130831"/>
              <a:ext cx="0" cy="127000"/>
            </a:xfrm>
            <a:prstGeom prst="line">
              <a:avLst/>
            </a:prstGeom>
            <a:noFill/>
            <a:ln w="25400" cap="flat" cmpd="sng" algn="ctr">
              <a:solidFill>
                <a:srgbClr val="7D7D7D"/>
              </a:solidFill>
              <a:prstDash val="solid"/>
            </a:ln>
            <a:effectLst/>
          </p:spPr>
        </p:cxnSp>
        <p:sp>
          <p:nvSpPr>
            <p:cNvPr id="188" name="pgshape"/>
            <p:cNvSpPr txBox="1"/>
            <p:nvPr>
              <p:custDataLst>
                <p:tags r:id="rId10"/>
              </p:custDataLst>
            </p:nvPr>
          </p:nvSpPr>
          <p:spPr>
            <a:xfrm>
              <a:off x="7199489" y="5257831"/>
              <a:ext cx="750711" cy="254000"/>
            </a:xfrm>
            <a:prstGeom prst="rect">
              <a:avLst/>
            </a:prstGeom>
            <a:noFill/>
          </p:spPr>
          <p:txBody>
            <a:bodyPr vert="horz" wrap="square" rtlCol="0" anchor="ctr" anchorCtr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2000</a:t>
              </a:r>
              <a:endParaRPr kumimoji="0" lang="en-US" sz="1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pgshape"/>
            <p:cNvSpPr/>
            <p:nvPr>
              <p:custDataLst>
                <p:tags r:id="rId11"/>
              </p:custDataLst>
            </p:nvPr>
          </p:nvSpPr>
          <p:spPr>
            <a:xfrm>
              <a:off x="1193800" y="5257831"/>
              <a:ext cx="6732210" cy="254000"/>
            </a:xfrm>
            <a:prstGeom prst="roundRect">
              <a:avLst/>
            </a:prstGeom>
            <a:solidFill>
              <a:srgbClr val="FFC000">
                <a:alpha val="30000"/>
              </a:srgbClr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>
                <a:rot lat="0" lon="0" rev="0"/>
              </a:lightRig>
            </a:scene3d>
            <a:sp3d>
              <a:bevelT w="12700" h="139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0" name="milestoneshape"/>
            <p:cNvSpPr/>
            <p:nvPr/>
          </p:nvSpPr>
          <p:spPr>
            <a:xfrm rot="16200000">
              <a:off x="7892334" y="47498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91" name="milestoneshape"/>
            <p:cNvCxnSpPr/>
            <p:nvPr>
              <p:custDataLst>
                <p:tags r:id="rId12"/>
              </p:custDataLst>
            </p:nvPr>
          </p:nvCxnSpPr>
          <p:spPr>
            <a:xfrm>
              <a:off x="7892334" y="4749831"/>
              <a:ext cx="0" cy="5080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192" name="milestoneshape"/>
            <p:cNvSpPr txBox="1"/>
            <p:nvPr>
              <p:custDataLst>
                <p:tags r:id="rId13"/>
              </p:custDataLst>
            </p:nvPr>
          </p:nvSpPr>
          <p:spPr>
            <a:xfrm>
              <a:off x="8044734" y="46863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London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milestoneshape"/>
            <p:cNvSpPr txBox="1"/>
            <p:nvPr>
              <p:custDataLst>
                <p:tags r:id="rId14"/>
              </p:custDataLst>
            </p:nvPr>
          </p:nvSpPr>
          <p:spPr>
            <a:xfrm>
              <a:off x="8044734" y="48744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2012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milestoneshape"/>
            <p:cNvSpPr/>
            <p:nvPr/>
          </p:nvSpPr>
          <p:spPr>
            <a:xfrm rot="16200000">
              <a:off x="7661345" y="42164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95" name="milestoneshape"/>
            <p:cNvCxnSpPr/>
            <p:nvPr>
              <p:custDataLst>
                <p:tags r:id="rId15"/>
              </p:custDataLst>
            </p:nvPr>
          </p:nvCxnSpPr>
          <p:spPr>
            <a:xfrm>
              <a:off x="7661345" y="4216431"/>
              <a:ext cx="0" cy="10414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196" name="milestoneshape"/>
            <p:cNvSpPr txBox="1"/>
            <p:nvPr>
              <p:custDataLst>
                <p:tags r:id="rId16"/>
              </p:custDataLst>
            </p:nvPr>
          </p:nvSpPr>
          <p:spPr>
            <a:xfrm>
              <a:off x="7813745" y="41529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Beijing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milestoneshape"/>
            <p:cNvSpPr txBox="1"/>
            <p:nvPr>
              <p:custDataLst>
                <p:tags r:id="rId17"/>
              </p:custDataLst>
            </p:nvPr>
          </p:nvSpPr>
          <p:spPr>
            <a:xfrm>
              <a:off x="7813745" y="43410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2008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milestoneshape"/>
            <p:cNvSpPr/>
            <p:nvPr/>
          </p:nvSpPr>
          <p:spPr>
            <a:xfrm rot="16200000">
              <a:off x="7430355" y="36830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99" name="milestoneshape"/>
            <p:cNvCxnSpPr/>
            <p:nvPr>
              <p:custDataLst>
                <p:tags r:id="rId18"/>
              </p:custDataLst>
            </p:nvPr>
          </p:nvCxnSpPr>
          <p:spPr>
            <a:xfrm>
              <a:off x="7430355" y="3683031"/>
              <a:ext cx="0" cy="15748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00" name="milestoneshape"/>
            <p:cNvSpPr txBox="1"/>
            <p:nvPr>
              <p:custDataLst>
                <p:tags r:id="rId19"/>
              </p:custDataLst>
            </p:nvPr>
          </p:nvSpPr>
          <p:spPr>
            <a:xfrm>
              <a:off x="7582755" y="36195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Athens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milestoneshape"/>
            <p:cNvSpPr txBox="1"/>
            <p:nvPr>
              <p:custDataLst>
                <p:tags r:id="rId20"/>
              </p:custDataLst>
            </p:nvPr>
          </p:nvSpPr>
          <p:spPr>
            <a:xfrm>
              <a:off x="7582755" y="38076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2004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milestoneshape"/>
            <p:cNvSpPr/>
            <p:nvPr/>
          </p:nvSpPr>
          <p:spPr>
            <a:xfrm rot="16200000">
              <a:off x="6737387" y="44069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03" name="milestoneshape"/>
            <p:cNvCxnSpPr/>
            <p:nvPr>
              <p:custDataLst>
                <p:tags r:id="rId21"/>
              </p:custDataLst>
            </p:nvPr>
          </p:nvCxnSpPr>
          <p:spPr>
            <a:xfrm>
              <a:off x="6737387" y="4406931"/>
              <a:ext cx="0" cy="8509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04" name="milestoneshape"/>
            <p:cNvSpPr txBox="1"/>
            <p:nvPr>
              <p:custDataLst>
                <p:tags r:id="rId22"/>
              </p:custDataLst>
            </p:nvPr>
          </p:nvSpPr>
          <p:spPr>
            <a:xfrm>
              <a:off x="6889787" y="43434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Barcelona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milestoneshape"/>
            <p:cNvSpPr txBox="1"/>
            <p:nvPr>
              <p:custDataLst>
                <p:tags r:id="rId23"/>
              </p:custDataLst>
            </p:nvPr>
          </p:nvSpPr>
          <p:spPr>
            <a:xfrm>
              <a:off x="6889787" y="45315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1992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milestoneshape"/>
            <p:cNvSpPr/>
            <p:nvPr/>
          </p:nvSpPr>
          <p:spPr>
            <a:xfrm rot="16200000">
              <a:off x="6506397" y="38735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07" name="milestoneshape"/>
            <p:cNvCxnSpPr/>
            <p:nvPr>
              <p:custDataLst>
                <p:tags r:id="rId24"/>
              </p:custDataLst>
            </p:nvPr>
          </p:nvCxnSpPr>
          <p:spPr>
            <a:xfrm>
              <a:off x="6506397" y="3873531"/>
              <a:ext cx="0" cy="13843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08" name="milestoneshape"/>
            <p:cNvSpPr txBox="1"/>
            <p:nvPr>
              <p:custDataLst>
                <p:tags r:id="rId25"/>
              </p:custDataLst>
            </p:nvPr>
          </p:nvSpPr>
          <p:spPr>
            <a:xfrm>
              <a:off x="6658797" y="38100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Seoul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milestoneshape"/>
            <p:cNvSpPr txBox="1"/>
            <p:nvPr>
              <p:custDataLst>
                <p:tags r:id="rId26"/>
              </p:custDataLst>
            </p:nvPr>
          </p:nvSpPr>
          <p:spPr>
            <a:xfrm>
              <a:off x="6658797" y="39981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1988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milestoneshape"/>
            <p:cNvSpPr/>
            <p:nvPr/>
          </p:nvSpPr>
          <p:spPr>
            <a:xfrm rot="16200000">
              <a:off x="6275408" y="33401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11" name="milestoneshape"/>
            <p:cNvCxnSpPr/>
            <p:nvPr>
              <p:custDataLst>
                <p:tags r:id="rId27"/>
              </p:custDataLst>
            </p:nvPr>
          </p:nvCxnSpPr>
          <p:spPr>
            <a:xfrm>
              <a:off x="6275408" y="3340131"/>
              <a:ext cx="0" cy="19177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12" name="milestoneshape"/>
            <p:cNvSpPr txBox="1"/>
            <p:nvPr>
              <p:custDataLst>
                <p:tags r:id="rId28"/>
              </p:custDataLst>
            </p:nvPr>
          </p:nvSpPr>
          <p:spPr>
            <a:xfrm>
              <a:off x="6427808" y="32766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Los Angeles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milestoneshape"/>
            <p:cNvSpPr txBox="1"/>
            <p:nvPr>
              <p:custDataLst>
                <p:tags r:id="rId29"/>
              </p:custDataLst>
            </p:nvPr>
          </p:nvSpPr>
          <p:spPr>
            <a:xfrm>
              <a:off x="6427808" y="34647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1984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milestoneshape"/>
            <p:cNvSpPr/>
            <p:nvPr/>
          </p:nvSpPr>
          <p:spPr>
            <a:xfrm rot="16200000">
              <a:off x="6044419" y="28067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15" name="milestoneshape"/>
            <p:cNvCxnSpPr/>
            <p:nvPr>
              <p:custDataLst>
                <p:tags r:id="rId30"/>
              </p:custDataLst>
            </p:nvPr>
          </p:nvCxnSpPr>
          <p:spPr>
            <a:xfrm>
              <a:off x="6044419" y="2806731"/>
              <a:ext cx="0" cy="24511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16" name="milestoneshape"/>
            <p:cNvSpPr txBox="1"/>
            <p:nvPr>
              <p:custDataLst>
                <p:tags r:id="rId31"/>
              </p:custDataLst>
            </p:nvPr>
          </p:nvSpPr>
          <p:spPr>
            <a:xfrm>
              <a:off x="6196819" y="27432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Moscow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milestoneshape"/>
            <p:cNvSpPr txBox="1"/>
            <p:nvPr>
              <p:custDataLst>
                <p:tags r:id="rId32"/>
              </p:custDataLst>
            </p:nvPr>
          </p:nvSpPr>
          <p:spPr>
            <a:xfrm>
              <a:off x="6196819" y="29313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1980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milestoneshape"/>
            <p:cNvSpPr/>
            <p:nvPr/>
          </p:nvSpPr>
          <p:spPr>
            <a:xfrm rot="16200000">
              <a:off x="5813430" y="44069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19" name="milestoneshape"/>
            <p:cNvCxnSpPr/>
            <p:nvPr>
              <p:custDataLst>
                <p:tags r:id="rId33"/>
              </p:custDataLst>
            </p:nvPr>
          </p:nvCxnSpPr>
          <p:spPr>
            <a:xfrm>
              <a:off x="5813430" y="4406931"/>
              <a:ext cx="0" cy="8509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20" name="milestoneshape"/>
            <p:cNvSpPr txBox="1"/>
            <p:nvPr>
              <p:custDataLst>
                <p:tags r:id="rId34"/>
              </p:custDataLst>
            </p:nvPr>
          </p:nvSpPr>
          <p:spPr>
            <a:xfrm>
              <a:off x="5965830" y="43434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Montreal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milestoneshape"/>
            <p:cNvSpPr txBox="1"/>
            <p:nvPr>
              <p:custDataLst>
                <p:tags r:id="rId35"/>
              </p:custDataLst>
            </p:nvPr>
          </p:nvSpPr>
          <p:spPr>
            <a:xfrm>
              <a:off x="5965830" y="45315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1976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milestoneshape"/>
            <p:cNvSpPr/>
            <p:nvPr/>
          </p:nvSpPr>
          <p:spPr>
            <a:xfrm rot="16200000">
              <a:off x="5582440" y="38735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23" name="milestoneshape"/>
            <p:cNvCxnSpPr/>
            <p:nvPr>
              <p:custDataLst>
                <p:tags r:id="rId36"/>
              </p:custDataLst>
            </p:nvPr>
          </p:nvCxnSpPr>
          <p:spPr>
            <a:xfrm>
              <a:off x="5582440" y="3873531"/>
              <a:ext cx="0" cy="13843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24" name="milestoneshape"/>
            <p:cNvSpPr txBox="1"/>
            <p:nvPr>
              <p:custDataLst>
                <p:tags r:id="rId37"/>
              </p:custDataLst>
            </p:nvPr>
          </p:nvSpPr>
          <p:spPr>
            <a:xfrm>
              <a:off x="5734840" y="38100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Munich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milestoneshape"/>
            <p:cNvSpPr txBox="1"/>
            <p:nvPr>
              <p:custDataLst>
                <p:tags r:id="rId38"/>
              </p:custDataLst>
            </p:nvPr>
          </p:nvSpPr>
          <p:spPr>
            <a:xfrm>
              <a:off x="5734840" y="39981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1972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milestoneshape"/>
            <p:cNvSpPr/>
            <p:nvPr/>
          </p:nvSpPr>
          <p:spPr>
            <a:xfrm rot="16200000">
              <a:off x="5351451" y="33401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27" name="milestoneshape"/>
            <p:cNvCxnSpPr/>
            <p:nvPr>
              <p:custDataLst>
                <p:tags r:id="rId39"/>
              </p:custDataLst>
            </p:nvPr>
          </p:nvCxnSpPr>
          <p:spPr>
            <a:xfrm>
              <a:off x="5351451" y="3340131"/>
              <a:ext cx="0" cy="19177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28" name="milestoneshape"/>
            <p:cNvSpPr txBox="1"/>
            <p:nvPr>
              <p:custDataLst>
                <p:tags r:id="rId40"/>
              </p:custDataLst>
            </p:nvPr>
          </p:nvSpPr>
          <p:spPr>
            <a:xfrm>
              <a:off x="5503851" y="32766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Mexico City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milestoneshape"/>
            <p:cNvSpPr txBox="1"/>
            <p:nvPr>
              <p:custDataLst>
                <p:tags r:id="rId41"/>
              </p:custDataLst>
            </p:nvPr>
          </p:nvSpPr>
          <p:spPr>
            <a:xfrm>
              <a:off x="5503851" y="34647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1968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milestoneshape"/>
            <p:cNvSpPr/>
            <p:nvPr/>
          </p:nvSpPr>
          <p:spPr>
            <a:xfrm rot="16200000">
              <a:off x="5120461" y="28067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31" name="milestoneshape"/>
            <p:cNvCxnSpPr/>
            <p:nvPr>
              <p:custDataLst>
                <p:tags r:id="rId42"/>
              </p:custDataLst>
            </p:nvPr>
          </p:nvCxnSpPr>
          <p:spPr>
            <a:xfrm>
              <a:off x="5120461" y="2806731"/>
              <a:ext cx="0" cy="24511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32" name="milestoneshape"/>
            <p:cNvSpPr txBox="1"/>
            <p:nvPr>
              <p:custDataLst>
                <p:tags r:id="rId43"/>
              </p:custDataLst>
            </p:nvPr>
          </p:nvSpPr>
          <p:spPr>
            <a:xfrm>
              <a:off x="5272861" y="27432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Tokyo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milestoneshape"/>
            <p:cNvSpPr txBox="1"/>
            <p:nvPr>
              <p:custDataLst>
                <p:tags r:id="rId44"/>
              </p:custDataLst>
            </p:nvPr>
          </p:nvSpPr>
          <p:spPr>
            <a:xfrm>
              <a:off x="5272861" y="29313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1964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milestoneshape"/>
            <p:cNvSpPr/>
            <p:nvPr/>
          </p:nvSpPr>
          <p:spPr>
            <a:xfrm rot="16200000">
              <a:off x="4889472" y="44069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35" name="milestoneshape"/>
            <p:cNvCxnSpPr/>
            <p:nvPr>
              <p:custDataLst>
                <p:tags r:id="rId45"/>
              </p:custDataLst>
            </p:nvPr>
          </p:nvCxnSpPr>
          <p:spPr>
            <a:xfrm>
              <a:off x="4889472" y="4406931"/>
              <a:ext cx="0" cy="8509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36" name="milestoneshape"/>
            <p:cNvSpPr txBox="1"/>
            <p:nvPr>
              <p:custDataLst>
                <p:tags r:id="rId46"/>
              </p:custDataLst>
            </p:nvPr>
          </p:nvSpPr>
          <p:spPr>
            <a:xfrm>
              <a:off x="5041872" y="43434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Rome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milestoneshape"/>
            <p:cNvSpPr txBox="1"/>
            <p:nvPr>
              <p:custDataLst>
                <p:tags r:id="rId47"/>
              </p:custDataLst>
            </p:nvPr>
          </p:nvSpPr>
          <p:spPr>
            <a:xfrm>
              <a:off x="5041872" y="45315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1960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milestoneshape"/>
            <p:cNvSpPr/>
            <p:nvPr/>
          </p:nvSpPr>
          <p:spPr>
            <a:xfrm rot="16200000">
              <a:off x="4658483" y="38735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39" name="milestoneshape"/>
            <p:cNvCxnSpPr/>
            <p:nvPr>
              <p:custDataLst>
                <p:tags r:id="rId48"/>
              </p:custDataLst>
            </p:nvPr>
          </p:nvCxnSpPr>
          <p:spPr>
            <a:xfrm>
              <a:off x="4658483" y="3873531"/>
              <a:ext cx="0" cy="13843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40" name="milestoneshape"/>
            <p:cNvSpPr txBox="1"/>
            <p:nvPr>
              <p:custDataLst>
                <p:tags r:id="rId49"/>
              </p:custDataLst>
            </p:nvPr>
          </p:nvSpPr>
          <p:spPr>
            <a:xfrm>
              <a:off x="4810883" y="38100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Melbourne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milestoneshape"/>
            <p:cNvSpPr txBox="1"/>
            <p:nvPr>
              <p:custDataLst>
                <p:tags r:id="rId50"/>
              </p:custDataLst>
            </p:nvPr>
          </p:nvSpPr>
          <p:spPr>
            <a:xfrm>
              <a:off x="4810883" y="39981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1956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milestoneshape"/>
            <p:cNvSpPr/>
            <p:nvPr/>
          </p:nvSpPr>
          <p:spPr>
            <a:xfrm rot="16200000">
              <a:off x="4427493" y="33401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43" name="milestoneshape"/>
            <p:cNvCxnSpPr/>
            <p:nvPr>
              <p:custDataLst>
                <p:tags r:id="rId51"/>
              </p:custDataLst>
            </p:nvPr>
          </p:nvCxnSpPr>
          <p:spPr>
            <a:xfrm>
              <a:off x="4427493" y="3340131"/>
              <a:ext cx="0" cy="19177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44" name="milestoneshape"/>
            <p:cNvSpPr txBox="1"/>
            <p:nvPr>
              <p:custDataLst>
                <p:tags r:id="rId52"/>
              </p:custDataLst>
            </p:nvPr>
          </p:nvSpPr>
          <p:spPr>
            <a:xfrm>
              <a:off x="4579893" y="32766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Helsinki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milestoneshape"/>
            <p:cNvSpPr txBox="1"/>
            <p:nvPr>
              <p:custDataLst>
                <p:tags r:id="rId53"/>
              </p:custDataLst>
            </p:nvPr>
          </p:nvSpPr>
          <p:spPr>
            <a:xfrm>
              <a:off x="4579893" y="34647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1952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milestoneshape"/>
            <p:cNvSpPr/>
            <p:nvPr/>
          </p:nvSpPr>
          <p:spPr>
            <a:xfrm rot="16200000">
              <a:off x="4196504" y="28067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47" name="milestoneshape"/>
            <p:cNvCxnSpPr/>
            <p:nvPr>
              <p:custDataLst>
                <p:tags r:id="rId54"/>
              </p:custDataLst>
            </p:nvPr>
          </p:nvCxnSpPr>
          <p:spPr>
            <a:xfrm>
              <a:off x="4196504" y="2806731"/>
              <a:ext cx="0" cy="24511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48" name="milestoneshape"/>
            <p:cNvSpPr txBox="1"/>
            <p:nvPr>
              <p:custDataLst>
                <p:tags r:id="rId55"/>
              </p:custDataLst>
            </p:nvPr>
          </p:nvSpPr>
          <p:spPr>
            <a:xfrm>
              <a:off x="4348904" y="27432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London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milestoneshape"/>
            <p:cNvSpPr txBox="1"/>
            <p:nvPr>
              <p:custDataLst>
                <p:tags r:id="rId56"/>
              </p:custDataLst>
            </p:nvPr>
          </p:nvSpPr>
          <p:spPr>
            <a:xfrm>
              <a:off x="4348904" y="29313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1948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milestoneshape"/>
            <p:cNvSpPr/>
            <p:nvPr/>
          </p:nvSpPr>
          <p:spPr>
            <a:xfrm rot="16200000">
              <a:off x="3965515" y="44069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51" name="milestoneshape"/>
            <p:cNvCxnSpPr/>
            <p:nvPr>
              <p:custDataLst>
                <p:tags r:id="rId57"/>
              </p:custDataLst>
            </p:nvPr>
          </p:nvCxnSpPr>
          <p:spPr>
            <a:xfrm>
              <a:off x="3965515" y="4406931"/>
              <a:ext cx="0" cy="8509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52" name="milestoneshape"/>
            <p:cNvSpPr txBox="1"/>
            <p:nvPr>
              <p:custDataLst>
                <p:tags r:id="rId58"/>
              </p:custDataLst>
            </p:nvPr>
          </p:nvSpPr>
          <p:spPr>
            <a:xfrm>
              <a:off x="4117915" y="43434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London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milestoneshape"/>
            <p:cNvSpPr txBox="1"/>
            <p:nvPr>
              <p:custDataLst>
                <p:tags r:id="rId59"/>
              </p:custDataLst>
            </p:nvPr>
          </p:nvSpPr>
          <p:spPr>
            <a:xfrm>
              <a:off x="4117915" y="45315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1944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milestoneshape"/>
            <p:cNvSpPr/>
            <p:nvPr/>
          </p:nvSpPr>
          <p:spPr>
            <a:xfrm rot="16200000">
              <a:off x="3734525" y="38735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55" name="milestoneshape"/>
            <p:cNvCxnSpPr/>
            <p:nvPr>
              <p:custDataLst>
                <p:tags r:id="rId60"/>
              </p:custDataLst>
            </p:nvPr>
          </p:nvCxnSpPr>
          <p:spPr>
            <a:xfrm>
              <a:off x="3734525" y="3873531"/>
              <a:ext cx="0" cy="13843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56" name="milestoneshape"/>
            <p:cNvSpPr txBox="1"/>
            <p:nvPr>
              <p:custDataLst>
                <p:tags r:id="rId61"/>
              </p:custDataLst>
            </p:nvPr>
          </p:nvSpPr>
          <p:spPr>
            <a:xfrm>
              <a:off x="3886925" y="38100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Tokyo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milestoneshape"/>
            <p:cNvSpPr txBox="1"/>
            <p:nvPr>
              <p:custDataLst>
                <p:tags r:id="rId62"/>
              </p:custDataLst>
            </p:nvPr>
          </p:nvSpPr>
          <p:spPr>
            <a:xfrm>
              <a:off x="3886925" y="39981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1940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milestoneshape"/>
            <p:cNvSpPr/>
            <p:nvPr/>
          </p:nvSpPr>
          <p:spPr>
            <a:xfrm rot="16200000">
              <a:off x="3503536" y="33401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59" name="milestoneshape"/>
            <p:cNvCxnSpPr/>
            <p:nvPr>
              <p:custDataLst>
                <p:tags r:id="rId63"/>
              </p:custDataLst>
            </p:nvPr>
          </p:nvCxnSpPr>
          <p:spPr>
            <a:xfrm>
              <a:off x="3503536" y="3340131"/>
              <a:ext cx="0" cy="19177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60" name="milestoneshape"/>
            <p:cNvSpPr txBox="1"/>
            <p:nvPr>
              <p:custDataLst>
                <p:tags r:id="rId64"/>
              </p:custDataLst>
            </p:nvPr>
          </p:nvSpPr>
          <p:spPr>
            <a:xfrm>
              <a:off x="3655936" y="32766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Berlin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milestoneshape"/>
            <p:cNvSpPr txBox="1"/>
            <p:nvPr>
              <p:custDataLst>
                <p:tags r:id="rId65"/>
              </p:custDataLst>
            </p:nvPr>
          </p:nvSpPr>
          <p:spPr>
            <a:xfrm>
              <a:off x="3655936" y="34647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1936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milestoneshape"/>
            <p:cNvSpPr/>
            <p:nvPr/>
          </p:nvSpPr>
          <p:spPr>
            <a:xfrm rot="16200000">
              <a:off x="3272546" y="28067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63" name="milestoneshape"/>
            <p:cNvCxnSpPr/>
            <p:nvPr>
              <p:custDataLst>
                <p:tags r:id="rId66"/>
              </p:custDataLst>
            </p:nvPr>
          </p:nvCxnSpPr>
          <p:spPr>
            <a:xfrm>
              <a:off x="3272546" y="2806731"/>
              <a:ext cx="0" cy="24511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64" name="milestoneshape"/>
            <p:cNvSpPr txBox="1"/>
            <p:nvPr>
              <p:custDataLst>
                <p:tags r:id="rId67"/>
              </p:custDataLst>
            </p:nvPr>
          </p:nvSpPr>
          <p:spPr>
            <a:xfrm>
              <a:off x="3424946" y="27432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Los Angeles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5" name="milestoneshape"/>
            <p:cNvSpPr txBox="1"/>
            <p:nvPr>
              <p:custDataLst>
                <p:tags r:id="rId68"/>
              </p:custDataLst>
            </p:nvPr>
          </p:nvSpPr>
          <p:spPr>
            <a:xfrm>
              <a:off x="3424946" y="29313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1932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milestoneshape"/>
            <p:cNvSpPr/>
            <p:nvPr/>
          </p:nvSpPr>
          <p:spPr>
            <a:xfrm rot="16200000">
              <a:off x="3041557" y="44069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67" name="milestoneshape"/>
            <p:cNvCxnSpPr/>
            <p:nvPr>
              <p:custDataLst>
                <p:tags r:id="rId69"/>
              </p:custDataLst>
            </p:nvPr>
          </p:nvCxnSpPr>
          <p:spPr>
            <a:xfrm>
              <a:off x="3041557" y="4406931"/>
              <a:ext cx="0" cy="8509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68" name="milestoneshape"/>
            <p:cNvSpPr txBox="1"/>
            <p:nvPr>
              <p:custDataLst>
                <p:tags r:id="rId70"/>
              </p:custDataLst>
            </p:nvPr>
          </p:nvSpPr>
          <p:spPr>
            <a:xfrm>
              <a:off x="3193957" y="43434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Amsterdam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milestoneshape"/>
            <p:cNvSpPr txBox="1"/>
            <p:nvPr>
              <p:custDataLst>
                <p:tags r:id="rId71"/>
              </p:custDataLst>
            </p:nvPr>
          </p:nvSpPr>
          <p:spPr>
            <a:xfrm>
              <a:off x="3193957" y="45315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1928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milestoneshape"/>
            <p:cNvSpPr/>
            <p:nvPr/>
          </p:nvSpPr>
          <p:spPr>
            <a:xfrm rot="16200000">
              <a:off x="2810568" y="38735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71" name="milestoneshape"/>
            <p:cNvCxnSpPr/>
            <p:nvPr>
              <p:custDataLst>
                <p:tags r:id="rId72"/>
              </p:custDataLst>
            </p:nvPr>
          </p:nvCxnSpPr>
          <p:spPr>
            <a:xfrm>
              <a:off x="2810568" y="3873531"/>
              <a:ext cx="0" cy="13843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72" name="milestoneshape"/>
            <p:cNvSpPr txBox="1"/>
            <p:nvPr>
              <p:custDataLst>
                <p:tags r:id="rId73"/>
              </p:custDataLst>
            </p:nvPr>
          </p:nvSpPr>
          <p:spPr>
            <a:xfrm>
              <a:off x="2962968" y="38100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Paris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3" name="milestoneshape"/>
            <p:cNvSpPr txBox="1"/>
            <p:nvPr>
              <p:custDataLst>
                <p:tags r:id="rId74"/>
              </p:custDataLst>
            </p:nvPr>
          </p:nvSpPr>
          <p:spPr>
            <a:xfrm>
              <a:off x="2962968" y="39981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1924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74" name="milestoneshape"/>
            <p:cNvSpPr/>
            <p:nvPr/>
          </p:nvSpPr>
          <p:spPr>
            <a:xfrm rot="16200000">
              <a:off x="2579578" y="33401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75" name="milestoneshape"/>
            <p:cNvCxnSpPr/>
            <p:nvPr>
              <p:custDataLst>
                <p:tags r:id="rId75"/>
              </p:custDataLst>
            </p:nvPr>
          </p:nvCxnSpPr>
          <p:spPr>
            <a:xfrm>
              <a:off x="2579578" y="3340131"/>
              <a:ext cx="0" cy="19177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76" name="milestoneshape"/>
            <p:cNvSpPr txBox="1"/>
            <p:nvPr>
              <p:custDataLst>
                <p:tags r:id="rId76"/>
              </p:custDataLst>
            </p:nvPr>
          </p:nvSpPr>
          <p:spPr>
            <a:xfrm>
              <a:off x="2731978" y="32766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Antwerp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7" name="milestoneshape"/>
            <p:cNvSpPr txBox="1"/>
            <p:nvPr>
              <p:custDataLst>
                <p:tags r:id="rId77"/>
              </p:custDataLst>
            </p:nvPr>
          </p:nvSpPr>
          <p:spPr>
            <a:xfrm>
              <a:off x="2731978" y="34647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1920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78" name="milestoneshape"/>
            <p:cNvSpPr/>
            <p:nvPr/>
          </p:nvSpPr>
          <p:spPr>
            <a:xfrm rot="16200000">
              <a:off x="2348589" y="28067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79" name="milestoneshape"/>
            <p:cNvCxnSpPr/>
            <p:nvPr>
              <p:custDataLst>
                <p:tags r:id="rId78"/>
              </p:custDataLst>
            </p:nvPr>
          </p:nvCxnSpPr>
          <p:spPr>
            <a:xfrm>
              <a:off x="2348589" y="2806731"/>
              <a:ext cx="0" cy="24511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80" name="milestoneshape"/>
            <p:cNvSpPr txBox="1"/>
            <p:nvPr>
              <p:custDataLst>
                <p:tags r:id="rId79"/>
              </p:custDataLst>
            </p:nvPr>
          </p:nvSpPr>
          <p:spPr>
            <a:xfrm>
              <a:off x="2500989" y="27432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Berlin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1" name="milestoneshape"/>
            <p:cNvSpPr txBox="1"/>
            <p:nvPr>
              <p:custDataLst>
                <p:tags r:id="rId80"/>
              </p:custDataLst>
            </p:nvPr>
          </p:nvSpPr>
          <p:spPr>
            <a:xfrm>
              <a:off x="2500989" y="29313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1916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82" name="milestoneshape"/>
            <p:cNvSpPr/>
            <p:nvPr/>
          </p:nvSpPr>
          <p:spPr>
            <a:xfrm rot="16200000">
              <a:off x="2117599" y="44069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83" name="milestoneshape"/>
            <p:cNvCxnSpPr/>
            <p:nvPr>
              <p:custDataLst>
                <p:tags r:id="rId81"/>
              </p:custDataLst>
            </p:nvPr>
          </p:nvCxnSpPr>
          <p:spPr>
            <a:xfrm>
              <a:off x="2117599" y="4406931"/>
              <a:ext cx="0" cy="8509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84" name="milestoneshape"/>
            <p:cNvSpPr txBox="1"/>
            <p:nvPr>
              <p:custDataLst>
                <p:tags r:id="rId82"/>
              </p:custDataLst>
            </p:nvPr>
          </p:nvSpPr>
          <p:spPr>
            <a:xfrm>
              <a:off x="2269999" y="43434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Stockholm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5" name="milestoneshape"/>
            <p:cNvSpPr txBox="1"/>
            <p:nvPr>
              <p:custDataLst>
                <p:tags r:id="rId83"/>
              </p:custDataLst>
            </p:nvPr>
          </p:nvSpPr>
          <p:spPr>
            <a:xfrm>
              <a:off x="2269999" y="45315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1912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86" name="milestoneshape"/>
            <p:cNvSpPr/>
            <p:nvPr/>
          </p:nvSpPr>
          <p:spPr>
            <a:xfrm rot="16200000">
              <a:off x="1886610" y="38735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87" name="milestoneshape"/>
            <p:cNvCxnSpPr/>
            <p:nvPr>
              <p:custDataLst>
                <p:tags r:id="rId84"/>
              </p:custDataLst>
            </p:nvPr>
          </p:nvCxnSpPr>
          <p:spPr>
            <a:xfrm>
              <a:off x="1886610" y="3873531"/>
              <a:ext cx="0" cy="13843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88" name="milestoneshape"/>
            <p:cNvSpPr txBox="1"/>
            <p:nvPr>
              <p:custDataLst>
                <p:tags r:id="rId85"/>
              </p:custDataLst>
            </p:nvPr>
          </p:nvSpPr>
          <p:spPr>
            <a:xfrm>
              <a:off x="2039010" y="38100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London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9" name="milestoneshape"/>
            <p:cNvSpPr txBox="1"/>
            <p:nvPr>
              <p:custDataLst>
                <p:tags r:id="rId86"/>
              </p:custDataLst>
            </p:nvPr>
          </p:nvSpPr>
          <p:spPr>
            <a:xfrm>
              <a:off x="2039010" y="39981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1908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90" name="milestoneshape"/>
            <p:cNvSpPr/>
            <p:nvPr/>
          </p:nvSpPr>
          <p:spPr>
            <a:xfrm rot="16200000">
              <a:off x="1655621" y="33401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91" name="milestoneshape"/>
            <p:cNvCxnSpPr/>
            <p:nvPr>
              <p:custDataLst>
                <p:tags r:id="rId87"/>
              </p:custDataLst>
            </p:nvPr>
          </p:nvCxnSpPr>
          <p:spPr>
            <a:xfrm>
              <a:off x="1655621" y="3340131"/>
              <a:ext cx="0" cy="19177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92" name="milestoneshape"/>
            <p:cNvSpPr txBox="1"/>
            <p:nvPr>
              <p:custDataLst>
                <p:tags r:id="rId88"/>
              </p:custDataLst>
            </p:nvPr>
          </p:nvSpPr>
          <p:spPr>
            <a:xfrm>
              <a:off x="1808021" y="32766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St. Louis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3" name="milestoneshape"/>
            <p:cNvSpPr txBox="1"/>
            <p:nvPr>
              <p:custDataLst>
                <p:tags r:id="rId89"/>
              </p:custDataLst>
            </p:nvPr>
          </p:nvSpPr>
          <p:spPr>
            <a:xfrm>
              <a:off x="1808021" y="34647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1904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94" name="milestoneshape"/>
            <p:cNvSpPr/>
            <p:nvPr/>
          </p:nvSpPr>
          <p:spPr>
            <a:xfrm>
              <a:off x="1310489" y="5067331"/>
              <a:ext cx="254000" cy="279400"/>
            </a:xfrm>
            <a:prstGeom prst="diamond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5" name="milestoneshape"/>
            <p:cNvSpPr txBox="1"/>
            <p:nvPr>
              <p:custDataLst>
                <p:tags r:id="rId90"/>
              </p:custDataLst>
            </p:nvPr>
          </p:nvSpPr>
          <p:spPr>
            <a:xfrm>
              <a:off x="738989" y="4673631"/>
              <a:ext cx="1397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="b" anchorCtr="1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Paris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6" name="milestoneshape"/>
            <p:cNvSpPr txBox="1"/>
            <p:nvPr>
              <p:custDataLst>
                <p:tags r:id="rId91"/>
              </p:custDataLst>
            </p:nvPr>
          </p:nvSpPr>
          <p:spPr>
            <a:xfrm>
              <a:off x="738989" y="4867306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1900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  <p:sp>
          <p:nvSpPr>
            <p:cNvPr id="297" name="milestoneshape"/>
            <p:cNvSpPr/>
            <p:nvPr/>
          </p:nvSpPr>
          <p:spPr>
            <a:xfrm rot="16200000">
              <a:off x="1193800" y="4203731"/>
              <a:ext cx="190500" cy="190500"/>
            </a:xfrm>
            <a:prstGeom prst="flowChartMerge">
              <a:avLst/>
            </a:prstGeom>
            <a:solidFill>
              <a:srgbClr val="0072BC"/>
            </a:solidFill>
            <a:ln w="25400" cap="flat" cmpd="sng" algn="ctr">
              <a:noFill/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98" name="milestoneshape"/>
            <p:cNvCxnSpPr/>
            <p:nvPr>
              <p:custDataLst>
                <p:tags r:id="rId92"/>
              </p:custDataLst>
            </p:nvPr>
          </p:nvCxnSpPr>
          <p:spPr>
            <a:xfrm>
              <a:off x="1193800" y="4203731"/>
              <a:ext cx="0" cy="1054100"/>
            </a:xfrm>
            <a:prstGeom prst="line">
              <a:avLst/>
            </a:prstGeom>
            <a:noFill/>
            <a:ln w="15875" cap="flat" cmpd="sng" algn="ctr">
              <a:solidFill>
                <a:srgbClr val="4F81BD"/>
              </a:solidFill>
              <a:prstDash val="solid"/>
            </a:ln>
            <a:effectLst>
              <a:outerShdw blurRad="63500">
                <a:scrgbClr r="0" g="0" b="0">
                  <a:alpha val="50000"/>
                </a:scrgbClr>
              </a:outerShdw>
            </a:effectLst>
          </p:spPr>
        </p:cxnSp>
        <p:sp>
          <p:nvSpPr>
            <p:cNvPr id="299" name="milestoneshape"/>
            <p:cNvSpPr txBox="1"/>
            <p:nvPr>
              <p:custDataLst>
                <p:tags r:id="rId93"/>
              </p:custDataLst>
            </p:nvPr>
          </p:nvSpPr>
          <p:spPr>
            <a:xfrm>
              <a:off x="1346200" y="4140231"/>
              <a:ext cx="1524000" cy="228600"/>
            </a:xfrm>
            <a:prstGeom prst="rect">
              <a:avLst/>
            </a:prstGeom>
            <a:noFill/>
          </p:spPr>
          <p:txBody>
            <a:bodyPr vert="horz" wrap="square" lIns="88900" tIns="44450" rIns="88900" bIns="44450" rtlCol="0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Athens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milestoneshape"/>
            <p:cNvSpPr txBox="1"/>
            <p:nvPr>
              <p:custDataLst>
                <p:tags r:id="rId94"/>
              </p:custDataLst>
            </p:nvPr>
          </p:nvSpPr>
          <p:spPr>
            <a:xfrm>
              <a:off x="1346200" y="4328318"/>
              <a:ext cx="1397000" cy="228600"/>
            </a:xfrm>
            <a:prstGeom prst="rect">
              <a:avLst/>
            </a:prstGeom>
            <a:noFill/>
          </p:spPr>
          <p:txBody>
            <a:bodyPr vert="horz" wrap="none" lIns="88900" tIns="1270" rIns="88900" bIns="44450" rtlCol="0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</a:rPr>
                <a:t>1896</a:t>
              </a: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milestoneshape"/>
          <p:cNvCxnSpPr/>
          <p:nvPr>
            <p:custDataLst>
              <p:tags r:id="rId1"/>
            </p:custDataLst>
          </p:nvPr>
        </p:nvCxnSpPr>
        <p:spPr>
          <a:xfrm>
            <a:off x="1139479" y="2074274"/>
            <a:ext cx="0" cy="256641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milestoneshape"/>
          <p:cNvCxnSpPr/>
          <p:nvPr>
            <p:custDataLst>
              <p:tags r:id="rId2"/>
            </p:custDataLst>
          </p:nvPr>
        </p:nvCxnSpPr>
        <p:spPr>
          <a:xfrm>
            <a:off x="1697887" y="2785474"/>
            <a:ext cx="0" cy="1855216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milestoneshape"/>
          <p:cNvCxnSpPr/>
          <p:nvPr>
            <p:custDataLst>
              <p:tags r:id="rId3"/>
            </p:custDataLst>
          </p:nvPr>
        </p:nvCxnSpPr>
        <p:spPr>
          <a:xfrm>
            <a:off x="2759199" y="3506157"/>
            <a:ext cx="0" cy="1134533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milestoneshape"/>
          <p:cNvCxnSpPr/>
          <p:nvPr>
            <p:custDataLst>
              <p:tags r:id="rId4"/>
            </p:custDataLst>
          </p:nvPr>
        </p:nvCxnSpPr>
        <p:spPr>
          <a:xfrm>
            <a:off x="3766688" y="2606658"/>
            <a:ext cx="0" cy="2034032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milestoneshape"/>
          <p:cNvCxnSpPr/>
          <p:nvPr>
            <p:custDataLst>
              <p:tags r:id="rId5"/>
            </p:custDataLst>
          </p:nvPr>
        </p:nvCxnSpPr>
        <p:spPr>
          <a:xfrm>
            <a:off x="4284729" y="1641458"/>
            <a:ext cx="0" cy="2999232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milestoneshape"/>
          <p:cNvCxnSpPr/>
          <p:nvPr>
            <p:custDataLst>
              <p:tags r:id="rId6"/>
            </p:custDataLst>
          </p:nvPr>
        </p:nvCxnSpPr>
        <p:spPr>
          <a:xfrm>
            <a:off x="4908733" y="3506157"/>
            <a:ext cx="0" cy="1134533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milestoneshape"/>
          <p:cNvCxnSpPr/>
          <p:nvPr>
            <p:custDataLst>
              <p:tags r:id="rId7"/>
            </p:custDataLst>
          </p:nvPr>
        </p:nvCxnSpPr>
        <p:spPr>
          <a:xfrm>
            <a:off x="5731207" y="2352658"/>
            <a:ext cx="0" cy="2288032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milestoneshape"/>
          <p:cNvCxnSpPr/>
          <p:nvPr>
            <p:custDataLst>
              <p:tags r:id="rId8"/>
            </p:custDataLst>
          </p:nvPr>
        </p:nvCxnSpPr>
        <p:spPr>
          <a:xfrm>
            <a:off x="6752152" y="3063858"/>
            <a:ext cx="0" cy="1576832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milestoneshape"/>
          <p:cNvCxnSpPr/>
          <p:nvPr>
            <p:custDataLst>
              <p:tags r:id="rId9"/>
            </p:custDataLst>
          </p:nvPr>
        </p:nvCxnSpPr>
        <p:spPr>
          <a:xfrm>
            <a:off x="7502302" y="3775058"/>
            <a:ext cx="0" cy="865632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gshape"/>
          <p:cNvSpPr/>
          <p:nvPr>
            <p:custDataLst>
              <p:tags r:id="rId10"/>
            </p:custDataLst>
          </p:nvPr>
        </p:nvSpPr>
        <p:spPr>
          <a:xfrm>
            <a:off x="1043608" y="4640691"/>
            <a:ext cx="6756400" cy="677333"/>
          </a:xfrm>
          <a:prstGeom prst="rect">
            <a:avLst/>
          </a:prstGeom>
          <a:solidFill>
            <a:srgbClr val="80804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pgshape"/>
          <p:cNvSpPr txBox="1"/>
          <p:nvPr>
            <p:custDataLst>
              <p:tags r:id="rId11"/>
            </p:custDataLst>
          </p:nvPr>
        </p:nvSpPr>
        <p:spPr>
          <a:xfrm>
            <a:off x="1043608" y="4640691"/>
            <a:ext cx="614218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smtClean="0">
                <a:solidFill>
                  <a:prstClr val="white"/>
                </a:solidFill>
              </a:rPr>
              <a:t>2001</a:t>
            </a:r>
            <a:endParaRPr lang="en-US" sz="1300">
              <a:solidFill>
                <a:prstClr val="white"/>
              </a:solidFill>
            </a:endParaRPr>
          </a:p>
        </p:txBody>
      </p:sp>
      <p:cxnSp>
        <p:nvCxnSpPr>
          <p:cNvPr id="13" name="pgshape"/>
          <p:cNvCxnSpPr/>
          <p:nvPr/>
        </p:nvCxnSpPr>
        <p:spPr>
          <a:xfrm>
            <a:off x="1657826" y="4843891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gshape"/>
          <p:cNvSpPr txBox="1"/>
          <p:nvPr>
            <p:custDataLst>
              <p:tags r:id="rId12"/>
            </p:custDataLst>
          </p:nvPr>
        </p:nvSpPr>
        <p:spPr>
          <a:xfrm>
            <a:off x="1657826" y="4640691"/>
            <a:ext cx="614218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smtClean="0">
                <a:solidFill>
                  <a:prstClr val="white"/>
                </a:solidFill>
              </a:rPr>
              <a:t>2002</a:t>
            </a:r>
            <a:endParaRPr lang="en-US" sz="1300">
              <a:solidFill>
                <a:prstClr val="white"/>
              </a:solidFill>
            </a:endParaRPr>
          </a:p>
        </p:txBody>
      </p:sp>
      <p:cxnSp>
        <p:nvCxnSpPr>
          <p:cNvPr id="15" name="pgshape"/>
          <p:cNvCxnSpPr/>
          <p:nvPr/>
        </p:nvCxnSpPr>
        <p:spPr>
          <a:xfrm>
            <a:off x="2272044" y="4843891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gshape"/>
          <p:cNvSpPr txBox="1"/>
          <p:nvPr>
            <p:custDataLst>
              <p:tags r:id="rId13"/>
            </p:custDataLst>
          </p:nvPr>
        </p:nvSpPr>
        <p:spPr>
          <a:xfrm>
            <a:off x="2272044" y="4640691"/>
            <a:ext cx="614218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smtClean="0">
                <a:solidFill>
                  <a:prstClr val="white"/>
                </a:solidFill>
              </a:rPr>
              <a:t>2003</a:t>
            </a:r>
            <a:endParaRPr lang="en-US" sz="1300">
              <a:solidFill>
                <a:prstClr val="white"/>
              </a:solidFill>
            </a:endParaRPr>
          </a:p>
        </p:txBody>
      </p:sp>
      <p:cxnSp>
        <p:nvCxnSpPr>
          <p:cNvPr id="17" name="pgshape"/>
          <p:cNvCxnSpPr/>
          <p:nvPr/>
        </p:nvCxnSpPr>
        <p:spPr>
          <a:xfrm>
            <a:off x="2886263" y="4843891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gshape"/>
          <p:cNvSpPr txBox="1"/>
          <p:nvPr>
            <p:custDataLst>
              <p:tags r:id="rId14"/>
            </p:custDataLst>
          </p:nvPr>
        </p:nvSpPr>
        <p:spPr>
          <a:xfrm>
            <a:off x="2886263" y="4640691"/>
            <a:ext cx="614218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smtClean="0">
                <a:solidFill>
                  <a:prstClr val="white"/>
                </a:solidFill>
              </a:rPr>
              <a:t>2004</a:t>
            </a:r>
            <a:endParaRPr lang="en-US" sz="1300">
              <a:solidFill>
                <a:prstClr val="white"/>
              </a:solidFill>
            </a:endParaRPr>
          </a:p>
        </p:txBody>
      </p:sp>
      <p:cxnSp>
        <p:nvCxnSpPr>
          <p:cNvPr id="19" name="pgshape"/>
          <p:cNvCxnSpPr/>
          <p:nvPr/>
        </p:nvCxnSpPr>
        <p:spPr>
          <a:xfrm>
            <a:off x="3500481" y="4843891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gshape"/>
          <p:cNvSpPr txBox="1"/>
          <p:nvPr>
            <p:custDataLst>
              <p:tags r:id="rId15"/>
            </p:custDataLst>
          </p:nvPr>
        </p:nvSpPr>
        <p:spPr>
          <a:xfrm>
            <a:off x="3500481" y="4640691"/>
            <a:ext cx="614218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smtClean="0">
                <a:solidFill>
                  <a:prstClr val="white"/>
                </a:solidFill>
              </a:rPr>
              <a:t>2005</a:t>
            </a:r>
            <a:endParaRPr lang="en-US" sz="1300">
              <a:solidFill>
                <a:prstClr val="white"/>
              </a:solidFill>
            </a:endParaRPr>
          </a:p>
        </p:txBody>
      </p:sp>
      <p:cxnSp>
        <p:nvCxnSpPr>
          <p:cNvPr id="21" name="pgshape"/>
          <p:cNvCxnSpPr/>
          <p:nvPr/>
        </p:nvCxnSpPr>
        <p:spPr>
          <a:xfrm>
            <a:off x="4114699" y="4843891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gshape"/>
          <p:cNvSpPr txBox="1"/>
          <p:nvPr>
            <p:custDataLst>
              <p:tags r:id="rId16"/>
            </p:custDataLst>
          </p:nvPr>
        </p:nvSpPr>
        <p:spPr>
          <a:xfrm>
            <a:off x="4114699" y="4640691"/>
            <a:ext cx="614218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smtClean="0">
                <a:solidFill>
                  <a:prstClr val="white"/>
                </a:solidFill>
              </a:rPr>
              <a:t>2006</a:t>
            </a:r>
            <a:endParaRPr lang="en-US" sz="1300">
              <a:solidFill>
                <a:prstClr val="white"/>
              </a:solidFill>
            </a:endParaRPr>
          </a:p>
        </p:txBody>
      </p:sp>
      <p:cxnSp>
        <p:nvCxnSpPr>
          <p:cNvPr id="23" name="pgshape"/>
          <p:cNvCxnSpPr/>
          <p:nvPr/>
        </p:nvCxnSpPr>
        <p:spPr>
          <a:xfrm>
            <a:off x="4728917" y="4843891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gshape"/>
          <p:cNvSpPr txBox="1"/>
          <p:nvPr>
            <p:custDataLst>
              <p:tags r:id="rId17"/>
            </p:custDataLst>
          </p:nvPr>
        </p:nvSpPr>
        <p:spPr>
          <a:xfrm>
            <a:off x="4728917" y="4640691"/>
            <a:ext cx="614218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smtClean="0">
                <a:solidFill>
                  <a:prstClr val="white"/>
                </a:solidFill>
              </a:rPr>
              <a:t>2007</a:t>
            </a:r>
            <a:endParaRPr lang="en-US" sz="1300">
              <a:solidFill>
                <a:prstClr val="white"/>
              </a:solidFill>
            </a:endParaRPr>
          </a:p>
        </p:txBody>
      </p:sp>
      <p:cxnSp>
        <p:nvCxnSpPr>
          <p:cNvPr id="25" name="pgshape"/>
          <p:cNvCxnSpPr/>
          <p:nvPr/>
        </p:nvCxnSpPr>
        <p:spPr>
          <a:xfrm>
            <a:off x="5343135" y="4843891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gshape"/>
          <p:cNvSpPr txBox="1"/>
          <p:nvPr>
            <p:custDataLst>
              <p:tags r:id="rId18"/>
            </p:custDataLst>
          </p:nvPr>
        </p:nvSpPr>
        <p:spPr>
          <a:xfrm>
            <a:off x="5343135" y="4640691"/>
            <a:ext cx="614218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smtClean="0">
                <a:solidFill>
                  <a:prstClr val="white"/>
                </a:solidFill>
              </a:rPr>
              <a:t>2008</a:t>
            </a:r>
            <a:endParaRPr lang="en-US" sz="1300">
              <a:solidFill>
                <a:prstClr val="white"/>
              </a:solidFill>
            </a:endParaRPr>
          </a:p>
        </p:txBody>
      </p:sp>
      <p:cxnSp>
        <p:nvCxnSpPr>
          <p:cNvPr id="27" name="pgshape"/>
          <p:cNvCxnSpPr/>
          <p:nvPr/>
        </p:nvCxnSpPr>
        <p:spPr>
          <a:xfrm>
            <a:off x="5957353" y="4843891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gshape"/>
          <p:cNvSpPr txBox="1"/>
          <p:nvPr>
            <p:custDataLst>
              <p:tags r:id="rId19"/>
            </p:custDataLst>
          </p:nvPr>
        </p:nvSpPr>
        <p:spPr>
          <a:xfrm>
            <a:off x="5957353" y="4640691"/>
            <a:ext cx="614218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smtClean="0">
                <a:solidFill>
                  <a:prstClr val="white"/>
                </a:solidFill>
              </a:rPr>
              <a:t>2009</a:t>
            </a:r>
            <a:endParaRPr lang="en-US" sz="1300">
              <a:solidFill>
                <a:prstClr val="white"/>
              </a:solidFill>
            </a:endParaRPr>
          </a:p>
        </p:txBody>
      </p:sp>
      <p:cxnSp>
        <p:nvCxnSpPr>
          <p:cNvPr id="29" name="pgshape"/>
          <p:cNvCxnSpPr/>
          <p:nvPr/>
        </p:nvCxnSpPr>
        <p:spPr>
          <a:xfrm>
            <a:off x="6571571" y="4843891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pgshape"/>
          <p:cNvSpPr txBox="1"/>
          <p:nvPr>
            <p:custDataLst>
              <p:tags r:id="rId20"/>
            </p:custDataLst>
          </p:nvPr>
        </p:nvSpPr>
        <p:spPr>
          <a:xfrm>
            <a:off x="6571571" y="4640691"/>
            <a:ext cx="614218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smtClean="0">
                <a:solidFill>
                  <a:prstClr val="white"/>
                </a:solidFill>
              </a:rPr>
              <a:t>2010</a:t>
            </a:r>
            <a:endParaRPr lang="en-US" sz="1300">
              <a:solidFill>
                <a:prstClr val="white"/>
              </a:solidFill>
            </a:endParaRPr>
          </a:p>
        </p:txBody>
      </p:sp>
      <p:cxnSp>
        <p:nvCxnSpPr>
          <p:cNvPr id="31" name="pgshape"/>
          <p:cNvCxnSpPr/>
          <p:nvPr/>
        </p:nvCxnSpPr>
        <p:spPr>
          <a:xfrm>
            <a:off x="7185790" y="4843891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gshape"/>
          <p:cNvSpPr txBox="1"/>
          <p:nvPr>
            <p:custDataLst>
              <p:tags r:id="rId21"/>
            </p:custDataLst>
          </p:nvPr>
        </p:nvSpPr>
        <p:spPr>
          <a:xfrm>
            <a:off x="7185790" y="4640691"/>
            <a:ext cx="614218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smtClean="0">
                <a:solidFill>
                  <a:prstClr val="white"/>
                </a:solidFill>
              </a:rPr>
              <a:t>2011</a:t>
            </a:r>
            <a:endParaRPr lang="en-US" sz="1300">
              <a:solidFill>
                <a:prstClr val="white"/>
              </a:solidFill>
            </a:endParaRPr>
          </a:p>
        </p:txBody>
      </p:sp>
      <p:sp>
        <p:nvSpPr>
          <p:cNvPr id="33" name="milestoneshape"/>
          <p:cNvSpPr/>
          <p:nvPr/>
        </p:nvSpPr>
        <p:spPr>
          <a:xfrm rot="16200000">
            <a:off x="7489602" y="3806808"/>
            <a:ext cx="254000" cy="190500"/>
          </a:xfrm>
          <a:prstGeom prst="flowChartMerge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milestoneshape"/>
          <p:cNvSpPr txBox="1"/>
          <p:nvPr>
            <p:custDataLst>
              <p:tags r:id="rId22"/>
            </p:custDataLst>
          </p:nvPr>
        </p:nvSpPr>
        <p:spPr>
          <a:xfrm>
            <a:off x="7654702" y="3690392"/>
            <a:ext cx="1524000" cy="532966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smtClean="0">
                <a:solidFill>
                  <a:prstClr val="black"/>
                </a:solidFill>
                <a:latin typeface=""/>
              </a:rPr>
              <a:t>Scrumbool acquired by Mapane</a:t>
            </a:r>
            <a:endParaRPr lang="en-US" sz="1200">
              <a:solidFill>
                <a:prstClr val="black"/>
              </a:solidFill>
              <a:latin typeface=""/>
            </a:endParaRPr>
          </a:p>
        </p:txBody>
      </p:sp>
      <p:sp>
        <p:nvSpPr>
          <p:cNvPr id="35" name="milestoneshape"/>
          <p:cNvSpPr txBox="1"/>
          <p:nvPr>
            <p:custDataLst>
              <p:tags r:id="rId23"/>
            </p:custDataLst>
          </p:nvPr>
        </p:nvSpPr>
        <p:spPr>
          <a:xfrm>
            <a:off x="7654702" y="4347574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prstClr val="black"/>
                </a:solidFill>
                <a:latin typeface=""/>
              </a:rPr>
              <a:t>7/8/2011</a:t>
            </a:r>
            <a:endParaRPr lang="en-US" sz="1000">
              <a:solidFill>
                <a:prstClr val="black"/>
              </a:solidFill>
              <a:latin typeface=""/>
            </a:endParaRPr>
          </a:p>
        </p:txBody>
      </p:sp>
      <p:sp>
        <p:nvSpPr>
          <p:cNvPr id="36" name="milestoneshape"/>
          <p:cNvSpPr/>
          <p:nvPr/>
        </p:nvSpPr>
        <p:spPr>
          <a:xfrm rot="16200000">
            <a:off x="6739452" y="3095608"/>
            <a:ext cx="254000" cy="190500"/>
          </a:xfrm>
          <a:prstGeom prst="flowChartMerge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7" name="milestoneshape"/>
          <p:cNvSpPr txBox="1"/>
          <p:nvPr>
            <p:custDataLst>
              <p:tags r:id="rId24"/>
            </p:custDataLst>
          </p:nvPr>
        </p:nvSpPr>
        <p:spPr>
          <a:xfrm>
            <a:off x="6904552" y="2979192"/>
            <a:ext cx="1524000" cy="385234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smtClean="0">
                <a:solidFill>
                  <a:prstClr val="black"/>
                </a:solidFill>
                <a:latin typeface=""/>
              </a:rPr>
              <a:t>Budial acquired by Yecom</a:t>
            </a:r>
            <a:endParaRPr lang="en-US" sz="1200">
              <a:solidFill>
                <a:prstClr val="black"/>
              </a:solidFill>
              <a:latin typeface=""/>
            </a:endParaRPr>
          </a:p>
        </p:txBody>
      </p:sp>
      <p:sp>
        <p:nvSpPr>
          <p:cNvPr id="38" name="milestoneshape"/>
          <p:cNvSpPr txBox="1"/>
          <p:nvPr>
            <p:custDataLst>
              <p:tags r:id="rId25"/>
            </p:custDataLst>
          </p:nvPr>
        </p:nvSpPr>
        <p:spPr>
          <a:xfrm>
            <a:off x="6904552" y="3441302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prstClr val="black"/>
                </a:solidFill>
                <a:latin typeface=""/>
              </a:rPr>
              <a:t>4/18/2010</a:t>
            </a:r>
            <a:endParaRPr lang="en-US" sz="1000">
              <a:solidFill>
                <a:prstClr val="black"/>
              </a:solidFill>
              <a:latin typeface=""/>
            </a:endParaRPr>
          </a:p>
        </p:txBody>
      </p:sp>
      <p:sp>
        <p:nvSpPr>
          <p:cNvPr id="39" name="milestoneshape"/>
          <p:cNvSpPr/>
          <p:nvPr/>
        </p:nvSpPr>
        <p:spPr>
          <a:xfrm rot="16200000">
            <a:off x="5718507" y="2384408"/>
            <a:ext cx="254000" cy="190500"/>
          </a:xfrm>
          <a:prstGeom prst="flowChartMerge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milestoneshape"/>
          <p:cNvSpPr txBox="1"/>
          <p:nvPr>
            <p:custDataLst>
              <p:tags r:id="rId26"/>
            </p:custDataLst>
          </p:nvPr>
        </p:nvSpPr>
        <p:spPr>
          <a:xfrm>
            <a:off x="5883607" y="2267992"/>
            <a:ext cx="1524000" cy="385234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smtClean="0">
                <a:solidFill>
                  <a:prstClr val="black"/>
                </a:solidFill>
                <a:latin typeface=""/>
              </a:rPr>
              <a:t>IPSune acquired by Ictuat</a:t>
            </a:r>
            <a:endParaRPr lang="en-US" sz="1200">
              <a:solidFill>
                <a:prstClr val="black"/>
              </a:solidFill>
              <a:latin typeface=""/>
            </a:endParaRPr>
          </a:p>
        </p:txBody>
      </p:sp>
      <p:sp>
        <p:nvSpPr>
          <p:cNvPr id="41" name="milestoneshape"/>
          <p:cNvSpPr txBox="1"/>
          <p:nvPr>
            <p:custDataLst>
              <p:tags r:id="rId27"/>
            </p:custDataLst>
          </p:nvPr>
        </p:nvSpPr>
        <p:spPr>
          <a:xfrm>
            <a:off x="5883607" y="2730102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prstClr val="black"/>
                </a:solidFill>
                <a:latin typeface=""/>
              </a:rPr>
              <a:t>8/19/2008</a:t>
            </a:r>
            <a:endParaRPr lang="en-US" sz="1000">
              <a:solidFill>
                <a:prstClr val="black"/>
              </a:solidFill>
              <a:latin typeface=""/>
            </a:endParaRPr>
          </a:p>
        </p:txBody>
      </p:sp>
      <p:sp>
        <p:nvSpPr>
          <p:cNvPr id="42" name="milestoneshape"/>
          <p:cNvSpPr/>
          <p:nvPr/>
        </p:nvSpPr>
        <p:spPr>
          <a:xfrm rot="16200000">
            <a:off x="4896033" y="3537907"/>
            <a:ext cx="254000" cy="190500"/>
          </a:xfrm>
          <a:prstGeom prst="flowChartMerge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3" name="milestoneshape"/>
          <p:cNvSpPr txBox="1"/>
          <p:nvPr>
            <p:custDataLst>
              <p:tags r:id="rId28"/>
            </p:custDataLst>
          </p:nvPr>
        </p:nvSpPr>
        <p:spPr>
          <a:xfrm>
            <a:off x="5061133" y="3421491"/>
            <a:ext cx="1524000" cy="385234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smtClean="0">
                <a:solidFill>
                  <a:prstClr val="black"/>
                </a:solidFill>
                <a:latin typeface=""/>
              </a:rPr>
              <a:t>Tellert acquired by Tyke</a:t>
            </a:r>
            <a:endParaRPr lang="en-US" sz="1200">
              <a:solidFill>
                <a:prstClr val="black"/>
              </a:solidFill>
              <a:latin typeface=""/>
            </a:endParaRPr>
          </a:p>
        </p:txBody>
      </p:sp>
      <p:sp>
        <p:nvSpPr>
          <p:cNvPr id="44" name="milestoneshape"/>
          <p:cNvSpPr txBox="1"/>
          <p:nvPr>
            <p:custDataLst>
              <p:tags r:id="rId29"/>
            </p:custDataLst>
          </p:nvPr>
        </p:nvSpPr>
        <p:spPr>
          <a:xfrm>
            <a:off x="5061133" y="3883601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prstClr val="black"/>
                </a:solidFill>
                <a:latin typeface=""/>
              </a:rPr>
              <a:t>4/18/2007</a:t>
            </a:r>
            <a:endParaRPr lang="en-US" sz="1000">
              <a:solidFill>
                <a:prstClr val="black"/>
              </a:solidFill>
              <a:latin typeface=""/>
            </a:endParaRPr>
          </a:p>
        </p:txBody>
      </p:sp>
      <p:sp>
        <p:nvSpPr>
          <p:cNvPr id="45" name="milestoneshape"/>
          <p:cNvSpPr/>
          <p:nvPr/>
        </p:nvSpPr>
        <p:spPr>
          <a:xfrm rot="16200000">
            <a:off x="4272029" y="1673208"/>
            <a:ext cx="254000" cy="190500"/>
          </a:xfrm>
          <a:prstGeom prst="flowChartMerge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6" name="milestoneshape"/>
          <p:cNvSpPr txBox="1"/>
          <p:nvPr>
            <p:custDataLst>
              <p:tags r:id="rId30"/>
            </p:custDataLst>
          </p:nvPr>
        </p:nvSpPr>
        <p:spPr>
          <a:xfrm>
            <a:off x="4437129" y="1556792"/>
            <a:ext cx="1524000" cy="385234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smtClean="0">
                <a:solidFill>
                  <a:prstClr val="black"/>
                </a:solidFill>
                <a:latin typeface=""/>
              </a:rPr>
              <a:t>Fosecur acquired by ZA</a:t>
            </a:r>
            <a:endParaRPr lang="en-US" sz="1200">
              <a:solidFill>
                <a:prstClr val="black"/>
              </a:solidFill>
              <a:latin typeface=""/>
            </a:endParaRPr>
          </a:p>
        </p:txBody>
      </p:sp>
      <p:sp>
        <p:nvSpPr>
          <p:cNvPr id="47" name="milestoneshape"/>
          <p:cNvSpPr txBox="1"/>
          <p:nvPr>
            <p:custDataLst>
              <p:tags r:id="rId31"/>
            </p:custDataLst>
          </p:nvPr>
        </p:nvSpPr>
        <p:spPr>
          <a:xfrm>
            <a:off x="4437129" y="2018902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prstClr val="black"/>
                </a:solidFill>
                <a:latin typeface=""/>
              </a:rPr>
              <a:t>4/12/2006</a:t>
            </a:r>
            <a:endParaRPr lang="en-US" sz="1000">
              <a:solidFill>
                <a:prstClr val="black"/>
              </a:solidFill>
              <a:latin typeface=""/>
            </a:endParaRPr>
          </a:p>
        </p:txBody>
      </p:sp>
      <p:sp>
        <p:nvSpPr>
          <p:cNvPr id="48" name="milestoneshape"/>
          <p:cNvSpPr/>
          <p:nvPr/>
        </p:nvSpPr>
        <p:spPr>
          <a:xfrm rot="16200000">
            <a:off x="3753988" y="2638408"/>
            <a:ext cx="254000" cy="190500"/>
          </a:xfrm>
          <a:prstGeom prst="flowChartMerge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9" name="milestoneshape"/>
          <p:cNvSpPr txBox="1"/>
          <p:nvPr>
            <p:custDataLst>
              <p:tags r:id="rId32"/>
            </p:custDataLst>
          </p:nvPr>
        </p:nvSpPr>
        <p:spPr>
          <a:xfrm>
            <a:off x="3919088" y="2521992"/>
            <a:ext cx="1524000" cy="385234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smtClean="0">
                <a:solidFill>
                  <a:prstClr val="black"/>
                </a:solidFill>
                <a:latin typeface=""/>
              </a:rPr>
              <a:t>iNfoVul acquired by Symantec</a:t>
            </a:r>
            <a:endParaRPr lang="en-US" sz="1200">
              <a:solidFill>
                <a:prstClr val="black"/>
              </a:solidFill>
              <a:latin typeface=""/>
            </a:endParaRPr>
          </a:p>
        </p:txBody>
      </p:sp>
      <p:sp>
        <p:nvSpPr>
          <p:cNvPr id="50" name="milestoneshape"/>
          <p:cNvSpPr txBox="1"/>
          <p:nvPr>
            <p:custDataLst>
              <p:tags r:id="rId33"/>
            </p:custDataLst>
          </p:nvPr>
        </p:nvSpPr>
        <p:spPr>
          <a:xfrm>
            <a:off x="3919088" y="2984102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prstClr val="black"/>
                </a:solidFill>
                <a:latin typeface=""/>
              </a:rPr>
              <a:t>6/8/2005</a:t>
            </a:r>
            <a:endParaRPr lang="en-US" sz="1000">
              <a:solidFill>
                <a:prstClr val="black"/>
              </a:solidFill>
              <a:latin typeface=""/>
            </a:endParaRPr>
          </a:p>
        </p:txBody>
      </p:sp>
      <p:sp>
        <p:nvSpPr>
          <p:cNvPr id="51" name="milestoneshape"/>
          <p:cNvSpPr/>
          <p:nvPr/>
        </p:nvSpPr>
        <p:spPr>
          <a:xfrm rot="16200000">
            <a:off x="2746499" y="3537907"/>
            <a:ext cx="254000" cy="190500"/>
          </a:xfrm>
          <a:prstGeom prst="flowChartMerge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2" name="milestoneshape"/>
          <p:cNvSpPr txBox="1"/>
          <p:nvPr>
            <p:custDataLst>
              <p:tags r:id="rId34"/>
            </p:custDataLst>
          </p:nvPr>
        </p:nvSpPr>
        <p:spPr>
          <a:xfrm>
            <a:off x="2911599" y="3421491"/>
            <a:ext cx="1524000" cy="385234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smtClean="0">
                <a:solidFill>
                  <a:prstClr val="black"/>
                </a:solidFill>
                <a:latin typeface=""/>
              </a:rPr>
              <a:t>iTecurest acquired by Bosco</a:t>
            </a:r>
            <a:endParaRPr lang="en-US" sz="1200">
              <a:solidFill>
                <a:prstClr val="black"/>
              </a:solidFill>
              <a:latin typeface=""/>
            </a:endParaRPr>
          </a:p>
        </p:txBody>
      </p:sp>
      <p:sp>
        <p:nvSpPr>
          <p:cNvPr id="53" name="milestoneshape"/>
          <p:cNvSpPr txBox="1"/>
          <p:nvPr>
            <p:custDataLst>
              <p:tags r:id="rId35"/>
            </p:custDataLst>
          </p:nvPr>
        </p:nvSpPr>
        <p:spPr>
          <a:xfrm>
            <a:off x="2911599" y="3883601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prstClr val="black"/>
                </a:solidFill>
                <a:latin typeface=""/>
              </a:rPr>
              <a:t>10/18/2003</a:t>
            </a:r>
            <a:endParaRPr lang="en-US" sz="1000">
              <a:solidFill>
                <a:prstClr val="black"/>
              </a:solidFill>
              <a:latin typeface=""/>
            </a:endParaRPr>
          </a:p>
        </p:txBody>
      </p:sp>
      <p:sp>
        <p:nvSpPr>
          <p:cNvPr id="54" name="milestoneshape"/>
          <p:cNvSpPr/>
          <p:nvPr/>
        </p:nvSpPr>
        <p:spPr>
          <a:xfrm rot="16200000">
            <a:off x="1685187" y="2817224"/>
            <a:ext cx="254000" cy="190500"/>
          </a:xfrm>
          <a:prstGeom prst="flowChartMerge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5" name="milestoneshape"/>
          <p:cNvSpPr txBox="1"/>
          <p:nvPr>
            <p:custDataLst>
              <p:tags r:id="rId36"/>
            </p:custDataLst>
          </p:nvPr>
        </p:nvSpPr>
        <p:spPr>
          <a:xfrm>
            <a:off x="1850287" y="2700808"/>
            <a:ext cx="1524000" cy="385234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smtClean="0">
                <a:solidFill>
                  <a:prstClr val="black"/>
                </a:solidFill>
                <a:latin typeface=""/>
              </a:rPr>
              <a:t>Sharecast acquired by Suhich</a:t>
            </a:r>
            <a:endParaRPr lang="en-US" sz="1200">
              <a:solidFill>
                <a:prstClr val="black"/>
              </a:solidFill>
              <a:latin typeface=""/>
            </a:endParaRPr>
          </a:p>
        </p:txBody>
      </p:sp>
      <p:sp>
        <p:nvSpPr>
          <p:cNvPr id="56" name="milestoneshape"/>
          <p:cNvSpPr txBox="1"/>
          <p:nvPr>
            <p:custDataLst>
              <p:tags r:id="rId37"/>
            </p:custDataLst>
          </p:nvPr>
        </p:nvSpPr>
        <p:spPr>
          <a:xfrm>
            <a:off x="1850287" y="3162918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prstClr val="black"/>
                </a:solidFill>
                <a:latin typeface=""/>
              </a:rPr>
              <a:t>1/25/2002</a:t>
            </a:r>
            <a:endParaRPr lang="en-US" sz="1000">
              <a:solidFill>
                <a:prstClr val="black"/>
              </a:solidFill>
              <a:latin typeface=""/>
            </a:endParaRPr>
          </a:p>
        </p:txBody>
      </p:sp>
      <p:sp>
        <p:nvSpPr>
          <p:cNvPr id="57" name="milestoneshape"/>
          <p:cNvSpPr/>
          <p:nvPr/>
        </p:nvSpPr>
        <p:spPr>
          <a:xfrm rot="16200000">
            <a:off x="1126779" y="2106024"/>
            <a:ext cx="254000" cy="190500"/>
          </a:xfrm>
          <a:prstGeom prst="flowChartMerge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8" name="milestoneshape"/>
          <p:cNvSpPr txBox="1"/>
          <p:nvPr>
            <p:custDataLst>
              <p:tags r:id="rId38"/>
            </p:custDataLst>
          </p:nvPr>
        </p:nvSpPr>
        <p:spPr>
          <a:xfrm>
            <a:off x="1291879" y="1989608"/>
            <a:ext cx="1524000" cy="385234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smtClean="0">
                <a:solidFill>
                  <a:prstClr val="black"/>
                </a:solidFill>
                <a:latin typeface=""/>
              </a:rPr>
              <a:t>Fuser acquired by United</a:t>
            </a:r>
            <a:endParaRPr lang="en-US" sz="1200">
              <a:solidFill>
                <a:prstClr val="black"/>
              </a:solidFill>
              <a:latin typeface=""/>
            </a:endParaRPr>
          </a:p>
        </p:txBody>
      </p:sp>
      <p:sp>
        <p:nvSpPr>
          <p:cNvPr id="59" name="milestoneshape"/>
          <p:cNvSpPr txBox="1"/>
          <p:nvPr>
            <p:custDataLst>
              <p:tags r:id="rId39"/>
            </p:custDataLst>
          </p:nvPr>
        </p:nvSpPr>
        <p:spPr>
          <a:xfrm>
            <a:off x="1291879" y="2451718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prstClr val="black"/>
                </a:solidFill>
                <a:latin typeface=""/>
              </a:rPr>
              <a:t>2/27/2001</a:t>
            </a:r>
            <a:endParaRPr lang="en-US" sz="1000">
              <a:solidFill>
                <a:prstClr val="black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450428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intervalshape"/>
          <p:cNvSpPr/>
          <p:nvPr>
            <p:custDataLst>
              <p:tags r:id="rId1"/>
            </p:custDataLst>
          </p:nvPr>
        </p:nvSpPr>
        <p:spPr>
          <a:xfrm>
            <a:off x="5495835" y="5721673"/>
            <a:ext cx="937623" cy="270933"/>
          </a:xfrm>
          <a:prstGeom prst="rightArrow">
            <a:avLst>
              <a:gd name="adj1" fmla="val 75000"/>
              <a:gd name="adj2" fmla="val 50000"/>
            </a:avLst>
          </a:prstGeom>
          <a:solidFill>
            <a:srgbClr val="37609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intervalshape"/>
          <p:cNvSpPr/>
          <p:nvPr>
            <p:custDataLst>
              <p:tags r:id="rId2"/>
            </p:custDataLst>
          </p:nvPr>
        </p:nvSpPr>
        <p:spPr>
          <a:xfrm>
            <a:off x="4778830" y="5256973"/>
            <a:ext cx="606697" cy="270933"/>
          </a:xfrm>
          <a:prstGeom prst="rightArrow">
            <a:avLst>
              <a:gd name="adj1" fmla="val 75000"/>
              <a:gd name="adj2" fmla="val 50000"/>
            </a:avLst>
          </a:prstGeom>
          <a:solidFill>
            <a:srgbClr val="37609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intervalshape"/>
          <p:cNvSpPr/>
          <p:nvPr>
            <p:custDataLst>
              <p:tags r:id="rId3"/>
            </p:custDataLst>
          </p:nvPr>
        </p:nvSpPr>
        <p:spPr>
          <a:xfrm>
            <a:off x="3813629" y="4792271"/>
            <a:ext cx="303348" cy="270933"/>
          </a:xfrm>
          <a:prstGeom prst="roundRect">
            <a:avLst/>
          </a:prstGeom>
          <a:solidFill>
            <a:srgbClr val="558ED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intervalshape"/>
          <p:cNvSpPr/>
          <p:nvPr>
            <p:custDataLst>
              <p:tags r:id="rId4"/>
            </p:custDataLst>
          </p:nvPr>
        </p:nvSpPr>
        <p:spPr>
          <a:xfrm>
            <a:off x="3537857" y="4327570"/>
            <a:ext cx="193040" cy="270933"/>
          </a:xfrm>
          <a:prstGeom prst="roundRect">
            <a:avLst/>
          </a:prstGeom>
          <a:solidFill>
            <a:srgbClr val="558ED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intervalshape"/>
          <p:cNvSpPr/>
          <p:nvPr>
            <p:custDataLst>
              <p:tags r:id="rId5"/>
            </p:custDataLst>
          </p:nvPr>
        </p:nvSpPr>
        <p:spPr>
          <a:xfrm>
            <a:off x="2876007" y="3862870"/>
            <a:ext cx="661851" cy="270933"/>
          </a:xfrm>
          <a:prstGeom prst="leftRightArrow">
            <a:avLst>
              <a:gd name="adj1" fmla="val 75000"/>
              <a:gd name="adj2" fmla="val 50000"/>
            </a:avLst>
          </a:prstGeom>
          <a:solidFill>
            <a:srgbClr val="558ED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1" name="milestoneshape"/>
          <p:cNvCxnSpPr/>
          <p:nvPr>
            <p:custDataLst>
              <p:tags r:id="rId6"/>
            </p:custDataLst>
          </p:nvPr>
        </p:nvCxnSpPr>
        <p:spPr>
          <a:xfrm>
            <a:off x="2407194" y="1874169"/>
            <a:ext cx="0" cy="1134533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/>
        </p:spPr>
      </p:cxnSp>
      <p:cxnSp>
        <p:nvCxnSpPr>
          <p:cNvPr id="72" name="milestoneshape"/>
          <p:cNvCxnSpPr/>
          <p:nvPr>
            <p:custDataLst>
              <p:tags r:id="rId7"/>
            </p:custDataLst>
          </p:nvPr>
        </p:nvCxnSpPr>
        <p:spPr>
          <a:xfrm>
            <a:off x="3427549" y="908969"/>
            <a:ext cx="0" cy="2099733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/>
        </p:spPr>
      </p:cxnSp>
      <p:cxnSp>
        <p:nvCxnSpPr>
          <p:cNvPr id="73" name="milestoneshape"/>
          <p:cNvCxnSpPr/>
          <p:nvPr>
            <p:custDataLst>
              <p:tags r:id="rId8"/>
            </p:custDataLst>
          </p:nvPr>
        </p:nvCxnSpPr>
        <p:spPr>
          <a:xfrm>
            <a:off x="4034246" y="1620169"/>
            <a:ext cx="0" cy="1388533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/>
        </p:spPr>
      </p:cxnSp>
      <p:cxnSp>
        <p:nvCxnSpPr>
          <p:cNvPr id="74" name="milestoneshape"/>
          <p:cNvCxnSpPr/>
          <p:nvPr>
            <p:custDataLst>
              <p:tags r:id="rId9"/>
            </p:custDataLst>
          </p:nvPr>
        </p:nvCxnSpPr>
        <p:spPr>
          <a:xfrm>
            <a:off x="4696097" y="2331369"/>
            <a:ext cx="0" cy="677333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/>
        </p:spPr>
      </p:cxnSp>
      <p:cxnSp>
        <p:nvCxnSpPr>
          <p:cNvPr id="75" name="milestoneshape"/>
          <p:cNvCxnSpPr/>
          <p:nvPr>
            <p:custDataLst>
              <p:tags r:id="rId10"/>
            </p:custDataLst>
          </p:nvPr>
        </p:nvCxnSpPr>
        <p:spPr>
          <a:xfrm>
            <a:off x="5937069" y="1603235"/>
            <a:ext cx="0" cy="1405467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/>
        </p:spPr>
      </p:cxnSp>
      <p:sp>
        <p:nvSpPr>
          <p:cNvPr id="76" name="pgshape"/>
          <p:cNvSpPr/>
          <p:nvPr>
            <p:custDataLst>
              <p:tags r:id="rId11"/>
            </p:custDataLst>
          </p:nvPr>
        </p:nvSpPr>
        <p:spPr>
          <a:xfrm>
            <a:off x="1193800" y="3008702"/>
            <a:ext cx="6756400" cy="338667"/>
          </a:xfrm>
          <a:prstGeom prst="roundRect">
            <a:avLst/>
          </a:prstGeom>
          <a:solidFill>
            <a:srgbClr val="FACF27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pgshape"/>
          <p:cNvSpPr txBox="1"/>
          <p:nvPr>
            <p:custDataLst>
              <p:tags r:id="rId12"/>
            </p:custDataLst>
          </p:nvPr>
        </p:nvSpPr>
        <p:spPr>
          <a:xfrm>
            <a:off x="431800" y="3008702"/>
            <a:ext cx="635000" cy="3386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</a:rPr>
              <a:t>2013</a:t>
            </a:r>
            <a:endParaRPr kumimoji="0" lang="en-US" sz="2400" b="1" i="0" u="none" strike="noStrike" kern="0" cap="none" spc="0" normalizeH="0" baseline="0" noProof="0">
              <a:ln>
                <a:noFill/>
              </a:ln>
              <a:solidFill>
                <a:srgbClr val="C0504D"/>
              </a:solidFill>
              <a:effectLst/>
              <a:uLnTx/>
              <a:uFillTx/>
            </a:endParaRPr>
          </a:p>
        </p:txBody>
      </p:sp>
      <p:cxnSp>
        <p:nvCxnSpPr>
          <p:cNvPr id="78" name="pgshape"/>
          <p:cNvCxnSpPr/>
          <p:nvPr/>
        </p:nvCxnSpPr>
        <p:spPr>
          <a:xfrm flipV="1">
            <a:off x="1193800" y="2839369"/>
            <a:ext cx="0" cy="169333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79" name="pgshape"/>
          <p:cNvSpPr txBox="1"/>
          <p:nvPr>
            <p:custDataLst>
              <p:tags r:id="rId13"/>
            </p:custDataLst>
          </p:nvPr>
        </p:nvSpPr>
        <p:spPr>
          <a:xfrm>
            <a:off x="1193800" y="2670035"/>
            <a:ext cx="844550" cy="389851"/>
          </a:xfrm>
          <a:prstGeom prst="rect">
            <a:avLst/>
          </a:prstGeom>
          <a:noFill/>
        </p:spPr>
        <p:txBody>
          <a:bodyPr vert="horz" wrap="square" rtlCol="0" anchor="b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2013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80" name="pgshape"/>
          <p:cNvSpPr txBox="1"/>
          <p:nvPr>
            <p:custDataLst>
              <p:tags r:id="rId14"/>
            </p:custDataLst>
          </p:nvPr>
        </p:nvSpPr>
        <p:spPr>
          <a:xfrm>
            <a:off x="1193800" y="3008702"/>
            <a:ext cx="844550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May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81" name="pgshape"/>
          <p:cNvCxnSpPr/>
          <p:nvPr/>
        </p:nvCxnSpPr>
        <p:spPr>
          <a:xfrm flipV="1">
            <a:off x="2048691" y="2839369"/>
            <a:ext cx="0" cy="169333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82" name="pgshape"/>
          <p:cNvSpPr txBox="1"/>
          <p:nvPr>
            <p:custDataLst>
              <p:tags r:id="rId15"/>
            </p:custDataLst>
          </p:nvPr>
        </p:nvSpPr>
        <p:spPr>
          <a:xfrm>
            <a:off x="2048691" y="3008702"/>
            <a:ext cx="844550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Jun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83" name="pgshape"/>
          <p:cNvCxnSpPr/>
          <p:nvPr/>
        </p:nvCxnSpPr>
        <p:spPr>
          <a:xfrm flipV="1">
            <a:off x="2876006" y="2839369"/>
            <a:ext cx="0" cy="169333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84" name="pgshape"/>
          <p:cNvSpPr txBox="1"/>
          <p:nvPr>
            <p:custDataLst>
              <p:tags r:id="rId16"/>
            </p:custDataLst>
          </p:nvPr>
        </p:nvSpPr>
        <p:spPr>
          <a:xfrm>
            <a:off x="2876006" y="3008702"/>
            <a:ext cx="844550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Jul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85" name="pgshape"/>
          <p:cNvCxnSpPr/>
          <p:nvPr/>
        </p:nvCxnSpPr>
        <p:spPr>
          <a:xfrm flipV="1">
            <a:off x="3730897" y="2839369"/>
            <a:ext cx="0" cy="169333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86" name="pgshape"/>
          <p:cNvSpPr txBox="1"/>
          <p:nvPr>
            <p:custDataLst>
              <p:tags r:id="rId17"/>
            </p:custDataLst>
          </p:nvPr>
        </p:nvSpPr>
        <p:spPr>
          <a:xfrm>
            <a:off x="3730897" y="3008702"/>
            <a:ext cx="844550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Aug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87" name="pgshape"/>
          <p:cNvCxnSpPr/>
          <p:nvPr/>
        </p:nvCxnSpPr>
        <p:spPr>
          <a:xfrm flipV="1">
            <a:off x="4585789" y="2839369"/>
            <a:ext cx="0" cy="169333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88" name="pgshape"/>
          <p:cNvSpPr txBox="1"/>
          <p:nvPr>
            <p:custDataLst>
              <p:tags r:id="rId18"/>
            </p:custDataLst>
          </p:nvPr>
        </p:nvSpPr>
        <p:spPr>
          <a:xfrm>
            <a:off x="4585789" y="3008702"/>
            <a:ext cx="844550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Sep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89" name="pgshape"/>
          <p:cNvCxnSpPr/>
          <p:nvPr/>
        </p:nvCxnSpPr>
        <p:spPr>
          <a:xfrm flipV="1">
            <a:off x="5413103" y="2839369"/>
            <a:ext cx="0" cy="169333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90" name="pgshape"/>
          <p:cNvSpPr txBox="1"/>
          <p:nvPr>
            <p:custDataLst>
              <p:tags r:id="rId19"/>
            </p:custDataLst>
          </p:nvPr>
        </p:nvSpPr>
        <p:spPr>
          <a:xfrm>
            <a:off x="5413103" y="3008702"/>
            <a:ext cx="844550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Oct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91" name="pgshape"/>
          <p:cNvCxnSpPr/>
          <p:nvPr/>
        </p:nvCxnSpPr>
        <p:spPr>
          <a:xfrm flipV="1">
            <a:off x="6267995" y="2839369"/>
            <a:ext cx="0" cy="169333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92" name="pgshape"/>
          <p:cNvSpPr txBox="1"/>
          <p:nvPr>
            <p:custDataLst>
              <p:tags r:id="rId20"/>
            </p:custDataLst>
          </p:nvPr>
        </p:nvSpPr>
        <p:spPr>
          <a:xfrm>
            <a:off x="6267995" y="3008702"/>
            <a:ext cx="844550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Nov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93" name="pgshape"/>
          <p:cNvCxnSpPr/>
          <p:nvPr/>
        </p:nvCxnSpPr>
        <p:spPr>
          <a:xfrm flipV="1">
            <a:off x="7095310" y="2839369"/>
            <a:ext cx="0" cy="169333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94" name="pgshape"/>
          <p:cNvSpPr txBox="1"/>
          <p:nvPr>
            <p:custDataLst>
              <p:tags r:id="rId21"/>
            </p:custDataLst>
          </p:nvPr>
        </p:nvSpPr>
        <p:spPr>
          <a:xfrm>
            <a:off x="7095310" y="3008702"/>
            <a:ext cx="844550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Dec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95" name="pgshape"/>
          <p:cNvCxnSpPr/>
          <p:nvPr/>
        </p:nvCxnSpPr>
        <p:spPr>
          <a:xfrm flipV="1">
            <a:off x="7950200" y="2839369"/>
            <a:ext cx="0" cy="169333"/>
          </a:xfrm>
          <a:prstGeom prst="line">
            <a:avLst/>
          </a:prstGeom>
          <a:noFill/>
          <a:ln w="25400" cap="flat" cmpd="sng" algn="ctr">
            <a:solidFill>
              <a:srgbClr val="EEECE1"/>
            </a:solidFill>
            <a:prstDash val="solid"/>
          </a:ln>
          <a:effectLst/>
        </p:spPr>
      </p:cxnSp>
      <p:sp>
        <p:nvSpPr>
          <p:cNvPr id="96" name="pgshape"/>
          <p:cNvSpPr txBox="1"/>
          <p:nvPr>
            <p:custDataLst>
              <p:tags r:id="rId22"/>
            </p:custDataLst>
          </p:nvPr>
        </p:nvSpPr>
        <p:spPr>
          <a:xfrm>
            <a:off x="8077200" y="3008702"/>
            <a:ext cx="635000" cy="3386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</a:rPr>
              <a:t>2013</a:t>
            </a:r>
            <a:endParaRPr kumimoji="0" lang="en-US" sz="2400" b="1" i="0" u="none" strike="noStrike" kern="0" cap="none" spc="0" normalizeH="0" baseline="0" noProof="0">
              <a:ln>
                <a:noFill/>
              </a:ln>
              <a:solidFill>
                <a:srgbClr val="C0504D"/>
              </a:solidFill>
              <a:effectLst/>
              <a:uLnTx/>
              <a:uFillTx/>
            </a:endParaRPr>
          </a:p>
        </p:txBody>
      </p:sp>
      <p:sp>
        <p:nvSpPr>
          <p:cNvPr id="97" name="milestoneshape"/>
          <p:cNvSpPr/>
          <p:nvPr/>
        </p:nvSpPr>
        <p:spPr>
          <a:xfrm>
            <a:off x="7449820" y="2754702"/>
            <a:ext cx="254000" cy="372533"/>
          </a:xfrm>
          <a:prstGeom prst="flowChartMerge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8" name="milestoneshape"/>
          <p:cNvSpPr txBox="1"/>
          <p:nvPr>
            <p:custDataLst>
              <p:tags r:id="rId23"/>
            </p:custDataLst>
          </p:nvPr>
        </p:nvSpPr>
        <p:spPr>
          <a:xfrm>
            <a:off x="6878320" y="2309378"/>
            <a:ext cx="1397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smtClean="0">
                <a:solidFill>
                  <a:prstClr val="black"/>
                </a:solidFill>
                <a:latin typeface=""/>
              </a:rPr>
              <a:t>Sign Off</a:t>
            </a:r>
            <a:endParaRPr lang="en-US" sz="1100">
              <a:solidFill>
                <a:prstClr val="black"/>
              </a:solidFill>
              <a:latin typeface=""/>
            </a:endParaRPr>
          </a:p>
        </p:txBody>
      </p:sp>
      <p:sp>
        <p:nvSpPr>
          <p:cNvPr id="99" name="milestoneshape"/>
          <p:cNvSpPr txBox="1"/>
          <p:nvPr>
            <p:custDataLst>
              <p:tags r:id="rId24"/>
            </p:custDataLst>
          </p:nvPr>
        </p:nvSpPr>
        <p:spPr>
          <a:xfrm>
            <a:off x="6878320" y="2488002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  <a:latin typeface=""/>
              </a:rPr>
              <a:t>12/18/13</a:t>
            </a:r>
            <a:endParaRPr lang="en-US" sz="1000">
              <a:solidFill>
                <a:srgbClr val="1F497D"/>
              </a:solidFill>
              <a:latin typeface=""/>
            </a:endParaRPr>
          </a:p>
        </p:txBody>
      </p:sp>
      <p:sp>
        <p:nvSpPr>
          <p:cNvPr id="100" name="milestoneshape"/>
          <p:cNvSpPr/>
          <p:nvPr/>
        </p:nvSpPr>
        <p:spPr>
          <a:xfrm rot="16200000">
            <a:off x="5924369" y="1634985"/>
            <a:ext cx="2540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milestoneshape"/>
          <p:cNvSpPr txBox="1"/>
          <p:nvPr>
            <p:custDataLst>
              <p:tags r:id="rId25"/>
            </p:custDataLst>
          </p:nvPr>
        </p:nvSpPr>
        <p:spPr>
          <a:xfrm>
            <a:off x="6089469" y="1518568"/>
            <a:ext cx="1524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prstClr val="black"/>
                </a:solidFill>
                <a:latin typeface=""/>
              </a:rPr>
              <a:t>Manufacturer Certification</a:t>
            </a:r>
            <a:endParaRPr lang="en-US" sz="1100">
              <a:solidFill>
                <a:prstClr val="black"/>
              </a:solidFill>
              <a:latin typeface=""/>
            </a:endParaRPr>
          </a:p>
        </p:txBody>
      </p:sp>
      <p:sp>
        <p:nvSpPr>
          <p:cNvPr id="102" name="milestoneshape"/>
          <p:cNvSpPr txBox="1"/>
          <p:nvPr>
            <p:custDataLst>
              <p:tags r:id="rId26"/>
            </p:custDataLst>
          </p:nvPr>
        </p:nvSpPr>
        <p:spPr>
          <a:xfrm>
            <a:off x="6089469" y="1948167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  <a:latin typeface=""/>
              </a:rPr>
              <a:t>10/20/13</a:t>
            </a:r>
            <a:endParaRPr lang="en-US" sz="1000">
              <a:solidFill>
                <a:srgbClr val="1F497D"/>
              </a:solidFill>
              <a:latin typeface=""/>
            </a:endParaRPr>
          </a:p>
        </p:txBody>
      </p:sp>
      <p:sp>
        <p:nvSpPr>
          <p:cNvPr id="103" name="milestoneshape"/>
          <p:cNvSpPr/>
          <p:nvPr/>
        </p:nvSpPr>
        <p:spPr>
          <a:xfrm rot="16200000">
            <a:off x="4683397" y="2363118"/>
            <a:ext cx="2540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4" name="milestoneshape"/>
          <p:cNvSpPr txBox="1"/>
          <p:nvPr>
            <p:custDataLst>
              <p:tags r:id="rId27"/>
            </p:custDataLst>
          </p:nvPr>
        </p:nvSpPr>
        <p:spPr>
          <a:xfrm>
            <a:off x="4848497" y="2246702"/>
            <a:ext cx="1524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prstClr val="black"/>
                </a:solidFill>
                <a:latin typeface=""/>
              </a:rPr>
              <a:t>Training Day</a:t>
            </a:r>
            <a:endParaRPr lang="en-US" sz="1100">
              <a:solidFill>
                <a:prstClr val="black"/>
              </a:solidFill>
              <a:latin typeface=""/>
            </a:endParaRPr>
          </a:p>
        </p:txBody>
      </p:sp>
      <p:sp>
        <p:nvSpPr>
          <p:cNvPr id="105" name="milestoneshape"/>
          <p:cNvSpPr txBox="1"/>
          <p:nvPr>
            <p:custDataLst>
              <p:tags r:id="rId28"/>
            </p:custDataLst>
          </p:nvPr>
        </p:nvSpPr>
        <p:spPr>
          <a:xfrm>
            <a:off x="4848497" y="2497484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  <a:latin typeface=""/>
              </a:rPr>
              <a:t>9/5/13</a:t>
            </a:r>
            <a:endParaRPr lang="en-US" sz="1000">
              <a:solidFill>
                <a:srgbClr val="1F497D"/>
              </a:solidFill>
              <a:latin typeface=""/>
            </a:endParaRPr>
          </a:p>
        </p:txBody>
      </p:sp>
      <p:sp>
        <p:nvSpPr>
          <p:cNvPr id="106" name="milestoneshape"/>
          <p:cNvSpPr/>
          <p:nvPr/>
        </p:nvSpPr>
        <p:spPr>
          <a:xfrm rot="16200000">
            <a:off x="4021546" y="1651918"/>
            <a:ext cx="2540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7" name="milestoneshape"/>
          <p:cNvSpPr txBox="1"/>
          <p:nvPr>
            <p:custDataLst>
              <p:tags r:id="rId29"/>
            </p:custDataLst>
          </p:nvPr>
        </p:nvSpPr>
        <p:spPr>
          <a:xfrm>
            <a:off x="4186646" y="1535502"/>
            <a:ext cx="1524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prstClr val="black"/>
                </a:solidFill>
                <a:latin typeface=""/>
              </a:rPr>
              <a:t>Checkpoint A</a:t>
            </a:r>
            <a:endParaRPr lang="en-US" sz="1100">
              <a:solidFill>
                <a:prstClr val="black"/>
              </a:solidFill>
              <a:latin typeface=""/>
            </a:endParaRPr>
          </a:p>
        </p:txBody>
      </p:sp>
      <p:sp>
        <p:nvSpPr>
          <p:cNvPr id="108" name="milestoneshape"/>
          <p:cNvSpPr txBox="1"/>
          <p:nvPr>
            <p:custDataLst>
              <p:tags r:id="rId30"/>
            </p:custDataLst>
          </p:nvPr>
        </p:nvSpPr>
        <p:spPr>
          <a:xfrm>
            <a:off x="4186646" y="1786284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  <a:latin typeface=""/>
              </a:rPr>
              <a:t>8/12/13</a:t>
            </a:r>
            <a:endParaRPr lang="en-US" sz="1000">
              <a:solidFill>
                <a:srgbClr val="1F497D"/>
              </a:solidFill>
              <a:latin typeface=""/>
            </a:endParaRPr>
          </a:p>
        </p:txBody>
      </p:sp>
      <p:sp>
        <p:nvSpPr>
          <p:cNvPr id="109" name="milestoneshape"/>
          <p:cNvSpPr/>
          <p:nvPr/>
        </p:nvSpPr>
        <p:spPr>
          <a:xfrm rot="16200000">
            <a:off x="3414849" y="940718"/>
            <a:ext cx="2540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0" name="milestoneshape"/>
          <p:cNvSpPr txBox="1"/>
          <p:nvPr>
            <p:custDataLst>
              <p:tags r:id="rId31"/>
            </p:custDataLst>
          </p:nvPr>
        </p:nvSpPr>
        <p:spPr>
          <a:xfrm>
            <a:off x="3579949" y="824302"/>
            <a:ext cx="1524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prstClr val="black"/>
                </a:solidFill>
                <a:latin typeface=""/>
              </a:rPr>
              <a:t>Data Backup</a:t>
            </a:r>
            <a:endParaRPr lang="en-US" sz="1100">
              <a:solidFill>
                <a:prstClr val="black"/>
              </a:solidFill>
              <a:latin typeface=""/>
            </a:endParaRPr>
          </a:p>
        </p:txBody>
      </p:sp>
      <p:sp>
        <p:nvSpPr>
          <p:cNvPr id="111" name="milestoneshape"/>
          <p:cNvSpPr txBox="1"/>
          <p:nvPr>
            <p:custDataLst>
              <p:tags r:id="rId32"/>
            </p:custDataLst>
          </p:nvPr>
        </p:nvSpPr>
        <p:spPr>
          <a:xfrm>
            <a:off x="3579949" y="1075084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  <a:latin typeface=""/>
              </a:rPr>
              <a:t>7/21/13</a:t>
            </a:r>
            <a:endParaRPr lang="en-US" sz="1000">
              <a:solidFill>
                <a:srgbClr val="1F497D"/>
              </a:solidFill>
              <a:latin typeface=""/>
            </a:endParaRPr>
          </a:p>
        </p:txBody>
      </p:sp>
      <p:sp>
        <p:nvSpPr>
          <p:cNvPr id="112" name="milestoneshape"/>
          <p:cNvSpPr/>
          <p:nvPr/>
        </p:nvSpPr>
        <p:spPr>
          <a:xfrm rot="16200000">
            <a:off x="2394494" y="1905918"/>
            <a:ext cx="2540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3" name="milestoneshape"/>
          <p:cNvSpPr txBox="1"/>
          <p:nvPr>
            <p:custDataLst>
              <p:tags r:id="rId33"/>
            </p:custDataLst>
          </p:nvPr>
        </p:nvSpPr>
        <p:spPr>
          <a:xfrm>
            <a:off x="2559594" y="1789502"/>
            <a:ext cx="762000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prstClr val="black"/>
                </a:solidFill>
                <a:latin typeface=""/>
              </a:rPr>
              <a:t>Assign Project Manger</a:t>
            </a:r>
            <a:endParaRPr lang="en-US" sz="1100">
              <a:solidFill>
                <a:prstClr val="black"/>
              </a:solidFill>
              <a:latin typeface=""/>
            </a:endParaRPr>
          </a:p>
        </p:txBody>
      </p:sp>
      <p:sp>
        <p:nvSpPr>
          <p:cNvPr id="114" name="milestoneshape"/>
          <p:cNvSpPr txBox="1"/>
          <p:nvPr>
            <p:custDataLst>
              <p:tags r:id="rId34"/>
            </p:custDataLst>
          </p:nvPr>
        </p:nvSpPr>
        <p:spPr>
          <a:xfrm>
            <a:off x="2559594" y="2397916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  <a:latin typeface=""/>
              </a:rPr>
              <a:t>6/14/13</a:t>
            </a:r>
            <a:endParaRPr lang="en-US" sz="1000">
              <a:solidFill>
                <a:srgbClr val="1F497D"/>
              </a:solidFill>
              <a:latin typeface=""/>
            </a:endParaRPr>
          </a:p>
        </p:txBody>
      </p:sp>
      <p:sp>
        <p:nvSpPr>
          <p:cNvPr id="115" name="milestoneshape"/>
          <p:cNvSpPr/>
          <p:nvPr/>
        </p:nvSpPr>
        <p:spPr>
          <a:xfrm>
            <a:off x="1713774" y="2754702"/>
            <a:ext cx="254000" cy="372533"/>
          </a:xfrm>
          <a:prstGeom prst="flowChartMerge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" name="milestoneshape"/>
          <p:cNvSpPr txBox="1"/>
          <p:nvPr>
            <p:custDataLst>
              <p:tags r:id="rId35"/>
            </p:custDataLst>
          </p:nvPr>
        </p:nvSpPr>
        <p:spPr>
          <a:xfrm>
            <a:off x="1320778" y="2173956"/>
            <a:ext cx="1039995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smtClean="0">
                <a:solidFill>
                  <a:prstClr val="black"/>
                </a:solidFill>
                <a:latin typeface=""/>
              </a:rPr>
              <a:t>Project Approval</a:t>
            </a:r>
            <a:endParaRPr lang="en-US" sz="1100">
              <a:solidFill>
                <a:prstClr val="black"/>
              </a:solidFill>
              <a:latin typeface=""/>
            </a:endParaRPr>
          </a:p>
        </p:txBody>
      </p:sp>
      <p:sp>
        <p:nvSpPr>
          <p:cNvPr id="117" name="milestoneshape"/>
          <p:cNvSpPr txBox="1"/>
          <p:nvPr>
            <p:custDataLst>
              <p:tags r:id="rId36"/>
            </p:custDataLst>
          </p:nvPr>
        </p:nvSpPr>
        <p:spPr>
          <a:xfrm>
            <a:off x="1142274" y="2488002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  <a:latin typeface=""/>
              </a:rPr>
              <a:t>5/24/13</a:t>
            </a:r>
            <a:endParaRPr lang="en-US" sz="1000">
              <a:solidFill>
                <a:srgbClr val="1F497D"/>
              </a:solidFill>
              <a:latin typeface=""/>
            </a:endParaRPr>
          </a:p>
        </p:txBody>
      </p:sp>
      <p:sp>
        <p:nvSpPr>
          <p:cNvPr id="118" name="intervalshape"/>
          <p:cNvSpPr txBox="1"/>
          <p:nvPr>
            <p:custDataLst>
              <p:tags r:id="rId37"/>
            </p:custDataLst>
          </p:nvPr>
        </p:nvSpPr>
        <p:spPr>
          <a:xfrm>
            <a:off x="3628936" y="3927804"/>
            <a:ext cx="772969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smtClean="0">
                <a:solidFill>
                  <a:srgbClr val="000001"/>
                </a:solidFill>
                <a:latin typeface=""/>
              </a:rPr>
              <a:t>Submittal</a:t>
            </a:r>
            <a:endParaRPr lang="en-US" sz="1100">
              <a:solidFill>
                <a:srgbClr val="000001"/>
              </a:solidFill>
              <a:latin typeface=""/>
            </a:endParaRPr>
          </a:p>
        </p:txBody>
      </p:sp>
      <p:sp>
        <p:nvSpPr>
          <p:cNvPr id="119" name="intervalshape"/>
          <p:cNvSpPr txBox="1"/>
          <p:nvPr>
            <p:custDataLst>
              <p:tags r:id="rId38"/>
            </p:custDataLst>
          </p:nvPr>
        </p:nvSpPr>
        <p:spPr>
          <a:xfrm>
            <a:off x="2182270" y="3834189"/>
            <a:ext cx="693737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smtClean="0">
                <a:solidFill>
                  <a:srgbClr val="1F497D"/>
                </a:solidFill>
                <a:latin typeface=""/>
              </a:rPr>
              <a:t>7/1 - 7/25</a:t>
            </a:r>
            <a:endParaRPr lang="en-US" sz="1000">
              <a:solidFill>
                <a:srgbClr val="1F497D"/>
              </a:solidFill>
              <a:latin typeface=""/>
            </a:endParaRPr>
          </a:p>
        </p:txBody>
      </p:sp>
      <p:sp>
        <p:nvSpPr>
          <p:cNvPr id="120" name="intervalshape"/>
          <p:cNvSpPr txBox="1"/>
          <p:nvPr>
            <p:custDataLst>
              <p:tags r:id="rId39"/>
            </p:custDataLst>
          </p:nvPr>
        </p:nvSpPr>
        <p:spPr>
          <a:xfrm>
            <a:off x="3821976" y="4392505"/>
            <a:ext cx="1922001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smtClean="0">
                <a:solidFill>
                  <a:srgbClr val="000001"/>
                </a:solidFill>
                <a:latin typeface=""/>
              </a:rPr>
              <a:t>Submittal Approval</a:t>
            </a:r>
            <a:endParaRPr lang="en-US" sz="1100">
              <a:solidFill>
                <a:srgbClr val="000001"/>
              </a:solidFill>
              <a:latin typeface=""/>
            </a:endParaRPr>
          </a:p>
        </p:txBody>
      </p:sp>
      <p:sp>
        <p:nvSpPr>
          <p:cNvPr id="121" name="intervalshape"/>
          <p:cNvSpPr txBox="1"/>
          <p:nvPr>
            <p:custDataLst>
              <p:tags r:id="rId40"/>
            </p:custDataLst>
          </p:nvPr>
        </p:nvSpPr>
        <p:spPr>
          <a:xfrm>
            <a:off x="2844121" y="4298890"/>
            <a:ext cx="693737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smtClean="0">
                <a:solidFill>
                  <a:srgbClr val="1F497D"/>
                </a:solidFill>
                <a:latin typeface=""/>
              </a:rPr>
              <a:t>7/25 - 8/1</a:t>
            </a:r>
            <a:endParaRPr lang="en-US" sz="1000">
              <a:solidFill>
                <a:srgbClr val="1F497D"/>
              </a:solidFill>
              <a:latin typeface=""/>
            </a:endParaRPr>
          </a:p>
        </p:txBody>
      </p:sp>
      <p:sp>
        <p:nvSpPr>
          <p:cNvPr id="122" name="intervalshape"/>
          <p:cNvSpPr txBox="1"/>
          <p:nvPr>
            <p:custDataLst>
              <p:tags r:id="rId41"/>
            </p:custDataLst>
          </p:nvPr>
        </p:nvSpPr>
        <p:spPr>
          <a:xfrm>
            <a:off x="4208055" y="4857205"/>
            <a:ext cx="1448344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smtClean="0">
                <a:solidFill>
                  <a:srgbClr val="000001"/>
                </a:solidFill>
                <a:latin typeface=""/>
              </a:rPr>
              <a:t>Order Equipment</a:t>
            </a:r>
            <a:endParaRPr lang="en-US" sz="1100">
              <a:solidFill>
                <a:srgbClr val="000001"/>
              </a:solidFill>
              <a:latin typeface=""/>
            </a:endParaRPr>
          </a:p>
        </p:txBody>
      </p:sp>
      <p:sp>
        <p:nvSpPr>
          <p:cNvPr id="123" name="intervalshape"/>
          <p:cNvSpPr txBox="1"/>
          <p:nvPr>
            <p:custDataLst>
              <p:tags r:id="rId42"/>
            </p:custDataLst>
          </p:nvPr>
        </p:nvSpPr>
        <p:spPr>
          <a:xfrm>
            <a:off x="3119893" y="4763592"/>
            <a:ext cx="693737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smtClean="0">
                <a:solidFill>
                  <a:srgbClr val="1F497D"/>
                </a:solidFill>
                <a:latin typeface=""/>
              </a:rPr>
              <a:t>8/4 - 8/15</a:t>
            </a:r>
            <a:endParaRPr lang="en-US" sz="1000">
              <a:solidFill>
                <a:srgbClr val="1F497D"/>
              </a:solidFill>
              <a:latin typeface=""/>
            </a:endParaRPr>
          </a:p>
        </p:txBody>
      </p:sp>
      <p:sp>
        <p:nvSpPr>
          <p:cNvPr id="124" name="intervalshape"/>
          <p:cNvSpPr txBox="1"/>
          <p:nvPr>
            <p:custDataLst>
              <p:tags r:id="rId43"/>
            </p:custDataLst>
          </p:nvPr>
        </p:nvSpPr>
        <p:spPr>
          <a:xfrm>
            <a:off x="5476603" y="5321907"/>
            <a:ext cx="1766888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smtClean="0">
                <a:solidFill>
                  <a:srgbClr val="000001"/>
                </a:solidFill>
                <a:latin typeface=""/>
              </a:rPr>
              <a:t>Install Dell A and B</a:t>
            </a:r>
            <a:endParaRPr lang="en-US" sz="1100">
              <a:solidFill>
                <a:srgbClr val="000001"/>
              </a:solidFill>
              <a:latin typeface=""/>
            </a:endParaRPr>
          </a:p>
        </p:txBody>
      </p:sp>
      <p:sp>
        <p:nvSpPr>
          <p:cNvPr id="125" name="intervalshape"/>
          <p:cNvSpPr txBox="1"/>
          <p:nvPr>
            <p:custDataLst>
              <p:tags r:id="rId44"/>
            </p:custDataLst>
          </p:nvPr>
        </p:nvSpPr>
        <p:spPr>
          <a:xfrm>
            <a:off x="4085093" y="5228292"/>
            <a:ext cx="693737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smtClean="0">
                <a:solidFill>
                  <a:srgbClr val="1F497D"/>
                </a:solidFill>
                <a:latin typeface=""/>
              </a:rPr>
              <a:t>9/8 - 9/30</a:t>
            </a:r>
            <a:endParaRPr lang="en-US" sz="1000">
              <a:solidFill>
                <a:srgbClr val="1F497D"/>
              </a:solidFill>
              <a:latin typeface=""/>
            </a:endParaRPr>
          </a:p>
        </p:txBody>
      </p:sp>
      <p:sp>
        <p:nvSpPr>
          <p:cNvPr id="126" name="intervalshape"/>
          <p:cNvSpPr txBox="1"/>
          <p:nvPr>
            <p:custDataLst>
              <p:tags r:id="rId45"/>
            </p:custDataLst>
          </p:nvPr>
        </p:nvSpPr>
        <p:spPr>
          <a:xfrm>
            <a:off x="6524534" y="5786607"/>
            <a:ext cx="2029346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smtClean="0">
                <a:solidFill>
                  <a:srgbClr val="000001"/>
                </a:solidFill>
                <a:latin typeface=""/>
              </a:rPr>
              <a:t>Install Juniper Switching</a:t>
            </a:r>
            <a:endParaRPr lang="en-US" sz="1100">
              <a:solidFill>
                <a:srgbClr val="000001"/>
              </a:solidFill>
              <a:latin typeface=""/>
            </a:endParaRPr>
          </a:p>
        </p:txBody>
      </p:sp>
      <p:sp>
        <p:nvSpPr>
          <p:cNvPr id="127" name="intervalshape"/>
          <p:cNvSpPr txBox="1"/>
          <p:nvPr>
            <p:custDataLst>
              <p:tags r:id="rId46"/>
            </p:custDataLst>
          </p:nvPr>
        </p:nvSpPr>
        <p:spPr>
          <a:xfrm>
            <a:off x="4732248" y="5692993"/>
            <a:ext cx="763587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smtClean="0">
                <a:solidFill>
                  <a:srgbClr val="1F497D"/>
                </a:solidFill>
                <a:latin typeface=""/>
              </a:rPr>
              <a:t>10/4 - 11/7</a:t>
            </a:r>
            <a:endParaRPr lang="en-US" sz="1000">
              <a:solidFill>
                <a:srgbClr val="1F497D"/>
              </a:solidFill>
              <a:latin typeface=""/>
            </a:endParaRPr>
          </a:p>
        </p:txBody>
      </p:sp>
      <p:sp>
        <p:nvSpPr>
          <p:cNvPr id="128" name="Title 1"/>
          <p:cNvSpPr txBox="1">
            <a:spLocks/>
          </p:cNvSpPr>
          <p:nvPr/>
        </p:nvSpPr>
        <p:spPr>
          <a:xfrm>
            <a:off x="304800" y="5210035"/>
            <a:ext cx="5791200" cy="804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i="0" u="none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/>
                <a:ea typeface="+mj-ea"/>
                <a:cs typeface="+mj-cs"/>
              </a:rPr>
              <a:t>IT Migration Timeline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mbri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5376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gshape"/>
          <p:cNvSpPr/>
          <p:nvPr>
            <p:custDataLst>
              <p:tags r:id="rId1"/>
            </p:custDataLst>
          </p:nvPr>
        </p:nvSpPr>
        <p:spPr>
          <a:xfrm>
            <a:off x="1343992" y="3373043"/>
            <a:ext cx="6756400" cy="508000"/>
          </a:xfrm>
          <a:prstGeom prst="rect">
            <a:avLst/>
          </a:prstGeom>
          <a:solidFill>
            <a:srgbClr val="40808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pgshape"/>
          <p:cNvSpPr txBox="1"/>
          <p:nvPr>
            <p:custDataLst>
              <p:tags r:id="rId2"/>
            </p:custDataLst>
          </p:nvPr>
        </p:nvSpPr>
        <p:spPr>
          <a:xfrm>
            <a:off x="1343992" y="3373043"/>
            <a:ext cx="84455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May
2012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</a:endParaRPr>
          </a:p>
        </p:txBody>
      </p:sp>
      <p:cxnSp>
        <p:nvCxnSpPr>
          <p:cNvPr id="66" name="pgshape"/>
          <p:cNvCxnSpPr/>
          <p:nvPr/>
        </p:nvCxnSpPr>
        <p:spPr>
          <a:xfrm>
            <a:off x="2188542" y="3525443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7" name="pgshape"/>
          <p:cNvSpPr txBox="1"/>
          <p:nvPr>
            <p:custDataLst>
              <p:tags r:id="rId3"/>
            </p:custDataLst>
          </p:nvPr>
        </p:nvSpPr>
        <p:spPr>
          <a:xfrm>
            <a:off x="2188542" y="3373043"/>
            <a:ext cx="84455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Jul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</a:endParaRPr>
          </a:p>
        </p:txBody>
      </p:sp>
      <p:cxnSp>
        <p:nvCxnSpPr>
          <p:cNvPr id="68" name="pgshape"/>
          <p:cNvCxnSpPr/>
          <p:nvPr/>
        </p:nvCxnSpPr>
        <p:spPr>
          <a:xfrm>
            <a:off x="3046937" y="3525443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9" name="pgshape"/>
          <p:cNvSpPr txBox="1"/>
          <p:nvPr>
            <p:custDataLst>
              <p:tags r:id="rId4"/>
            </p:custDataLst>
          </p:nvPr>
        </p:nvSpPr>
        <p:spPr>
          <a:xfrm>
            <a:off x="3046937" y="3373043"/>
            <a:ext cx="84455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Sep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</a:endParaRPr>
          </a:p>
        </p:txBody>
      </p:sp>
      <p:cxnSp>
        <p:nvCxnSpPr>
          <p:cNvPr id="70" name="pgshape"/>
          <p:cNvCxnSpPr/>
          <p:nvPr/>
        </p:nvCxnSpPr>
        <p:spPr>
          <a:xfrm>
            <a:off x="3891487" y="3525443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71" name="pgshape"/>
          <p:cNvSpPr txBox="1"/>
          <p:nvPr>
            <p:custDataLst>
              <p:tags r:id="rId5"/>
            </p:custDataLst>
          </p:nvPr>
        </p:nvSpPr>
        <p:spPr>
          <a:xfrm>
            <a:off x="3891487" y="3373043"/>
            <a:ext cx="84455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Nov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</a:endParaRPr>
          </a:p>
        </p:txBody>
      </p:sp>
      <p:cxnSp>
        <p:nvCxnSpPr>
          <p:cNvPr id="72" name="pgshape"/>
          <p:cNvCxnSpPr/>
          <p:nvPr/>
        </p:nvCxnSpPr>
        <p:spPr>
          <a:xfrm>
            <a:off x="4736037" y="3525443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73" name="pgshape"/>
          <p:cNvSpPr txBox="1"/>
          <p:nvPr>
            <p:custDataLst>
              <p:tags r:id="rId6"/>
            </p:custDataLst>
          </p:nvPr>
        </p:nvSpPr>
        <p:spPr>
          <a:xfrm>
            <a:off x="4736037" y="3373043"/>
            <a:ext cx="84455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Jan
2013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</a:endParaRPr>
          </a:p>
        </p:txBody>
      </p:sp>
      <p:cxnSp>
        <p:nvCxnSpPr>
          <p:cNvPr id="74" name="pgshape"/>
          <p:cNvCxnSpPr/>
          <p:nvPr/>
        </p:nvCxnSpPr>
        <p:spPr>
          <a:xfrm>
            <a:off x="5552897" y="3525443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75" name="pgshape"/>
          <p:cNvSpPr txBox="1"/>
          <p:nvPr>
            <p:custDataLst>
              <p:tags r:id="rId7"/>
            </p:custDataLst>
          </p:nvPr>
        </p:nvSpPr>
        <p:spPr>
          <a:xfrm>
            <a:off x="5552897" y="3373043"/>
            <a:ext cx="84455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Mar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</a:endParaRPr>
          </a:p>
        </p:txBody>
      </p:sp>
      <p:cxnSp>
        <p:nvCxnSpPr>
          <p:cNvPr id="76" name="pgshape"/>
          <p:cNvCxnSpPr/>
          <p:nvPr/>
        </p:nvCxnSpPr>
        <p:spPr>
          <a:xfrm>
            <a:off x="6397447" y="3525443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77" name="pgshape"/>
          <p:cNvSpPr txBox="1"/>
          <p:nvPr>
            <p:custDataLst>
              <p:tags r:id="rId8"/>
            </p:custDataLst>
          </p:nvPr>
        </p:nvSpPr>
        <p:spPr>
          <a:xfrm>
            <a:off x="6397447" y="3373043"/>
            <a:ext cx="84455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May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</a:endParaRPr>
          </a:p>
        </p:txBody>
      </p:sp>
      <p:cxnSp>
        <p:nvCxnSpPr>
          <p:cNvPr id="78" name="pgshape"/>
          <p:cNvCxnSpPr/>
          <p:nvPr/>
        </p:nvCxnSpPr>
        <p:spPr>
          <a:xfrm>
            <a:off x="7241997" y="3525443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79" name="pgshape"/>
          <p:cNvSpPr txBox="1"/>
          <p:nvPr>
            <p:custDataLst>
              <p:tags r:id="rId9"/>
            </p:custDataLst>
          </p:nvPr>
        </p:nvSpPr>
        <p:spPr>
          <a:xfrm>
            <a:off x="7241997" y="3373043"/>
            <a:ext cx="84455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Jul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</a:endParaRPr>
          </a:p>
        </p:txBody>
      </p:sp>
      <p:sp>
        <p:nvSpPr>
          <p:cNvPr id="80" name="pgshape"/>
          <p:cNvSpPr/>
          <p:nvPr>
            <p:custDataLst>
              <p:tags r:id="rId10"/>
            </p:custDataLst>
          </p:nvPr>
        </p:nvSpPr>
        <p:spPr>
          <a:xfrm>
            <a:off x="1343992" y="3373043"/>
            <a:ext cx="1107607" cy="508000"/>
          </a:xfrm>
          <a:prstGeom prst="rect">
            <a:avLst/>
          </a:prstGeom>
          <a:solidFill>
            <a:srgbClr val="FEBA0A">
              <a:alpha val="3000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pgshape"/>
          <p:cNvSpPr/>
          <p:nvPr/>
        </p:nvSpPr>
        <p:spPr>
          <a:xfrm>
            <a:off x="2388099" y="3881043"/>
            <a:ext cx="127000" cy="139700"/>
          </a:xfrm>
          <a:prstGeom prst="triangl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" name="pgshape"/>
          <p:cNvSpPr txBox="1"/>
          <p:nvPr>
            <p:custDataLst>
              <p:tags r:id="rId11"/>
            </p:custDataLst>
          </p:nvPr>
        </p:nvSpPr>
        <p:spPr>
          <a:xfrm>
            <a:off x="2134099" y="4008043"/>
            <a:ext cx="532518" cy="261610"/>
          </a:xfrm>
          <a:prstGeom prst="rect">
            <a:avLst/>
          </a:prstGeom>
          <a:noFill/>
        </p:spPr>
        <p:txBody>
          <a:bodyPr vert="horz" wrap="none" rtlCol="0" anchor="ctr" anchorCtr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Today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83" name="milestoneshape"/>
          <p:cNvSpPr/>
          <p:nvPr/>
        </p:nvSpPr>
        <p:spPr>
          <a:xfrm>
            <a:off x="7252303" y="3182543"/>
            <a:ext cx="254000" cy="279400"/>
          </a:xfrm>
          <a:prstGeom prst="diamond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4" name="milestoneshape"/>
          <p:cNvSpPr txBox="1"/>
          <p:nvPr>
            <p:custDataLst>
              <p:tags r:id="rId12"/>
            </p:custDataLst>
          </p:nvPr>
        </p:nvSpPr>
        <p:spPr>
          <a:xfrm>
            <a:off x="6680803" y="2357043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953735"/>
                </a:solidFill>
                <a:effectLst/>
                <a:uLnTx/>
                <a:uFillTx/>
              </a:rPr>
              <a:t>Assessment 3          (CUA Certification)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953735"/>
              </a:solidFill>
              <a:effectLst/>
              <a:uLnTx/>
              <a:uFillTx/>
            </a:endParaRPr>
          </a:p>
        </p:txBody>
      </p:sp>
      <p:sp>
        <p:nvSpPr>
          <p:cNvPr id="85" name="milestoneshape"/>
          <p:cNvSpPr txBox="1"/>
          <p:nvPr>
            <p:custDataLst>
              <p:tags r:id="rId13"/>
            </p:custDataLst>
          </p:nvPr>
        </p:nvSpPr>
        <p:spPr>
          <a:xfrm>
            <a:off x="6680803" y="2682730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7/10/2013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cxnSp>
        <p:nvCxnSpPr>
          <p:cNvPr id="86" name="milestoneshape"/>
          <p:cNvCxnSpPr>
            <a:stCxn id="83" idx="0"/>
            <a:endCxn id="85" idx="2"/>
          </p:cNvCxnSpPr>
          <p:nvPr/>
        </p:nvCxnSpPr>
        <p:spPr>
          <a:xfrm flipV="1">
            <a:off x="7379303" y="2911330"/>
            <a:ext cx="0" cy="271213"/>
          </a:xfrm>
          <a:prstGeom prst="straightConnector1">
            <a:avLst/>
          </a:prstGeom>
          <a:noFill/>
          <a:ln w="15875" cap="flat" cmpd="sng" algn="ctr">
            <a:solidFill>
              <a:srgbClr val="C0504D"/>
            </a:solidFill>
            <a:prstDash val="solid"/>
            <a:tailEnd type="oval" w="sm" len="sm"/>
          </a:ln>
          <a:effectLst/>
        </p:spPr>
      </p:cxnSp>
      <p:sp>
        <p:nvSpPr>
          <p:cNvPr id="87" name="milestoneshape"/>
          <p:cNvSpPr/>
          <p:nvPr/>
        </p:nvSpPr>
        <p:spPr>
          <a:xfrm rot="10800000">
            <a:off x="6310837" y="3792143"/>
            <a:ext cx="254001" cy="279400"/>
          </a:xfrm>
          <a:prstGeom prst="diamond">
            <a:avLst/>
          </a:prstGeom>
          <a:solidFill>
            <a:srgbClr val="D9612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milestoneshape"/>
          <p:cNvSpPr txBox="1"/>
          <p:nvPr>
            <p:custDataLst>
              <p:tags r:id="rId14"/>
            </p:custDataLst>
          </p:nvPr>
        </p:nvSpPr>
        <p:spPr>
          <a:xfrm>
            <a:off x="5739337" y="4255693"/>
            <a:ext cx="1397000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E46C0A"/>
                </a:solidFill>
                <a:effectLst/>
                <a:uLnTx/>
                <a:uFillTx/>
              </a:rPr>
              <a:t>Assessment 2 Conditional Release  (CUA Pending)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E46C0A"/>
              </a:solidFill>
              <a:effectLst/>
              <a:uLnTx/>
              <a:uFillTx/>
            </a:endParaRPr>
          </a:p>
        </p:txBody>
      </p:sp>
      <p:sp>
        <p:nvSpPr>
          <p:cNvPr id="89" name="milestoneshape"/>
          <p:cNvSpPr txBox="1"/>
          <p:nvPr>
            <p:custDataLst>
              <p:tags r:id="rId15"/>
            </p:custDataLst>
          </p:nvPr>
        </p:nvSpPr>
        <p:spPr>
          <a:xfrm>
            <a:off x="5739337" y="4096943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5/3/2013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90" name="milestoneshape"/>
          <p:cNvSpPr/>
          <p:nvPr/>
        </p:nvSpPr>
        <p:spPr>
          <a:xfrm>
            <a:off x="6213921" y="3182543"/>
            <a:ext cx="254000" cy="279400"/>
          </a:xfrm>
          <a:prstGeom prst="diamond">
            <a:avLst/>
          </a:prstGeom>
          <a:solidFill>
            <a:srgbClr val="9BBB5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1" name="milestoneshape"/>
          <p:cNvSpPr txBox="1"/>
          <p:nvPr>
            <p:custDataLst>
              <p:tags r:id="rId16"/>
            </p:custDataLst>
          </p:nvPr>
        </p:nvSpPr>
        <p:spPr>
          <a:xfrm>
            <a:off x="5642421" y="2656832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4F6228"/>
                </a:solidFill>
                <a:effectLst/>
                <a:uLnTx/>
                <a:uFillTx/>
              </a:rPr>
              <a:t>WZZU Units         Available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4F6228"/>
              </a:solidFill>
              <a:effectLst/>
              <a:uLnTx/>
              <a:uFillTx/>
            </a:endParaRPr>
          </a:p>
        </p:txBody>
      </p:sp>
      <p:sp>
        <p:nvSpPr>
          <p:cNvPr id="92" name="milestoneshape"/>
          <p:cNvSpPr txBox="1"/>
          <p:nvPr>
            <p:custDataLst>
              <p:tags r:id="rId17"/>
            </p:custDataLst>
          </p:nvPr>
        </p:nvSpPr>
        <p:spPr>
          <a:xfrm>
            <a:off x="5642421" y="2982519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4/26/2013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93" name="milestoneshape"/>
          <p:cNvSpPr/>
          <p:nvPr/>
        </p:nvSpPr>
        <p:spPr>
          <a:xfrm>
            <a:off x="5438597" y="3182543"/>
            <a:ext cx="254000" cy="279400"/>
          </a:xfrm>
          <a:prstGeom prst="diamond">
            <a:avLst/>
          </a:prstGeom>
          <a:solidFill>
            <a:srgbClr val="9BBB5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4" name="milestoneshape"/>
          <p:cNvSpPr txBox="1"/>
          <p:nvPr>
            <p:custDataLst>
              <p:tags r:id="rId18"/>
            </p:custDataLst>
          </p:nvPr>
        </p:nvSpPr>
        <p:spPr>
          <a:xfrm>
            <a:off x="4867097" y="2128443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4F6228"/>
                </a:solidFill>
                <a:effectLst/>
                <a:uLnTx/>
                <a:uFillTx/>
              </a:rPr>
              <a:t>WZZU Build Start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4F6228"/>
              </a:solidFill>
              <a:effectLst/>
              <a:uLnTx/>
              <a:uFillTx/>
            </a:endParaRPr>
          </a:p>
        </p:txBody>
      </p:sp>
      <p:sp>
        <p:nvSpPr>
          <p:cNvPr id="95" name="milestoneshape"/>
          <p:cNvSpPr txBox="1"/>
          <p:nvPr>
            <p:custDataLst>
              <p:tags r:id="rId19"/>
            </p:custDataLst>
          </p:nvPr>
        </p:nvSpPr>
        <p:spPr>
          <a:xfrm>
            <a:off x="4867097" y="23221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3/1/2013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cxnSp>
        <p:nvCxnSpPr>
          <p:cNvPr id="96" name="milestoneshape"/>
          <p:cNvCxnSpPr>
            <a:stCxn id="93" idx="0"/>
            <a:endCxn id="95" idx="2"/>
          </p:cNvCxnSpPr>
          <p:nvPr/>
        </p:nvCxnSpPr>
        <p:spPr>
          <a:xfrm flipV="1">
            <a:off x="5565597" y="2550718"/>
            <a:ext cx="0" cy="631825"/>
          </a:xfrm>
          <a:prstGeom prst="straightConnector1">
            <a:avLst/>
          </a:prstGeom>
          <a:noFill/>
          <a:ln w="15875" cap="flat" cmpd="sng" algn="ctr">
            <a:solidFill>
              <a:srgbClr val="9BBB59"/>
            </a:solidFill>
            <a:prstDash val="solid"/>
            <a:tailEnd type="oval" w="sm" len="sm"/>
          </a:ln>
          <a:effectLst/>
        </p:spPr>
      </p:cxnSp>
      <p:sp>
        <p:nvSpPr>
          <p:cNvPr id="97" name="milestoneshape"/>
          <p:cNvSpPr/>
          <p:nvPr/>
        </p:nvSpPr>
        <p:spPr>
          <a:xfrm>
            <a:off x="4760188" y="3182543"/>
            <a:ext cx="254000" cy="279400"/>
          </a:xfrm>
          <a:prstGeom prst="diamond">
            <a:avLst/>
          </a:prstGeom>
          <a:solidFill>
            <a:srgbClr val="9BBB5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8" name="milestoneshape"/>
          <p:cNvSpPr txBox="1"/>
          <p:nvPr>
            <p:custDataLst>
              <p:tags r:id="rId20"/>
            </p:custDataLst>
          </p:nvPr>
        </p:nvSpPr>
        <p:spPr>
          <a:xfrm>
            <a:off x="4188688" y="2656832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4F6228"/>
                </a:solidFill>
                <a:effectLst/>
                <a:uLnTx/>
                <a:uFillTx/>
              </a:rPr>
              <a:t>WZZU Drawing's Released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4F6228"/>
              </a:solidFill>
              <a:effectLst/>
              <a:uLnTx/>
              <a:uFillTx/>
            </a:endParaRPr>
          </a:p>
        </p:txBody>
      </p:sp>
      <p:sp>
        <p:nvSpPr>
          <p:cNvPr id="99" name="milestoneshape"/>
          <p:cNvSpPr txBox="1"/>
          <p:nvPr>
            <p:custDataLst>
              <p:tags r:id="rId21"/>
            </p:custDataLst>
          </p:nvPr>
        </p:nvSpPr>
        <p:spPr>
          <a:xfrm>
            <a:off x="4188688" y="2982519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1/11/2013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00" name="milestoneshape"/>
          <p:cNvSpPr/>
          <p:nvPr/>
        </p:nvSpPr>
        <p:spPr>
          <a:xfrm rot="10800000">
            <a:off x="4455596" y="3792143"/>
            <a:ext cx="254000" cy="279400"/>
          </a:xfrm>
          <a:prstGeom prst="diamond">
            <a:avLst/>
          </a:prstGeom>
          <a:solidFill>
            <a:srgbClr val="02B2E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milestoneshape"/>
          <p:cNvSpPr txBox="1"/>
          <p:nvPr>
            <p:custDataLst>
              <p:tags r:id="rId22"/>
            </p:custDataLst>
          </p:nvPr>
        </p:nvSpPr>
        <p:spPr>
          <a:xfrm>
            <a:off x="3884096" y="4815830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TP Testing Completed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</p:txBody>
      </p:sp>
      <p:sp>
        <p:nvSpPr>
          <p:cNvPr id="102" name="milestoneshape"/>
          <p:cNvSpPr txBox="1"/>
          <p:nvPr>
            <p:custDataLst>
              <p:tags r:id="rId23"/>
            </p:custDataLst>
          </p:nvPr>
        </p:nvSpPr>
        <p:spPr>
          <a:xfrm>
            <a:off x="3884096" y="4657080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12/20/2012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cxnSp>
        <p:nvCxnSpPr>
          <p:cNvPr id="103" name="milestoneshape"/>
          <p:cNvCxnSpPr>
            <a:stCxn id="100" idx="0"/>
            <a:endCxn id="102" idx="0"/>
          </p:cNvCxnSpPr>
          <p:nvPr/>
        </p:nvCxnSpPr>
        <p:spPr>
          <a:xfrm>
            <a:off x="4582596" y="4071543"/>
            <a:ext cx="0" cy="585537"/>
          </a:xfrm>
          <a:prstGeom prst="straightConnector1">
            <a:avLst/>
          </a:prstGeom>
          <a:noFill/>
          <a:ln w="15875" cap="flat" cmpd="sng" algn="ctr">
            <a:solidFill>
              <a:srgbClr val="02B2EE"/>
            </a:solidFill>
            <a:prstDash val="solid"/>
            <a:tailEnd type="oval" w="sm" len="sm"/>
          </a:ln>
          <a:effectLst/>
        </p:spPr>
      </p:cxnSp>
      <p:sp>
        <p:nvSpPr>
          <p:cNvPr id="104" name="milestoneshape"/>
          <p:cNvSpPr/>
          <p:nvPr/>
        </p:nvSpPr>
        <p:spPr>
          <a:xfrm rot="10800000">
            <a:off x="4109469" y="3792143"/>
            <a:ext cx="254000" cy="279400"/>
          </a:xfrm>
          <a:prstGeom prst="diamond">
            <a:avLst/>
          </a:prstGeom>
          <a:solidFill>
            <a:srgbClr val="02B2E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milestoneshape"/>
          <p:cNvSpPr txBox="1"/>
          <p:nvPr>
            <p:custDataLst>
              <p:tags r:id="rId24"/>
            </p:custDataLst>
          </p:nvPr>
        </p:nvSpPr>
        <p:spPr>
          <a:xfrm>
            <a:off x="3641387" y="4255693"/>
            <a:ext cx="1190163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TP Units      Available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</p:txBody>
      </p:sp>
      <p:sp>
        <p:nvSpPr>
          <p:cNvPr id="106" name="milestoneshape"/>
          <p:cNvSpPr txBox="1"/>
          <p:nvPr>
            <p:custDataLst>
              <p:tags r:id="rId25"/>
            </p:custDataLst>
          </p:nvPr>
        </p:nvSpPr>
        <p:spPr>
          <a:xfrm>
            <a:off x="3537969" y="4096943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11/25/2012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07" name="milestoneshape"/>
          <p:cNvSpPr/>
          <p:nvPr/>
        </p:nvSpPr>
        <p:spPr>
          <a:xfrm rot="10800000">
            <a:off x="3500286" y="3792143"/>
            <a:ext cx="254000" cy="279400"/>
          </a:xfrm>
          <a:prstGeom prst="diamond">
            <a:avLst/>
          </a:prstGeom>
          <a:solidFill>
            <a:srgbClr val="02B2E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8" name="milestoneshape"/>
          <p:cNvSpPr txBox="1"/>
          <p:nvPr>
            <p:custDataLst>
              <p:tags r:id="rId26"/>
            </p:custDataLst>
          </p:nvPr>
        </p:nvSpPr>
        <p:spPr>
          <a:xfrm>
            <a:off x="2928786" y="5120630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TP Material Available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</p:txBody>
      </p:sp>
      <p:sp>
        <p:nvSpPr>
          <p:cNvPr id="109" name="milestoneshape"/>
          <p:cNvSpPr txBox="1"/>
          <p:nvPr>
            <p:custDataLst>
              <p:tags r:id="rId27"/>
            </p:custDataLst>
          </p:nvPr>
        </p:nvSpPr>
        <p:spPr>
          <a:xfrm>
            <a:off x="2928786" y="4961880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10/12/2012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cxnSp>
        <p:nvCxnSpPr>
          <p:cNvPr id="110" name="milestoneshape"/>
          <p:cNvCxnSpPr>
            <a:stCxn id="107" idx="0"/>
            <a:endCxn id="109" idx="0"/>
          </p:cNvCxnSpPr>
          <p:nvPr/>
        </p:nvCxnSpPr>
        <p:spPr>
          <a:xfrm>
            <a:off x="3627286" y="4071543"/>
            <a:ext cx="0" cy="890337"/>
          </a:xfrm>
          <a:prstGeom prst="straightConnector1">
            <a:avLst/>
          </a:prstGeom>
          <a:noFill/>
          <a:ln w="15875" cap="flat" cmpd="sng" algn="ctr">
            <a:solidFill>
              <a:srgbClr val="02B2EE"/>
            </a:solidFill>
            <a:prstDash val="solid"/>
            <a:tailEnd type="oval" w="sm" len="sm"/>
          </a:ln>
          <a:effectLst/>
        </p:spPr>
      </p:cxnSp>
      <p:sp>
        <p:nvSpPr>
          <p:cNvPr id="111" name="milestoneshape"/>
          <p:cNvSpPr/>
          <p:nvPr/>
        </p:nvSpPr>
        <p:spPr>
          <a:xfrm rot="10800000">
            <a:off x="2808031" y="3792143"/>
            <a:ext cx="254000" cy="279400"/>
          </a:xfrm>
          <a:prstGeom prst="diamond">
            <a:avLst/>
          </a:prstGeom>
          <a:solidFill>
            <a:srgbClr val="02B2E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2" name="milestoneshape"/>
          <p:cNvSpPr txBox="1"/>
          <p:nvPr>
            <p:custDataLst>
              <p:tags r:id="rId28"/>
            </p:custDataLst>
          </p:nvPr>
        </p:nvSpPr>
        <p:spPr>
          <a:xfrm>
            <a:off x="2236531" y="4663430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 TP Drawing's Released 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</p:txBody>
      </p:sp>
      <p:sp>
        <p:nvSpPr>
          <p:cNvPr id="113" name="milestoneshape"/>
          <p:cNvSpPr txBox="1"/>
          <p:nvPr>
            <p:custDataLst>
              <p:tags r:id="rId29"/>
            </p:custDataLst>
          </p:nvPr>
        </p:nvSpPr>
        <p:spPr>
          <a:xfrm>
            <a:off x="2236531" y="4504680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8/23/2012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cxnSp>
        <p:nvCxnSpPr>
          <p:cNvPr id="114" name="milestoneshape"/>
          <p:cNvCxnSpPr>
            <a:stCxn id="111" idx="0"/>
            <a:endCxn id="113" idx="0"/>
          </p:cNvCxnSpPr>
          <p:nvPr/>
        </p:nvCxnSpPr>
        <p:spPr>
          <a:xfrm>
            <a:off x="2935031" y="4071543"/>
            <a:ext cx="0" cy="433137"/>
          </a:xfrm>
          <a:prstGeom prst="straightConnector1">
            <a:avLst/>
          </a:prstGeom>
          <a:noFill/>
          <a:ln w="15875" cap="flat" cmpd="sng" algn="ctr">
            <a:solidFill>
              <a:srgbClr val="02B2EE"/>
            </a:solidFill>
            <a:prstDash val="solid"/>
            <a:tailEnd type="oval" w="sm" len="sm"/>
          </a:ln>
          <a:effectLst/>
        </p:spPr>
      </p:cxnSp>
      <p:sp>
        <p:nvSpPr>
          <p:cNvPr id="115" name="milestoneshape"/>
          <p:cNvSpPr/>
          <p:nvPr/>
        </p:nvSpPr>
        <p:spPr>
          <a:xfrm>
            <a:off x="2323454" y="3182543"/>
            <a:ext cx="254000" cy="279400"/>
          </a:xfrm>
          <a:prstGeom prst="diamond">
            <a:avLst/>
          </a:prstGeom>
          <a:solidFill>
            <a:srgbClr val="8064A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" name="milestoneshape"/>
          <p:cNvSpPr txBox="1"/>
          <p:nvPr>
            <p:custDataLst>
              <p:tags r:id="rId30"/>
            </p:custDataLst>
          </p:nvPr>
        </p:nvSpPr>
        <p:spPr>
          <a:xfrm>
            <a:off x="1751954" y="2763416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604A7B"/>
                </a:solidFill>
                <a:effectLst/>
                <a:uLnTx/>
                <a:uFillTx/>
              </a:rPr>
              <a:t>Assesment 1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604A7B"/>
              </a:solidFill>
              <a:effectLst/>
              <a:uLnTx/>
              <a:uFillTx/>
            </a:endParaRPr>
          </a:p>
        </p:txBody>
      </p:sp>
      <p:sp>
        <p:nvSpPr>
          <p:cNvPr id="117" name="milestoneshape"/>
          <p:cNvSpPr txBox="1"/>
          <p:nvPr>
            <p:custDataLst>
              <p:tags r:id="rId31"/>
            </p:custDataLst>
          </p:nvPr>
        </p:nvSpPr>
        <p:spPr>
          <a:xfrm>
            <a:off x="1751954" y="2957091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7/19/2012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18" name="milestoneshape"/>
          <p:cNvSpPr/>
          <p:nvPr/>
        </p:nvSpPr>
        <p:spPr>
          <a:xfrm>
            <a:off x="1852721" y="3182543"/>
            <a:ext cx="254000" cy="279400"/>
          </a:xfrm>
          <a:prstGeom prst="diamond">
            <a:avLst/>
          </a:prstGeom>
          <a:solidFill>
            <a:srgbClr val="8064A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9" name="milestoneshape"/>
          <p:cNvSpPr txBox="1"/>
          <p:nvPr>
            <p:custDataLst>
              <p:tags r:id="rId32"/>
            </p:custDataLst>
          </p:nvPr>
        </p:nvSpPr>
        <p:spPr>
          <a:xfrm>
            <a:off x="1495988" y="2230016"/>
            <a:ext cx="967466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604A7B"/>
                </a:solidFill>
                <a:effectLst/>
                <a:uLnTx/>
                <a:uFillTx/>
              </a:rPr>
              <a:t>Phase 2 -     Electrical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604A7B"/>
              </a:solidFill>
              <a:effectLst/>
              <a:uLnTx/>
              <a:uFillTx/>
            </a:endParaRPr>
          </a:p>
        </p:txBody>
      </p:sp>
      <p:sp>
        <p:nvSpPr>
          <p:cNvPr id="120" name="milestoneshape"/>
          <p:cNvSpPr txBox="1"/>
          <p:nvPr>
            <p:custDataLst>
              <p:tags r:id="rId33"/>
            </p:custDataLst>
          </p:nvPr>
        </p:nvSpPr>
        <p:spPr>
          <a:xfrm>
            <a:off x="1281221" y="2555703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6/15/2012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cxnSp>
        <p:nvCxnSpPr>
          <p:cNvPr id="121" name="milestoneshape"/>
          <p:cNvCxnSpPr>
            <a:stCxn id="118" idx="0"/>
            <a:endCxn id="120" idx="2"/>
          </p:cNvCxnSpPr>
          <p:nvPr/>
        </p:nvCxnSpPr>
        <p:spPr>
          <a:xfrm flipV="1">
            <a:off x="1979721" y="2784303"/>
            <a:ext cx="0" cy="398240"/>
          </a:xfrm>
          <a:prstGeom prst="straightConnector1">
            <a:avLst/>
          </a:prstGeom>
          <a:noFill/>
          <a:ln w="15875" cap="flat" cmpd="sng" algn="ctr">
            <a:solidFill>
              <a:srgbClr val="8064A2"/>
            </a:solidFill>
            <a:prstDash val="solid"/>
            <a:tailEnd type="oval" w="sm" len="sm"/>
          </a:ln>
          <a:effectLst/>
        </p:spPr>
      </p:cxnSp>
      <p:sp>
        <p:nvSpPr>
          <p:cNvPr id="122" name="milestoneshape"/>
          <p:cNvSpPr/>
          <p:nvPr/>
        </p:nvSpPr>
        <p:spPr>
          <a:xfrm>
            <a:off x="1409678" y="3182543"/>
            <a:ext cx="254000" cy="279400"/>
          </a:xfrm>
          <a:prstGeom prst="diamond">
            <a:avLst/>
          </a:prstGeom>
          <a:solidFill>
            <a:srgbClr val="8064A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3" name="milestoneshape"/>
          <p:cNvSpPr txBox="1"/>
          <p:nvPr>
            <p:custDataLst>
              <p:tags r:id="rId34"/>
            </p:custDataLst>
          </p:nvPr>
        </p:nvSpPr>
        <p:spPr>
          <a:xfrm>
            <a:off x="838178" y="1772816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604A7B"/>
                </a:solidFill>
                <a:effectLst/>
                <a:uLnTx/>
                <a:uFillTx/>
              </a:rPr>
              <a:t>Phase 1 - Mechanical 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604A7B"/>
              </a:solidFill>
              <a:effectLst/>
              <a:uLnTx/>
              <a:uFillTx/>
            </a:endParaRPr>
          </a:p>
        </p:txBody>
      </p:sp>
      <p:sp>
        <p:nvSpPr>
          <p:cNvPr id="124" name="milestoneshape"/>
          <p:cNvSpPr txBox="1"/>
          <p:nvPr>
            <p:custDataLst>
              <p:tags r:id="rId35"/>
            </p:custDataLst>
          </p:nvPr>
        </p:nvSpPr>
        <p:spPr>
          <a:xfrm>
            <a:off x="838178" y="1966491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5/14/2012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cxnSp>
        <p:nvCxnSpPr>
          <p:cNvPr id="125" name="milestoneshape"/>
          <p:cNvCxnSpPr>
            <a:stCxn id="122" idx="0"/>
            <a:endCxn id="124" idx="2"/>
          </p:cNvCxnSpPr>
          <p:nvPr/>
        </p:nvCxnSpPr>
        <p:spPr>
          <a:xfrm flipV="1">
            <a:off x="1536678" y="2195091"/>
            <a:ext cx="0" cy="987452"/>
          </a:xfrm>
          <a:prstGeom prst="straightConnector1">
            <a:avLst/>
          </a:prstGeom>
          <a:noFill/>
          <a:ln w="15875" cap="flat" cmpd="sng" algn="ctr">
            <a:solidFill>
              <a:srgbClr val="8064A2"/>
            </a:solidFill>
            <a:prstDash val="solid"/>
            <a:tailEnd type="oval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13912283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intervalshape"/>
          <p:cNvCxnSpPr/>
          <p:nvPr/>
        </p:nvCxnSpPr>
        <p:spPr>
          <a:xfrm>
            <a:off x="1508125" y="5670194"/>
            <a:ext cx="4291058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tervalshape"/>
          <p:cNvSpPr/>
          <p:nvPr>
            <p:custDataLst>
              <p:tags r:id="rId1"/>
            </p:custDataLst>
          </p:nvPr>
        </p:nvSpPr>
        <p:spPr>
          <a:xfrm>
            <a:off x="5799183" y="5534728"/>
            <a:ext cx="1489166" cy="270933"/>
          </a:xfrm>
          <a:prstGeom prst="homePlat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4" name="intervalshape"/>
          <p:cNvCxnSpPr/>
          <p:nvPr/>
        </p:nvCxnSpPr>
        <p:spPr>
          <a:xfrm>
            <a:off x="1012825" y="5205493"/>
            <a:ext cx="3738426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intervalshape"/>
          <p:cNvSpPr/>
          <p:nvPr>
            <p:custDataLst>
              <p:tags r:id="rId2"/>
            </p:custDataLst>
          </p:nvPr>
        </p:nvSpPr>
        <p:spPr>
          <a:xfrm>
            <a:off x="4751251" y="5070026"/>
            <a:ext cx="1047932" cy="270933"/>
          </a:xfrm>
          <a:prstGeom prst="homePlat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intervalshape"/>
          <p:cNvCxnSpPr/>
          <p:nvPr/>
        </p:nvCxnSpPr>
        <p:spPr>
          <a:xfrm>
            <a:off x="747713" y="4740791"/>
            <a:ext cx="3176224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ntervalshape"/>
          <p:cNvSpPr/>
          <p:nvPr>
            <p:custDataLst>
              <p:tags r:id="rId3"/>
            </p:custDataLst>
          </p:nvPr>
        </p:nvSpPr>
        <p:spPr>
          <a:xfrm>
            <a:off x="3923937" y="4605325"/>
            <a:ext cx="827314" cy="270933"/>
          </a:xfrm>
          <a:prstGeom prst="homePlat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intervalshape"/>
          <p:cNvCxnSpPr/>
          <p:nvPr/>
        </p:nvCxnSpPr>
        <p:spPr>
          <a:xfrm>
            <a:off x="1390650" y="4276091"/>
            <a:ext cx="2009322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intervalshape"/>
          <p:cNvSpPr/>
          <p:nvPr>
            <p:custDataLst>
              <p:tags r:id="rId4"/>
            </p:custDataLst>
          </p:nvPr>
        </p:nvSpPr>
        <p:spPr>
          <a:xfrm>
            <a:off x="3399972" y="4140625"/>
            <a:ext cx="1130662" cy="270933"/>
          </a:xfrm>
          <a:prstGeom prst="homePlat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0" name="intervalshape"/>
          <p:cNvCxnSpPr/>
          <p:nvPr/>
        </p:nvCxnSpPr>
        <p:spPr>
          <a:xfrm>
            <a:off x="957263" y="3811390"/>
            <a:ext cx="1808434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valshape"/>
          <p:cNvSpPr/>
          <p:nvPr>
            <p:custDataLst>
              <p:tags r:id="rId5"/>
            </p:custDataLst>
          </p:nvPr>
        </p:nvSpPr>
        <p:spPr>
          <a:xfrm>
            <a:off x="2765697" y="3675923"/>
            <a:ext cx="772160" cy="270933"/>
          </a:xfrm>
          <a:prstGeom prst="homePlat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2" name="intervalshape"/>
          <p:cNvCxnSpPr/>
          <p:nvPr/>
        </p:nvCxnSpPr>
        <p:spPr>
          <a:xfrm>
            <a:off x="958850" y="3366842"/>
            <a:ext cx="234950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ntervalshape"/>
          <p:cNvSpPr/>
          <p:nvPr>
            <p:custDataLst>
              <p:tags r:id="rId6"/>
            </p:custDataLst>
          </p:nvPr>
        </p:nvSpPr>
        <p:spPr>
          <a:xfrm>
            <a:off x="1193801" y="3231376"/>
            <a:ext cx="1571897" cy="270933"/>
          </a:xfrm>
          <a:prstGeom prst="homePlat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pgshape"/>
          <p:cNvSpPr/>
          <p:nvPr>
            <p:custDataLst>
              <p:tags r:id="rId7"/>
            </p:custDataLst>
          </p:nvPr>
        </p:nvSpPr>
        <p:spPr>
          <a:xfrm>
            <a:off x="1193800" y="2014106"/>
            <a:ext cx="6756400" cy="677333"/>
          </a:xfrm>
          <a:prstGeom prst="rect">
            <a:avLst/>
          </a:prstGeom>
          <a:gradFill flip="none" rotWithShape="1">
            <a:gsLst>
              <a:gs pos="0">
                <a:srgbClr val="B23301"/>
              </a:gs>
              <a:gs pos="50000">
                <a:srgbClr val="F24602"/>
              </a:gs>
              <a:gs pos="100000">
                <a:srgbClr val="B23601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pgshape"/>
          <p:cNvSpPr txBox="1"/>
          <p:nvPr>
            <p:custDataLst>
              <p:tags r:id="rId8"/>
            </p:custDataLst>
          </p:nvPr>
        </p:nvSpPr>
        <p:spPr>
          <a:xfrm>
            <a:off x="431800" y="2014106"/>
            <a:ext cx="635000" cy="67733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ctr"/>
            <a:r>
              <a:rPr lang="en-US" sz="2400" b="1" smtClean="0">
                <a:solidFill>
                  <a:srgbClr val="C0504D"/>
                </a:solidFill>
              </a:rPr>
              <a:t>2013</a:t>
            </a:r>
            <a:endParaRPr lang="en-US" sz="2400" b="1">
              <a:solidFill>
                <a:srgbClr val="C0504D"/>
              </a:solidFill>
            </a:endParaRPr>
          </a:p>
        </p:txBody>
      </p:sp>
      <p:sp>
        <p:nvSpPr>
          <p:cNvPr id="16" name="pgshape"/>
          <p:cNvSpPr txBox="1"/>
          <p:nvPr>
            <p:custDataLst>
              <p:tags r:id="rId9"/>
            </p:custDataLst>
          </p:nvPr>
        </p:nvSpPr>
        <p:spPr>
          <a:xfrm>
            <a:off x="1193800" y="2014105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smtClean="0">
                <a:solidFill>
                  <a:srgbClr val="00008E"/>
                </a:solidFill>
              </a:rPr>
              <a:t>Jun</a:t>
            </a:r>
            <a:endParaRPr lang="en-US" sz="1400">
              <a:solidFill>
                <a:srgbClr val="00008E"/>
              </a:solidFill>
            </a:endParaRPr>
          </a:p>
        </p:txBody>
      </p:sp>
      <p:sp>
        <p:nvSpPr>
          <p:cNvPr id="17" name="pgshape"/>
          <p:cNvSpPr txBox="1"/>
          <p:nvPr>
            <p:custDataLst>
              <p:tags r:id="rId10"/>
            </p:custDataLst>
          </p:nvPr>
        </p:nvSpPr>
        <p:spPr>
          <a:xfrm>
            <a:off x="2021114" y="2014105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smtClean="0">
                <a:solidFill>
                  <a:srgbClr val="00008E"/>
                </a:solidFill>
              </a:rPr>
              <a:t>Jul</a:t>
            </a:r>
            <a:endParaRPr lang="en-US" sz="1400">
              <a:solidFill>
                <a:srgbClr val="00008E"/>
              </a:solidFill>
            </a:endParaRPr>
          </a:p>
        </p:txBody>
      </p:sp>
      <p:sp>
        <p:nvSpPr>
          <p:cNvPr id="18" name="pgshape"/>
          <p:cNvSpPr txBox="1"/>
          <p:nvPr>
            <p:custDataLst>
              <p:tags r:id="rId11"/>
            </p:custDataLst>
          </p:nvPr>
        </p:nvSpPr>
        <p:spPr>
          <a:xfrm>
            <a:off x="2876006" y="2014105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smtClean="0">
                <a:solidFill>
                  <a:srgbClr val="00008E"/>
                </a:solidFill>
              </a:rPr>
              <a:t>Aug</a:t>
            </a:r>
            <a:endParaRPr lang="en-US" sz="1400">
              <a:solidFill>
                <a:srgbClr val="00008E"/>
              </a:solidFill>
            </a:endParaRPr>
          </a:p>
        </p:txBody>
      </p:sp>
      <p:sp>
        <p:nvSpPr>
          <p:cNvPr id="19" name="pgshape"/>
          <p:cNvSpPr txBox="1"/>
          <p:nvPr>
            <p:custDataLst>
              <p:tags r:id="rId12"/>
            </p:custDataLst>
          </p:nvPr>
        </p:nvSpPr>
        <p:spPr>
          <a:xfrm>
            <a:off x="3730897" y="2014105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smtClean="0">
                <a:solidFill>
                  <a:srgbClr val="00008E"/>
                </a:solidFill>
              </a:rPr>
              <a:t>Sep</a:t>
            </a:r>
            <a:endParaRPr lang="en-US" sz="1400">
              <a:solidFill>
                <a:srgbClr val="00008E"/>
              </a:solidFill>
            </a:endParaRPr>
          </a:p>
        </p:txBody>
      </p:sp>
      <p:sp>
        <p:nvSpPr>
          <p:cNvPr id="20" name="pgshape"/>
          <p:cNvSpPr txBox="1"/>
          <p:nvPr>
            <p:custDataLst>
              <p:tags r:id="rId13"/>
            </p:custDataLst>
          </p:nvPr>
        </p:nvSpPr>
        <p:spPr>
          <a:xfrm>
            <a:off x="4558211" y="2014105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smtClean="0">
                <a:solidFill>
                  <a:srgbClr val="00008E"/>
                </a:solidFill>
              </a:rPr>
              <a:t>Oct</a:t>
            </a:r>
            <a:endParaRPr lang="en-US" sz="1400">
              <a:solidFill>
                <a:srgbClr val="00008E"/>
              </a:solidFill>
            </a:endParaRPr>
          </a:p>
        </p:txBody>
      </p:sp>
      <p:sp>
        <p:nvSpPr>
          <p:cNvPr id="21" name="pgshape"/>
          <p:cNvSpPr txBox="1"/>
          <p:nvPr>
            <p:custDataLst>
              <p:tags r:id="rId14"/>
            </p:custDataLst>
          </p:nvPr>
        </p:nvSpPr>
        <p:spPr>
          <a:xfrm>
            <a:off x="5413103" y="2014105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smtClean="0">
                <a:solidFill>
                  <a:srgbClr val="00008E"/>
                </a:solidFill>
              </a:rPr>
              <a:t>Nov</a:t>
            </a:r>
            <a:endParaRPr lang="en-US" sz="1400">
              <a:solidFill>
                <a:srgbClr val="00008E"/>
              </a:solidFill>
            </a:endParaRPr>
          </a:p>
        </p:txBody>
      </p:sp>
      <p:sp>
        <p:nvSpPr>
          <p:cNvPr id="22" name="pgshape"/>
          <p:cNvSpPr txBox="1"/>
          <p:nvPr>
            <p:custDataLst>
              <p:tags r:id="rId15"/>
            </p:custDataLst>
          </p:nvPr>
        </p:nvSpPr>
        <p:spPr>
          <a:xfrm>
            <a:off x="6240417" y="2014105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smtClean="0">
                <a:solidFill>
                  <a:srgbClr val="00008E"/>
                </a:solidFill>
              </a:rPr>
              <a:t>Dec</a:t>
            </a:r>
            <a:endParaRPr lang="en-US" sz="1400">
              <a:solidFill>
                <a:srgbClr val="00008E"/>
              </a:solidFill>
            </a:endParaRPr>
          </a:p>
        </p:txBody>
      </p:sp>
      <p:sp>
        <p:nvSpPr>
          <p:cNvPr id="23" name="pgshape"/>
          <p:cNvSpPr txBox="1"/>
          <p:nvPr>
            <p:custDataLst>
              <p:tags r:id="rId16"/>
            </p:custDataLst>
          </p:nvPr>
        </p:nvSpPr>
        <p:spPr>
          <a:xfrm>
            <a:off x="7095309" y="2014105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smtClean="0">
                <a:solidFill>
                  <a:srgbClr val="00008E"/>
                </a:solidFill>
              </a:rPr>
              <a:t>Jan
2014</a:t>
            </a:r>
            <a:endParaRPr lang="en-US" sz="1400">
              <a:solidFill>
                <a:srgbClr val="00008E"/>
              </a:solidFill>
            </a:endParaRPr>
          </a:p>
        </p:txBody>
      </p:sp>
      <p:sp>
        <p:nvSpPr>
          <p:cNvPr id="24" name="pgshape"/>
          <p:cNvSpPr txBox="1"/>
          <p:nvPr>
            <p:custDataLst>
              <p:tags r:id="rId17"/>
            </p:custDataLst>
          </p:nvPr>
        </p:nvSpPr>
        <p:spPr>
          <a:xfrm>
            <a:off x="8077200" y="2014106"/>
            <a:ext cx="635000" cy="67733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ctr"/>
            <a:r>
              <a:rPr lang="en-US" sz="2400" b="1" smtClean="0">
                <a:solidFill>
                  <a:srgbClr val="C0504D"/>
                </a:solidFill>
              </a:rPr>
              <a:t>2014</a:t>
            </a:r>
            <a:endParaRPr lang="en-US" sz="2400" b="1">
              <a:solidFill>
                <a:srgbClr val="C0504D"/>
              </a:solidFill>
            </a:endParaRPr>
          </a:p>
        </p:txBody>
      </p:sp>
      <p:sp>
        <p:nvSpPr>
          <p:cNvPr id="25" name="intervalshape"/>
          <p:cNvSpPr txBox="1"/>
          <p:nvPr>
            <p:custDataLst>
              <p:tags r:id="rId18"/>
            </p:custDataLst>
          </p:nvPr>
        </p:nvSpPr>
        <p:spPr>
          <a:xfrm>
            <a:off x="203200" y="3225778"/>
            <a:ext cx="755650" cy="282129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smtClean="0">
                <a:solidFill>
                  <a:srgbClr val="000001"/>
                </a:solidFill>
                <a:latin typeface=""/>
              </a:rPr>
              <a:t>Situational Analysis</a:t>
            </a:r>
            <a:endParaRPr lang="en-US" sz="1100">
              <a:solidFill>
                <a:srgbClr val="000001"/>
              </a:solidFill>
              <a:latin typeface=""/>
            </a:endParaRPr>
          </a:p>
        </p:txBody>
      </p:sp>
      <p:sp>
        <p:nvSpPr>
          <p:cNvPr id="26" name="intervalshape"/>
          <p:cNvSpPr txBox="1"/>
          <p:nvPr>
            <p:custDataLst>
              <p:tags r:id="rId19"/>
            </p:custDataLst>
          </p:nvPr>
        </p:nvSpPr>
        <p:spPr>
          <a:xfrm>
            <a:off x="2765697" y="3192436"/>
            <a:ext cx="1163780" cy="25904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100" smtClean="0">
                <a:solidFill>
                  <a:srgbClr val="17375E"/>
                </a:solidFill>
                <a:latin typeface=""/>
              </a:rPr>
              <a:t>6/1/13 - 7/28/13</a:t>
            </a:r>
            <a:endParaRPr lang="en-US" sz="1100">
              <a:solidFill>
                <a:srgbClr val="17375E"/>
              </a:solidFill>
              <a:latin typeface=""/>
            </a:endParaRPr>
          </a:p>
        </p:txBody>
      </p:sp>
      <p:sp>
        <p:nvSpPr>
          <p:cNvPr id="27" name="intervalshape"/>
          <p:cNvSpPr txBox="1"/>
          <p:nvPr>
            <p:custDataLst>
              <p:tags r:id="rId20"/>
            </p:custDataLst>
          </p:nvPr>
        </p:nvSpPr>
        <p:spPr>
          <a:xfrm>
            <a:off x="203200" y="3740859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smtClean="0">
                <a:solidFill>
                  <a:srgbClr val="000001"/>
                </a:solidFill>
                <a:latin typeface=""/>
              </a:rPr>
              <a:t>Objectives</a:t>
            </a:r>
            <a:endParaRPr lang="en-US" sz="1100">
              <a:solidFill>
                <a:srgbClr val="000001"/>
              </a:solidFill>
              <a:latin typeface=""/>
            </a:endParaRPr>
          </a:p>
        </p:txBody>
      </p:sp>
      <p:sp>
        <p:nvSpPr>
          <p:cNvPr id="28" name="intervalshape"/>
          <p:cNvSpPr txBox="1"/>
          <p:nvPr>
            <p:custDataLst>
              <p:tags r:id="rId21"/>
            </p:custDataLst>
          </p:nvPr>
        </p:nvSpPr>
        <p:spPr>
          <a:xfrm>
            <a:off x="3537858" y="3636983"/>
            <a:ext cx="1242328" cy="25904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100" smtClean="0">
                <a:solidFill>
                  <a:srgbClr val="17375E"/>
                </a:solidFill>
                <a:latin typeface=""/>
              </a:rPr>
              <a:t>7/28/13 - 8/25/13</a:t>
            </a:r>
            <a:endParaRPr lang="en-US" sz="1100">
              <a:solidFill>
                <a:srgbClr val="17375E"/>
              </a:solidFill>
              <a:latin typeface=""/>
            </a:endParaRPr>
          </a:p>
        </p:txBody>
      </p:sp>
      <p:sp>
        <p:nvSpPr>
          <p:cNvPr id="29" name="intervalshape"/>
          <p:cNvSpPr txBox="1"/>
          <p:nvPr>
            <p:custDataLst>
              <p:tags r:id="rId22"/>
            </p:custDataLst>
          </p:nvPr>
        </p:nvSpPr>
        <p:spPr>
          <a:xfrm>
            <a:off x="203200" y="4205559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smtClean="0">
                <a:solidFill>
                  <a:srgbClr val="000001"/>
                </a:solidFill>
                <a:latin typeface=""/>
              </a:rPr>
              <a:t>Strategy Creation</a:t>
            </a:r>
            <a:endParaRPr lang="en-US" sz="1100">
              <a:solidFill>
                <a:srgbClr val="000001"/>
              </a:solidFill>
              <a:latin typeface=""/>
            </a:endParaRPr>
          </a:p>
        </p:txBody>
      </p:sp>
      <p:sp>
        <p:nvSpPr>
          <p:cNvPr id="30" name="intervalshape"/>
          <p:cNvSpPr txBox="1"/>
          <p:nvPr>
            <p:custDataLst>
              <p:tags r:id="rId23"/>
            </p:custDataLst>
          </p:nvPr>
        </p:nvSpPr>
        <p:spPr>
          <a:xfrm>
            <a:off x="4530635" y="4101685"/>
            <a:ext cx="1242328" cy="25904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100" smtClean="0">
                <a:solidFill>
                  <a:srgbClr val="17375E"/>
                </a:solidFill>
                <a:latin typeface=""/>
              </a:rPr>
              <a:t>8/20/13 - 9/30/13</a:t>
            </a:r>
            <a:endParaRPr lang="en-US" sz="1100">
              <a:solidFill>
                <a:srgbClr val="17375E"/>
              </a:solidFill>
              <a:latin typeface=""/>
            </a:endParaRPr>
          </a:p>
        </p:txBody>
      </p:sp>
      <p:sp>
        <p:nvSpPr>
          <p:cNvPr id="31" name="intervalshape"/>
          <p:cNvSpPr txBox="1"/>
          <p:nvPr>
            <p:custDataLst>
              <p:tags r:id="rId24"/>
            </p:custDataLst>
          </p:nvPr>
        </p:nvSpPr>
        <p:spPr>
          <a:xfrm>
            <a:off x="203200" y="4670260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smtClean="0">
                <a:solidFill>
                  <a:srgbClr val="000001"/>
                </a:solidFill>
                <a:latin typeface=""/>
              </a:rPr>
              <a:t>Tactics</a:t>
            </a:r>
            <a:endParaRPr lang="en-US" sz="1100">
              <a:solidFill>
                <a:srgbClr val="000001"/>
              </a:solidFill>
              <a:latin typeface=""/>
            </a:endParaRPr>
          </a:p>
        </p:txBody>
      </p:sp>
      <p:sp>
        <p:nvSpPr>
          <p:cNvPr id="32" name="intervalshape"/>
          <p:cNvSpPr txBox="1"/>
          <p:nvPr>
            <p:custDataLst>
              <p:tags r:id="rId25"/>
            </p:custDataLst>
          </p:nvPr>
        </p:nvSpPr>
        <p:spPr>
          <a:xfrm>
            <a:off x="4751251" y="4566386"/>
            <a:ext cx="1163780" cy="25904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100" smtClean="0">
                <a:solidFill>
                  <a:srgbClr val="17375E"/>
                </a:solidFill>
                <a:latin typeface=""/>
              </a:rPr>
              <a:t>9/8/13 - 10/8/13</a:t>
            </a:r>
            <a:endParaRPr lang="en-US" sz="1100">
              <a:solidFill>
                <a:srgbClr val="17375E"/>
              </a:solidFill>
              <a:latin typeface=""/>
            </a:endParaRPr>
          </a:p>
        </p:txBody>
      </p:sp>
      <p:sp>
        <p:nvSpPr>
          <p:cNvPr id="33" name="intervalshape"/>
          <p:cNvSpPr txBox="1"/>
          <p:nvPr>
            <p:custDataLst>
              <p:tags r:id="rId26"/>
            </p:custDataLst>
          </p:nvPr>
        </p:nvSpPr>
        <p:spPr>
          <a:xfrm>
            <a:off x="203200" y="5134960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smtClean="0">
                <a:solidFill>
                  <a:srgbClr val="000001"/>
                </a:solidFill>
                <a:latin typeface=""/>
              </a:rPr>
              <a:t>Action Plan</a:t>
            </a:r>
            <a:endParaRPr lang="en-US" sz="1100">
              <a:solidFill>
                <a:srgbClr val="000001"/>
              </a:solidFill>
              <a:latin typeface=""/>
            </a:endParaRPr>
          </a:p>
        </p:txBody>
      </p:sp>
      <p:sp>
        <p:nvSpPr>
          <p:cNvPr id="34" name="intervalshape"/>
          <p:cNvSpPr txBox="1"/>
          <p:nvPr>
            <p:custDataLst>
              <p:tags r:id="rId27"/>
            </p:custDataLst>
          </p:nvPr>
        </p:nvSpPr>
        <p:spPr>
          <a:xfrm>
            <a:off x="5799183" y="5031086"/>
            <a:ext cx="1320874" cy="25904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100" smtClean="0">
                <a:solidFill>
                  <a:srgbClr val="17375E"/>
                </a:solidFill>
                <a:latin typeface=""/>
              </a:rPr>
              <a:t>10/8/13 - 11/15/13</a:t>
            </a:r>
            <a:endParaRPr lang="en-US" sz="1100">
              <a:solidFill>
                <a:srgbClr val="17375E"/>
              </a:solidFill>
              <a:latin typeface=""/>
            </a:endParaRPr>
          </a:p>
        </p:txBody>
      </p:sp>
      <p:sp>
        <p:nvSpPr>
          <p:cNvPr id="35" name="intervalshape"/>
          <p:cNvSpPr txBox="1"/>
          <p:nvPr>
            <p:custDataLst>
              <p:tags r:id="rId28"/>
            </p:custDataLst>
          </p:nvPr>
        </p:nvSpPr>
        <p:spPr>
          <a:xfrm>
            <a:off x="203200" y="5599662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smtClean="0">
                <a:solidFill>
                  <a:srgbClr val="000001"/>
                </a:solidFill>
                <a:latin typeface=""/>
              </a:rPr>
              <a:t>Control Mechanism</a:t>
            </a:r>
            <a:endParaRPr lang="en-US" sz="1100">
              <a:solidFill>
                <a:srgbClr val="000001"/>
              </a:solidFill>
              <a:latin typeface=""/>
            </a:endParaRPr>
          </a:p>
        </p:txBody>
      </p:sp>
      <p:sp>
        <p:nvSpPr>
          <p:cNvPr id="36" name="intervalshape"/>
          <p:cNvSpPr txBox="1"/>
          <p:nvPr>
            <p:custDataLst>
              <p:tags r:id="rId29"/>
            </p:custDataLst>
          </p:nvPr>
        </p:nvSpPr>
        <p:spPr>
          <a:xfrm>
            <a:off x="7288350" y="5495788"/>
            <a:ext cx="1242328" cy="25904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100" smtClean="0">
                <a:solidFill>
                  <a:srgbClr val="17375E"/>
                </a:solidFill>
                <a:latin typeface=""/>
              </a:rPr>
              <a:t>11/15/13 - 1/8/14</a:t>
            </a:r>
            <a:endParaRPr lang="en-US" sz="1100">
              <a:solidFill>
                <a:srgbClr val="17375E"/>
              </a:solidFill>
              <a:latin typeface="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79420" y="55079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6784031" y="923510"/>
            <a:ext cx="15022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4D5B6B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Target Market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4D5B6B">
                  <a:lumMod val="75000"/>
                  <a:lumOff val="25000"/>
                </a:srgbClr>
              </a:solidFill>
              <a:effectLst/>
              <a:uLnTx/>
              <a:uFillTx/>
            </a:endParaRPr>
          </a:p>
        </p:txBody>
      </p:sp>
      <p:pic>
        <p:nvPicPr>
          <p:cNvPr id="42" name="Picture 13" descr="C:\Users\emalik\AppData\Local\Microsoft\Windows\Temporary Internet Files\Content.IE5\JV5W57RC\MCj04380640000[1].png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984739" y="1248614"/>
            <a:ext cx="668056" cy="668218"/>
          </a:xfrm>
          <a:prstGeom prst="rect">
            <a:avLst/>
          </a:prstGeom>
          <a:noFill/>
        </p:spPr>
      </p:pic>
      <p:sp>
        <p:nvSpPr>
          <p:cNvPr id="43" name="TextBox 42"/>
          <p:cNvSpPr txBox="1"/>
          <p:nvPr/>
        </p:nvSpPr>
        <p:spPr>
          <a:xfrm>
            <a:off x="7622232" y="1315396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5B6B">
                    <a:lumMod val="75000"/>
                    <a:lumOff val="25000"/>
                  </a:srgbClr>
                </a:solidFill>
                <a:effectLst/>
                <a:uLnTx/>
                <a:uFillTx/>
              </a:rPr>
              <a:t>North America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4D5B6B">
                  <a:lumMod val="75000"/>
                  <a:lumOff val="25000"/>
                </a:srgb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76833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intervalshape"/>
          <p:cNvCxnSpPr/>
          <p:nvPr/>
        </p:nvCxnSpPr>
        <p:spPr>
          <a:xfrm>
            <a:off x="7376368" y="2162734"/>
            <a:ext cx="0" cy="3656923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intervalshape"/>
          <p:cNvCxnSpPr/>
          <p:nvPr/>
        </p:nvCxnSpPr>
        <p:spPr>
          <a:xfrm>
            <a:off x="6506366" y="2162734"/>
            <a:ext cx="0" cy="3656923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ntervalshape"/>
          <p:cNvSpPr/>
          <p:nvPr>
            <p:custDataLst>
              <p:tags r:id="rId1"/>
            </p:custDataLst>
          </p:nvPr>
        </p:nvSpPr>
        <p:spPr>
          <a:xfrm>
            <a:off x="6506366" y="5684190"/>
            <a:ext cx="870002" cy="270933"/>
          </a:xfrm>
          <a:prstGeom prst="homePlate">
            <a:avLst/>
          </a:prstGeom>
          <a:solidFill>
            <a:srgbClr val="EA161E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intervalshape"/>
          <p:cNvCxnSpPr/>
          <p:nvPr/>
        </p:nvCxnSpPr>
        <p:spPr>
          <a:xfrm>
            <a:off x="6802537" y="2162734"/>
            <a:ext cx="0" cy="3081189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intervalshape"/>
          <p:cNvCxnSpPr/>
          <p:nvPr/>
        </p:nvCxnSpPr>
        <p:spPr>
          <a:xfrm>
            <a:off x="4525723" y="2162734"/>
            <a:ext cx="0" cy="3081189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ntervalshape"/>
          <p:cNvSpPr/>
          <p:nvPr>
            <p:custDataLst>
              <p:tags r:id="rId2"/>
            </p:custDataLst>
          </p:nvPr>
        </p:nvSpPr>
        <p:spPr>
          <a:xfrm>
            <a:off x="4525723" y="5108457"/>
            <a:ext cx="2276814" cy="270933"/>
          </a:xfrm>
          <a:prstGeom prst="round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dirty="0" smtClean="0">
                <a:solidFill>
                  <a:srgbClr val="FFFFFF"/>
                </a:solidFill>
                <a:latin typeface=""/>
              </a:rPr>
              <a:t>On-going Partner Development</a:t>
            </a:r>
            <a:endParaRPr lang="en-US" sz="1100" dirty="0">
              <a:solidFill>
                <a:srgbClr val="FFFFFF"/>
              </a:solidFill>
              <a:latin typeface=""/>
            </a:endParaRPr>
          </a:p>
        </p:txBody>
      </p:sp>
      <p:cxnSp>
        <p:nvCxnSpPr>
          <p:cNvPr id="8" name="intervalshape"/>
          <p:cNvCxnSpPr/>
          <p:nvPr/>
        </p:nvCxnSpPr>
        <p:spPr>
          <a:xfrm>
            <a:off x="4525723" y="2162734"/>
            <a:ext cx="0" cy="2618063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intervalshape"/>
          <p:cNvCxnSpPr/>
          <p:nvPr/>
        </p:nvCxnSpPr>
        <p:spPr>
          <a:xfrm>
            <a:off x="3118911" y="2162734"/>
            <a:ext cx="0" cy="2618063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intervalshape"/>
          <p:cNvSpPr/>
          <p:nvPr>
            <p:custDataLst>
              <p:tags r:id="rId3"/>
            </p:custDataLst>
          </p:nvPr>
        </p:nvSpPr>
        <p:spPr>
          <a:xfrm>
            <a:off x="3118911" y="4645330"/>
            <a:ext cx="1406812" cy="270933"/>
          </a:xfrm>
          <a:prstGeom prst="roundRect">
            <a:avLst/>
          </a:prstGeom>
          <a:solidFill>
            <a:srgbClr val="1AAA42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dirty="0" smtClean="0">
                <a:solidFill>
                  <a:srgbClr val="FFFFFF"/>
                </a:solidFill>
                <a:latin typeface=""/>
              </a:rPr>
              <a:t>Kickoff Calls</a:t>
            </a:r>
            <a:endParaRPr lang="en-US" sz="1100" dirty="0">
              <a:solidFill>
                <a:srgbClr val="FFFFFF"/>
              </a:solidFill>
              <a:latin typeface=""/>
            </a:endParaRPr>
          </a:p>
        </p:txBody>
      </p:sp>
      <p:cxnSp>
        <p:nvCxnSpPr>
          <p:cNvPr id="11" name="intervalshape"/>
          <p:cNvCxnSpPr/>
          <p:nvPr/>
        </p:nvCxnSpPr>
        <p:spPr>
          <a:xfrm>
            <a:off x="4525723" y="2162734"/>
            <a:ext cx="0" cy="2154936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intervalshape"/>
          <p:cNvCxnSpPr/>
          <p:nvPr/>
        </p:nvCxnSpPr>
        <p:spPr>
          <a:xfrm>
            <a:off x="3118911" y="2162734"/>
            <a:ext cx="0" cy="2154936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ntervalshape"/>
          <p:cNvSpPr/>
          <p:nvPr>
            <p:custDataLst>
              <p:tags r:id="rId4"/>
            </p:custDataLst>
          </p:nvPr>
        </p:nvSpPr>
        <p:spPr>
          <a:xfrm>
            <a:off x="3118911" y="4182203"/>
            <a:ext cx="1406812" cy="270933"/>
          </a:xfrm>
          <a:prstGeom prst="round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dirty="0" smtClean="0">
                <a:solidFill>
                  <a:srgbClr val="FFFFFF"/>
                </a:solidFill>
                <a:latin typeface=""/>
              </a:rPr>
              <a:t>Architecture Review</a:t>
            </a:r>
            <a:endParaRPr lang="en-US" sz="1100" dirty="0">
              <a:solidFill>
                <a:srgbClr val="FFFFFF"/>
              </a:solidFill>
              <a:latin typeface=""/>
            </a:endParaRPr>
          </a:p>
        </p:txBody>
      </p:sp>
      <p:cxnSp>
        <p:nvCxnSpPr>
          <p:cNvPr id="14" name="intervalshape"/>
          <p:cNvCxnSpPr/>
          <p:nvPr/>
        </p:nvCxnSpPr>
        <p:spPr>
          <a:xfrm>
            <a:off x="3396571" y="2162735"/>
            <a:ext cx="0" cy="1691809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intervalshape"/>
          <p:cNvCxnSpPr/>
          <p:nvPr/>
        </p:nvCxnSpPr>
        <p:spPr>
          <a:xfrm>
            <a:off x="2822740" y="2162735"/>
            <a:ext cx="0" cy="1691809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ntervalshape"/>
          <p:cNvSpPr/>
          <p:nvPr>
            <p:custDataLst>
              <p:tags r:id="rId5"/>
            </p:custDataLst>
          </p:nvPr>
        </p:nvSpPr>
        <p:spPr>
          <a:xfrm>
            <a:off x="2822741" y="3719077"/>
            <a:ext cx="573831" cy="270933"/>
          </a:xfrm>
          <a:prstGeom prst="roundRect">
            <a:avLst/>
          </a:prstGeom>
          <a:solidFill>
            <a:srgbClr val="737373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7" name="intervalshape"/>
          <p:cNvCxnSpPr/>
          <p:nvPr/>
        </p:nvCxnSpPr>
        <p:spPr>
          <a:xfrm>
            <a:off x="3396571" y="2162734"/>
            <a:ext cx="0" cy="1116076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intervalshape"/>
          <p:cNvCxnSpPr/>
          <p:nvPr/>
        </p:nvCxnSpPr>
        <p:spPr>
          <a:xfrm>
            <a:off x="1452950" y="2162734"/>
            <a:ext cx="0" cy="1116076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ntervalshape"/>
          <p:cNvSpPr/>
          <p:nvPr>
            <p:custDataLst>
              <p:tags r:id="rId6"/>
            </p:custDataLst>
          </p:nvPr>
        </p:nvSpPr>
        <p:spPr>
          <a:xfrm>
            <a:off x="1452951" y="3143343"/>
            <a:ext cx="1943621" cy="270933"/>
          </a:xfrm>
          <a:prstGeom prst="roundRect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dirty="0" smtClean="0">
                <a:solidFill>
                  <a:srgbClr val="FFFFFF"/>
                </a:solidFill>
                <a:latin typeface=""/>
              </a:rPr>
              <a:t>Partner Recruit</a:t>
            </a:r>
            <a:endParaRPr lang="en-US" sz="1100" dirty="0">
              <a:solidFill>
                <a:srgbClr val="FFFFFF"/>
              </a:solidFill>
              <a:latin typeface=""/>
            </a:endParaRPr>
          </a:p>
        </p:txBody>
      </p:sp>
      <p:sp>
        <p:nvSpPr>
          <p:cNvPr id="20" name="pgshape"/>
          <p:cNvSpPr/>
          <p:nvPr>
            <p:custDataLst>
              <p:tags r:id="rId7"/>
            </p:custDataLst>
          </p:nvPr>
        </p:nvSpPr>
        <p:spPr>
          <a:xfrm>
            <a:off x="1193800" y="1824067"/>
            <a:ext cx="6756400" cy="338667"/>
          </a:xfrm>
          <a:prstGeom prst="roundRect">
            <a:avLst/>
          </a:prstGeom>
          <a:gradFill flip="none" rotWithShape="1">
            <a:gsLst>
              <a:gs pos="0">
                <a:srgbClr val="2F3699"/>
              </a:gs>
              <a:gs pos="100000">
                <a:srgbClr val="272D7F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pgshape"/>
          <p:cNvSpPr txBox="1"/>
          <p:nvPr>
            <p:custDataLst>
              <p:tags r:id="rId8"/>
            </p:custDataLst>
          </p:nvPr>
        </p:nvSpPr>
        <p:spPr>
          <a:xfrm>
            <a:off x="431800" y="1824067"/>
            <a:ext cx="635000" cy="3386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rgbClr val="C0504D"/>
                </a:solidFill>
              </a:rPr>
              <a:t>2013</a:t>
            </a:r>
            <a:endParaRPr lang="en-US" sz="2400" b="1" dirty="0">
              <a:solidFill>
                <a:srgbClr val="C0504D"/>
              </a:solidFill>
            </a:endParaRPr>
          </a:p>
        </p:txBody>
      </p:sp>
      <p:cxnSp>
        <p:nvCxnSpPr>
          <p:cNvPr id="22" name="pgshape"/>
          <p:cNvCxnSpPr/>
          <p:nvPr/>
        </p:nvCxnSpPr>
        <p:spPr>
          <a:xfrm flipV="1">
            <a:off x="1193800" y="1654734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gshape"/>
          <p:cNvSpPr txBox="1"/>
          <p:nvPr>
            <p:custDataLst>
              <p:tags r:id="rId9"/>
            </p:custDataLst>
          </p:nvPr>
        </p:nvSpPr>
        <p:spPr>
          <a:xfrm>
            <a:off x="1193801" y="1485401"/>
            <a:ext cx="563033" cy="410369"/>
          </a:xfrm>
          <a:prstGeom prst="rect">
            <a:avLst/>
          </a:prstGeom>
          <a:noFill/>
        </p:spPr>
        <p:txBody>
          <a:bodyPr vert="horz" wrap="square" rtlCol="0" anchor="b" anchorCtr="0">
            <a:noAutofit/>
          </a:bodyPr>
          <a:lstStyle/>
          <a:p>
            <a:r>
              <a:rPr lang="en-US" sz="1400" dirty="0" smtClean="0">
                <a:solidFill>
                  <a:srgbClr val="1F497D"/>
                </a:solidFill>
              </a:rPr>
              <a:t>2013</a:t>
            </a:r>
            <a:endParaRPr lang="en-US" sz="1400" dirty="0">
              <a:solidFill>
                <a:srgbClr val="1F497D"/>
              </a:solidFill>
            </a:endParaRPr>
          </a:p>
        </p:txBody>
      </p:sp>
      <p:sp>
        <p:nvSpPr>
          <p:cNvPr id="24" name="pgshape"/>
          <p:cNvSpPr txBox="1"/>
          <p:nvPr>
            <p:custDataLst>
              <p:tags r:id="rId10"/>
            </p:custDataLst>
          </p:nvPr>
        </p:nvSpPr>
        <p:spPr>
          <a:xfrm>
            <a:off x="1193801" y="1824067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Jan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25" name="pgshape"/>
          <p:cNvCxnSpPr/>
          <p:nvPr/>
        </p:nvCxnSpPr>
        <p:spPr>
          <a:xfrm flipV="1">
            <a:off x="1767631" y="1654734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gshape"/>
          <p:cNvSpPr txBox="1"/>
          <p:nvPr>
            <p:custDataLst>
              <p:tags r:id="rId11"/>
            </p:custDataLst>
          </p:nvPr>
        </p:nvSpPr>
        <p:spPr>
          <a:xfrm>
            <a:off x="1767632" y="1824067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Feb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27" name="pgshape"/>
          <p:cNvCxnSpPr/>
          <p:nvPr/>
        </p:nvCxnSpPr>
        <p:spPr>
          <a:xfrm flipV="1">
            <a:off x="2285930" y="1654734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gshape"/>
          <p:cNvSpPr txBox="1"/>
          <p:nvPr>
            <p:custDataLst>
              <p:tags r:id="rId12"/>
            </p:custDataLst>
          </p:nvPr>
        </p:nvSpPr>
        <p:spPr>
          <a:xfrm>
            <a:off x="2285931" y="1824067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Mar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29" name="pgshape"/>
          <p:cNvCxnSpPr/>
          <p:nvPr/>
        </p:nvCxnSpPr>
        <p:spPr>
          <a:xfrm flipV="1">
            <a:off x="2859762" y="1654734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pgshape"/>
          <p:cNvSpPr txBox="1"/>
          <p:nvPr>
            <p:custDataLst>
              <p:tags r:id="rId13"/>
            </p:custDataLst>
          </p:nvPr>
        </p:nvSpPr>
        <p:spPr>
          <a:xfrm>
            <a:off x="2859763" y="1824067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Apr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31" name="pgshape"/>
          <p:cNvCxnSpPr/>
          <p:nvPr/>
        </p:nvCxnSpPr>
        <p:spPr>
          <a:xfrm flipV="1">
            <a:off x="3415082" y="1654734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gshape"/>
          <p:cNvSpPr txBox="1"/>
          <p:nvPr>
            <p:custDataLst>
              <p:tags r:id="rId14"/>
            </p:custDataLst>
          </p:nvPr>
        </p:nvSpPr>
        <p:spPr>
          <a:xfrm>
            <a:off x="3415083" y="1824067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May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33" name="pgshape"/>
          <p:cNvCxnSpPr/>
          <p:nvPr/>
        </p:nvCxnSpPr>
        <p:spPr>
          <a:xfrm flipV="1">
            <a:off x="3988913" y="1654734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gshape"/>
          <p:cNvSpPr txBox="1"/>
          <p:nvPr>
            <p:custDataLst>
              <p:tags r:id="rId15"/>
            </p:custDataLst>
          </p:nvPr>
        </p:nvSpPr>
        <p:spPr>
          <a:xfrm>
            <a:off x="3988914" y="1824067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Jun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35" name="pgshape"/>
          <p:cNvCxnSpPr/>
          <p:nvPr/>
        </p:nvCxnSpPr>
        <p:spPr>
          <a:xfrm flipV="1">
            <a:off x="4544234" y="1654734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gshape"/>
          <p:cNvSpPr txBox="1"/>
          <p:nvPr>
            <p:custDataLst>
              <p:tags r:id="rId16"/>
            </p:custDataLst>
          </p:nvPr>
        </p:nvSpPr>
        <p:spPr>
          <a:xfrm>
            <a:off x="4544235" y="1824067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Jul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37" name="pgshape"/>
          <p:cNvCxnSpPr/>
          <p:nvPr/>
        </p:nvCxnSpPr>
        <p:spPr>
          <a:xfrm flipV="1">
            <a:off x="5118065" y="1654734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gshape"/>
          <p:cNvSpPr txBox="1"/>
          <p:nvPr>
            <p:custDataLst>
              <p:tags r:id="rId17"/>
            </p:custDataLst>
          </p:nvPr>
        </p:nvSpPr>
        <p:spPr>
          <a:xfrm>
            <a:off x="5118066" y="1824067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Aug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39" name="pgshape"/>
          <p:cNvCxnSpPr/>
          <p:nvPr/>
        </p:nvCxnSpPr>
        <p:spPr>
          <a:xfrm flipV="1">
            <a:off x="5691896" y="1654734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pgshape"/>
          <p:cNvSpPr txBox="1"/>
          <p:nvPr>
            <p:custDataLst>
              <p:tags r:id="rId18"/>
            </p:custDataLst>
          </p:nvPr>
        </p:nvSpPr>
        <p:spPr>
          <a:xfrm>
            <a:off x="5691897" y="1824067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Sep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41" name="pgshape"/>
          <p:cNvCxnSpPr/>
          <p:nvPr/>
        </p:nvCxnSpPr>
        <p:spPr>
          <a:xfrm flipV="1">
            <a:off x="6247217" y="1654734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gshape"/>
          <p:cNvSpPr txBox="1"/>
          <p:nvPr>
            <p:custDataLst>
              <p:tags r:id="rId19"/>
            </p:custDataLst>
          </p:nvPr>
        </p:nvSpPr>
        <p:spPr>
          <a:xfrm>
            <a:off x="6247218" y="1824067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Oct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43" name="pgshape"/>
          <p:cNvCxnSpPr/>
          <p:nvPr/>
        </p:nvCxnSpPr>
        <p:spPr>
          <a:xfrm flipV="1">
            <a:off x="6821048" y="1654734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pgshape"/>
          <p:cNvSpPr txBox="1"/>
          <p:nvPr>
            <p:custDataLst>
              <p:tags r:id="rId20"/>
            </p:custDataLst>
          </p:nvPr>
        </p:nvSpPr>
        <p:spPr>
          <a:xfrm>
            <a:off x="6821049" y="1824067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Nov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45" name="pgshape"/>
          <p:cNvCxnSpPr/>
          <p:nvPr/>
        </p:nvCxnSpPr>
        <p:spPr>
          <a:xfrm flipV="1">
            <a:off x="7376368" y="1654734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pgshape"/>
          <p:cNvSpPr txBox="1"/>
          <p:nvPr>
            <p:custDataLst>
              <p:tags r:id="rId21"/>
            </p:custDataLst>
          </p:nvPr>
        </p:nvSpPr>
        <p:spPr>
          <a:xfrm>
            <a:off x="7376369" y="1824067"/>
            <a:ext cx="563033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Dec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47" name="pgshape"/>
          <p:cNvCxnSpPr/>
          <p:nvPr/>
        </p:nvCxnSpPr>
        <p:spPr>
          <a:xfrm flipV="1">
            <a:off x="7950200" y="1654734"/>
            <a:ext cx="0" cy="169333"/>
          </a:xfrm>
          <a:prstGeom prst="line">
            <a:avLst/>
          </a:prstGeom>
          <a:ln w="25400">
            <a:solidFill>
              <a:schemeClr val="l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pgshape"/>
          <p:cNvSpPr txBox="1"/>
          <p:nvPr>
            <p:custDataLst>
              <p:tags r:id="rId22"/>
            </p:custDataLst>
          </p:nvPr>
        </p:nvSpPr>
        <p:spPr>
          <a:xfrm>
            <a:off x="8077200" y="1824067"/>
            <a:ext cx="635000" cy="3386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rgbClr val="C0504D"/>
                </a:solidFill>
              </a:rPr>
              <a:t>2013</a:t>
            </a:r>
            <a:endParaRPr lang="en-US" sz="2400" b="1" dirty="0">
              <a:solidFill>
                <a:srgbClr val="C0504D"/>
              </a:solidFill>
            </a:endParaRPr>
          </a:p>
        </p:txBody>
      </p:sp>
      <p:sp>
        <p:nvSpPr>
          <p:cNvPr id="49" name="milestoneshape"/>
          <p:cNvSpPr/>
          <p:nvPr/>
        </p:nvSpPr>
        <p:spPr>
          <a:xfrm rot="10800000">
            <a:off x="7243558" y="2044201"/>
            <a:ext cx="254000" cy="372533"/>
          </a:xfrm>
          <a:prstGeom prst="flowChartMerge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0" name="milestoneshape"/>
          <p:cNvSpPr txBox="1"/>
          <p:nvPr>
            <p:custDataLst>
              <p:tags r:id="rId23"/>
            </p:custDataLst>
          </p:nvPr>
        </p:nvSpPr>
        <p:spPr>
          <a:xfrm>
            <a:off x="6672058" y="2662267"/>
            <a:ext cx="1397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dirty="0" smtClean="0">
                <a:solidFill>
                  <a:prstClr val="black"/>
                </a:solidFill>
                <a:latin typeface=""/>
              </a:rPr>
              <a:t>Project End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51" name="milestoneshape"/>
          <p:cNvSpPr txBox="1"/>
          <p:nvPr>
            <p:custDataLst>
              <p:tags r:id="rId24"/>
            </p:custDataLst>
          </p:nvPr>
        </p:nvSpPr>
        <p:spPr>
          <a:xfrm>
            <a:off x="6672058" y="2442134"/>
            <a:ext cx="1397000" cy="3048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"/>
              </a:rPr>
              <a:t>11/30/13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52" name="milestoneshape"/>
          <p:cNvSpPr/>
          <p:nvPr/>
        </p:nvSpPr>
        <p:spPr>
          <a:xfrm>
            <a:off x="6688237" y="1570067"/>
            <a:ext cx="254000" cy="372533"/>
          </a:xfrm>
          <a:prstGeom prst="flowChartMerge">
            <a:avLst/>
          </a:prstGeom>
          <a:solidFill>
            <a:srgbClr val="FF4B21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3" name="milestoneshape"/>
          <p:cNvSpPr txBox="1"/>
          <p:nvPr>
            <p:custDataLst>
              <p:tags r:id="rId25"/>
            </p:custDataLst>
          </p:nvPr>
        </p:nvSpPr>
        <p:spPr>
          <a:xfrm>
            <a:off x="6116737" y="1124744"/>
            <a:ext cx="1397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dirty="0" smtClean="0">
                <a:solidFill>
                  <a:prstClr val="black"/>
                </a:solidFill>
                <a:latin typeface=""/>
              </a:rPr>
              <a:t>Milestone 3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54" name="milestoneshape"/>
          <p:cNvSpPr txBox="1"/>
          <p:nvPr>
            <p:custDataLst>
              <p:tags r:id="rId26"/>
            </p:custDataLst>
          </p:nvPr>
        </p:nvSpPr>
        <p:spPr>
          <a:xfrm>
            <a:off x="6116737" y="1303367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"/>
              </a:rPr>
              <a:t>10/31/13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55" name="milestoneshape"/>
          <p:cNvSpPr/>
          <p:nvPr/>
        </p:nvSpPr>
        <p:spPr>
          <a:xfrm>
            <a:off x="5262915" y="1570067"/>
            <a:ext cx="254000" cy="372533"/>
          </a:xfrm>
          <a:prstGeom prst="flowChartMerge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6" name="milestoneshape"/>
          <p:cNvSpPr txBox="1"/>
          <p:nvPr>
            <p:custDataLst>
              <p:tags r:id="rId27"/>
            </p:custDataLst>
          </p:nvPr>
        </p:nvSpPr>
        <p:spPr>
          <a:xfrm>
            <a:off x="4691415" y="1124744"/>
            <a:ext cx="1397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dirty="0" smtClean="0">
                <a:solidFill>
                  <a:prstClr val="black"/>
                </a:solidFill>
                <a:latin typeface=""/>
              </a:rPr>
              <a:t>Milestone 2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57" name="milestoneshape"/>
          <p:cNvSpPr txBox="1"/>
          <p:nvPr>
            <p:custDataLst>
              <p:tags r:id="rId28"/>
            </p:custDataLst>
          </p:nvPr>
        </p:nvSpPr>
        <p:spPr>
          <a:xfrm>
            <a:off x="4691415" y="1303367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"/>
              </a:rPr>
              <a:t>8/15/13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58" name="milestoneshape"/>
          <p:cNvSpPr/>
          <p:nvPr/>
        </p:nvSpPr>
        <p:spPr>
          <a:xfrm>
            <a:off x="4411423" y="1570067"/>
            <a:ext cx="254000" cy="372533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9" name="milestoneshape"/>
          <p:cNvSpPr txBox="1"/>
          <p:nvPr>
            <p:custDataLst>
              <p:tags r:id="rId29"/>
            </p:custDataLst>
          </p:nvPr>
        </p:nvSpPr>
        <p:spPr>
          <a:xfrm>
            <a:off x="3839923" y="1124744"/>
            <a:ext cx="1397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dirty="0" smtClean="0">
                <a:solidFill>
                  <a:prstClr val="black"/>
                </a:solidFill>
                <a:latin typeface=""/>
              </a:rPr>
              <a:t>Milestone 1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60" name="milestoneshape"/>
          <p:cNvSpPr txBox="1"/>
          <p:nvPr>
            <p:custDataLst>
              <p:tags r:id="rId30"/>
            </p:custDataLst>
          </p:nvPr>
        </p:nvSpPr>
        <p:spPr>
          <a:xfrm>
            <a:off x="3839923" y="1303367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"/>
              </a:rPr>
              <a:t>6/30/13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61" name="milestoneshape"/>
          <p:cNvSpPr/>
          <p:nvPr/>
        </p:nvSpPr>
        <p:spPr>
          <a:xfrm rot="10800000">
            <a:off x="1338650" y="2044201"/>
            <a:ext cx="254000" cy="372533"/>
          </a:xfrm>
          <a:prstGeom prst="flowChartMerge">
            <a:avLst/>
          </a:prstGeom>
          <a:solidFill>
            <a:srgbClr val="1AAA42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2" name="milestoneshape"/>
          <p:cNvSpPr txBox="1"/>
          <p:nvPr>
            <p:custDataLst>
              <p:tags r:id="rId31"/>
            </p:custDataLst>
          </p:nvPr>
        </p:nvSpPr>
        <p:spPr>
          <a:xfrm>
            <a:off x="767150" y="2662267"/>
            <a:ext cx="1397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dirty="0" smtClean="0">
                <a:solidFill>
                  <a:prstClr val="black"/>
                </a:solidFill>
                <a:latin typeface=""/>
              </a:rPr>
              <a:t>Project Start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63" name="milestoneshape"/>
          <p:cNvSpPr txBox="1"/>
          <p:nvPr>
            <p:custDataLst>
              <p:tags r:id="rId32"/>
            </p:custDataLst>
          </p:nvPr>
        </p:nvSpPr>
        <p:spPr>
          <a:xfrm>
            <a:off x="767150" y="2442134"/>
            <a:ext cx="1397000" cy="3048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"/>
              </a:rPr>
              <a:t>1/15/13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64" name="intervalshape"/>
          <p:cNvSpPr txBox="1"/>
          <p:nvPr>
            <p:custDataLst>
              <p:tags r:id="rId33"/>
            </p:custDataLst>
          </p:nvPr>
        </p:nvSpPr>
        <p:spPr>
          <a:xfrm>
            <a:off x="871926" y="3114662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dirty="0" smtClean="0">
                <a:solidFill>
                  <a:prstClr val="black"/>
                </a:solidFill>
                <a:latin typeface=""/>
              </a:rPr>
              <a:t>1/15/13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65" name="intervalshape"/>
          <p:cNvSpPr txBox="1"/>
          <p:nvPr>
            <p:custDataLst>
              <p:tags r:id="rId34"/>
            </p:custDataLst>
          </p:nvPr>
        </p:nvSpPr>
        <p:spPr>
          <a:xfrm>
            <a:off x="3396573" y="3114662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"/>
              </a:rPr>
              <a:t>4/30/13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66" name="intervalshape"/>
          <p:cNvSpPr txBox="1"/>
          <p:nvPr>
            <p:custDataLst>
              <p:tags r:id="rId35"/>
            </p:custDataLst>
          </p:nvPr>
        </p:nvSpPr>
        <p:spPr>
          <a:xfrm>
            <a:off x="2822740" y="3578012"/>
            <a:ext cx="2145046" cy="141064"/>
          </a:xfrm>
          <a:prstGeom prst="rect">
            <a:avLst/>
          </a:prstGeom>
          <a:noFill/>
        </p:spPr>
        <p:txBody>
          <a:bodyPr vert="horz" lIns="0" tIns="0" rIns="0" bIns="0" rtlCol="0" anchor="b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Legal Agreements Executed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67" name="intervalshape"/>
          <p:cNvSpPr txBox="1"/>
          <p:nvPr>
            <p:custDataLst>
              <p:tags r:id="rId36"/>
            </p:custDataLst>
          </p:nvPr>
        </p:nvSpPr>
        <p:spPr>
          <a:xfrm>
            <a:off x="2241716" y="3690396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dirty="0" smtClean="0">
                <a:solidFill>
                  <a:prstClr val="black"/>
                </a:solidFill>
                <a:latin typeface=""/>
              </a:rPr>
              <a:t>3/30/13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68" name="intervalshape"/>
          <p:cNvSpPr txBox="1"/>
          <p:nvPr>
            <p:custDataLst>
              <p:tags r:id="rId37"/>
            </p:custDataLst>
          </p:nvPr>
        </p:nvSpPr>
        <p:spPr>
          <a:xfrm>
            <a:off x="3396573" y="3690396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"/>
              </a:rPr>
              <a:t>4/30/13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69" name="intervalshape"/>
          <p:cNvSpPr txBox="1"/>
          <p:nvPr>
            <p:custDataLst>
              <p:tags r:id="rId38"/>
            </p:custDataLst>
          </p:nvPr>
        </p:nvSpPr>
        <p:spPr>
          <a:xfrm>
            <a:off x="2537887" y="4153524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dirty="0" smtClean="0">
                <a:solidFill>
                  <a:prstClr val="black"/>
                </a:solidFill>
                <a:latin typeface=""/>
              </a:rPr>
              <a:t>4/15/13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70" name="intervalshape"/>
          <p:cNvSpPr txBox="1"/>
          <p:nvPr>
            <p:custDataLst>
              <p:tags r:id="rId39"/>
            </p:custDataLst>
          </p:nvPr>
        </p:nvSpPr>
        <p:spPr>
          <a:xfrm>
            <a:off x="4525725" y="4153524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"/>
              </a:rPr>
              <a:t>6/30/13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71" name="intervalshape"/>
          <p:cNvSpPr txBox="1"/>
          <p:nvPr>
            <p:custDataLst>
              <p:tags r:id="rId40"/>
            </p:custDataLst>
          </p:nvPr>
        </p:nvSpPr>
        <p:spPr>
          <a:xfrm>
            <a:off x="2537887" y="4616650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dirty="0" smtClean="0">
                <a:solidFill>
                  <a:prstClr val="black"/>
                </a:solidFill>
                <a:latin typeface=""/>
              </a:rPr>
              <a:t>4/15/13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72" name="intervalshape"/>
          <p:cNvSpPr txBox="1"/>
          <p:nvPr>
            <p:custDataLst>
              <p:tags r:id="rId41"/>
            </p:custDataLst>
          </p:nvPr>
        </p:nvSpPr>
        <p:spPr>
          <a:xfrm>
            <a:off x="4525725" y="4616650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"/>
              </a:rPr>
              <a:t>6/30/13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73" name="intervalshape"/>
          <p:cNvSpPr txBox="1"/>
          <p:nvPr>
            <p:custDataLst>
              <p:tags r:id="rId42"/>
            </p:custDataLst>
          </p:nvPr>
        </p:nvSpPr>
        <p:spPr>
          <a:xfrm>
            <a:off x="3944699" y="5079777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dirty="0" smtClean="0">
                <a:solidFill>
                  <a:prstClr val="black"/>
                </a:solidFill>
                <a:latin typeface=""/>
              </a:rPr>
              <a:t>6/30/13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74" name="intervalshape"/>
          <p:cNvSpPr txBox="1"/>
          <p:nvPr>
            <p:custDataLst>
              <p:tags r:id="rId43"/>
            </p:custDataLst>
          </p:nvPr>
        </p:nvSpPr>
        <p:spPr>
          <a:xfrm>
            <a:off x="6802539" y="5079777"/>
            <a:ext cx="65087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"/>
              </a:rPr>
              <a:t>10/31/13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75" name="intervalshape"/>
          <p:cNvSpPr txBox="1"/>
          <p:nvPr>
            <p:custDataLst>
              <p:tags r:id="rId44"/>
            </p:custDataLst>
          </p:nvPr>
        </p:nvSpPr>
        <p:spPr>
          <a:xfrm>
            <a:off x="6506366" y="5543126"/>
            <a:ext cx="2180434" cy="141064"/>
          </a:xfrm>
          <a:prstGeom prst="rect">
            <a:avLst/>
          </a:prstGeom>
          <a:noFill/>
        </p:spPr>
        <p:txBody>
          <a:bodyPr vert="horz" lIns="0" tIns="0" rIns="0" bIns="0" rtlCol="0" anchor="b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Partner Marketing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76" name="intervalshape"/>
          <p:cNvSpPr txBox="1"/>
          <p:nvPr>
            <p:custDataLst>
              <p:tags r:id="rId45"/>
            </p:custDataLst>
          </p:nvPr>
        </p:nvSpPr>
        <p:spPr>
          <a:xfrm>
            <a:off x="5855491" y="5655510"/>
            <a:ext cx="65087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dirty="0" smtClean="0">
                <a:solidFill>
                  <a:prstClr val="black"/>
                </a:solidFill>
                <a:latin typeface=""/>
              </a:rPr>
              <a:t>10/15/13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77" name="intervalshape"/>
          <p:cNvSpPr txBox="1"/>
          <p:nvPr>
            <p:custDataLst>
              <p:tags r:id="rId46"/>
            </p:custDataLst>
          </p:nvPr>
        </p:nvSpPr>
        <p:spPr>
          <a:xfrm>
            <a:off x="7376370" y="5655510"/>
            <a:ext cx="58102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"/>
              </a:rPr>
              <a:t>12/1/13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584542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intervalshape"/>
          <p:cNvSpPr/>
          <p:nvPr>
            <p:custDataLst>
              <p:tags r:id="rId1"/>
            </p:custDataLst>
          </p:nvPr>
        </p:nvSpPr>
        <p:spPr>
          <a:xfrm>
            <a:off x="1318590" y="1052736"/>
            <a:ext cx="2244646" cy="279400"/>
          </a:xfrm>
          <a:prstGeom prst="round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7" name="intervalshape"/>
          <p:cNvCxnSpPr/>
          <p:nvPr/>
        </p:nvCxnSpPr>
        <p:spPr>
          <a:xfrm>
            <a:off x="1545603" y="1611536"/>
            <a:ext cx="895310" cy="0"/>
          </a:xfrm>
          <a:prstGeom prst="line">
            <a:avLst/>
          </a:prstGeom>
          <a:noFill/>
          <a:ln w="1270" cap="flat" cmpd="sng" algn="ctr">
            <a:solidFill>
              <a:srgbClr val="EEECE1"/>
            </a:solidFill>
            <a:prstDash val="solid"/>
          </a:ln>
          <a:effectLst/>
        </p:spPr>
      </p:cxnSp>
      <p:sp>
        <p:nvSpPr>
          <p:cNvPr id="58" name="intervalshape"/>
          <p:cNvSpPr/>
          <p:nvPr>
            <p:custDataLst>
              <p:tags r:id="rId2"/>
            </p:custDataLst>
          </p:nvPr>
        </p:nvSpPr>
        <p:spPr>
          <a:xfrm>
            <a:off x="2440913" y="1471836"/>
            <a:ext cx="2244646" cy="279400"/>
          </a:xfrm>
          <a:prstGeom prst="round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9" name="intervalshape"/>
          <p:cNvCxnSpPr/>
          <p:nvPr/>
        </p:nvCxnSpPr>
        <p:spPr>
          <a:xfrm>
            <a:off x="1982165" y="2030636"/>
            <a:ext cx="1581071" cy="0"/>
          </a:xfrm>
          <a:prstGeom prst="line">
            <a:avLst/>
          </a:prstGeom>
          <a:noFill/>
          <a:ln w="1270" cap="flat" cmpd="sng" algn="ctr">
            <a:solidFill>
              <a:srgbClr val="EEECE1"/>
            </a:solidFill>
            <a:prstDash val="solid"/>
          </a:ln>
          <a:effectLst/>
        </p:spPr>
      </p:cxnSp>
      <p:sp>
        <p:nvSpPr>
          <p:cNvPr id="60" name="intervalshape"/>
          <p:cNvSpPr/>
          <p:nvPr>
            <p:custDataLst>
              <p:tags r:id="rId3"/>
            </p:custDataLst>
          </p:nvPr>
        </p:nvSpPr>
        <p:spPr>
          <a:xfrm>
            <a:off x="3563236" y="1890936"/>
            <a:ext cx="1122323" cy="279400"/>
          </a:xfrm>
          <a:prstGeom prst="round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1" name="intervalshape"/>
          <p:cNvCxnSpPr/>
          <p:nvPr/>
        </p:nvCxnSpPr>
        <p:spPr>
          <a:xfrm>
            <a:off x="1653554" y="2449736"/>
            <a:ext cx="2560631" cy="0"/>
          </a:xfrm>
          <a:prstGeom prst="line">
            <a:avLst/>
          </a:prstGeom>
          <a:noFill/>
          <a:ln w="1270" cap="flat" cmpd="sng" algn="ctr">
            <a:solidFill>
              <a:srgbClr val="EEECE1"/>
            </a:solidFill>
            <a:prstDash val="solid"/>
          </a:ln>
          <a:effectLst/>
        </p:spPr>
      </p:cxnSp>
      <p:sp>
        <p:nvSpPr>
          <p:cNvPr id="62" name="intervalshape"/>
          <p:cNvSpPr/>
          <p:nvPr>
            <p:custDataLst>
              <p:tags r:id="rId4"/>
            </p:custDataLst>
          </p:nvPr>
        </p:nvSpPr>
        <p:spPr>
          <a:xfrm>
            <a:off x="4214185" y="2310036"/>
            <a:ext cx="505052" cy="279400"/>
          </a:xfrm>
          <a:prstGeom prst="round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3" name="intervalshape"/>
          <p:cNvCxnSpPr/>
          <p:nvPr/>
        </p:nvCxnSpPr>
        <p:spPr>
          <a:xfrm>
            <a:off x="1771028" y="2868836"/>
            <a:ext cx="1792208" cy="0"/>
          </a:xfrm>
          <a:prstGeom prst="line">
            <a:avLst/>
          </a:prstGeom>
          <a:noFill/>
          <a:ln w="1270" cap="flat" cmpd="sng" algn="ctr">
            <a:solidFill>
              <a:srgbClr val="EEECE1"/>
            </a:solidFill>
            <a:prstDash val="solid"/>
          </a:ln>
          <a:effectLst/>
        </p:spPr>
      </p:cxnSp>
      <p:sp>
        <p:nvSpPr>
          <p:cNvPr id="64" name="intervalshape"/>
          <p:cNvSpPr/>
          <p:nvPr>
            <p:custDataLst>
              <p:tags r:id="rId5"/>
            </p:custDataLst>
          </p:nvPr>
        </p:nvSpPr>
        <p:spPr>
          <a:xfrm>
            <a:off x="3563236" y="2729136"/>
            <a:ext cx="2244676" cy="279400"/>
          </a:xfrm>
          <a:prstGeom prst="round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5" name="intervalshape"/>
          <p:cNvCxnSpPr/>
          <p:nvPr/>
        </p:nvCxnSpPr>
        <p:spPr>
          <a:xfrm>
            <a:off x="1845641" y="3287936"/>
            <a:ext cx="3962271" cy="0"/>
          </a:xfrm>
          <a:prstGeom prst="line">
            <a:avLst/>
          </a:prstGeom>
          <a:noFill/>
          <a:ln w="1270" cap="flat" cmpd="sng" algn="ctr">
            <a:solidFill>
              <a:srgbClr val="EEECE1"/>
            </a:solidFill>
            <a:prstDash val="solid"/>
          </a:ln>
          <a:effectLst/>
        </p:spPr>
      </p:cxnSp>
      <p:sp>
        <p:nvSpPr>
          <p:cNvPr id="66" name="intervalshape"/>
          <p:cNvSpPr/>
          <p:nvPr>
            <p:custDataLst>
              <p:tags r:id="rId6"/>
            </p:custDataLst>
          </p:nvPr>
        </p:nvSpPr>
        <p:spPr>
          <a:xfrm>
            <a:off x="5807912" y="3148236"/>
            <a:ext cx="2244646" cy="279400"/>
          </a:xfrm>
          <a:prstGeom prst="round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7" name="intervalshape"/>
          <p:cNvCxnSpPr/>
          <p:nvPr/>
        </p:nvCxnSpPr>
        <p:spPr>
          <a:xfrm>
            <a:off x="1871041" y="3707036"/>
            <a:ext cx="4093986" cy="0"/>
          </a:xfrm>
          <a:prstGeom prst="line">
            <a:avLst/>
          </a:prstGeom>
          <a:noFill/>
          <a:ln w="1270" cap="flat" cmpd="sng" algn="ctr">
            <a:solidFill>
              <a:srgbClr val="EEECE1"/>
            </a:solidFill>
            <a:prstDash val="solid"/>
          </a:ln>
          <a:effectLst/>
        </p:spPr>
      </p:cxnSp>
      <p:sp>
        <p:nvSpPr>
          <p:cNvPr id="68" name="intervalshape"/>
          <p:cNvSpPr/>
          <p:nvPr>
            <p:custDataLst>
              <p:tags r:id="rId7"/>
            </p:custDataLst>
          </p:nvPr>
        </p:nvSpPr>
        <p:spPr>
          <a:xfrm>
            <a:off x="5965027" y="3567336"/>
            <a:ext cx="1301899" cy="279400"/>
          </a:xfrm>
          <a:prstGeom prst="round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9" name="intervalshape"/>
          <p:cNvCxnSpPr/>
          <p:nvPr/>
        </p:nvCxnSpPr>
        <p:spPr>
          <a:xfrm>
            <a:off x="1296366" y="4126136"/>
            <a:ext cx="5297178" cy="0"/>
          </a:xfrm>
          <a:prstGeom prst="line">
            <a:avLst/>
          </a:prstGeom>
          <a:noFill/>
          <a:ln w="1270" cap="flat" cmpd="sng" algn="ctr">
            <a:solidFill>
              <a:srgbClr val="EEECE1"/>
            </a:solidFill>
            <a:prstDash val="solid"/>
          </a:ln>
          <a:effectLst/>
        </p:spPr>
      </p:cxnSp>
      <p:sp>
        <p:nvSpPr>
          <p:cNvPr id="70" name="intervalshape"/>
          <p:cNvSpPr/>
          <p:nvPr>
            <p:custDataLst>
              <p:tags r:id="rId8"/>
            </p:custDataLst>
          </p:nvPr>
        </p:nvSpPr>
        <p:spPr>
          <a:xfrm>
            <a:off x="6593544" y="3986436"/>
            <a:ext cx="897853" cy="279400"/>
          </a:xfrm>
          <a:prstGeom prst="round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1" name="intervalshape"/>
          <p:cNvCxnSpPr/>
          <p:nvPr/>
        </p:nvCxnSpPr>
        <p:spPr>
          <a:xfrm>
            <a:off x="1423365" y="4545236"/>
            <a:ext cx="5495654" cy="0"/>
          </a:xfrm>
          <a:prstGeom prst="line">
            <a:avLst/>
          </a:prstGeom>
          <a:noFill/>
          <a:ln w="1270" cap="flat" cmpd="sng" algn="ctr">
            <a:solidFill>
              <a:srgbClr val="EEECE1"/>
            </a:solidFill>
            <a:prstDash val="solid"/>
          </a:ln>
          <a:effectLst/>
        </p:spPr>
      </p:cxnSp>
      <p:sp>
        <p:nvSpPr>
          <p:cNvPr id="72" name="intervalshape"/>
          <p:cNvSpPr/>
          <p:nvPr>
            <p:custDataLst>
              <p:tags r:id="rId9"/>
            </p:custDataLst>
          </p:nvPr>
        </p:nvSpPr>
        <p:spPr>
          <a:xfrm>
            <a:off x="6919019" y="4405536"/>
            <a:ext cx="179546" cy="279400"/>
          </a:xfrm>
          <a:prstGeom prst="round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3" name="intervalshape"/>
          <p:cNvCxnSpPr/>
          <p:nvPr/>
        </p:nvCxnSpPr>
        <p:spPr>
          <a:xfrm>
            <a:off x="1266204" y="4964336"/>
            <a:ext cx="6079294" cy="0"/>
          </a:xfrm>
          <a:prstGeom prst="line">
            <a:avLst/>
          </a:prstGeom>
          <a:noFill/>
          <a:ln w="1270" cap="flat" cmpd="sng" algn="ctr">
            <a:solidFill>
              <a:srgbClr val="EEECE1"/>
            </a:solidFill>
            <a:prstDash val="solid"/>
          </a:ln>
          <a:effectLst/>
        </p:spPr>
      </p:cxnSp>
      <p:sp>
        <p:nvSpPr>
          <p:cNvPr id="74" name="intervalshape"/>
          <p:cNvSpPr/>
          <p:nvPr>
            <p:custDataLst>
              <p:tags r:id="rId10"/>
            </p:custDataLst>
          </p:nvPr>
        </p:nvSpPr>
        <p:spPr>
          <a:xfrm>
            <a:off x="7345498" y="4824636"/>
            <a:ext cx="718276" cy="279400"/>
          </a:xfrm>
          <a:prstGeom prst="round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pgshape"/>
          <p:cNvSpPr/>
          <p:nvPr>
            <p:custDataLst>
              <p:tags r:id="rId11"/>
            </p:custDataLst>
          </p:nvPr>
        </p:nvSpPr>
        <p:spPr>
          <a:xfrm>
            <a:off x="1318590" y="5739036"/>
            <a:ext cx="6756400" cy="254000"/>
          </a:xfrm>
          <a:prstGeom prst="roundRect">
            <a:avLst/>
          </a:prstGeom>
          <a:solidFill>
            <a:srgbClr val="1AAA4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6" name="pgshape"/>
          <p:cNvCxnSpPr/>
          <p:nvPr/>
        </p:nvCxnSpPr>
        <p:spPr>
          <a:xfrm flipV="1">
            <a:off x="1318590" y="5612036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77" name="pgshape"/>
          <p:cNvSpPr txBox="1"/>
          <p:nvPr>
            <p:custDataLst>
              <p:tags r:id="rId12"/>
            </p:custDataLst>
          </p:nvPr>
        </p:nvSpPr>
        <p:spPr>
          <a:xfrm>
            <a:off x="1318590" y="5739036"/>
            <a:ext cx="965200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1300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78" name="pgshape"/>
          <p:cNvCxnSpPr/>
          <p:nvPr/>
        </p:nvCxnSpPr>
        <p:spPr>
          <a:xfrm flipV="1">
            <a:off x="2283790" y="5612036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79" name="pgshape"/>
          <p:cNvSpPr txBox="1"/>
          <p:nvPr>
            <p:custDataLst>
              <p:tags r:id="rId13"/>
            </p:custDataLst>
          </p:nvPr>
        </p:nvSpPr>
        <p:spPr>
          <a:xfrm>
            <a:off x="2283790" y="5739036"/>
            <a:ext cx="965200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1386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80" name="pgshape"/>
          <p:cNvCxnSpPr/>
          <p:nvPr/>
        </p:nvCxnSpPr>
        <p:spPr>
          <a:xfrm flipV="1">
            <a:off x="3248990" y="5612036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81" name="pgshape"/>
          <p:cNvSpPr txBox="1"/>
          <p:nvPr>
            <p:custDataLst>
              <p:tags r:id="rId14"/>
            </p:custDataLst>
          </p:nvPr>
        </p:nvSpPr>
        <p:spPr>
          <a:xfrm>
            <a:off x="3248990" y="5739036"/>
            <a:ext cx="965200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1472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82" name="pgshape"/>
          <p:cNvCxnSpPr/>
          <p:nvPr/>
        </p:nvCxnSpPr>
        <p:spPr>
          <a:xfrm flipV="1">
            <a:off x="4214190" y="5612036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83" name="pgshape"/>
          <p:cNvSpPr txBox="1"/>
          <p:nvPr>
            <p:custDataLst>
              <p:tags r:id="rId15"/>
            </p:custDataLst>
          </p:nvPr>
        </p:nvSpPr>
        <p:spPr>
          <a:xfrm>
            <a:off x="4214190" y="5739036"/>
            <a:ext cx="965200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1558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84" name="pgshape"/>
          <p:cNvCxnSpPr/>
          <p:nvPr/>
        </p:nvCxnSpPr>
        <p:spPr>
          <a:xfrm flipV="1">
            <a:off x="5179390" y="5612036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85" name="pgshape"/>
          <p:cNvSpPr txBox="1"/>
          <p:nvPr>
            <p:custDataLst>
              <p:tags r:id="rId16"/>
            </p:custDataLst>
          </p:nvPr>
        </p:nvSpPr>
        <p:spPr>
          <a:xfrm>
            <a:off x="5179390" y="5739036"/>
            <a:ext cx="965200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1644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86" name="pgshape"/>
          <p:cNvCxnSpPr/>
          <p:nvPr/>
        </p:nvCxnSpPr>
        <p:spPr>
          <a:xfrm flipV="1">
            <a:off x="6144590" y="5612036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87" name="pgshape"/>
          <p:cNvSpPr txBox="1"/>
          <p:nvPr>
            <p:custDataLst>
              <p:tags r:id="rId17"/>
            </p:custDataLst>
          </p:nvPr>
        </p:nvSpPr>
        <p:spPr>
          <a:xfrm>
            <a:off x="6144590" y="5739036"/>
            <a:ext cx="965200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1730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88" name="pgshape"/>
          <p:cNvCxnSpPr/>
          <p:nvPr/>
        </p:nvCxnSpPr>
        <p:spPr>
          <a:xfrm flipV="1">
            <a:off x="7109790" y="5612036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89" name="pgshape"/>
          <p:cNvSpPr txBox="1"/>
          <p:nvPr>
            <p:custDataLst>
              <p:tags r:id="rId18"/>
            </p:custDataLst>
          </p:nvPr>
        </p:nvSpPr>
        <p:spPr>
          <a:xfrm>
            <a:off x="7109790" y="5739036"/>
            <a:ext cx="965200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1816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90" name="intervalshape"/>
          <p:cNvSpPr txBox="1"/>
          <p:nvPr>
            <p:custDataLst>
              <p:tags r:id="rId19"/>
            </p:custDataLst>
          </p:nvPr>
        </p:nvSpPr>
        <p:spPr>
          <a:xfrm>
            <a:off x="327991" y="4893804"/>
            <a:ext cx="1806585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E46C0A"/>
                </a:solidFill>
                <a:latin typeface="Segoe UI"/>
              </a:rPr>
              <a:t>Victorian Era</a:t>
            </a:r>
            <a:endParaRPr lang="en-US" sz="1100" b="1">
              <a:solidFill>
                <a:srgbClr val="E46C0A"/>
              </a:solidFill>
              <a:latin typeface="Segoe UI"/>
            </a:endParaRPr>
          </a:p>
        </p:txBody>
      </p:sp>
      <p:sp>
        <p:nvSpPr>
          <p:cNvPr id="91" name="intervalshape"/>
          <p:cNvSpPr txBox="1"/>
          <p:nvPr>
            <p:custDataLst>
              <p:tags r:id="rId20"/>
            </p:custDataLst>
          </p:nvPr>
        </p:nvSpPr>
        <p:spPr>
          <a:xfrm>
            <a:off x="8038405" y="4899318"/>
            <a:ext cx="854075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E46C0A"/>
                </a:solidFill>
                <a:effectLst/>
                <a:uLnTx/>
                <a:uFillTx/>
              </a:rPr>
              <a:t>1837  –  1901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E46C0A"/>
              </a:solidFill>
              <a:effectLst/>
              <a:uLnTx/>
              <a:uFillTx/>
            </a:endParaRPr>
          </a:p>
        </p:txBody>
      </p:sp>
      <p:sp>
        <p:nvSpPr>
          <p:cNvPr id="92" name="intervalshape"/>
          <p:cNvSpPr txBox="1"/>
          <p:nvPr>
            <p:custDataLst>
              <p:tags r:id="rId21"/>
            </p:custDataLst>
          </p:nvPr>
        </p:nvSpPr>
        <p:spPr>
          <a:xfrm>
            <a:off x="327990" y="4474704"/>
            <a:ext cx="2128788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E46C0A"/>
                </a:solidFill>
                <a:latin typeface="Segoe UI"/>
              </a:rPr>
              <a:t>Napoleonic Era</a:t>
            </a:r>
            <a:endParaRPr lang="en-US" sz="1100" b="1">
              <a:solidFill>
                <a:srgbClr val="E46C0A"/>
              </a:solidFill>
              <a:latin typeface="Segoe UI"/>
            </a:endParaRPr>
          </a:p>
        </p:txBody>
      </p:sp>
      <p:sp>
        <p:nvSpPr>
          <p:cNvPr id="93" name="intervalshape"/>
          <p:cNvSpPr txBox="1"/>
          <p:nvPr>
            <p:custDataLst>
              <p:tags r:id="rId22"/>
            </p:custDataLst>
          </p:nvPr>
        </p:nvSpPr>
        <p:spPr>
          <a:xfrm>
            <a:off x="7073196" y="4480218"/>
            <a:ext cx="854075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E46C0A"/>
                </a:solidFill>
                <a:effectLst/>
                <a:uLnTx/>
                <a:uFillTx/>
              </a:rPr>
              <a:t>1799  –  1815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E46C0A"/>
              </a:solidFill>
              <a:effectLst/>
              <a:uLnTx/>
              <a:uFillTx/>
            </a:endParaRPr>
          </a:p>
        </p:txBody>
      </p:sp>
      <p:sp>
        <p:nvSpPr>
          <p:cNvPr id="94" name="intervalshape"/>
          <p:cNvSpPr txBox="1"/>
          <p:nvPr>
            <p:custDataLst>
              <p:tags r:id="rId23"/>
            </p:custDataLst>
          </p:nvPr>
        </p:nvSpPr>
        <p:spPr>
          <a:xfrm>
            <a:off x="327991" y="4055604"/>
            <a:ext cx="1990929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E46C0A"/>
                </a:solidFill>
                <a:latin typeface="Segoe UI"/>
              </a:rPr>
              <a:t>Romantic Era</a:t>
            </a:r>
            <a:endParaRPr lang="en-US" sz="1100" b="1">
              <a:solidFill>
                <a:srgbClr val="E46C0A"/>
              </a:solidFill>
              <a:latin typeface="Segoe UI"/>
            </a:endParaRPr>
          </a:p>
        </p:txBody>
      </p:sp>
      <p:sp>
        <p:nvSpPr>
          <p:cNvPr id="95" name="intervalshape"/>
          <p:cNvSpPr txBox="1"/>
          <p:nvPr>
            <p:custDataLst>
              <p:tags r:id="rId24"/>
            </p:custDataLst>
          </p:nvPr>
        </p:nvSpPr>
        <p:spPr>
          <a:xfrm>
            <a:off x="7466027" y="4061118"/>
            <a:ext cx="854075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E46C0A"/>
                </a:solidFill>
                <a:effectLst/>
                <a:uLnTx/>
                <a:uFillTx/>
              </a:rPr>
              <a:t>1770  –  1850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E46C0A"/>
              </a:solidFill>
              <a:effectLst/>
              <a:uLnTx/>
              <a:uFillTx/>
            </a:endParaRPr>
          </a:p>
        </p:txBody>
      </p:sp>
      <p:sp>
        <p:nvSpPr>
          <p:cNvPr id="96" name="intervalshape"/>
          <p:cNvSpPr txBox="1"/>
          <p:nvPr>
            <p:custDataLst>
              <p:tags r:id="rId25"/>
            </p:custDataLst>
          </p:nvPr>
        </p:nvSpPr>
        <p:spPr>
          <a:xfrm>
            <a:off x="327991" y="3636504"/>
            <a:ext cx="1516441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E46C0A"/>
                </a:solidFill>
                <a:latin typeface="Segoe UI"/>
              </a:rPr>
              <a:t>Age of Enlightenment</a:t>
            </a:r>
            <a:endParaRPr lang="en-US" sz="1100" b="1">
              <a:solidFill>
                <a:srgbClr val="E46C0A"/>
              </a:solidFill>
              <a:latin typeface="Segoe UI"/>
            </a:endParaRPr>
          </a:p>
        </p:txBody>
      </p:sp>
      <p:sp>
        <p:nvSpPr>
          <p:cNvPr id="97" name="intervalshape"/>
          <p:cNvSpPr txBox="1"/>
          <p:nvPr>
            <p:custDataLst>
              <p:tags r:id="rId26"/>
            </p:custDataLst>
          </p:nvPr>
        </p:nvSpPr>
        <p:spPr>
          <a:xfrm>
            <a:off x="7241557" y="3642018"/>
            <a:ext cx="854075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E46C0A"/>
                </a:solidFill>
                <a:effectLst/>
                <a:uLnTx/>
                <a:uFillTx/>
              </a:rPr>
              <a:t>1714  –  1830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E46C0A"/>
              </a:solidFill>
              <a:effectLst/>
              <a:uLnTx/>
              <a:uFillTx/>
            </a:endParaRPr>
          </a:p>
        </p:txBody>
      </p:sp>
      <p:sp>
        <p:nvSpPr>
          <p:cNvPr id="98" name="intervalshape"/>
          <p:cNvSpPr txBox="1"/>
          <p:nvPr>
            <p:custDataLst>
              <p:tags r:id="rId27"/>
            </p:custDataLst>
          </p:nvPr>
        </p:nvSpPr>
        <p:spPr>
          <a:xfrm>
            <a:off x="327991" y="3217404"/>
            <a:ext cx="1741311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E46C0A"/>
                </a:solidFill>
                <a:latin typeface="Segoe UI"/>
              </a:rPr>
              <a:t>Industrial Revolution </a:t>
            </a:r>
            <a:endParaRPr lang="en-US" sz="1100" b="1">
              <a:solidFill>
                <a:srgbClr val="E46C0A"/>
              </a:solidFill>
              <a:latin typeface="Segoe UI"/>
            </a:endParaRPr>
          </a:p>
        </p:txBody>
      </p:sp>
      <p:sp>
        <p:nvSpPr>
          <p:cNvPr id="99" name="intervalshape"/>
          <p:cNvSpPr txBox="1"/>
          <p:nvPr>
            <p:custDataLst>
              <p:tags r:id="rId28"/>
            </p:custDataLst>
          </p:nvPr>
        </p:nvSpPr>
        <p:spPr>
          <a:xfrm>
            <a:off x="8027189" y="3222918"/>
            <a:ext cx="854075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E46C0A"/>
                </a:solidFill>
                <a:effectLst/>
                <a:uLnTx/>
                <a:uFillTx/>
              </a:rPr>
              <a:t>1700  –  1900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E46C0A"/>
              </a:solidFill>
              <a:effectLst/>
              <a:uLnTx/>
              <a:uFillTx/>
            </a:endParaRPr>
          </a:p>
        </p:txBody>
      </p:sp>
      <p:sp>
        <p:nvSpPr>
          <p:cNvPr id="100" name="intervalshape"/>
          <p:cNvSpPr txBox="1"/>
          <p:nvPr>
            <p:custDataLst>
              <p:tags r:id="rId29"/>
            </p:custDataLst>
          </p:nvPr>
        </p:nvSpPr>
        <p:spPr>
          <a:xfrm>
            <a:off x="327990" y="2798304"/>
            <a:ext cx="173241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E46C0A"/>
                </a:solidFill>
                <a:latin typeface="Segoe UI"/>
              </a:rPr>
              <a:t>Early modern period</a:t>
            </a:r>
            <a:endParaRPr lang="en-US" sz="1100" b="1">
              <a:solidFill>
                <a:srgbClr val="E46C0A"/>
              </a:solidFill>
              <a:latin typeface="Segoe UI"/>
            </a:endParaRPr>
          </a:p>
        </p:txBody>
      </p:sp>
      <p:sp>
        <p:nvSpPr>
          <p:cNvPr id="101" name="intervalshape"/>
          <p:cNvSpPr txBox="1"/>
          <p:nvPr>
            <p:custDataLst>
              <p:tags r:id="rId30"/>
            </p:custDataLst>
          </p:nvPr>
        </p:nvSpPr>
        <p:spPr>
          <a:xfrm>
            <a:off x="5782543" y="2803818"/>
            <a:ext cx="854075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E46C0A"/>
                </a:solidFill>
                <a:effectLst/>
                <a:uLnTx/>
                <a:uFillTx/>
              </a:rPr>
              <a:t>1500  –  1700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E46C0A"/>
              </a:solidFill>
              <a:effectLst/>
              <a:uLnTx/>
              <a:uFillTx/>
            </a:endParaRPr>
          </a:p>
        </p:txBody>
      </p:sp>
      <p:sp>
        <p:nvSpPr>
          <p:cNvPr id="102" name="intervalshape"/>
          <p:cNvSpPr txBox="1"/>
          <p:nvPr>
            <p:custDataLst>
              <p:tags r:id="rId31"/>
            </p:custDataLst>
          </p:nvPr>
        </p:nvSpPr>
        <p:spPr>
          <a:xfrm>
            <a:off x="327991" y="2379204"/>
            <a:ext cx="1480373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E46C0A"/>
                </a:solidFill>
                <a:latin typeface="Segoe UI"/>
              </a:rPr>
              <a:t>Elizabethan period</a:t>
            </a:r>
            <a:endParaRPr lang="en-US" sz="1100" b="1">
              <a:solidFill>
                <a:srgbClr val="E46C0A"/>
              </a:solidFill>
              <a:latin typeface="Segoe UI"/>
            </a:endParaRPr>
          </a:p>
        </p:txBody>
      </p:sp>
      <p:sp>
        <p:nvSpPr>
          <p:cNvPr id="103" name="intervalshape"/>
          <p:cNvSpPr txBox="1"/>
          <p:nvPr>
            <p:custDataLst>
              <p:tags r:id="rId32"/>
            </p:custDataLst>
          </p:nvPr>
        </p:nvSpPr>
        <p:spPr>
          <a:xfrm>
            <a:off x="4693868" y="2384718"/>
            <a:ext cx="854075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E46C0A"/>
                </a:solidFill>
                <a:effectLst/>
                <a:uLnTx/>
                <a:uFillTx/>
              </a:rPr>
              <a:t>1558  –  1603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E46C0A"/>
              </a:solidFill>
              <a:effectLst/>
              <a:uLnTx/>
              <a:uFillTx/>
            </a:endParaRPr>
          </a:p>
        </p:txBody>
      </p:sp>
      <p:sp>
        <p:nvSpPr>
          <p:cNvPr id="104" name="intervalshape"/>
          <p:cNvSpPr txBox="1"/>
          <p:nvPr>
            <p:custDataLst>
              <p:tags r:id="rId33"/>
            </p:custDataLst>
          </p:nvPr>
        </p:nvSpPr>
        <p:spPr>
          <a:xfrm>
            <a:off x="327990" y="1960104"/>
            <a:ext cx="2960747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E46C0A"/>
                </a:solidFill>
                <a:latin typeface="Segoe UI"/>
              </a:rPr>
              <a:t>Protestant Reformation</a:t>
            </a:r>
            <a:endParaRPr lang="en-US" sz="1100" b="1">
              <a:solidFill>
                <a:srgbClr val="E46C0A"/>
              </a:solidFill>
              <a:latin typeface="Segoe UI"/>
            </a:endParaRPr>
          </a:p>
        </p:txBody>
      </p:sp>
      <p:sp>
        <p:nvSpPr>
          <p:cNvPr id="105" name="intervalshape"/>
          <p:cNvSpPr txBox="1"/>
          <p:nvPr>
            <p:custDataLst>
              <p:tags r:id="rId34"/>
            </p:custDataLst>
          </p:nvPr>
        </p:nvSpPr>
        <p:spPr>
          <a:xfrm>
            <a:off x="4660190" y="1965618"/>
            <a:ext cx="854075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E46C0A"/>
                </a:solidFill>
                <a:effectLst/>
                <a:uLnTx/>
                <a:uFillTx/>
              </a:rPr>
              <a:t>1500  –  1600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E46C0A"/>
              </a:solidFill>
              <a:effectLst/>
              <a:uLnTx/>
              <a:uFillTx/>
            </a:endParaRPr>
          </a:p>
        </p:txBody>
      </p:sp>
      <p:sp>
        <p:nvSpPr>
          <p:cNvPr id="106" name="intervalshape"/>
          <p:cNvSpPr txBox="1"/>
          <p:nvPr>
            <p:custDataLst>
              <p:tags r:id="rId35"/>
            </p:custDataLst>
          </p:nvPr>
        </p:nvSpPr>
        <p:spPr>
          <a:xfrm>
            <a:off x="327990" y="1541004"/>
            <a:ext cx="1524446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E46C0A"/>
                </a:solidFill>
                <a:latin typeface="Segoe UI"/>
              </a:rPr>
              <a:t>Age of Discovery</a:t>
            </a:r>
            <a:endParaRPr lang="en-US" sz="1100" b="1">
              <a:solidFill>
                <a:srgbClr val="E46C0A"/>
              </a:solidFill>
              <a:latin typeface="Segoe UI"/>
            </a:endParaRPr>
          </a:p>
        </p:txBody>
      </p:sp>
      <p:sp>
        <p:nvSpPr>
          <p:cNvPr id="107" name="intervalshape"/>
          <p:cNvSpPr txBox="1"/>
          <p:nvPr>
            <p:custDataLst>
              <p:tags r:id="rId36"/>
            </p:custDataLst>
          </p:nvPr>
        </p:nvSpPr>
        <p:spPr>
          <a:xfrm>
            <a:off x="4660190" y="1546518"/>
            <a:ext cx="854075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E46C0A"/>
                </a:solidFill>
                <a:effectLst/>
                <a:uLnTx/>
                <a:uFillTx/>
              </a:rPr>
              <a:t>1400  –  1600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E46C0A"/>
              </a:solidFill>
              <a:effectLst/>
              <a:uLnTx/>
              <a:uFillTx/>
            </a:endParaRPr>
          </a:p>
        </p:txBody>
      </p:sp>
      <p:sp>
        <p:nvSpPr>
          <p:cNvPr id="108" name="intervalshape"/>
          <p:cNvSpPr txBox="1"/>
          <p:nvPr>
            <p:custDataLst>
              <p:tags r:id="rId37"/>
            </p:custDataLst>
          </p:nvPr>
        </p:nvSpPr>
        <p:spPr>
          <a:xfrm>
            <a:off x="327990" y="1121904"/>
            <a:ext cx="945772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b="1" smtClean="0">
                <a:solidFill>
                  <a:srgbClr val="E46C0A"/>
                </a:solidFill>
                <a:latin typeface="Segoe UI"/>
              </a:rPr>
              <a:t>Renaissance</a:t>
            </a:r>
            <a:endParaRPr lang="en-US" sz="1100" b="1">
              <a:solidFill>
                <a:srgbClr val="E46C0A"/>
              </a:solidFill>
              <a:latin typeface="Segoe UI"/>
            </a:endParaRPr>
          </a:p>
        </p:txBody>
      </p:sp>
      <p:sp>
        <p:nvSpPr>
          <p:cNvPr id="109" name="intervalshape"/>
          <p:cNvSpPr txBox="1"/>
          <p:nvPr>
            <p:custDataLst>
              <p:tags r:id="rId38"/>
            </p:custDataLst>
          </p:nvPr>
        </p:nvSpPr>
        <p:spPr>
          <a:xfrm>
            <a:off x="3537867" y="1127418"/>
            <a:ext cx="854075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E46C0A"/>
                </a:solidFill>
                <a:effectLst/>
                <a:uLnTx/>
                <a:uFillTx/>
              </a:rPr>
              <a:t>1300  –  1500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E46C0A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92446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intervalshape"/>
          <p:cNvCxnSpPr/>
          <p:nvPr/>
        </p:nvCxnSpPr>
        <p:spPr>
          <a:xfrm flipV="1">
            <a:off x="3902488" y="2128540"/>
            <a:ext cx="0" cy="273050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intervalshape"/>
          <p:cNvCxnSpPr/>
          <p:nvPr/>
        </p:nvCxnSpPr>
        <p:spPr>
          <a:xfrm flipV="1">
            <a:off x="1460034" y="2128540"/>
            <a:ext cx="0" cy="273050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ntervalshape"/>
          <p:cNvSpPr/>
          <p:nvPr>
            <p:custDataLst>
              <p:tags r:id="rId1"/>
            </p:custDataLst>
          </p:nvPr>
        </p:nvSpPr>
        <p:spPr>
          <a:xfrm>
            <a:off x="1460034" y="1988840"/>
            <a:ext cx="2442454" cy="2794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smtClean="0">
                <a:solidFill>
                  <a:prstClr val="white"/>
                </a:solidFill>
              </a:rPr>
              <a:t>Analysis &amp; Design</a:t>
            </a:r>
            <a:endParaRPr lang="en-US" sz="1100">
              <a:solidFill>
                <a:prstClr val="white"/>
              </a:solidFill>
            </a:endParaRPr>
          </a:p>
        </p:txBody>
      </p:sp>
      <p:cxnSp>
        <p:nvCxnSpPr>
          <p:cNvPr id="5" name="intervalshape"/>
          <p:cNvCxnSpPr/>
          <p:nvPr/>
        </p:nvCxnSpPr>
        <p:spPr>
          <a:xfrm flipV="1">
            <a:off x="5837419" y="2547640"/>
            <a:ext cx="0" cy="231140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intervalshape"/>
          <p:cNvCxnSpPr/>
          <p:nvPr/>
        </p:nvCxnSpPr>
        <p:spPr>
          <a:xfrm flipV="1">
            <a:off x="3902488" y="2547640"/>
            <a:ext cx="0" cy="231140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ntervalshape"/>
          <p:cNvSpPr/>
          <p:nvPr>
            <p:custDataLst>
              <p:tags r:id="rId2"/>
            </p:custDataLst>
          </p:nvPr>
        </p:nvSpPr>
        <p:spPr>
          <a:xfrm>
            <a:off x="3902488" y="2407940"/>
            <a:ext cx="1934931" cy="279400"/>
          </a:xfrm>
          <a:prstGeom prst="homePlat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smtClean="0">
                <a:solidFill>
                  <a:prstClr val="white"/>
                </a:solidFill>
              </a:rPr>
              <a:t>Implementation</a:t>
            </a:r>
            <a:endParaRPr lang="en-US" sz="1100">
              <a:solidFill>
                <a:prstClr val="white"/>
              </a:solidFill>
            </a:endParaRPr>
          </a:p>
        </p:txBody>
      </p:sp>
      <p:cxnSp>
        <p:nvCxnSpPr>
          <p:cNvPr id="8" name="intervalshape"/>
          <p:cNvCxnSpPr/>
          <p:nvPr/>
        </p:nvCxnSpPr>
        <p:spPr>
          <a:xfrm flipV="1">
            <a:off x="6820745" y="2966740"/>
            <a:ext cx="0" cy="189230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intervalshape"/>
          <p:cNvCxnSpPr/>
          <p:nvPr/>
        </p:nvCxnSpPr>
        <p:spPr>
          <a:xfrm flipV="1">
            <a:off x="5837419" y="2966740"/>
            <a:ext cx="0" cy="189230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intervalshape"/>
          <p:cNvSpPr/>
          <p:nvPr>
            <p:custDataLst>
              <p:tags r:id="rId3"/>
            </p:custDataLst>
          </p:nvPr>
        </p:nvSpPr>
        <p:spPr>
          <a:xfrm>
            <a:off x="5837419" y="2827040"/>
            <a:ext cx="983326" cy="279400"/>
          </a:xfrm>
          <a:prstGeom prst="roundRect">
            <a:avLst>
              <a:gd name="adj" fmla="val 100000"/>
            </a:avLst>
          </a:prstGeom>
          <a:solidFill>
            <a:schemeClr val="accent2">
              <a:lumMod val="75000"/>
            </a:schemeClr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smtClean="0">
                <a:solidFill>
                  <a:prstClr val="white"/>
                </a:solidFill>
              </a:rPr>
              <a:t>Bug Fixes</a:t>
            </a:r>
            <a:endParaRPr lang="en-US" sz="1100">
              <a:solidFill>
                <a:prstClr val="white"/>
              </a:solidFill>
            </a:endParaRPr>
          </a:p>
        </p:txBody>
      </p:sp>
      <p:cxnSp>
        <p:nvCxnSpPr>
          <p:cNvPr id="11" name="intervalshape"/>
          <p:cNvCxnSpPr/>
          <p:nvPr/>
        </p:nvCxnSpPr>
        <p:spPr>
          <a:xfrm flipV="1">
            <a:off x="3902488" y="3385840"/>
            <a:ext cx="0" cy="147320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intervalshape"/>
          <p:cNvCxnSpPr/>
          <p:nvPr/>
        </p:nvCxnSpPr>
        <p:spPr>
          <a:xfrm flipV="1">
            <a:off x="2601960" y="3385840"/>
            <a:ext cx="0" cy="147320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ntervalshape"/>
          <p:cNvSpPr/>
          <p:nvPr>
            <p:custDataLst>
              <p:tags r:id="rId4"/>
            </p:custDataLst>
          </p:nvPr>
        </p:nvSpPr>
        <p:spPr>
          <a:xfrm>
            <a:off x="2601960" y="3246140"/>
            <a:ext cx="1300528" cy="279400"/>
          </a:xfrm>
          <a:prstGeom prst="homePlat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smtClean="0">
                <a:solidFill>
                  <a:prstClr val="white"/>
                </a:solidFill>
              </a:rPr>
              <a:t>Implementation</a:t>
            </a:r>
            <a:endParaRPr lang="en-US" sz="1100">
              <a:solidFill>
                <a:prstClr val="white"/>
              </a:solidFill>
            </a:endParaRPr>
          </a:p>
        </p:txBody>
      </p:sp>
      <p:sp>
        <p:nvSpPr>
          <p:cNvPr id="14" name="pgshape"/>
          <p:cNvSpPr/>
          <p:nvPr>
            <p:custDataLst>
              <p:tags r:id="rId5"/>
            </p:custDataLst>
          </p:nvPr>
        </p:nvSpPr>
        <p:spPr>
          <a:xfrm>
            <a:off x="1174552" y="4859040"/>
            <a:ext cx="6756400" cy="508000"/>
          </a:xfrm>
          <a:prstGeom prst="rect">
            <a:avLst/>
          </a:prstGeom>
          <a:gradFill flip="none" rotWithShape="1">
            <a:gsLst>
              <a:gs pos="0">
                <a:srgbClr val="373FB2"/>
              </a:gs>
              <a:gs pos="50000">
                <a:srgbClr val="4B56F2"/>
              </a:gs>
              <a:gs pos="100000">
                <a:srgbClr val="373FB2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pgshape"/>
          <p:cNvSpPr txBox="1"/>
          <p:nvPr>
            <p:custDataLst>
              <p:tags r:id="rId6"/>
            </p:custDataLst>
          </p:nvPr>
        </p:nvSpPr>
        <p:spPr>
          <a:xfrm>
            <a:off x="539552" y="4859040"/>
            <a:ext cx="635000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sz="2400" b="1" smtClean="0">
                <a:solidFill>
                  <a:srgbClr val="C0504D"/>
                </a:solidFill>
              </a:rPr>
              <a:t>' 12</a:t>
            </a:r>
            <a:endParaRPr lang="en-US" sz="2400" b="1">
              <a:solidFill>
                <a:srgbClr val="C0504D"/>
              </a:solidFill>
            </a:endParaRPr>
          </a:p>
        </p:txBody>
      </p:sp>
      <p:sp>
        <p:nvSpPr>
          <p:cNvPr id="16" name="pgshape"/>
          <p:cNvSpPr txBox="1"/>
          <p:nvPr>
            <p:custDataLst>
              <p:tags r:id="rId7"/>
            </p:custDataLst>
          </p:nvPr>
        </p:nvSpPr>
        <p:spPr>
          <a:xfrm>
            <a:off x="1174552" y="4859040"/>
            <a:ext cx="96520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prstClr val="black"/>
                </a:solidFill>
              </a:rPr>
              <a:t>Jan
2012</a:t>
            </a:r>
            <a:endParaRPr lang="en-US" sz="1300">
              <a:solidFill>
                <a:prstClr val="black"/>
              </a:solidFill>
            </a:endParaRPr>
          </a:p>
        </p:txBody>
      </p:sp>
      <p:sp>
        <p:nvSpPr>
          <p:cNvPr id="17" name="pgshape"/>
          <p:cNvSpPr txBox="1"/>
          <p:nvPr>
            <p:custDataLst>
              <p:tags r:id="rId8"/>
            </p:custDataLst>
          </p:nvPr>
        </p:nvSpPr>
        <p:spPr>
          <a:xfrm>
            <a:off x="2157878" y="4859040"/>
            <a:ext cx="96520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prstClr val="black"/>
                </a:solidFill>
              </a:rPr>
              <a:t>Feb</a:t>
            </a:r>
            <a:endParaRPr lang="en-US" sz="1300">
              <a:solidFill>
                <a:prstClr val="black"/>
              </a:solidFill>
            </a:endParaRPr>
          </a:p>
        </p:txBody>
      </p:sp>
      <p:sp>
        <p:nvSpPr>
          <p:cNvPr id="18" name="pgshape"/>
          <p:cNvSpPr txBox="1"/>
          <p:nvPr>
            <p:custDataLst>
              <p:tags r:id="rId9"/>
            </p:custDataLst>
          </p:nvPr>
        </p:nvSpPr>
        <p:spPr>
          <a:xfrm>
            <a:off x="3077763" y="4859040"/>
            <a:ext cx="96520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prstClr val="black"/>
                </a:solidFill>
              </a:rPr>
              <a:t>Mar</a:t>
            </a:r>
            <a:endParaRPr lang="en-US" sz="1300">
              <a:solidFill>
                <a:prstClr val="black"/>
              </a:solidFill>
            </a:endParaRPr>
          </a:p>
        </p:txBody>
      </p:sp>
      <p:sp>
        <p:nvSpPr>
          <p:cNvPr id="19" name="pgshape"/>
          <p:cNvSpPr txBox="1"/>
          <p:nvPr>
            <p:custDataLst>
              <p:tags r:id="rId10"/>
            </p:custDataLst>
          </p:nvPr>
        </p:nvSpPr>
        <p:spPr>
          <a:xfrm>
            <a:off x="4061089" y="4859040"/>
            <a:ext cx="96520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prstClr val="black"/>
                </a:solidFill>
              </a:rPr>
              <a:t>Apr</a:t>
            </a:r>
            <a:endParaRPr lang="en-US" sz="1300">
              <a:solidFill>
                <a:prstClr val="black"/>
              </a:solidFill>
            </a:endParaRPr>
          </a:p>
        </p:txBody>
      </p:sp>
      <p:sp>
        <p:nvSpPr>
          <p:cNvPr id="20" name="pgshape"/>
          <p:cNvSpPr txBox="1"/>
          <p:nvPr>
            <p:custDataLst>
              <p:tags r:id="rId11"/>
            </p:custDataLst>
          </p:nvPr>
        </p:nvSpPr>
        <p:spPr>
          <a:xfrm>
            <a:off x="5012694" y="4859040"/>
            <a:ext cx="96520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prstClr val="black"/>
                </a:solidFill>
              </a:rPr>
              <a:t>May</a:t>
            </a:r>
            <a:endParaRPr lang="en-US" sz="1300">
              <a:solidFill>
                <a:prstClr val="black"/>
              </a:solidFill>
            </a:endParaRPr>
          </a:p>
        </p:txBody>
      </p:sp>
      <p:sp>
        <p:nvSpPr>
          <p:cNvPr id="21" name="pgshape"/>
          <p:cNvSpPr txBox="1"/>
          <p:nvPr>
            <p:custDataLst>
              <p:tags r:id="rId12"/>
            </p:custDataLst>
          </p:nvPr>
        </p:nvSpPr>
        <p:spPr>
          <a:xfrm>
            <a:off x="5996020" y="4859040"/>
            <a:ext cx="96520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prstClr val="black"/>
                </a:solidFill>
              </a:rPr>
              <a:t>Jun</a:t>
            </a:r>
            <a:endParaRPr lang="en-US" sz="1300">
              <a:solidFill>
                <a:prstClr val="black"/>
              </a:solidFill>
            </a:endParaRPr>
          </a:p>
        </p:txBody>
      </p:sp>
      <p:sp>
        <p:nvSpPr>
          <p:cNvPr id="22" name="pgshape"/>
          <p:cNvSpPr txBox="1"/>
          <p:nvPr>
            <p:custDataLst>
              <p:tags r:id="rId13"/>
            </p:custDataLst>
          </p:nvPr>
        </p:nvSpPr>
        <p:spPr>
          <a:xfrm>
            <a:off x="6947626" y="4859040"/>
            <a:ext cx="96520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prstClr val="black"/>
                </a:solidFill>
              </a:rPr>
              <a:t>Jul</a:t>
            </a:r>
            <a:endParaRPr lang="en-US" sz="1300">
              <a:solidFill>
                <a:prstClr val="black"/>
              </a:solidFill>
            </a:endParaRPr>
          </a:p>
        </p:txBody>
      </p:sp>
      <p:sp>
        <p:nvSpPr>
          <p:cNvPr id="23" name="pgshape"/>
          <p:cNvSpPr txBox="1"/>
          <p:nvPr>
            <p:custDataLst>
              <p:tags r:id="rId14"/>
            </p:custDataLst>
          </p:nvPr>
        </p:nvSpPr>
        <p:spPr>
          <a:xfrm>
            <a:off x="7994452" y="4859040"/>
            <a:ext cx="635000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sz="2400" b="1" smtClean="0">
                <a:solidFill>
                  <a:srgbClr val="C0504D"/>
                </a:solidFill>
              </a:rPr>
              <a:t>' 12</a:t>
            </a:r>
            <a:endParaRPr lang="en-US" sz="2400" b="1">
              <a:solidFill>
                <a:srgbClr val="C0504D"/>
              </a:solidFill>
            </a:endParaRPr>
          </a:p>
        </p:txBody>
      </p:sp>
      <p:sp>
        <p:nvSpPr>
          <p:cNvPr id="24" name="pgshape"/>
          <p:cNvSpPr/>
          <p:nvPr/>
        </p:nvSpPr>
        <p:spPr>
          <a:xfrm rot="10800000">
            <a:off x="7708851" y="4744740"/>
            <a:ext cx="127000" cy="1397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pgshape"/>
          <p:cNvSpPr txBox="1"/>
          <p:nvPr>
            <p:custDataLst>
              <p:tags r:id="rId15"/>
            </p:custDataLst>
          </p:nvPr>
        </p:nvSpPr>
        <p:spPr>
          <a:xfrm>
            <a:off x="7454851" y="4503440"/>
            <a:ext cx="532518" cy="261610"/>
          </a:xfrm>
          <a:prstGeom prst="rect">
            <a:avLst/>
          </a:prstGeom>
          <a:noFill/>
        </p:spPr>
        <p:txBody>
          <a:bodyPr vert="horz" wrap="none" rtlCol="0" anchor="ctr" anchorCtr="1">
            <a:spAutoFit/>
          </a:bodyPr>
          <a:lstStyle/>
          <a:p>
            <a:r>
              <a:rPr lang="en-US" sz="1100" smtClean="0">
                <a:solidFill>
                  <a:prstClr val="black"/>
                </a:solidFill>
              </a:rPr>
              <a:t>Today</a:t>
            </a:r>
            <a:endParaRPr lang="en-US" sz="1100">
              <a:solidFill>
                <a:prstClr val="black"/>
              </a:solidFill>
            </a:endParaRPr>
          </a:p>
        </p:txBody>
      </p:sp>
      <p:sp>
        <p:nvSpPr>
          <p:cNvPr id="26" name="milestoneshape"/>
          <p:cNvSpPr/>
          <p:nvPr/>
        </p:nvSpPr>
        <p:spPr>
          <a:xfrm rot="16200000">
            <a:off x="7772351" y="4351040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7" name="milestoneshape"/>
          <p:cNvCxnSpPr/>
          <p:nvPr>
            <p:custDataLst>
              <p:tags r:id="rId16"/>
            </p:custDataLst>
          </p:nvPr>
        </p:nvCxnSpPr>
        <p:spPr>
          <a:xfrm>
            <a:off x="7772351" y="4351040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ilestoneshape"/>
          <p:cNvSpPr txBox="1"/>
          <p:nvPr>
            <p:custDataLst>
              <p:tags r:id="rId17"/>
            </p:custDataLst>
          </p:nvPr>
        </p:nvSpPr>
        <p:spPr>
          <a:xfrm>
            <a:off x="7924751" y="4287540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prstClr val="black"/>
                </a:solidFill>
              </a:rPr>
              <a:t>Final Release</a:t>
            </a:r>
            <a:endParaRPr lang="en-US" sz="1100">
              <a:solidFill>
                <a:prstClr val="black"/>
              </a:solidFill>
            </a:endParaRPr>
          </a:p>
        </p:txBody>
      </p:sp>
      <p:sp>
        <p:nvSpPr>
          <p:cNvPr id="29" name="milestoneshape"/>
          <p:cNvSpPr txBox="1"/>
          <p:nvPr>
            <p:custDataLst>
              <p:tags r:id="rId18"/>
            </p:custDataLst>
          </p:nvPr>
        </p:nvSpPr>
        <p:spPr>
          <a:xfrm>
            <a:off x="7924751" y="4475627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</a:rPr>
              <a:t>7/27/2012</a:t>
            </a:r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30" name="milestoneshape"/>
          <p:cNvSpPr/>
          <p:nvPr/>
        </p:nvSpPr>
        <p:spPr>
          <a:xfrm rot="16200000">
            <a:off x="6820745" y="3817640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1" name="milestoneshape"/>
          <p:cNvCxnSpPr/>
          <p:nvPr>
            <p:custDataLst>
              <p:tags r:id="rId19"/>
            </p:custDataLst>
          </p:nvPr>
        </p:nvCxnSpPr>
        <p:spPr>
          <a:xfrm>
            <a:off x="6820745" y="3817640"/>
            <a:ext cx="0" cy="10414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ilestoneshape"/>
          <p:cNvSpPr txBox="1"/>
          <p:nvPr>
            <p:custDataLst>
              <p:tags r:id="rId20"/>
            </p:custDataLst>
          </p:nvPr>
        </p:nvSpPr>
        <p:spPr>
          <a:xfrm>
            <a:off x="6973145" y="3754140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prstClr val="black"/>
                </a:solidFill>
              </a:rPr>
              <a:t>Beta release</a:t>
            </a:r>
            <a:endParaRPr lang="en-US" sz="1100">
              <a:solidFill>
                <a:prstClr val="black"/>
              </a:solidFill>
            </a:endParaRPr>
          </a:p>
        </p:txBody>
      </p:sp>
      <p:sp>
        <p:nvSpPr>
          <p:cNvPr id="33" name="milestoneshape"/>
          <p:cNvSpPr txBox="1"/>
          <p:nvPr>
            <p:custDataLst>
              <p:tags r:id="rId21"/>
            </p:custDataLst>
          </p:nvPr>
        </p:nvSpPr>
        <p:spPr>
          <a:xfrm>
            <a:off x="6973145" y="3942227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</a:rPr>
              <a:t>6/27/2012</a:t>
            </a:r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34" name="milestoneshape"/>
          <p:cNvSpPr/>
          <p:nvPr/>
        </p:nvSpPr>
        <p:spPr>
          <a:xfrm rot="16200000">
            <a:off x="3363245" y="4351040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5" name="milestoneshape"/>
          <p:cNvCxnSpPr/>
          <p:nvPr>
            <p:custDataLst>
              <p:tags r:id="rId22"/>
            </p:custDataLst>
          </p:nvPr>
        </p:nvCxnSpPr>
        <p:spPr>
          <a:xfrm>
            <a:off x="3363245" y="4351040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milestoneshape"/>
          <p:cNvSpPr txBox="1"/>
          <p:nvPr>
            <p:custDataLst>
              <p:tags r:id="rId23"/>
            </p:custDataLst>
          </p:nvPr>
        </p:nvSpPr>
        <p:spPr>
          <a:xfrm>
            <a:off x="3515645" y="4287540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prstClr val="black"/>
                </a:solidFill>
              </a:rPr>
              <a:t>Alpha Release</a:t>
            </a:r>
            <a:endParaRPr lang="en-US" sz="1100">
              <a:solidFill>
                <a:prstClr val="black"/>
              </a:solidFill>
            </a:endParaRPr>
          </a:p>
        </p:txBody>
      </p:sp>
      <p:sp>
        <p:nvSpPr>
          <p:cNvPr id="37" name="milestoneshape"/>
          <p:cNvSpPr txBox="1"/>
          <p:nvPr>
            <p:custDataLst>
              <p:tags r:id="rId24"/>
            </p:custDataLst>
          </p:nvPr>
        </p:nvSpPr>
        <p:spPr>
          <a:xfrm>
            <a:off x="3515645" y="4475627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</a:rPr>
              <a:t>3/10/2012</a:t>
            </a:r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38" name="milestoneshape"/>
          <p:cNvSpPr/>
          <p:nvPr/>
        </p:nvSpPr>
        <p:spPr>
          <a:xfrm rot="16200000">
            <a:off x="2443359" y="4351040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9" name="milestoneshape"/>
          <p:cNvCxnSpPr/>
          <p:nvPr>
            <p:custDataLst>
              <p:tags r:id="rId25"/>
            </p:custDataLst>
          </p:nvPr>
        </p:nvCxnSpPr>
        <p:spPr>
          <a:xfrm>
            <a:off x="2443359" y="4351040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milestoneshape"/>
          <p:cNvSpPr txBox="1"/>
          <p:nvPr>
            <p:custDataLst>
              <p:tags r:id="rId26"/>
            </p:custDataLst>
          </p:nvPr>
        </p:nvSpPr>
        <p:spPr>
          <a:xfrm>
            <a:off x="2595759" y="4287540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prstClr val="black"/>
                </a:solidFill>
              </a:rPr>
              <a:t>Kick Off</a:t>
            </a:r>
            <a:endParaRPr lang="en-US" sz="1100">
              <a:solidFill>
                <a:prstClr val="black"/>
              </a:solidFill>
            </a:endParaRPr>
          </a:p>
        </p:txBody>
      </p:sp>
      <p:sp>
        <p:nvSpPr>
          <p:cNvPr id="41" name="milestoneshape"/>
          <p:cNvSpPr txBox="1"/>
          <p:nvPr>
            <p:custDataLst>
              <p:tags r:id="rId27"/>
            </p:custDataLst>
          </p:nvPr>
        </p:nvSpPr>
        <p:spPr>
          <a:xfrm>
            <a:off x="2595759" y="4475627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</a:rPr>
              <a:t>2/10/2012</a:t>
            </a:r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42" name="intervalshape"/>
          <p:cNvSpPr txBox="1"/>
          <p:nvPr>
            <p:custDataLst>
              <p:tags r:id="rId28"/>
            </p:custDataLst>
          </p:nvPr>
        </p:nvSpPr>
        <p:spPr>
          <a:xfrm>
            <a:off x="3908808" y="3320822"/>
            <a:ext cx="1441450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smtClean="0">
                <a:solidFill>
                  <a:srgbClr val="1F497D"/>
                </a:solidFill>
              </a:rPr>
              <a:t>2/15/2012  –  3/27/2012</a:t>
            </a:r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43" name="intervalshape"/>
          <p:cNvSpPr txBox="1"/>
          <p:nvPr>
            <p:custDataLst>
              <p:tags r:id="rId29"/>
            </p:custDataLst>
          </p:nvPr>
        </p:nvSpPr>
        <p:spPr>
          <a:xfrm>
            <a:off x="6827065" y="2901722"/>
            <a:ext cx="1441450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smtClean="0">
                <a:solidFill>
                  <a:srgbClr val="1F497D"/>
                </a:solidFill>
              </a:rPr>
              <a:t>5/27/2012  –  6/27/2012</a:t>
            </a:r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44" name="intervalshape"/>
          <p:cNvSpPr txBox="1"/>
          <p:nvPr>
            <p:custDataLst>
              <p:tags r:id="rId30"/>
            </p:custDataLst>
          </p:nvPr>
        </p:nvSpPr>
        <p:spPr>
          <a:xfrm>
            <a:off x="5843739" y="2482622"/>
            <a:ext cx="1441450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smtClean="0">
                <a:solidFill>
                  <a:srgbClr val="1F497D"/>
                </a:solidFill>
              </a:rPr>
              <a:t>3/27/2012  –  5/27/2012</a:t>
            </a:r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45" name="intervalshape"/>
          <p:cNvSpPr txBox="1"/>
          <p:nvPr>
            <p:custDataLst>
              <p:tags r:id="rId31"/>
            </p:custDataLst>
          </p:nvPr>
        </p:nvSpPr>
        <p:spPr>
          <a:xfrm>
            <a:off x="3908808" y="2063522"/>
            <a:ext cx="1441450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smtClean="0">
                <a:solidFill>
                  <a:srgbClr val="1F497D"/>
                </a:solidFill>
              </a:rPr>
              <a:t>1/10/2012  –  3/27/2012</a:t>
            </a:r>
            <a:endParaRPr lang="en-US" sz="100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1765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intervalshape"/>
          <p:cNvCxnSpPr/>
          <p:nvPr/>
        </p:nvCxnSpPr>
        <p:spPr>
          <a:xfrm flipV="1">
            <a:off x="4158302" y="1439334"/>
            <a:ext cx="0" cy="3704167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intervalshape"/>
          <p:cNvCxnSpPr/>
          <p:nvPr/>
        </p:nvCxnSpPr>
        <p:spPr>
          <a:xfrm flipV="1">
            <a:off x="1714891" y="1439334"/>
            <a:ext cx="0" cy="3704167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ntervalshape"/>
          <p:cNvSpPr/>
          <p:nvPr>
            <p:custDataLst>
              <p:tags r:id="rId1"/>
            </p:custDataLst>
          </p:nvPr>
        </p:nvSpPr>
        <p:spPr>
          <a:xfrm>
            <a:off x="1714892" y="1303867"/>
            <a:ext cx="2443411" cy="270933"/>
          </a:xfrm>
          <a:prstGeom prst="roundRect">
            <a:avLst>
              <a:gd name="adj" fmla="val 100000"/>
            </a:avLst>
          </a:prstGeom>
          <a:solidFill>
            <a:srgbClr val="F2731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dirty="0" smtClean="0">
                <a:solidFill>
                  <a:srgbClr val="FFFFFF"/>
                </a:solidFill>
                <a:latin typeface=""/>
              </a:rPr>
              <a:t>Code Review</a:t>
            </a:r>
            <a:endParaRPr lang="en-US" sz="1100" dirty="0">
              <a:solidFill>
                <a:srgbClr val="FFFFFF"/>
              </a:solidFill>
              <a:latin typeface=""/>
            </a:endParaRPr>
          </a:p>
        </p:txBody>
      </p:sp>
      <p:cxnSp>
        <p:nvCxnSpPr>
          <p:cNvPr id="5" name="intervalshape"/>
          <p:cNvCxnSpPr/>
          <p:nvPr/>
        </p:nvCxnSpPr>
        <p:spPr>
          <a:xfrm flipV="1">
            <a:off x="4870963" y="1902460"/>
            <a:ext cx="0" cy="324104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intervalshape"/>
          <p:cNvCxnSpPr/>
          <p:nvPr/>
        </p:nvCxnSpPr>
        <p:spPr>
          <a:xfrm flipV="1">
            <a:off x="1937019" y="1902460"/>
            <a:ext cx="0" cy="324104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ntervalshape"/>
          <p:cNvSpPr/>
          <p:nvPr>
            <p:custDataLst>
              <p:tags r:id="rId2"/>
            </p:custDataLst>
          </p:nvPr>
        </p:nvSpPr>
        <p:spPr>
          <a:xfrm>
            <a:off x="1937019" y="1766993"/>
            <a:ext cx="2933944" cy="270933"/>
          </a:xfrm>
          <a:prstGeom prst="roundRect">
            <a:avLst>
              <a:gd name="adj" fmla="val 100000"/>
            </a:avLst>
          </a:prstGeom>
          <a:solidFill>
            <a:srgbClr val="F474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dirty="0" smtClean="0">
                <a:solidFill>
                  <a:srgbClr val="FFFFFF"/>
                </a:solidFill>
                <a:latin typeface=""/>
              </a:rPr>
              <a:t>Test Phasing</a:t>
            </a:r>
            <a:endParaRPr lang="en-US" sz="1100" dirty="0">
              <a:solidFill>
                <a:srgbClr val="FFFFFF"/>
              </a:solidFill>
              <a:latin typeface=""/>
            </a:endParaRPr>
          </a:p>
        </p:txBody>
      </p:sp>
      <p:cxnSp>
        <p:nvCxnSpPr>
          <p:cNvPr id="8" name="intervalshape"/>
          <p:cNvCxnSpPr/>
          <p:nvPr/>
        </p:nvCxnSpPr>
        <p:spPr>
          <a:xfrm flipV="1">
            <a:off x="5879795" y="2365588"/>
            <a:ext cx="0" cy="2777913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intervalshape"/>
          <p:cNvCxnSpPr/>
          <p:nvPr/>
        </p:nvCxnSpPr>
        <p:spPr>
          <a:xfrm flipV="1">
            <a:off x="4158302" y="2365588"/>
            <a:ext cx="0" cy="2777913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intervalshape"/>
          <p:cNvSpPr/>
          <p:nvPr>
            <p:custDataLst>
              <p:tags r:id="rId3"/>
            </p:custDataLst>
          </p:nvPr>
        </p:nvSpPr>
        <p:spPr>
          <a:xfrm>
            <a:off x="4158303" y="2230120"/>
            <a:ext cx="1721493" cy="270933"/>
          </a:xfrm>
          <a:prstGeom prst="roundRect">
            <a:avLst>
              <a:gd name="adj" fmla="val 100000"/>
            </a:avLst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dirty="0" err="1" smtClean="0">
                <a:solidFill>
                  <a:srgbClr val="FFFFFF"/>
                </a:solidFill>
                <a:latin typeface=""/>
              </a:rPr>
              <a:t>Dogfood</a:t>
            </a:r>
            <a:endParaRPr lang="en-US" sz="1100">
              <a:solidFill>
                <a:srgbClr val="FFFFFF"/>
              </a:solidFill>
              <a:latin typeface=""/>
            </a:endParaRPr>
          </a:p>
        </p:txBody>
      </p:sp>
      <p:cxnSp>
        <p:nvCxnSpPr>
          <p:cNvPr id="11" name="intervalshape"/>
          <p:cNvCxnSpPr/>
          <p:nvPr/>
        </p:nvCxnSpPr>
        <p:spPr>
          <a:xfrm flipV="1">
            <a:off x="7138522" y="2828713"/>
            <a:ext cx="0" cy="2314787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intervalshape"/>
          <p:cNvCxnSpPr/>
          <p:nvPr/>
        </p:nvCxnSpPr>
        <p:spPr>
          <a:xfrm flipV="1">
            <a:off x="4158302" y="2828713"/>
            <a:ext cx="0" cy="2314787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ntervalshape"/>
          <p:cNvSpPr/>
          <p:nvPr>
            <p:custDataLst>
              <p:tags r:id="rId4"/>
            </p:custDataLst>
          </p:nvPr>
        </p:nvSpPr>
        <p:spPr>
          <a:xfrm>
            <a:off x="4158302" y="2693247"/>
            <a:ext cx="2980220" cy="270933"/>
          </a:xfrm>
          <a:prstGeom prst="roundRect">
            <a:avLst>
              <a:gd name="adj" fmla="val 100000"/>
            </a:avLst>
          </a:prstGeom>
          <a:solidFill>
            <a:srgbClr val="FF80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smtClean="0">
                <a:solidFill>
                  <a:srgbClr val="FFFFFF"/>
                </a:solidFill>
                <a:latin typeface=""/>
              </a:rPr>
              <a:t>Technology Adoption Com</a:t>
            </a:r>
            <a:endParaRPr lang="en-US" sz="1100">
              <a:solidFill>
                <a:srgbClr val="FFFFFF"/>
              </a:solidFill>
              <a:latin typeface=""/>
            </a:endParaRPr>
          </a:p>
        </p:txBody>
      </p:sp>
      <p:cxnSp>
        <p:nvCxnSpPr>
          <p:cNvPr id="14" name="intervalshape"/>
          <p:cNvCxnSpPr/>
          <p:nvPr/>
        </p:nvCxnSpPr>
        <p:spPr>
          <a:xfrm flipV="1">
            <a:off x="7008947" y="3291841"/>
            <a:ext cx="0" cy="185166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intervalshape"/>
          <p:cNvCxnSpPr/>
          <p:nvPr/>
        </p:nvCxnSpPr>
        <p:spPr>
          <a:xfrm flipV="1">
            <a:off x="5879795" y="3291841"/>
            <a:ext cx="0" cy="185166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ntervalshape"/>
          <p:cNvSpPr/>
          <p:nvPr>
            <p:custDataLst>
              <p:tags r:id="rId5"/>
            </p:custDataLst>
          </p:nvPr>
        </p:nvSpPr>
        <p:spPr>
          <a:xfrm>
            <a:off x="5879795" y="3156374"/>
            <a:ext cx="1129152" cy="270933"/>
          </a:xfrm>
          <a:prstGeom prst="roundRect">
            <a:avLst>
              <a:gd name="adj" fmla="val 100000"/>
            </a:avLst>
          </a:prstGeom>
          <a:solidFill>
            <a:srgbClr val="F9865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dirty="0" smtClean="0">
                <a:solidFill>
                  <a:srgbClr val="FFFFFF"/>
                </a:solidFill>
                <a:latin typeface=""/>
              </a:rPr>
              <a:t>Beta Program</a:t>
            </a:r>
            <a:endParaRPr lang="en-US" sz="1100" dirty="0">
              <a:solidFill>
                <a:srgbClr val="FFFFFF"/>
              </a:solidFill>
              <a:latin typeface=""/>
            </a:endParaRPr>
          </a:p>
        </p:txBody>
      </p:sp>
      <p:cxnSp>
        <p:nvCxnSpPr>
          <p:cNvPr id="17" name="milestoneshape"/>
          <p:cNvCxnSpPr/>
          <p:nvPr>
            <p:custDataLst>
              <p:tags r:id="rId6"/>
            </p:custDataLst>
          </p:nvPr>
        </p:nvCxnSpPr>
        <p:spPr>
          <a:xfrm>
            <a:off x="1714891" y="4466167"/>
            <a:ext cx="0" cy="677333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milestoneshape"/>
          <p:cNvCxnSpPr/>
          <p:nvPr>
            <p:custDataLst>
              <p:tags r:id="rId7"/>
            </p:custDataLst>
          </p:nvPr>
        </p:nvCxnSpPr>
        <p:spPr>
          <a:xfrm>
            <a:off x="3473406" y="4466167"/>
            <a:ext cx="0" cy="677333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milestoneshape"/>
          <p:cNvCxnSpPr/>
          <p:nvPr>
            <p:custDataLst>
              <p:tags r:id="rId8"/>
            </p:custDataLst>
          </p:nvPr>
        </p:nvCxnSpPr>
        <p:spPr>
          <a:xfrm>
            <a:off x="5074581" y="3754967"/>
            <a:ext cx="0" cy="1388533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milestoneshape"/>
          <p:cNvCxnSpPr/>
          <p:nvPr>
            <p:custDataLst>
              <p:tags r:id="rId9"/>
            </p:custDataLst>
          </p:nvPr>
        </p:nvCxnSpPr>
        <p:spPr>
          <a:xfrm>
            <a:off x="5879795" y="4466167"/>
            <a:ext cx="0" cy="677333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milestoneshape"/>
          <p:cNvCxnSpPr/>
          <p:nvPr>
            <p:custDataLst>
              <p:tags r:id="rId10"/>
            </p:custDataLst>
          </p:nvPr>
        </p:nvCxnSpPr>
        <p:spPr>
          <a:xfrm>
            <a:off x="7555012" y="4466167"/>
            <a:ext cx="0" cy="677333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gshape"/>
          <p:cNvSpPr/>
          <p:nvPr>
            <p:custDataLst>
              <p:tags r:id="rId11"/>
            </p:custDataLst>
          </p:nvPr>
        </p:nvSpPr>
        <p:spPr>
          <a:xfrm>
            <a:off x="1085528" y="5143500"/>
            <a:ext cx="6756400" cy="677333"/>
          </a:xfrm>
          <a:prstGeom prst="roundRect">
            <a:avLst>
              <a:gd name="adj" fmla="val 10000000"/>
            </a:avLst>
          </a:prstGeom>
          <a:solidFill>
            <a:srgbClr val="FEBA0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pgshape"/>
          <p:cNvSpPr txBox="1"/>
          <p:nvPr>
            <p:custDataLst>
              <p:tags r:id="rId12"/>
            </p:custDataLst>
          </p:nvPr>
        </p:nvSpPr>
        <p:spPr>
          <a:xfrm>
            <a:off x="323528" y="5143500"/>
            <a:ext cx="635000" cy="67733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ctr"/>
            <a:r>
              <a:rPr lang="en-US" sz="2400" b="1" smtClean="0">
                <a:solidFill>
                  <a:srgbClr val="C0504D"/>
                </a:solidFill>
              </a:rPr>
              <a:t>2012</a:t>
            </a:r>
            <a:endParaRPr lang="en-US" sz="2400" b="1">
              <a:solidFill>
                <a:srgbClr val="C0504D"/>
              </a:solidFill>
            </a:endParaRPr>
          </a:p>
        </p:txBody>
      </p:sp>
      <p:sp>
        <p:nvSpPr>
          <p:cNvPr id="24" name="pgshape"/>
          <p:cNvSpPr txBox="1"/>
          <p:nvPr>
            <p:custDataLst>
              <p:tags r:id="rId13"/>
            </p:custDataLst>
          </p:nvPr>
        </p:nvSpPr>
        <p:spPr>
          <a:xfrm>
            <a:off x="1085528" y="5143500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b="1" smtClean="0">
                <a:solidFill>
                  <a:srgbClr val="232563"/>
                </a:solidFill>
              </a:rPr>
              <a:t>Q2</a:t>
            </a:r>
            <a:endParaRPr lang="en-US" sz="1300" b="1">
              <a:solidFill>
                <a:srgbClr val="232563"/>
              </a:solidFill>
            </a:endParaRPr>
          </a:p>
        </p:txBody>
      </p:sp>
      <p:cxnSp>
        <p:nvCxnSpPr>
          <p:cNvPr id="25" name="pgshape"/>
          <p:cNvCxnSpPr/>
          <p:nvPr/>
        </p:nvCxnSpPr>
        <p:spPr>
          <a:xfrm>
            <a:off x="1930078" y="534670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gshape"/>
          <p:cNvSpPr txBox="1"/>
          <p:nvPr>
            <p:custDataLst>
              <p:tags r:id="rId14"/>
            </p:custDataLst>
          </p:nvPr>
        </p:nvSpPr>
        <p:spPr>
          <a:xfrm>
            <a:off x="1930078" y="5143500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b="1" smtClean="0">
                <a:solidFill>
                  <a:srgbClr val="232563"/>
                </a:solidFill>
              </a:rPr>
              <a:t>Q3</a:t>
            </a:r>
            <a:endParaRPr lang="en-US" sz="1300" b="1">
              <a:solidFill>
                <a:srgbClr val="232563"/>
              </a:solidFill>
            </a:endParaRPr>
          </a:p>
        </p:txBody>
      </p:sp>
      <p:cxnSp>
        <p:nvCxnSpPr>
          <p:cNvPr id="27" name="pgshape"/>
          <p:cNvCxnSpPr/>
          <p:nvPr/>
        </p:nvCxnSpPr>
        <p:spPr>
          <a:xfrm>
            <a:off x="2774628" y="534670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gshape"/>
          <p:cNvSpPr txBox="1"/>
          <p:nvPr>
            <p:custDataLst>
              <p:tags r:id="rId15"/>
            </p:custDataLst>
          </p:nvPr>
        </p:nvSpPr>
        <p:spPr>
          <a:xfrm>
            <a:off x="2774628" y="5143500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b="1" smtClean="0">
                <a:solidFill>
                  <a:srgbClr val="232563"/>
                </a:solidFill>
              </a:rPr>
              <a:t>Q4</a:t>
            </a:r>
            <a:endParaRPr lang="en-US" sz="1300" b="1">
              <a:solidFill>
                <a:srgbClr val="232563"/>
              </a:solidFill>
            </a:endParaRPr>
          </a:p>
        </p:txBody>
      </p:sp>
      <p:cxnSp>
        <p:nvCxnSpPr>
          <p:cNvPr id="29" name="pgshape"/>
          <p:cNvCxnSpPr/>
          <p:nvPr/>
        </p:nvCxnSpPr>
        <p:spPr>
          <a:xfrm>
            <a:off x="3619178" y="534670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pgshape"/>
          <p:cNvSpPr txBox="1"/>
          <p:nvPr>
            <p:custDataLst>
              <p:tags r:id="rId16"/>
            </p:custDataLst>
          </p:nvPr>
        </p:nvSpPr>
        <p:spPr>
          <a:xfrm>
            <a:off x="3619178" y="5143500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b="1" smtClean="0">
                <a:solidFill>
                  <a:srgbClr val="232563"/>
                </a:solidFill>
              </a:rPr>
              <a:t>Q1
2013</a:t>
            </a:r>
            <a:endParaRPr lang="en-US" sz="1300" b="1">
              <a:solidFill>
                <a:srgbClr val="232563"/>
              </a:solidFill>
            </a:endParaRPr>
          </a:p>
        </p:txBody>
      </p:sp>
      <p:cxnSp>
        <p:nvCxnSpPr>
          <p:cNvPr id="31" name="pgshape"/>
          <p:cNvCxnSpPr/>
          <p:nvPr/>
        </p:nvCxnSpPr>
        <p:spPr>
          <a:xfrm>
            <a:off x="4463728" y="534670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gshape"/>
          <p:cNvSpPr txBox="1"/>
          <p:nvPr>
            <p:custDataLst>
              <p:tags r:id="rId17"/>
            </p:custDataLst>
          </p:nvPr>
        </p:nvSpPr>
        <p:spPr>
          <a:xfrm>
            <a:off x="4463728" y="5143500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b="1" smtClean="0">
                <a:solidFill>
                  <a:srgbClr val="232563"/>
                </a:solidFill>
              </a:rPr>
              <a:t>Q2</a:t>
            </a:r>
            <a:endParaRPr lang="en-US" sz="1300" b="1">
              <a:solidFill>
                <a:srgbClr val="232563"/>
              </a:solidFill>
            </a:endParaRPr>
          </a:p>
        </p:txBody>
      </p:sp>
      <p:cxnSp>
        <p:nvCxnSpPr>
          <p:cNvPr id="33" name="pgshape"/>
          <p:cNvCxnSpPr/>
          <p:nvPr/>
        </p:nvCxnSpPr>
        <p:spPr>
          <a:xfrm>
            <a:off x="5308278" y="534670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gshape"/>
          <p:cNvSpPr txBox="1"/>
          <p:nvPr>
            <p:custDataLst>
              <p:tags r:id="rId18"/>
            </p:custDataLst>
          </p:nvPr>
        </p:nvSpPr>
        <p:spPr>
          <a:xfrm>
            <a:off x="5308278" y="5143500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b="1" smtClean="0">
                <a:solidFill>
                  <a:srgbClr val="232563"/>
                </a:solidFill>
              </a:rPr>
              <a:t>Q3</a:t>
            </a:r>
            <a:endParaRPr lang="en-US" sz="1300" b="1">
              <a:solidFill>
                <a:srgbClr val="232563"/>
              </a:solidFill>
            </a:endParaRPr>
          </a:p>
        </p:txBody>
      </p:sp>
      <p:cxnSp>
        <p:nvCxnSpPr>
          <p:cNvPr id="35" name="pgshape"/>
          <p:cNvCxnSpPr/>
          <p:nvPr/>
        </p:nvCxnSpPr>
        <p:spPr>
          <a:xfrm>
            <a:off x="6152828" y="534670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gshape"/>
          <p:cNvSpPr txBox="1"/>
          <p:nvPr>
            <p:custDataLst>
              <p:tags r:id="rId19"/>
            </p:custDataLst>
          </p:nvPr>
        </p:nvSpPr>
        <p:spPr>
          <a:xfrm>
            <a:off x="6152828" y="5143500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b="1" dirty="0" smtClean="0">
                <a:solidFill>
                  <a:srgbClr val="232563"/>
                </a:solidFill>
              </a:rPr>
              <a:t>Q4</a:t>
            </a:r>
            <a:endParaRPr lang="en-US" sz="1300" b="1" dirty="0">
              <a:solidFill>
                <a:srgbClr val="232563"/>
              </a:solidFill>
            </a:endParaRPr>
          </a:p>
        </p:txBody>
      </p:sp>
      <p:cxnSp>
        <p:nvCxnSpPr>
          <p:cNvPr id="37" name="pgshape"/>
          <p:cNvCxnSpPr/>
          <p:nvPr/>
        </p:nvCxnSpPr>
        <p:spPr>
          <a:xfrm>
            <a:off x="6997378" y="534670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gshape"/>
          <p:cNvSpPr txBox="1"/>
          <p:nvPr>
            <p:custDataLst>
              <p:tags r:id="rId20"/>
            </p:custDataLst>
          </p:nvPr>
        </p:nvSpPr>
        <p:spPr>
          <a:xfrm>
            <a:off x="6997378" y="5143500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b="1" dirty="0" smtClean="0">
                <a:solidFill>
                  <a:srgbClr val="232563"/>
                </a:solidFill>
              </a:rPr>
              <a:t>Q1
2014</a:t>
            </a:r>
            <a:endParaRPr lang="en-US" sz="1300" b="1" dirty="0">
              <a:solidFill>
                <a:srgbClr val="232563"/>
              </a:solidFill>
            </a:endParaRPr>
          </a:p>
        </p:txBody>
      </p:sp>
      <p:sp>
        <p:nvSpPr>
          <p:cNvPr id="39" name="pgshape"/>
          <p:cNvSpPr txBox="1"/>
          <p:nvPr>
            <p:custDataLst>
              <p:tags r:id="rId21"/>
            </p:custDataLst>
          </p:nvPr>
        </p:nvSpPr>
        <p:spPr>
          <a:xfrm>
            <a:off x="7968928" y="5143500"/>
            <a:ext cx="635000" cy="67733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ctr"/>
            <a:r>
              <a:rPr lang="en-US" sz="2400" b="1" smtClean="0">
                <a:solidFill>
                  <a:srgbClr val="C0504D"/>
                </a:solidFill>
              </a:rPr>
              <a:t>2014</a:t>
            </a:r>
            <a:endParaRPr lang="en-US" sz="2400" b="1">
              <a:solidFill>
                <a:srgbClr val="C0504D"/>
              </a:solidFill>
            </a:endParaRPr>
          </a:p>
        </p:txBody>
      </p:sp>
      <p:sp>
        <p:nvSpPr>
          <p:cNvPr id="40" name="pgshape"/>
          <p:cNvSpPr/>
          <p:nvPr>
            <p:custDataLst>
              <p:tags r:id="rId22"/>
            </p:custDataLst>
          </p:nvPr>
        </p:nvSpPr>
        <p:spPr>
          <a:xfrm>
            <a:off x="1085528" y="5143500"/>
            <a:ext cx="2369368" cy="677333"/>
          </a:xfrm>
          <a:prstGeom prst="roundRect">
            <a:avLst>
              <a:gd name="adj" fmla="val 10000000"/>
            </a:avLst>
          </a:prstGeom>
          <a:solidFill>
            <a:schemeClr val="tx1">
              <a:alpha val="30000"/>
            </a:scheme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1" name="pgshape"/>
          <p:cNvSpPr/>
          <p:nvPr/>
        </p:nvSpPr>
        <p:spPr>
          <a:xfrm>
            <a:off x="3391396" y="5803900"/>
            <a:ext cx="127000" cy="186267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pgshape"/>
          <p:cNvSpPr txBox="1"/>
          <p:nvPr>
            <p:custDataLst>
              <p:tags r:id="rId23"/>
            </p:custDataLst>
          </p:nvPr>
        </p:nvSpPr>
        <p:spPr>
          <a:xfrm>
            <a:off x="3175496" y="6016835"/>
            <a:ext cx="532518" cy="261610"/>
          </a:xfrm>
          <a:prstGeom prst="rect">
            <a:avLst/>
          </a:prstGeom>
          <a:noFill/>
        </p:spPr>
        <p:txBody>
          <a:bodyPr vert="horz" wrap="none" rtlCol="0" anchor="ctr" anchorCtr="1">
            <a:spAutoFit/>
          </a:bodyPr>
          <a:lstStyle/>
          <a:p>
            <a:r>
              <a:rPr lang="en-US" sz="1100" smtClean="0">
                <a:solidFill>
                  <a:prstClr val="black"/>
                </a:solidFill>
              </a:rPr>
              <a:t>Today</a:t>
            </a:r>
            <a:endParaRPr lang="en-US" sz="1100">
              <a:solidFill>
                <a:prstClr val="black"/>
              </a:solidFill>
            </a:endParaRPr>
          </a:p>
        </p:txBody>
      </p:sp>
      <p:sp>
        <p:nvSpPr>
          <p:cNvPr id="43" name="milestoneshape"/>
          <p:cNvSpPr/>
          <p:nvPr/>
        </p:nvSpPr>
        <p:spPr>
          <a:xfrm rot="16200000">
            <a:off x="7542312" y="4497917"/>
            <a:ext cx="254000" cy="190500"/>
          </a:xfrm>
          <a:prstGeom prst="flowChartMerg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4" name="milestoneshape"/>
          <p:cNvSpPr txBox="1"/>
          <p:nvPr>
            <p:custDataLst>
              <p:tags r:id="rId24"/>
            </p:custDataLst>
          </p:nvPr>
        </p:nvSpPr>
        <p:spPr>
          <a:xfrm>
            <a:off x="7707412" y="4381500"/>
            <a:ext cx="1524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prstClr val="black"/>
                </a:solidFill>
                <a:latin typeface=""/>
              </a:rPr>
              <a:t>Launch </a:t>
            </a:r>
            <a:endParaRPr lang="en-US" sz="1100">
              <a:solidFill>
                <a:prstClr val="black"/>
              </a:solidFill>
              <a:latin typeface=""/>
            </a:endParaRPr>
          </a:p>
        </p:txBody>
      </p:sp>
      <p:sp>
        <p:nvSpPr>
          <p:cNvPr id="45" name="milestoneshape"/>
          <p:cNvSpPr txBox="1"/>
          <p:nvPr>
            <p:custDataLst>
              <p:tags r:id="rId25"/>
            </p:custDataLst>
          </p:nvPr>
        </p:nvSpPr>
        <p:spPr>
          <a:xfrm>
            <a:off x="7707412" y="4632283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prstClr val="black"/>
                </a:solidFill>
                <a:latin typeface=""/>
              </a:rPr>
              <a:t>03/01/14</a:t>
            </a:r>
            <a:endParaRPr lang="en-US" sz="1000">
              <a:solidFill>
                <a:prstClr val="black"/>
              </a:solidFill>
              <a:latin typeface=""/>
            </a:endParaRPr>
          </a:p>
        </p:txBody>
      </p:sp>
      <p:sp>
        <p:nvSpPr>
          <p:cNvPr id="46" name="milestoneshape"/>
          <p:cNvSpPr/>
          <p:nvPr/>
        </p:nvSpPr>
        <p:spPr>
          <a:xfrm rot="16200000">
            <a:off x="5867095" y="4497917"/>
            <a:ext cx="2540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milestoneshape"/>
          <p:cNvSpPr txBox="1"/>
          <p:nvPr>
            <p:custDataLst>
              <p:tags r:id="rId26"/>
            </p:custDataLst>
          </p:nvPr>
        </p:nvSpPr>
        <p:spPr>
          <a:xfrm>
            <a:off x="6032195" y="4381500"/>
            <a:ext cx="1524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prstClr val="black"/>
                </a:solidFill>
                <a:latin typeface=""/>
              </a:rPr>
              <a:t>Beta Program</a:t>
            </a:r>
            <a:endParaRPr lang="en-US" sz="1100">
              <a:solidFill>
                <a:prstClr val="black"/>
              </a:solidFill>
              <a:latin typeface=""/>
            </a:endParaRPr>
          </a:p>
        </p:txBody>
      </p:sp>
      <p:sp>
        <p:nvSpPr>
          <p:cNvPr id="48" name="milestoneshape"/>
          <p:cNvSpPr txBox="1"/>
          <p:nvPr>
            <p:custDataLst>
              <p:tags r:id="rId27"/>
            </p:custDataLst>
          </p:nvPr>
        </p:nvSpPr>
        <p:spPr>
          <a:xfrm>
            <a:off x="6032195" y="4632283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prstClr val="black"/>
                </a:solidFill>
                <a:latin typeface=""/>
              </a:rPr>
              <a:t>09/01/13</a:t>
            </a:r>
            <a:endParaRPr lang="en-US" sz="1000">
              <a:solidFill>
                <a:prstClr val="black"/>
              </a:solidFill>
              <a:latin typeface=""/>
            </a:endParaRPr>
          </a:p>
        </p:txBody>
      </p:sp>
      <p:sp>
        <p:nvSpPr>
          <p:cNvPr id="49" name="milestoneshape"/>
          <p:cNvSpPr/>
          <p:nvPr/>
        </p:nvSpPr>
        <p:spPr>
          <a:xfrm rot="16200000">
            <a:off x="5061881" y="3786717"/>
            <a:ext cx="2540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0" name="milestoneshape"/>
          <p:cNvSpPr txBox="1"/>
          <p:nvPr>
            <p:custDataLst>
              <p:tags r:id="rId28"/>
            </p:custDataLst>
          </p:nvPr>
        </p:nvSpPr>
        <p:spPr>
          <a:xfrm>
            <a:off x="5226981" y="3670300"/>
            <a:ext cx="1524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prstClr val="black"/>
                </a:solidFill>
                <a:latin typeface=""/>
              </a:rPr>
              <a:t>R1 Beta candidate</a:t>
            </a:r>
            <a:endParaRPr lang="en-US" sz="1100">
              <a:solidFill>
                <a:prstClr val="black"/>
              </a:solidFill>
              <a:latin typeface=""/>
            </a:endParaRPr>
          </a:p>
        </p:txBody>
      </p:sp>
      <p:sp>
        <p:nvSpPr>
          <p:cNvPr id="51" name="milestoneshape"/>
          <p:cNvSpPr txBox="1"/>
          <p:nvPr>
            <p:custDataLst>
              <p:tags r:id="rId29"/>
            </p:custDataLst>
          </p:nvPr>
        </p:nvSpPr>
        <p:spPr>
          <a:xfrm>
            <a:off x="5226981" y="3921083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prstClr val="black"/>
                </a:solidFill>
                <a:latin typeface=""/>
              </a:rPr>
              <a:t>06/06/13</a:t>
            </a:r>
            <a:endParaRPr lang="en-US" sz="1000">
              <a:solidFill>
                <a:prstClr val="black"/>
              </a:solidFill>
              <a:latin typeface=""/>
            </a:endParaRPr>
          </a:p>
        </p:txBody>
      </p:sp>
      <p:sp>
        <p:nvSpPr>
          <p:cNvPr id="52" name="milestoneshape"/>
          <p:cNvSpPr/>
          <p:nvPr/>
        </p:nvSpPr>
        <p:spPr>
          <a:xfrm rot="16200000">
            <a:off x="3460706" y="4497917"/>
            <a:ext cx="2540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3" name="milestoneshape"/>
          <p:cNvSpPr txBox="1"/>
          <p:nvPr>
            <p:custDataLst>
              <p:tags r:id="rId30"/>
            </p:custDataLst>
          </p:nvPr>
        </p:nvSpPr>
        <p:spPr>
          <a:xfrm>
            <a:off x="3625806" y="4381500"/>
            <a:ext cx="1524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prstClr val="black"/>
                </a:solidFill>
                <a:latin typeface=""/>
              </a:rPr>
              <a:t>Patch release</a:t>
            </a:r>
            <a:endParaRPr lang="en-US" sz="1100">
              <a:solidFill>
                <a:prstClr val="black"/>
              </a:solidFill>
              <a:latin typeface=""/>
            </a:endParaRPr>
          </a:p>
        </p:txBody>
      </p:sp>
      <p:sp>
        <p:nvSpPr>
          <p:cNvPr id="54" name="milestoneshape"/>
          <p:cNvSpPr txBox="1"/>
          <p:nvPr>
            <p:custDataLst>
              <p:tags r:id="rId31"/>
            </p:custDataLst>
          </p:nvPr>
        </p:nvSpPr>
        <p:spPr>
          <a:xfrm>
            <a:off x="3625806" y="4632283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prstClr val="black"/>
                </a:solidFill>
                <a:latin typeface=""/>
              </a:rPr>
              <a:t>12/15/12</a:t>
            </a:r>
            <a:endParaRPr lang="en-US" sz="1000">
              <a:solidFill>
                <a:prstClr val="black"/>
              </a:solidFill>
              <a:latin typeface=""/>
            </a:endParaRPr>
          </a:p>
        </p:txBody>
      </p:sp>
      <p:sp>
        <p:nvSpPr>
          <p:cNvPr id="55" name="milestoneshape"/>
          <p:cNvSpPr/>
          <p:nvPr/>
        </p:nvSpPr>
        <p:spPr>
          <a:xfrm rot="16200000">
            <a:off x="1702191" y="4497917"/>
            <a:ext cx="2540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6" name="milestoneshape"/>
          <p:cNvSpPr txBox="1"/>
          <p:nvPr>
            <p:custDataLst>
              <p:tags r:id="rId32"/>
            </p:custDataLst>
          </p:nvPr>
        </p:nvSpPr>
        <p:spPr>
          <a:xfrm>
            <a:off x="1867291" y="4381500"/>
            <a:ext cx="1524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solidFill>
                  <a:prstClr val="black"/>
                </a:solidFill>
                <a:latin typeface=""/>
              </a:rPr>
              <a:t>Internal release</a:t>
            </a:r>
            <a:endParaRPr lang="en-US" sz="1100">
              <a:solidFill>
                <a:prstClr val="black"/>
              </a:solidFill>
              <a:latin typeface=""/>
            </a:endParaRPr>
          </a:p>
        </p:txBody>
      </p:sp>
      <p:sp>
        <p:nvSpPr>
          <p:cNvPr id="57" name="milestoneshape"/>
          <p:cNvSpPr txBox="1"/>
          <p:nvPr>
            <p:custDataLst>
              <p:tags r:id="rId33"/>
            </p:custDataLst>
          </p:nvPr>
        </p:nvSpPr>
        <p:spPr>
          <a:xfrm>
            <a:off x="1867291" y="4632283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prstClr val="black"/>
                </a:solidFill>
                <a:latin typeface=""/>
              </a:rPr>
              <a:t>06/08/12</a:t>
            </a:r>
            <a:endParaRPr lang="en-US" sz="1000">
              <a:solidFill>
                <a:prstClr val="black"/>
              </a:solidFill>
              <a:latin typeface=""/>
            </a:endParaRPr>
          </a:p>
        </p:txBody>
      </p:sp>
      <p:sp>
        <p:nvSpPr>
          <p:cNvPr id="58" name="intervalshape"/>
          <p:cNvSpPr txBox="1"/>
          <p:nvPr>
            <p:custDataLst>
              <p:tags r:id="rId34"/>
            </p:custDataLst>
          </p:nvPr>
        </p:nvSpPr>
        <p:spPr>
          <a:xfrm>
            <a:off x="5276545" y="3137952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900" smtClean="0">
                <a:solidFill>
                  <a:prstClr val="black"/>
                </a:solidFill>
                <a:latin typeface=""/>
              </a:rPr>
              <a:t>09/01/13</a:t>
            </a:r>
            <a:endParaRPr lang="en-US" sz="900">
              <a:solidFill>
                <a:prstClr val="black"/>
              </a:solidFill>
              <a:latin typeface=""/>
            </a:endParaRPr>
          </a:p>
        </p:txBody>
      </p:sp>
      <p:sp>
        <p:nvSpPr>
          <p:cNvPr id="59" name="intervalshape"/>
          <p:cNvSpPr txBox="1"/>
          <p:nvPr>
            <p:custDataLst>
              <p:tags r:id="rId35"/>
            </p:custDataLst>
          </p:nvPr>
        </p:nvSpPr>
        <p:spPr>
          <a:xfrm>
            <a:off x="7008947" y="3137952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900" smtClean="0">
                <a:solidFill>
                  <a:prstClr val="black"/>
                </a:solidFill>
                <a:latin typeface=""/>
              </a:rPr>
              <a:t>01/01/14</a:t>
            </a:r>
            <a:endParaRPr lang="en-US" sz="900">
              <a:solidFill>
                <a:prstClr val="black"/>
              </a:solidFill>
              <a:latin typeface=""/>
            </a:endParaRPr>
          </a:p>
        </p:txBody>
      </p:sp>
      <p:sp>
        <p:nvSpPr>
          <p:cNvPr id="60" name="intervalshape"/>
          <p:cNvSpPr txBox="1"/>
          <p:nvPr>
            <p:custDataLst>
              <p:tags r:id="rId36"/>
            </p:custDataLst>
          </p:nvPr>
        </p:nvSpPr>
        <p:spPr>
          <a:xfrm>
            <a:off x="3555052" y="2674825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900" smtClean="0">
                <a:solidFill>
                  <a:prstClr val="black"/>
                </a:solidFill>
                <a:latin typeface=""/>
              </a:rPr>
              <a:t>02/27/13</a:t>
            </a:r>
            <a:endParaRPr lang="en-US" sz="900">
              <a:solidFill>
                <a:prstClr val="black"/>
              </a:solidFill>
              <a:latin typeface=""/>
            </a:endParaRPr>
          </a:p>
        </p:txBody>
      </p:sp>
      <p:sp>
        <p:nvSpPr>
          <p:cNvPr id="61" name="intervalshape"/>
          <p:cNvSpPr txBox="1"/>
          <p:nvPr>
            <p:custDataLst>
              <p:tags r:id="rId37"/>
            </p:custDataLst>
          </p:nvPr>
        </p:nvSpPr>
        <p:spPr>
          <a:xfrm>
            <a:off x="7138521" y="2674825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900" smtClean="0">
                <a:solidFill>
                  <a:prstClr val="black"/>
                </a:solidFill>
                <a:latin typeface=""/>
              </a:rPr>
              <a:t>01/15/14</a:t>
            </a:r>
            <a:endParaRPr lang="en-US" sz="900">
              <a:solidFill>
                <a:prstClr val="black"/>
              </a:solidFill>
              <a:latin typeface=""/>
            </a:endParaRPr>
          </a:p>
        </p:txBody>
      </p:sp>
      <p:sp>
        <p:nvSpPr>
          <p:cNvPr id="62" name="intervalshape"/>
          <p:cNvSpPr txBox="1"/>
          <p:nvPr>
            <p:custDataLst>
              <p:tags r:id="rId38"/>
            </p:custDataLst>
          </p:nvPr>
        </p:nvSpPr>
        <p:spPr>
          <a:xfrm>
            <a:off x="3555052" y="2211699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900" smtClean="0">
                <a:solidFill>
                  <a:prstClr val="black"/>
                </a:solidFill>
                <a:latin typeface=""/>
              </a:rPr>
              <a:t>02/27/13</a:t>
            </a:r>
            <a:endParaRPr lang="en-US" sz="900">
              <a:solidFill>
                <a:prstClr val="black"/>
              </a:solidFill>
              <a:latin typeface=""/>
            </a:endParaRPr>
          </a:p>
        </p:txBody>
      </p:sp>
      <p:sp>
        <p:nvSpPr>
          <p:cNvPr id="63" name="intervalshape"/>
          <p:cNvSpPr txBox="1"/>
          <p:nvPr>
            <p:custDataLst>
              <p:tags r:id="rId39"/>
            </p:custDataLst>
          </p:nvPr>
        </p:nvSpPr>
        <p:spPr>
          <a:xfrm>
            <a:off x="5879795" y="2211699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900" smtClean="0">
                <a:solidFill>
                  <a:prstClr val="black"/>
                </a:solidFill>
                <a:latin typeface=""/>
              </a:rPr>
              <a:t>09/01/13</a:t>
            </a:r>
            <a:endParaRPr lang="en-US" sz="900">
              <a:solidFill>
                <a:prstClr val="black"/>
              </a:solidFill>
              <a:latin typeface=""/>
            </a:endParaRPr>
          </a:p>
        </p:txBody>
      </p:sp>
      <p:sp>
        <p:nvSpPr>
          <p:cNvPr id="64" name="intervalshape"/>
          <p:cNvSpPr txBox="1"/>
          <p:nvPr>
            <p:custDataLst>
              <p:tags r:id="rId40"/>
            </p:custDataLst>
          </p:nvPr>
        </p:nvSpPr>
        <p:spPr>
          <a:xfrm>
            <a:off x="1333769" y="1748572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900" smtClean="0">
                <a:solidFill>
                  <a:prstClr val="black"/>
                </a:solidFill>
                <a:latin typeface=""/>
              </a:rPr>
              <a:t>07/02/12</a:t>
            </a:r>
            <a:endParaRPr lang="en-US" sz="900">
              <a:solidFill>
                <a:prstClr val="black"/>
              </a:solidFill>
              <a:latin typeface=""/>
            </a:endParaRPr>
          </a:p>
        </p:txBody>
      </p:sp>
      <p:sp>
        <p:nvSpPr>
          <p:cNvPr id="65" name="intervalshape"/>
          <p:cNvSpPr txBox="1"/>
          <p:nvPr>
            <p:custDataLst>
              <p:tags r:id="rId41"/>
            </p:custDataLst>
          </p:nvPr>
        </p:nvSpPr>
        <p:spPr>
          <a:xfrm>
            <a:off x="4870964" y="1748572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900" smtClean="0">
                <a:solidFill>
                  <a:prstClr val="black"/>
                </a:solidFill>
                <a:latin typeface=""/>
              </a:rPr>
              <a:t>05/15/13</a:t>
            </a:r>
            <a:endParaRPr lang="en-US" sz="900">
              <a:solidFill>
                <a:prstClr val="black"/>
              </a:solidFill>
              <a:latin typeface=""/>
            </a:endParaRPr>
          </a:p>
        </p:txBody>
      </p:sp>
      <p:sp>
        <p:nvSpPr>
          <p:cNvPr id="66" name="intervalshape"/>
          <p:cNvSpPr txBox="1"/>
          <p:nvPr>
            <p:custDataLst>
              <p:tags r:id="rId42"/>
            </p:custDataLst>
          </p:nvPr>
        </p:nvSpPr>
        <p:spPr>
          <a:xfrm>
            <a:off x="1111641" y="1285445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900" smtClean="0">
                <a:solidFill>
                  <a:prstClr val="black"/>
                </a:solidFill>
                <a:latin typeface=""/>
              </a:rPr>
              <a:t>06/08/12</a:t>
            </a:r>
            <a:endParaRPr lang="en-US" sz="900">
              <a:solidFill>
                <a:prstClr val="black"/>
              </a:solidFill>
              <a:latin typeface=""/>
            </a:endParaRPr>
          </a:p>
        </p:txBody>
      </p:sp>
      <p:sp>
        <p:nvSpPr>
          <p:cNvPr id="67" name="intervalshape"/>
          <p:cNvSpPr txBox="1"/>
          <p:nvPr>
            <p:custDataLst>
              <p:tags r:id="rId43"/>
            </p:custDataLst>
          </p:nvPr>
        </p:nvSpPr>
        <p:spPr>
          <a:xfrm>
            <a:off x="4158302" y="1285445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900" smtClean="0">
                <a:solidFill>
                  <a:prstClr val="black"/>
                </a:solidFill>
                <a:latin typeface=""/>
              </a:rPr>
              <a:t>02/27/13</a:t>
            </a:r>
            <a:endParaRPr lang="en-US" sz="900">
              <a:solidFill>
                <a:prstClr val="black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29442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intervalshape"/>
          <p:cNvCxnSpPr/>
          <p:nvPr/>
        </p:nvCxnSpPr>
        <p:spPr>
          <a:xfrm>
            <a:off x="7845088" y="3217596"/>
            <a:ext cx="0" cy="26083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intervalshape"/>
          <p:cNvCxnSpPr/>
          <p:nvPr/>
        </p:nvCxnSpPr>
        <p:spPr>
          <a:xfrm>
            <a:off x="6964448" y="3217596"/>
            <a:ext cx="0" cy="26083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ntervalshape"/>
          <p:cNvSpPr/>
          <p:nvPr>
            <p:custDataLst>
              <p:tags r:id="rId1"/>
            </p:custDataLst>
          </p:nvPr>
        </p:nvSpPr>
        <p:spPr>
          <a:xfrm>
            <a:off x="6964448" y="5686286"/>
            <a:ext cx="880640" cy="2794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200" b="1" dirty="0" smtClean="0">
                <a:solidFill>
                  <a:prstClr val="white"/>
                </a:solidFill>
              </a:rPr>
              <a:t>SAPP Inc.</a:t>
            </a:r>
            <a:endParaRPr lang="en-US" sz="1200" b="1" dirty="0">
              <a:solidFill>
                <a:prstClr val="white"/>
              </a:solidFill>
            </a:endParaRPr>
          </a:p>
        </p:txBody>
      </p:sp>
      <p:cxnSp>
        <p:nvCxnSpPr>
          <p:cNvPr id="5" name="intervalshape"/>
          <p:cNvCxnSpPr/>
          <p:nvPr/>
        </p:nvCxnSpPr>
        <p:spPr>
          <a:xfrm>
            <a:off x="6963645" y="3217596"/>
            <a:ext cx="0" cy="21892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intervalshape"/>
          <p:cNvCxnSpPr/>
          <p:nvPr/>
        </p:nvCxnSpPr>
        <p:spPr>
          <a:xfrm>
            <a:off x="4026569" y="3217596"/>
            <a:ext cx="0" cy="21892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ntervalshape"/>
          <p:cNvSpPr/>
          <p:nvPr>
            <p:custDataLst>
              <p:tags r:id="rId2"/>
            </p:custDataLst>
          </p:nvPr>
        </p:nvSpPr>
        <p:spPr>
          <a:xfrm>
            <a:off x="4026569" y="5267186"/>
            <a:ext cx="2937076" cy="2794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200" b="1" dirty="0" smtClean="0">
                <a:solidFill>
                  <a:prstClr val="white"/>
                </a:solidFill>
              </a:rPr>
              <a:t>AMD Inc.</a:t>
            </a:r>
            <a:endParaRPr lang="en-US" sz="1200" b="1" dirty="0">
              <a:solidFill>
                <a:prstClr val="white"/>
              </a:solidFill>
            </a:endParaRPr>
          </a:p>
        </p:txBody>
      </p:sp>
      <p:cxnSp>
        <p:nvCxnSpPr>
          <p:cNvPr id="8" name="intervalshape"/>
          <p:cNvCxnSpPr/>
          <p:nvPr/>
        </p:nvCxnSpPr>
        <p:spPr>
          <a:xfrm>
            <a:off x="4025764" y="3217596"/>
            <a:ext cx="0" cy="17701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intervalshape"/>
          <p:cNvCxnSpPr/>
          <p:nvPr/>
        </p:nvCxnSpPr>
        <p:spPr>
          <a:xfrm>
            <a:off x="2558031" y="3217596"/>
            <a:ext cx="0" cy="17701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intervalshape"/>
          <p:cNvSpPr/>
          <p:nvPr>
            <p:custDataLst>
              <p:tags r:id="rId3"/>
            </p:custDataLst>
          </p:nvPr>
        </p:nvSpPr>
        <p:spPr>
          <a:xfrm>
            <a:off x="2558031" y="4848086"/>
            <a:ext cx="1467733" cy="2794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200" b="1" dirty="0" smtClean="0">
                <a:solidFill>
                  <a:prstClr val="white"/>
                </a:solidFill>
              </a:rPr>
              <a:t>Global Logistics Inc.</a:t>
            </a:r>
            <a:endParaRPr lang="en-US" sz="1200" b="1" dirty="0">
              <a:solidFill>
                <a:prstClr val="white"/>
              </a:solidFill>
            </a:endParaRPr>
          </a:p>
        </p:txBody>
      </p:sp>
      <p:cxnSp>
        <p:nvCxnSpPr>
          <p:cNvPr id="11" name="intervalshape"/>
          <p:cNvCxnSpPr/>
          <p:nvPr/>
        </p:nvCxnSpPr>
        <p:spPr>
          <a:xfrm>
            <a:off x="2557226" y="3217596"/>
            <a:ext cx="0" cy="13510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intervalshape"/>
          <p:cNvCxnSpPr/>
          <p:nvPr/>
        </p:nvCxnSpPr>
        <p:spPr>
          <a:xfrm>
            <a:off x="2264484" y="3217596"/>
            <a:ext cx="0" cy="13510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ntervalshape"/>
          <p:cNvSpPr/>
          <p:nvPr>
            <p:custDataLst>
              <p:tags r:id="rId4"/>
            </p:custDataLst>
          </p:nvPr>
        </p:nvSpPr>
        <p:spPr>
          <a:xfrm>
            <a:off x="2264484" y="4428986"/>
            <a:ext cx="292742" cy="2794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200" b="1" dirty="0" smtClean="0">
                <a:solidFill>
                  <a:prstClr val="white"/>
                </a:solidFill>
              </a:rPr>
              <a:t>Travel</a:t>
            </a:r>
            <a:endParaRPr lang="en-US" sz="1200" b="1" dirty="0">
              <a:solidFill>
                <a:prstClr val="white"/>
              </a:solidFill>
            </a:endParaRPr>
          </a:p>
        </p:txBody>
      </p:sp>
      <p:cxnSp>
        <p:nvCxnSpPr>
          <p:cNvPr id="14" name="intervalshape"/>
          <p:cNvCxnSpPr/>
          <p:nvPr/>
        </p:nvCxnSpPr>
        <p:spPr>
          <a:xfrm>
            <a:off x="2263680" y="3217596"/>
            <a:ext cx="0" cy="9319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intervalshape"/>
          <p:cNvCxnSpPr/>
          <p:nvPr/>
        </p:nvCxnSpPr>
        <p:spPr>
          <a:xfrm>
            <a:off x="1089493" y="3217596"/>
            <a:ext cx="0" cy="9319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ntervalshape"/>
          <p:cNvSpPr/>
          <p:nvPr>
            <p:custDataLst>
              <p:tags r:id="rId5"/>
            </p:custDataLst>
          </p:nvPr>
        </p:nvSpPr>
        <p:spPr>
          <a:xfrm>
            <a:off x="1089493" y="4009886"/>
            <a:ext cx="1174187" cy="2794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200" b="1" dirty="0" smtClean="0">
                <a:solidFill>
                  <a:prstClr val="white"/>
                </a:solidFill>
              </a:rPr>
              <a:t>Stanford University </a:t>
            </a:r>
            <a:endParaRPr lang="en-US" sz="1200" b="1" dirty="0">
              <a:solidFill>
                <a:prstClr val="white"/>
              </a:solidFill>
            </a:endParaRPr>
          </a:p>
        </p:txBody>
      </p:sp>
      <p:sp>
        <p:nvSpPr>
          <p:cNvPr id="17" name="pgshape"/>
          <p:cNvSpPr/>
          <p:nvPr>
            <p:custDataLst>
              <p:tags r:id="rId6"/>
            </p:custDataLst>
          </p:nvPr>
        </p:nvSpPr>
        <p:spPr>
          <a:xfrm>
            <a:off x="1089493" y="2709596"/>
            <a:ext cx="6756400" cy="508000"/>
          </a:xfrm>
          <a:prstGeom prst="rect">
            <a:avLst/>
          </a:prstGeom>
          <a:gradFill flip="none" rotWithShape="1">
            <a:gsLst>
              <a:gs pos="0">
                <a:srgbClr val="B03E31"/>
              </a:gs>
              <a:gs pos="100000">
                <a:srgbClr val="7F2C23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8" name="pgshape"/>
          <p:cNvSpPr txBox="1"/>
          <p:nvPr>
            <p:custDataLst>
              <p:tags r:id="rId7"/>
            </p:custDataLst>
          </p:nvPr>
        </p:nvSpPr>
        <p:spPr>
          <a:xfrm>
            <a:off x="1089493" y="2709596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</a:rPr>
              <a:t>Jan
1990</a:t>
            </a:r>
            <a:endParaRPr lang="en-US" sz="1300">
              <a:solidFill>
                <a:srgbClr val="FFC000"/>
              </a:solidFill>
            </a:endParaRPr>
          </a:p>
        </p:txBody>
      </p:sp>
      <p:cxnSp>
        <p:nvCxnSpPr>
          <p:cNvPr id="19" name="pgshape"/>
          <p:cNvCxnSpPr/>
          <p:nvPr/>
        </p:nvCxnSpPr>
        <p:spPr>
          <a:xfrm>
            <a:off x="1651655" y="2861996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gshape"/>
          <p:cNvSpPr txBox="1"/>
          <p:nvPr>
            <p:custDataLst>
              <p:tags r:id="rId8"/>
            </p:custDataLst>
          </p:nvPr>
        </p:nvSpPr>
        <p:spPr>
          <a:xfrm>
            <a:off x="1651655" y="2709596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</a:rPr>
              <a:t>Dec
1991</a:t>
            </a:r>
            <a:endParaRPr lang="en-US" sz="1300">
              <a:solidFill>
                <a:srgbClr val="FFC000"/>
              </a:solidFill>
            </a:endParaRPr>
          </a:p>
        </p:txBody>
      </p:sp>
      <p:cxnSp>
        <p:nvCxnSpPr>
          <p:cNvPr id="21" name="pgshape"/>
          <p:cNvCxnSpPr/>
          <p:nvPr/>
        </p:nvCxnSpPr>
        <p:spPr>
          <a:xfrm>
            <a:off x="2215426" y="2861996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gshape"/>
          <p:cNvSpPr txBox="1"/>
          <p:nvPr>
            <p:custDataLst>
              <p:tags r:id="rId9"/>
            </p:custDataLst>
          </p:nvPr>
        </p:nvSpPr>
        <p:spPr>
          <a:xfrm>
            <a:off x="2215426" y="2709596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</a:rPr>
              <a:t>Nov
1993</a:t>
            </a:r>
            <a:endParaRPr lang="en-US" sz="1300">
              <a:solidFill>
                <a:srgbClr val="FFC000"/>
              </a:solidFill>
            </a:endParaRPr>
          </a:p>
        </p:txBody>
      </p:sp>
      <p:cxnSp>
        <p:nvCxnSpPr>
          <p:cNvPr id="23" name="pgshape"/>
          <p:cNvCxnSpPr/>
          <p:nvPr/>
        </p:nvCxnSpPr>
        <p:spPr>
          <a:xfrm>
            <a:off x="2777588" y="2861996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gshape"/>
          <p:cNvSpPr txBox="1"/>
          <p:nvPr>
            <p:custDataLst>
              <p:tags r:id="rId10"/>
            </p:custDataLst>
          </p:nvPr>
        </p:nvSpPr>
        <p:spPr>
          <a:xfrm>
            <a:off x="2777588" y="2709596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</a:rPr>
              <a:t>Oct
1995</a:t>
            </a:r>
            <a:endParaRPr lang="en-US" sz="1300">
              <a:solidFill>
                <a:srgbClr val="FFC000"/>
              </a:solidFill>
            </a:endParaRPr>
          </a:p>
        </p:txBody>
      </p:sp>
      <p:cxnSp>
        <p:nvCxnSpPr>
          <p:cNvPr id="25" name="pgshape"/>
          <p:cNvCxnSpPr/>
          <p:nvPr/>
        </p:nvCxnSpPr>
        <p:spPr>
          <a:xfrm>
            <a:off x="3341358" y="2861996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gshape"/>
          <p:cNvSpPr txBox="1"/>
          <p:nvPr>
            <p:custDataLst>
              <p:tags r:id="rId11"/>
            </p:custDataLst>
          </p:nvPr>
        </p:nvSpPr>
        <p:spPr>
          <a:xfrm>
            <a:off x="3341358" y="2709596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</a:rPr>
              <a:t>Sep
1997</a:t>
            </a:r>
            <a:endParaRPr lang="en-US" sz="1300">
              <a:solidFill>
                <a:srgbClr val="FFC000"/>
              </a:solidFill>
            </a:endParaRPr>
          </a:p>
        </p:txBody>
      </p:sp>
      <p:cxnSp>
        <p:nvCxnSpPr>
          <p:cNvPr id="27" name="pgshape"/>
          <p:cNvCxnSpPr/>
          <p:nvPr/>
        </p:nvCxnSpPr>
        <p:spPr>
          <a:xfrm>
            <a:off x="3903520" y="2861996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gshape"/>
          <p:cNvSpPr txBox="1"/>
          <p:nvPr>
            <p:custDataLst>
              <p:tags r:id="rId12"/>
            </p:custDataLst>
          </p:nvPr>
        </p:nvSpPr>
        <p:spPr>
          <a:xfrm>
            <a:off x="3903520" y="2709596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</a:rPr>
              <a:t>Aug
1999</a:t>
            </a:r>
            <a:endParaRPr lang="en-US" sz="1300">
              <a:solidFill>
                <a:srgbClr val="FFC000"/>
              </a:solidFill>
            </a:endParaRPr>
          </a:p>
        </p:txBody>
      </p:sp>
      <p:cxnSp>
        <p:nvCxnSpPr>
          <p:cNvPr id="29" name="pgshape"/>
          <p:cNvCxnSpPr/>
          <p:nvPr/>
        </p:nvCxnSpPr>
        <p:spPr>
          <a:xfrm>
            <a:off x="4466487" y="2861996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pgshape"/>
          <p:cNvSpPr txBox="1"/>
          <p:nvPr>
            <p:custDataLst>
              <p:tags r:id="rId13"/>
            </p:custDataLst>
          </p:nvPr>
        </p:nvSpPr>
        <p:spPr>
          <a:xfrm>
            <a:off x="4466487" y="2709596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</a:rPr>
              <a:t>Jul
2001</a:t>
            </a:r>
            <a:endParaRPr lang="en-US" sz="1300">
              <a:solidFill>
                <a:srgbClr val="FFC000"/>
              </a:solidFill>
            </a:endParaRPr>
          </a:p>
        </p:txBody>
      </p:sp>
      <p:cxnSp>
        <p:nvCxnSpPr>
          <p:cNvPr id="31" name="pgshape"/>
          <p:cNvCxnSpPr/>
          <p:nvPr/>
        </p:nvCxnSpPr>
        <p:spPr>
          <a:xfrm>
            <a:off x="5029453" y="2861996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gshape"/>
          <p:cNvSpPr txBox="1"/>
          <p:nvPr>
            <p:custDataLst>
              <p:tags r:id="rId14"/>
            </p:custDataLst>
          </p:nvPr>
        </p:nvSpPr>
        <p:spPr>
          <a:xfrm>
            <a:off x="5029453" y="2709596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</a:rPr>
              <a:t>Jun
2003</a:t>
            </a:r>
            <a:endParaRPr lang="en-US" sz="1300">
              <a:solidFill>
                <a:srgbClr val="FFC000"/>
              </a:solidFill>
            </a:endParaRPr>
          </a:p>
        </p:txBody>
      </p:sp>
      <p:cxnSp>
        <p:nvCxnSpPr>
          <p:cNvPr id="33" name="pgshape"/>
          <p:cNvCxnSpPr/>
          <p:nvPr/>
        </p:nvCxnSpPr>
        <p:spPr>
          <a:xfrm>
            <a:off x="5592420" y="2861996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gshape"/>
          <p:cNvSpPr txBox="1"/>
          <p:nvPr>
            <p:custDataLst>
              <p:tags r:id="rId15"/>
            </p:custDataLst>
          </p:nvPr>
        </p:nvSpPr>
        <p:spPr>
          <a:xfrm>
            <a:off x="5592420" y="2709596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</a:rPr>
              <a:t>May
2005</a:t>
            </a:r>
            <a:endParaRPr lang="en-US" sz="1300">
              <a:solidFill>
                <a:srgbClr val="FFC000"/>
              </a:solidFill>
            </a:endParaRPr>
          </a:p>
        </p:txBody>
      </p:sp>
      <p:cxnSp>
        <p:nvCxnSpPr>
          <p:cNvPr id="35" name="pgshape"/>
          <p:cNvCxnSpPr/>
          <p:nvPr/>
        </p:nvCxnSpPr>
        <p:spPr>
          <a:xfrm>
            <a:off x="6155386" y="2861996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gshape"/>
          <p:cNvSpPr txBox="1"/>
          <p:nvPr>
            <p:custDataLst>
              <p:tags r:id="rId16"/>
            </p:custDataLst>
          </p:nvPr>
        </p:nvSpPr>
        <p:spPr>
          <a:xfrm>
            <a:off x="6155386" y="2709596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</a:rPr>
              <a:t>Apr
2007</a:t>
            </a:r>
            <a:endParaRPr lang="en-US" sz="1300">
              <a:solidFill>
                <a:srgbClr val="FFC000"/>
              </a:solidFill>
            </a:endParaRPr>
          </a:p>
        </p:txBody>
      </p:sp>
      <p:cxnSp>
        <p:nvCxnSpPr>
          <p:cNvPr id="37" name="pgshape"/>
          <p:cNvCxnSpPr/>
          <p:nvPr/>
        </p:nvCxnSpPr>
        <p:spPr>
          <a:xfrm>
            <a:off x="6718353" y="2861996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gshape"/>
          <p:cNvSpPr txBox="1"/>
          <p:nvPr>
            <p:custDataLst>
              <p:tags r:id="rId17"/>
            </p:custDataLst>
          </p:nvPr>
        </p:nvSpPr>
        <p:spPr>
          <a:xfrm>
            <a:off x="6718353" y="2709596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</a:rPr>
              <a:t>Mar
2009</a:t>
            </a:r>
            <a:endParaRPr lang="en-US" sz="1300">
              <a:solidFill>
                <a:srgbClr val="FFC000"/>
              </a:solidFill>
            </a:endParaRPr>
          </a:p>
        </p:txBody>
      </p:sp>
      <p:cxnSp>
        <p:nvCxnSpPr>
          <p:cNvPr id="39" name="pgshape"/>
          <p:cNvCxnSpPr/>
          <p:nvPr/>
        </p:nvCxnSpPr>
        <p:spPr>
          <a:xfrm>
            <a:off x="7282927" y="2861996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pgshape"/>
          <p:cNvSpPr txBox="1"/>
          <p:nvPr>
            <p:custDataLst>
              <p:tags r:id="rId18"/>
            </p:custDataLst>
          </p:nvPr>
        </p:nvSpPr>
        <p:spPr>
          <a:xfrm>
            <a:off x="7282927" y="2709596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</a:rPr>
              <a:t>Feb
2011</a:t>
            </a:r>
            <a:endParaRPr lang="en-US" sz="1300">
              <a:solidFill>
                <a:srgbClr val="FFC000"/>
              </a:solidFill>
            </a:endParaRPr>
          </a:p>
        </p:txBody>
      </p:sp>
      <p:sp>
        <p:nvSpPr>
          <p:cNvPr id="41" name="milestoneshape"/>
          <p:cNvSpPr/>
          <p:nvPr/>
        </p:nvSpPr>
        <p:spPr>
          <a:xfrm>
            <a:off x="7437242" y="2519096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milestoneshape"/>
          <p:cNvSpPr txBox="1"/>
          <p:nvPr>
            <p:custDataLst>
              <p:tags r:id="rId19"/>
            </p:custDataLst>
          </p:nvPr>
        </p:nvSpPr>
        <p:spPr>
          <a:xfrm>
            <a:off x="6865742" y="2023775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Managing Director  Mobile Platforms</a:t>
            </a:r>
            <a:endParaRPr lang="en-US" sz="1100" b="1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3" name="milestoneshape"/>
          <p:cNvSpPr txBox="1"/>
          <p:nvPr>
            <p:custDataLst>
              <p:tags r:id="rId20"/>
            </p:custDataLst>
          </p:nvPr>
        </p:nvSpPr>
        <p:spPr>
          <a:xfrm>
            <a:off x="6865742" y="2349462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</a:rPr>
              <a:t>1/1/2012</a:t>
            </a:r>
            <a:endParaRPr lang="en-US" sz="1000">
              <a:solidFill>
                <a:srgbClr val="1F497D"/>
              </a:solidFill>
            </a:endParaRPr>
          </a:p>
        </p:txBody>
      </p:sp>
      <p:cxnSp>
        <p:nvCxnSpPr>
          <p:cNvPr id="44" name="milestoneshape"/>
          <p:cNvCxnSpPr>
            <a:stCxn id="41" idx="0"/>
            <a:endCxn id="43" idx="2"/>
          </p:cNvCxnSpPr>
          <p:nvPr/>
        </p:nvCxnSpPr>
        <p:spPr>
          <a:xfrm>
            <a:off x="7564242" y="2519096"/>
            <a:ext cx="0" cy="58966"/>
          </a:xfrm>
          <a:prstGeom prst="straightConnector1">
            <a:avLst/>
          </a:prstGeom>
          <a:ln w="15875">
            <a:solidFill>
              <a:srgbClr val="0072BC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milestoneshape"/>
          <p:cNvSpPr/>
          <p:nvPr/>
        </p:nvSpPr>
        <p:spPr>
          <a:xfrm rot="10800000">
            <a:off x="6850148" y="3128696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6" name="milestoneshape"/>
          <p:cNvSpPr txBox="1"/>
          <p:nvPr>
            <p:custDataLst>
              <p:tags r:id="rId21"/>
            </p:custDataLst>
          </p:nvPr>
        </p:nvSpPr>
        <p:spPr>
          <a:xfrm>
            <a:off x="6414088" y="3592246"/>
            <a:ext cx="112612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Director  Mobile Channels</a:t>
            </a:r>
            <a:endParaRPr lang="en-US" sz="1100" b="1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7" name="milestoneshape"/>
          <p:cNvSpPr txBox="1"/>
          <p:nvPr>
            <p:custDataLst>
              <p:tags r:id="rId22"/>
            </p:custDataLst>
          </p:nvPr>
        </p:nvSpPr>
        <p:spPr>
          <a:xfrm>
            <a:off x="6278648" y="3433496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</a:rPr>
              <a:t>1/1/2010</a:t>
            </a:r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48" name="milestoneshape"/>
          <p:cNvSpPr/>
          <p:nvPr/>
        </p:nvSpPr>
        <p:spPr>
          <a:xfrm>
            <a:off x="6199519" y="2519096"/>
            <a:ext cx="254001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9" name="milestoneshape"/>
          <p:cNvSpPr txBox="1"/>
          <p:nvPr>
            <p:custDataLst>
              <p:tags r:id="rId23"/>
            </p:custDataLst>
          </p:nvPr>
        </p:nvSpPr>
        <p:spPr>
          <a:xfrm>
            <a:off x="5628019" y="2023775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PM Embedded Channel</a:t>
            </a:r>
            <a:endParaRPr lang="en-US" sz="1100" b="1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0" name="milestoneshape"/>
          <p:cNvSpPr txBox="1"/>
          <p:nvPr>
            <p:custDataLst>
              <p:tags r:id="rId24"/>
            </p:custDataLst>
          </p:nvPr>
        </p:nvSpPr>
        <p:spPr>
          <a:xfrm>
            <a:off x="5628019" y="2349462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</a:rPr>
              <a:t>10/15/2007</a:t>
            </a:r>
            <a:endParaRPr lang="en-US" sz="1000">
              <a:solidFill>
                <a:srgbClr val="1F497D"/>
              </a:solidFill>
            </a:endParaRPr>
          </a:p>
        </p:txBody>
      </p:sp>
      <p:cxnSp>
        <p:nvCxnSpPr>
          <p:cNvPr id="51" name="milestoneshape"/>
          <p:cNvCxnSpPr>
            <a:stCxn id="48" idx="0"/>
            <a:endCxn id="50" idx="2"/>
          </p:cNvCxnSpPr>
          <p:nvPr/>
        </p:nvCxnSpPr>
        <p:spPr>
          <a:xfrm flipH="1">
            <a:off x="6326519" y="2519096"/>
            <a:ext cx="1" cy="58966"/>
          </a:xfrm>
          <a:prstGeom prst="straightConnector1">
            <a:avLst/>
          </a:prstGeom>
          <a:ln w="15875">
            <a:solidFill>
              <a:srgbClr val="0072BC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milestoneshape"/>
          <p:cNvSpPr/>
          <p:nvPr/>
        </p:nvSpPr>
        <p:spPr>
          <a:xfrm rot="10800000">
            <a:off x="5381610" y="3128696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3" name="milestoneshape"/>
          <p:cNvSpPr txBox="1"/>
          <p:nvPr>
            <p:custDataLst>
              <p:tags r:id="rId25"/>
            </p:custDataLst>
          </p:nvPr>
        </p:nvSpPr>
        <p:spPr>
          <a:xfrm>
            <a:off x="4810110" y="3592246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PM - Device Incubation</a:t>
            </a:r>
            <a:endParaRPr lang="en-US" sz="1100" b="1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4" name="milestoneshape"/>
          <p:cNvSpPr txBox="1"/>
          <p:nvPr>
            <p:custDataLst>
              <p:tags r:id="rId26"/>
            </p:custDataLst>
          </p:nvPr>
        </p:nvSpPr>
        <p:spPr>
          <a:xfrm>
            <a:off x="4810110" y="3433496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</a:rPr>
              <a:t>1/1/2005</a:t>
            </a:r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55" name="milestoneshape"/>
          <p:cNvSpPr/>
          <p:nvPr/>
        </p:nvSpPr>
        <p:spPr>
          <a:xfrm>
            <a:off x="4852422" y="2519096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6" name="milestoneshape"/>
          <p:cNvSpPr txBox="1"/>
          <p:nvPr>
            <p:custDataLst>
              <p:tags r:id="rId27"/>
            </p:custDataLst>
          </p:nvPr>
        </p:nvSpPr>
        <p:spPr>
          <a:xfrm>
            <a:off x="4560564" y="1993384"/>
            <a:ext cx="837716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Product Analyst</a:t>
            </a:r>
            <a:endParaRPr lang="en-US" sz="1100" b="1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7" name="milestoneshape"/>
          <p:cNvSpPr txBox="1"/>
          <p:nvPr>
            <p:custDataLst>
              <p:tags r:id="rId28"/>
            </p:custDataLst>
          </p:nvPr>
        </p:nvSpPr>
        <p:spPr>
          <a:xfrm>
            <a:off x="4280922" y="2319071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</a:rPr>
              <a:t>3/15/2003</a:t>
            </a:r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58" name="milestoneshape"/>
          <p:cNvSpPr/>
          <p:nvPr/>
        </p:nvSpPr>
        <p:spPr>
          <a:xfrm rot="10800000">
            <a:off x="3912269" y="3128696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9" name="milestoneshape"/>
          <p:cNvSpPr txBox="1"/>
          <p:nvPr>
            <p:custDataLst>
              <p:tags r:id="rId29"/>
            </p:custDataLst>
          </p:nvPr>
        </p:nvSpPr>
        <p:spPr>
          <a:xfrm>
            <a:off x="3340769" y="3592246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Mobility Alliance Program Manager</a:t>
            </a:r>
            <a:endParaRPr lang="en-US" sz="1100" b="1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0" name="milestoneshape"/>
          <p:cNvSpPr txBox="1"/>
          <p:nvPr>
            <p:custDataLst>
              <p:tags r:id="rId30"/>
            </p:custDataLst>
          </p:nvPr>
        </p:nvSpPr>
        <p:spPr>
          <a:xfrm>
            <a:off x="3340769" y="3433496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</a:rPr>
              <a:t>1/1/2000</a:t>
            </a:r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61" name="milestoneshape"/>
          <p:cNvSpPr/>
          <p:nvPr/>
        </p:nvSpPr>
        <p:spPr>
          <a:xfrm>
            <a:off x="3469938" y="2519096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2" name="milestoneshape"/>
          <p:cNvSpPr txBox="1"/>
          <p:nvPr>
            <p:custDataLst>
              <p:tags r:id="rId31"/>
            </p:custDataLst>
          </p:nvPr>
        </p:nvSpPr>
        <p:spPr>
          <a:xfrm>
            <a:off x="2898438" y="2023775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Embedded Sales Engineer</a:t>
            </a:r>
            <a:endParaRPr lang="en-US" sz="1100" b="1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3" name="milestoneshape"/>
          <p:cNvSpPr txBox="1"/>
          <p:nvPr>
            <p:custDataLst>
              <p:tags r:id="rId32"/>
            </p:custDataLst>
          </p:nvPr>
        </p:nvSpPr>
        <p:spPr>
          <a:xfrm>
            <a:off x="2898438" y="2349462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</a:rPr>
              <a:t>6/30/1998</a:t>
            </a:r>
            <a:endParaRPr lang="en-US" sz="1000">
              <a:solidFill>
                <a:srgbClr val="1F497D"/>
              </a:solidFill>
            </a:endParaRPr>
          </a:p>
        </p:txBody>
      </p:sp>
      <p:cxnSp>
        <p:nvCxnSpPr>
          <p:cNvPr id="64" name="milestoneshape"/>
          <p:cNvCxnSpPr>
            <a:stCxn id="61" idx="0"/>
            <a:endCxn id="63" idx="2"/>
          </p:cNvCxnSpPr>
          <p:nvPr/>
        </p:nvCxnSpPr>
        <p:spPr>
          <a:xfrm>
            <a:off x="3596938" y="2519096"/>
            <a:ext cx="0" cy="58966"/>
          </a:xfrm>
          <a:prstGeom prst="straightConnector1">
            <a:avLst/>
          </a:prstGeom>
          <a:ln w="15875">
            <a:solidFill>
              <a:srgbClr val="0072BC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milestoneshape"/>
          <p:cNvSpPr/>
          <p:nvPr/>
        </p:nvSpPr>
        <p:spPr>
          <a:xfrm>
            <a:off x="2443731" y="2519096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milestoneshape"/>
          <p:cNvSpPr txBox="1"/>
          <p:nvPr>
            <p:custDataLst>
              <p:tags r:id="rId33"/>
            </p:custDataLst>
          </p:nvPr>
        </p:nvSpPr>
        <p:spPr>
          <a:xfrm>
            <a:off x="2081462" y="1871375"/>
            <a:ext cx="978537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PM Embedded Systems</a:t>
            </a:r>
            <a:endParaRPr lang="en-US" sz="1100" b="1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7" name="milestoneshape"/>
          <p:cNvSpPr txBox="1"/>
          <p:nvPr>
            <p:custDataLst>
              <p:tags r:id="rId34"/>
            </p:custDataLst>
          </p:nvPr>
        </p:nvSpPr>
        <p:spPr>
          <a:xfrm>
            <a:off x="1872231" y="2332483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</a:rPr>
              <a:t>1/1/1995</a:t>
            </a:r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68" name="milestoneshape"/>
          <p:cNvSpPr/>
          <p:nvPr/>
        </p:nvSpPr>
        <p:spPr>
          <a:xfrm rot="10800000">
            <a:off x="2294947" y="3128696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9" name="milestoneshape"/>
          <p:cNvSpPr txBox="1"/>
          <p:nvPr>
            <p:custDataLst>
              <p:tags r:id="rId35"/>
            </p:custDataLst>
          </p:nvPr>
        </p:nvSpPr>
        <p:spPr>
          <a:xfrm>
            <a:off x="1660670" y="3592246"/>
            <a:ext cx="1522553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it-IT" sz="1100" b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Brazil, South Africa, India, Indonesia</a:t>
            </a:r>
            <a:endParaRPr lang="en-US" sz="1100" b="1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0" name="milestoneshape"/>
          <p:cNvSpPr txBox="1"/>
          <p:nvPr>
            <p:custDataLst>
              <p:tags r:id="rId36"/>
            </p:custDataLst>
          </p:nvPr>
        </p:nvSpPr>
        <p:spPr>
          <a:xfrm>
            <a:off x="1723447" y="3433496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</a:rPr>
              <a:t>6/30/1994</a:t>
            </a:r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71" name="milestoneshape"/>
          <p:cNvSpPr/>
          <p:nvPr/>
        </p:nvSpPr>
        <p:spPr>
          <a:xfrm rot="16200000">
            <a:off x="2263680" y="1260252"/>
            <a:ext cx="190500" cy="190500"/>
          </a:xfrm>
          <a:prstGeom prst="flowChartMerge">
            <a:avLst/>
          </a:prstGeom>
          <a:solidFill>
            <a:srgbClr val="1AAA42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72" name="milestoneshape"/>
          <p:cNvCxnSpPr/>
          <p:nvPr>
            <p:custDataLst>
              <p:tags r:id="rId37"/>
            </p:custDataLst>
          </p:nvPr>
        </p:nvCxnSpPr>
        <p:spPr>
          <a:xfrm>
            <a:off x="2263680" y="1260252"/>
            <a:ext cx="0" cy="1449344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milestoneshape"/>
          <p:cNvSpPr txBox="1"/>
          <p:nvPr>
            <p:custDataLst>
              <p:tags r:id="rId38"/>
            </p:custDataLst>
          </p:nvPr>
        </p:nvSpPr>
        <p:spPr>
          <a:xfrm>
            <a:off x="2416080" y="1196752"/>
            <a:ext cx="1524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b="1" dirty="0" smtClean="0">
                <a:solidFill>
                  <a:srgbClr val="F79646">
                    <a:lumMod val="50000"/>
                  </a:srgbClr>
                </a:solidFill>
              </a:rPr>
              <a:t> Bachelor of Science (Mathematics)</a:t>
            </a:r>
            <a:endParaRPr lang="en-US" sz="1100" b="1" dirty="0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74" name="milestoneshape"/>
          <p:cNvSpPr txBox="1"/>
          <p:nvPr>
            <p:custDataLst>
              <p:tags r:id="rId39"/>
            </p:custDataLst>
          </p:nvPr>
        </p:nvSpPr>
        <p:spPr>
          <a:xfrm>
            <a:off x="2416080" y="1518951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</a:rPr>
              <a:t>12/31/1993</a:t>
            </a:r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75" name="milestoneshape"/>
          <p:cNvSpPr/>
          <p:nvPr/>
        </p:nvSpPr>
        <p:spPr>
          <a:xfrm>
            <a:off x="1658795" y="2519096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6" name="milestoneshape"/>
          <p:cNvSpPr txBox="1"/>
          <p:nvPr>
            <p:custDataLst>
              <p:tags r:id="rId40"/>
            </p:custDataLst>
          </p:nvPr>
        </p:nvSpPr>
        <p:spPr>
          <a:xfrm>
            <a:off x="1316829" y="1871375"/>
            <a:ext cx="937933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Tennis Division Champion</a:t>
            </a:r>
            <a:endParaRPr lang="en-US" sz="1100" b="1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7" name="milestoneshape"/>
          <p:cNvSpPr txBox="1"/>
          <p:nvPr>
            <p:custDataLst>
              <p:tags r:id="rId41"/>
            </p:custDataLst>
          </p:nvPr>
        </p:nvSpPr>
        <p:spPr>
          <a:xfrm>
            <a:off x="1087295" y="2332483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</a:rPr>
              <a:t>4/30/1992</a:t>
            </a:r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78" name="milestoneshape"/>
          <p:cNvSpPr/>
          <p:nvPr/>
        </p:nvSpPr>
        <p:spPr>
          <a:xfrm rot="10800000">
            <a:off x="1255068" y="3128696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9" name="milestoneshape"/>
          <p:cNvSpPr txBox="1"/>
          <p:nvPr>
            <p:custDataLst>
              <p:tags r:id="rId42"/>
            </p:custDataLst>
          </p:nvPr>
        </p:nvSpPr>
        <p:spPr>
          <a:xfrm>
            <a:off x="875113" y="3592246"/>
            <a:ext cx="1013909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Student Body  Treasurer</a:t>
            </a:r>
            <a:endParaRPr lang="en-US" sz="11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0" name="milestoneshape"/>
          <p:cNvSpPr txBox="1"/>
          <p:nvPr>
            <p:custDataLst>
              <p:tags r:id="rId43"/>
            </p:custDataLst>
          </p:nvPr>
        </p:nvSpPr>
        <p:spPr>
          <a:xfrm>
            <a:off x="683568" y="3433496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r>
              <a:rPr lang="en-US" sz="1000" smtClean="0">
                <a:solidFill>
                  <a:srgbClr val="1F497D"/>
                </a:solidFill>
              </a:rPr>
              <a:t>12/15/1990</a:t>
            </a:r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81" name="intervalshape"/>
          <p:cNvSpPr txBox="1"/>
          <p:nvPr>
            <p:custDataLst>
              <p:tags r:id="rId44"/>
            </p:custDataLst>
          </p:nvPr>
        </p:nvSpPr>
        <p:spPr>
          <a:xfrm>
            <a:off x="2239084" y="4084568"/>
            <a:ext cx="933269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b="1" dirty="0" smtClean="0">
                <a:solidFill>
                  <a:srgbClr val="F79646">
                    <a:lumMod val="50000"/>
                  </a:srgbClr>
                </a:solidFill>
              </a:rPr>
              <a:t>1/90  –  12/93</a:t>
            </a:r>
            <a:endParaRPr lang="en-US" sz="1000" b="1" dirty="0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82" name="intervalshape"/>
          <p:cNvSpPr txBox="1"/>
          <p:nvPr>
            <p:custDataLst>
              <p:tags r:id="rId45"/>
            </p:custDataLst>
          </p:nvPr>
        </p:nvSpPr>
        <p:spPr>
          <a:xfrm>
            <a:off x="2532631" y="4503668"/>
            <a:ext cx="933269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b="1" dirty="0" smtClean="0">
                <a:solidFill>
                  <a:srgbClr val="F79646">
                    <a:lumMod val="50000"/>
                  </a:srgbClr>
                </a:solidFill>
              </a:rPr>
              <a:t>1/94  –  12/94</a:t>
            </a:r>
            <a:endParaRPr lang="en-US" sz="1000" b="1" dirty="0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83" name="intervalshape"/>
          <p:cNvSpPr txBox="1"/>
          <p:nvPr>
            <p:custDataLst>
              <p:tags r:id="rId46"/>
            </p:custDataLst>
          </p:nvPr>
        </p:nvSpPr>
        <p:spPr>
          <a:xfrm>
            <a:off x="4001169" y="4922768"/>
            <a:ext cx="933269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b="1" smtClean="0">
                <a:solidFill>
                  <a:srgbClr val="F79646">
                    <a:lumMod val="50000"/>
                  </a:srgbClr>
                </a:solidFill>
              </a:rPr>
              <a:t>1/95  –  12/99</a:t>
            </a:r>
            <a:endParaRPr lang="en-US" sz="1000" b="1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84" name="intervalshape"/>
          <p:cNvSpPr txBox="1"/>
          <p:nvPr>
            <p:custDataLst>
              <p:tags r:id="rId47"/>
            </p:custDataLst>
          </p:nvPr>
        </p:nvSpPr>
        <p:spPr>
          <a:xfrm>
            <a:off x="6939048" y="5341868"/>
            <a:ext cx="933269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b="1" smtClean="0">
                <a:solidFill>
                  <a:srgbClr val="F79646">
                    <a:lumMod val="50000"/>
                  </a:srgbClr>
                </a:solidFill>
              </a:rPr>
              <a:t>1/00  –  12/09</a:t>
            </a:r>
            <a:endParaRPr lang="en-US" sz="1000" b="1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85" name="intervalshape"/>
          <p:cNvSpPr txBox="1"/>
          <p:nvPr>
            <p:custDataLst>
              <p:tags r:id="rId48"/>
            </p:custDataLst>
          </p:nvPr>
        </p:nvSpPr>
        <p:spPr>
          <a:xfrm>
            <a:off x="7820493" y="5760968"/>
            <a:ext cx="933269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b="1" smtClean="0">
                <a:solidFill>
                  <a:srgbClr val="F79646">
                    <a:lumMod val="50000"/>
                  </a:srgbClr>
                </a:solidFill>
              </a:rPr>
              <a:t>1/10  –  12/12</a:t>
            </a:r>
            <a:endParaRPr lang="en-US" sz="1000" b="1">
              <a:solidFill>
                <a:srgbClr val="F7964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87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intervalshape"/>
          <p:cNvCxnSpPr/>
          <p:nvPr/>
        </p:nvCxnSpPr>
        <p:spPr>
          <a:xfrm flipV="1">
            <a:off x="2523777" y="1299150"/>
            <a:ext cx="0" cy="38608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intervalshape"/>
          <p:cNvCxnSpPr/>
          <p:nvPr/>
        </p:nvCxnSpPr>
        <p:spPr>
          <a:xfrm flipV="1">
            <a:off x="2005478" y="1299150"/>
            <a:ext cx="0" cy="38608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intervalshape"/>
          <p:cNvCxnSpPr/>
          <p:nvPr/>
        </p:nvCxnSpPr>
        <p:spPr>
          <a:xfrm>
            <a:off x="694062" y="1299150"/>
            <a:ext cx="1311417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intervalshape"/>
          <p:cNvSpPr/>
          <p:nvPr>
            <p:custDataLst>
              <p:tags r:id="rId1"/>
            </p:custDataLst>
          </p:nvPr>
        </p:nvSpPr>
        <p:spPr>
          <a:xfrm>
            <a:off x="2005479" y="1163684"/>
            <a:ext cx="518299" cy="270933"/>
          </a:xfrm>
          <a:prstGeom prst="rect">
            <a:avLst/>
          </a:prstGeom>
          <a:solidFill>
            <a:srgbClr val="31859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intervalshape"/>
          <p:cNvCxnSpPr/>
          <p:nvPr/>
        </p:nvCxnSpPr>
        <p:spPr>
          <a:xfrm flipV="1">
            <a:off x="3097608" y="1756350"/>
            <a:ext cx="0" cy="34036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intervalshape"/>
          <p:cNvCxnSpPr/>
          <p:nvPr/>
        </p:nvCxnSpPr>
        <p:spPr>
          <a:xfrm flipV="1">
            <a:off x="2523777" y="1756350"/>
            <a:ext cx="0" cy="34036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intervalshape"/>
          <p:cNvCxnSpPr/>
          <p:nvPr/>
        </p:nvCxnSpPr>
        <p:spPr>
          <a:xfrm>
            <a:off x="1640211" y="1756350"/>
            <a:ext cx="883567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intervalshape"/>
          <p:cNvSpPr/>
          <p:nvPr>
            <p:custDataLst>
              <p:tags r:id="rId2"/>
            </p:custDataLst>
          </p:nvPr>
        </p:nvSpPr>
        <p:spPr>
          <a:xfrm>
            <a:off x="2523778" y="1620884"/>
            <a:ext cx="573831" cy="270933"/>
          </a:xfrm>
          <a:prstGeom prst="rect">
            <a:avLst/>
          </a:prstGeom>
          <a:solidFill>
            <a:srgbClr val="31859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intervalshape"/>
          <p:cNvCxnSpPr/>
          <p:nvPr/>
        </p:nvCxnSpPr>
        <p:spPr>
          <a:xfrm flipV="1">
            <a:off x="5355912" y="2213550"/>
            <a:ext cx="0" cy="29464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intervalshape"/>
          <p:cNvCxnSpPr/>
          <p:nvPr/>
        </p:nvCxnSpPr>
        <p:spPr>
          <a:xfrm flipV="1">
            <a:off x="2745905" y="2213550"/>
            <a:ext cx="0" cy="29464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intervalshape"/>
          <p:cNvCxnSpPr/>
          <p:nvPr/>
        </p:nvCxnSpPr>
        <p:spPr>
          <a:xfrm>
            <a:off x="1843411" y="2213550"/>
            <a:ext cx="902495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ntervalshape"/>
          <p:cNvSpPr/>
          <p:nvPr>
            <p:custDataLst>
              <p:tags r:id="rId3"/>
            </p:custDataLst>
          </p:nvPr>
        </p:nvSpPr>
        <p:spPr>
          <a:xfrm>
            <a:off x="2745906" y="2078084"/>
            <a:ext cx="2610007" cy="270933"/>
          </a:xfrm>
          <a:prstGeom prst="rect">
            <a:avLst/>
          </a:prstGeom>
          <a:solidFill>
            <a:srgbClr val="215968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4" name="intervalshape"/>
          <p:cNvCxnSpPr/>
          <p:nvPr/>
        </p:nvCxnSpPr>
        <p:spPr>
          <a:xfrm flipV="1">
            <a:off x="7058895" y="2670750"/>
            <a:ext cx="0" cy="24892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intervalshape"/>
          <p:cNvCxnSpPr/>
          <p:nvPr/>
        </p:nvCxnSpPr>
        <p:spPr>
          <a:xfrm flipV="1">
            <a:off x="5355912" y="2670750"/>
            <a:ext cx="0" cy="24892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intervalshape"/>
          <p:cNvCxnSpPr/>
          <p:nvPr/>
        </p:nvCxnSpPr>
        <p:spPr>
          <a:xfrm>
            <a:off x="1071886" y="2670750"/>
            <a:ext cx="4284027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valshape"/>
          <p:cNvSpPr/>
          <p:nvPr>
            <p:custDataLst>
              <p:tags r:id="rId4"/>
            </p:custDataLst>
          </p:nvPr>
        </p:nvSpPr>
        <p:spPr>
          <a:xfrm>
            <a:off x="5355913" y="2535284"/>
            <a:ext cx="1702983" cy="270933"/>
          </a:xfrm>
          <a:prstGeom prst="rect">
            <a:avLst/>
          </a:prstGeom>
          <a:solidFill>
            <a:srgbClr val="215968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8" name="intervalshape"/>
          <p:cNvCxnSpPr/>
          <p:nvPr/>
        </p:nvCxnSpPr>
        <p:spPr>
          <a:xfrm flipV="1">
            <a:off x="7206981" y="3127950"/>
            <a:ext cx="0" cy="20320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intervalshape"/>
          <p:cNvCxnSpPr/>
          <p:nvPr/>
        </p:nvCxnSpPr>
        <p:spPr>
          <a:xfrm flipV="1">
            <a:off x="6633149" y="3127950"/>
            <a:ext cx="0" cy="20320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intervalshape"/>
          <p:cNvCxnSpPr/>
          <p:nvPr/>
        </p:nvCxnSpPr>
        <p:spPr>
          <a:xfrm>
            <a:off x="1681485" y="3127950"/>
            <a:ext cx="4951664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ntervalshape"/>
          <p:cNvSpPr/>
          <p:nvPr>
            <p:custDataLst>
              <p:tags r:id="rId5"/>
            </p:custDataLst>
          </p:nvPr>
        </p:nvSpPr>
        <p:spPr>
          <a:xfrm>
            <a:off x="6633149" y="2992484"/>
            <a:ext cx="573832" cy="270933"/>
          </a:xfrm>
          <a:prstGeom prst="rect">
            <a:avLst/>
          </a:prstGeom>
          <a:solidFill>
            <a:srgbClr val="215968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22" name="intervalshape"/>
          <p:cNvCxnSpPr/>
          <p:nvPr/>
        </p:nvCxnSpPr>
        <p:spPr>
          <a:xfrm flipV="1">
            <a:off x="7466130" y="3585150"/>
            <a:ext cx="0" cy="15748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intervalshape"/>
          <p:cNvCxnSpPr/>
          <p:nvPr/>
        </p:nvCxnSpPr>
        <p:spPr>
          <a:xfrm flipV="1">
            <a:off x="7206981" y="3585150"/>
            <a:ext cx="0" cy="15748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intervalshape"/>
          <p:cNvCxnSpPr/>
          <p:nvPr/>
        </p:nvCxnSpPr>
        <p:spPr>
          <a:xfrm>
            <a:off x="2456187" y="3585150"/>
            <a:ext cx="4750795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ntervalshape"/>
          <p:cNvSpPr/>
          <p:nvPr>
            <p:custDataLst>
              <p:tags r:id="rId6"/>
            </p:custDataLst>
          </p:nvPr>
        </p:nvSpPr>
        <p:spPr>
          <a:xfrm>
            <a:off x="7206982" y="3449684"/>
            <a:ext cx="259149" cy="270933"/>
          </a:xfrm>
          <a:prstGeom prst="rect">
            <a:avLst/>
          </a:prstGeom>
          <a:solidFill>
            <a:srgbClr val="31859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26" name="intervalshape"/>
          <p:cNvCxnSpPr/>
          <p:nvPr/>
        </p:nvCxnSpPr>
        <p:spPr>
          <a:xfrm flipV="1">
            <a:off x="7743790" y="4042350"/>
            <a:ext cx="0" cy="11176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intervalshape"/>
          <p:cNvCxnSpPr/>
          <p:nvPr/>
        </p:nvCxnSpPr>
        <p:spPr>
          <a:xfrm flipV="1">
            <a:off x="7373577" y="4042350"/>
            <a:ext cx="0" cy="11176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intervalshape"/>
          <p:cNvCxnSpPr/>
          <p:nvPr/>
        </p:nvCxnSpPr>
        <p:spPr>
          <a:xfrm>
            <a:off x="2605410" y="4042350"/>
            <a:ext cx="4768166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ntervalshape"/>
          <p:cNvSpPr/>
          <p:nvPr>
            <p:custDataLst>
              <p:tags r:id="rId7"/>
            </p:custDataLst>
          </p:nvPr>
        </p:nvSpPr>
        <p:spPr>
          <a:xfrm>
            <a:off x="7373578" y="3906884"/>
            <a:ext cx="370213" cy="270933"/>
          </a:xfrm>
          <a:prstGeom prst="rect">
            <a:avLst/>
          </a:prstGeom>
          <a:solidFill>
            <a:srgbClr val="31859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30" name="intervalshape"/>
          <p:cNvCxnSpPr/>
          <p:nvPr/>
        </p:nvCxnSpPr>
        <p:spPr>
          <a:xfrm flipV="1">
            <a:off x="8039961" y="4499550"/>
            <a:ext cx="0" cy="6604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intervalshape"/>
          <p:cNvCxnSpPr/>
          <p:nvPr/>
        </p:nvCxnSpPr>
        <p:spPr>
          <a:xfrm flipV="1">
            <a:off x="7743790" y="4499550"/>
            <a:ext cx="0" cy="6604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intervalshape"/>
          <p:cNvCxnSpPr/>
          <p:nvPr/>
        </p:nvCxnSpPr>
        <p:spPr>
          <a:xfrm>
            <a:off x="927422" y="4499550"/>
            <a:ext cx="6816368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ntervalshape"/>
          <p:cNvSpPr/>
          <p:nvPr>
            <p:custDataLst>
              <p:tags r:id="rId8"/>
            </p:custDataLst>
          </p:nvPr>
        </p:nvSpPr>
        <p:spPr>
          <a:xfrm>
            <a:off x="7743791" y="4364084"/>
            <a:ext cx="296171" cy="270933"/>
          </a:xfrm>
          <a:prstGeom prst="rect">
            <a:avLst/>
          </a:prstGeom>
          <a:solidFill>
            <a:srgbClr val="31859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4" name="pgshape"/>
          <p:cNvSpPr/>
          <p:nvPr>
            <p:custDataLst>
              <p:tags r:id="rId9"/>
            </p:custDataLst>
          </p:nvPr>
        </p:nvSpPr>
        <p:spPr>
          <a:xfrm>
            <a:off x="1302072" y="5159950"/>
            <a:ext cx="6756400" cy="677333"/>
          </a:xfrm>
          <a:prstGeom prst="rect">
            <a:avLst/>
          </a:prstGeom>
          <a:gradFill flip="none" rotWithShape="1">
            <a:gsLst>
              <a:gs pos="0">
                <a:srgbClr val="2E5C5C"/>
              </a:gs>
              <a:gs pos="100000">
                <a:srgbClr val="3F7F7F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pgshape"/>
          <p:cNvSpPr txBox="1"/>
          <p:nvPr>
            <p:custDataLst>
              <p:tags r:id="rId10"/>
            </p:custDataLst>
          </p:nvPr>
        </p:nvSpPr>
        <p:spPr>
          <a:xfrm>
            <a:off x="540072" y="5159950"/>
            <a:ext cx="635000" cy="67733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rgbClr val="C0504D"/>
                </a:solidFill>
              </a:rPr>
              <a:t>2013</a:t>
            </a:r>
            <a:endParaRPr lang="en-US" sz="2400" b="1" dirty="0">
              <a:solidFill>
                <a:srgbClr val="C0504D"/>
              </a:solidFill>
            </a:endParaRPr>
          </a:p>
        </p:txBody>
      </p:sp>
      <p:sp>
        <p:nvSpPr>
          <p:cNvPr id="36" name="pgshape"/>
          <p:cNvSpPr txBox="1"/>
          <p:nvPr>
            <p:custDataLst>
              <p:tags r:id="rId11"/>
            </p:custDataLst>
          </p:nvPr>
        </p:nvSpPr>
        <p:spPr>
          <a:xfrm>
            <a:off x="1302072" y="5159949"/>
            <a:ext cx="168910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400" dirty="0" smtClean="0">
                <a:solidFill>
                  <a:prstClr val="white"/>
                </a:solidFill>
              </a:rPr>
              <a:t>Q1</a:t>
            </a:r>
            <a:endParaRPr lang="en-US" sz="1400" dirty="0">
              <a:solidFill>
                <a:prstClr val="white"/>
              </a:solidFill>
            </a:endParaRPr>
          </a:p>
        </p:txBody>
      </p:sp>
      <p:cxnSp>
        <p:nvCxnSpPr>
          <p:cNvPr id="37" name="pgshape"/>
          <p:cNvCxnSpPr/>
          <p:nvPr/>
        </p:nvCxnSpPr>
        <p:spPr>
          <a:xfrm>
            <a:off x="2991172" y="536315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gshape"/>
          <p:cNvSpPr txBox="1"/>
          <p:nvPr>
            <p:custDataLst>
              <p:tags r:id="rId12"/>
            </p:custDataLst>
          </p:nvPr>
        </p:nvSpPr>
        <p:spPr>
          <a:xfrm>
            <a:off x="2991172" y="5159949"/>
            <a:ext cx="168910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400" dirty="0" smtClean="0">
                <a:solidFill>
                  <a:prstClr val="white"/>
                </a:solidFill>
              </a:rPr>
              <a:t>Q2</a:t>
            </a:r>
            <a:endParaRPr lang="en-US" sz="1400" dirty="0">
              <a:solidFill>
                <a:prstClr val="white"/>
              </a:solidFill>
            </a:endParaRPr>
          </a:p>
        </p:txBody>
      </p:sp>
      <p:cxnSp>
        <p:nvCxnSpPr>
          <p:cNvPr id="39" name="pgshape"/>
          <p:cNvCxnSpPr/>
          <p:nvPr/>
        </p:nvCxnSpPr>
        <p:spPr>
          <a:xfrm>
            <a:off x="4680272" y="536315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pgshape"/>
          <p:cNvSpPr txBox="1"/>
          <p:nvPr>
            <p:custDataLst>
              <p:tags r:id="rId13"/>
            </p:custDataLst>
          </p:nvPr>
        </p:nvSpPr>
        <p:spPr>
          <a:xfrm>
            <a:off x="4680272" y="5159949"/>
            <a:ext cx="168910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400" dirty="0" smtClean="0">
                <a:solidFill>
                  <a:prstClr val="white"/>
                </a:solidFill>
              </a:rPr>
              <a:t>Q3</a:t>
            </a:r>
            <a:endParaRPr lang="en-US" sz="1400" dirty="0">
              <a:solidFill>
                <a:prstClr val="white"/>
              </a:solidFill>
            </a:endParaRPr>
          </a:p>
        </p:txBody>
      </p:sp>
      <p:cxnSp>
        <p:nvCxnSpPr>
          <p:cNvPr id="41" name="pgshape"/>
          <p:cNvCxnSpPr/>
          <p:nvPr/>
        </p:nvCxnSpPr>
        <p:spPr>
          <a:xfrm>
            <a:off x="6369372" y="536315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gshape"/>
          <p:cNvSpPr txBox="1"/>
          <p:nvPr>
            <p:custDataLst>
              <p:tags r:id="rId14"/>
            </p:custDataLst>
          </p:nvPr>
        </p:nvSpPr>
        <p:spPr>
          <a:xfrm>
            <a:off x="6369372" y="5159949"/>
            <a:ext cx="168910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400" dirty="0" smtClean="0">
                <a:solidFill>
                  <a:prstClr val="white"/>
                </a:solidFill>
              </a:rPr>
              <a:t>Q4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43" name="pgshape"/>
          <p:cNvSpPr txBox="1"/>
          <p:nvPr>
            <p:custDataLst>
              <p:tags r:id="rId15"/>
            </p:custDataLst>
          </p:nvPr>
        </p:nvSpPr>
        <p:spPr>
          <a:xfrm>
            <a:off x="8185472" y="5159950"/>
            <a:ext cx="635000" cy="67733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rgbClr val="C0504D"/>
                </a:solidFill>
              </a:rPr>
              <a:t>2013</a:t>
            </a:r>
            <a:endParaRPr lang="en-US" sz="2400" b="1" dirty="0">
              <a:solidFill>
                <a:srgbClr val="C0504D"/>
              </a:solidFill>
            </a:endParaRPr>
          </a:p>
        </p:txBody>
      </p:sp>
      <p:sp>
        <p:nvSpPr>
          <p:cNvPr id="44" name="intervalshape"/>
          <p:cNvSpPr txBox="1"/>
          <p:nvPr>
            <p:custDataLst>
              <p:tags r:id="rId16"/>
            </p:custDataLst>
          </p:nvPr>
        </p:nvSpPr>
        <p:spPr>
          <a:xfrm>
            <a:off x="311472" y="4429018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Release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45" name="intervalshape"/>
          <p:cNvSpPr txBox="1"/>
          <p:nvPr>
            <p:custDataLst>
              <p:tags r:id="rId17"/>
            </p:custDataLst>
          </p:nvPr>
        </p:nvSpPr>
        <p:spPr>
          <a:xfrm>
            <a:off x="7035766" y="4325144"/>
            <a:ext cx="708025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100" dirty="0" smtClean="0">
                <a:solidFill>
                  <a:prstClr val="black"/>
                </a:solidFill>
                <a:latin typeface=""/>
              </a:rPr>
              <a:t>12/15/13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46" name="intervalshape"/>
          <p:cNvSpPr txBox="1"/>
          <p:nvPr>
            <p:custDataLst>
              <p:tags r:id="rId18"/>
            </p:custDataLst>
          </p:nvPr>
        </p:nvSpPr>
        <p:spPr>
          <a:xfrm>
            <a:off x="8039964" y="4325144"/>
            <a:ext cx="708025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100" dirty="0" smtClean="0">
                <a:solidFill>
                  <a:prstClr val="black"/>
                </a:solidFill>
                <a:latin typeface=""/>
              </a:rPr>
              <a:t>12/31/13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47" name="intervalshape"/>
          <p:cNvSpPr txBox="1"/>
          <p:nvPr>
            <p:custDataLst>
              <p:tags r:id="rId19"/>
            </p:custDataLst>
          </p:nvPr>
        </p:nvSpPr>
        <p:spPr>
          <a:xfrm>
            <a:off x="311472" y="3971818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Critical Design Changes &amp; Updates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48" name="intervalshape"/>
          <p:cNvSpPr txBox="1"/>
          <p:nvPr>
            <p:custDataLst>
              <p:tags r:id="rId20"/>
            </p:custDataLst>
          </p:nvPr>
        </p:nvSpPr>
        <p:spPr>
          <a:xfrm>
            <a:off x="6722703" y="3878204"/>
            <a:ext cx="65087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dirty="0" smtClean="0">
                <a:solidFill>
                  <a:prstClr val="black"/>
                </a:solidFill>
                <a:latin typeface=""/>
              </a:rPr>
              <a:t>11/25/13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49" name="intervalshape"/>
          <p:cNvSpPr txBox="1"/>
          <p:nvPr>
            <p:custDataLst>
              <p:tags r:id="rId21"/>
            </p:custDataLst>
          </p:nvPr>
        </p:nvSpPr>
        <p:spPr>
          <a:xfrm>
            <a:off x="7743792" y="3878204"/>
            <a:ext cx="65087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"/>
              </a:rPr>
              <a:t>12/15/13</a:t>
            </a:r>
            <a:endParaRPr lang="en-US" sz="10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50" name="intervalshape"/>
          <p:cNvSpPr txBox="1"/>
          <p:nvPr>
            <p:custDataLst>
              <p:tags r:id="rId22"/>
            </p:custDataLst>
          </p:nvPr>
        </p:nvSpPr>
        <p:spPr>
          <a:xfrm>
            <a:off x="311472" y="3514618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Public Beta &amp; Production Testing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51" name="intervalshape"/>
          <p:cNvSpPr txBox="1"/>
          <p:nvPr>
            <p:custDataLst>
              <p:tags r:id="rId23"/>
            </p:custDataLst>
          </p:nvPr>
        </p:nvSpPr>
        <p:spPr>
          <a:xfrm>
            <a:off x="6498957" y="3410744"/>
            <a:ext cx="708025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100" dirty="0" smtClean="0">
                <a:solidFill>
                  <a:prstClr val="black"/>
                </a:solidFill>
                <a:latin typeface=""/>
              </a:rPr>
              <a:t>11/16/13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52" name="intervalshape"/>
          <p:cNvSpPr txBox="1"/>
          <p:nvPr>
            <p:custDataLst>
              <p:tags r:id="rId24"/>
            </p:custDataLst>
          </p:nvPr>
        </p:nvSpPr>
        <p:spPr>
          <a:xfrm>
            <a:off x="7466132" y="3410744"/>
            <a:ext cx="708025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100" dirty="0" smtClean="0">
                <a:solidFill>
                  <a:prstClr val="black"/>
                </a:solidFill>
                <a:latin typeface=""/>
              </a:rPr>
              <a:t>11/30/13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53" name="intervalshape"/>
          <p:cNvSpPr txBox="1"/>
          <p:nvPr>
            <p:custDataLst>
              <p:tags r:id="rId25"/>
            </p:custDataLst>
          </p:nvPr>
        </p:nvSpPr>
        <p:spPr>
          <a:xfrm>
            <a:off x="311472" y="3057418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Testing &amp;Debugging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54" name="intervalshape"/>
          <p:cNvSpPr txBox="1"/>
          <p:nvPr>
            <p:custDataLst>
              <p:tags r:id="rId26"/>
            </p:custDataLst>
          </p:nvPr>
        </p:nvSpPr>
        <p:spPr>
          <a:xfrm>
            <a:off x="5925125" y="2953544"/>
            <a:ext cx="708025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100" dirty="0" smtClean="0">
                <a:solidFill>
                  <a:prstClr val="black"/>
                </a:solidFill>
                <a:latin typeface=""/>
              </a:rPr>
              <a:t>10/16/13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55" name="intervalshape"/>
          <p:cNvSpPr txBox="1"/>
          <p:nvPr>
            <p:custDataLst>
              <p:tags r:id="rId27"/>
            </p:custDataLst>
          </p:nvPr>
        </p:nvSpPr>
        <p:spPr>
          <a:xfrm>
            <a:off x="7206983" y="2953544"/>
            <a:ext cx="708025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100" dirty="0" smtClean="0">
                <a:solidFill>
                  <a:prstClr val="black"/>
                </a:solidFill>
                <a:latin typeface=""/>
              </a:rPr>
              <a:t>11/16/13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56" name="intervalshape"/>
          <p:cNvSpPr txBox="1"/>
          <p:nvPr>
            <p:custDataLst>
              <p:tags r:id="rId28"/>
            </p:custDataLst>
          </p:nvPr>
        </p:nvSpPr>
        <p:spPr>
          <a:xfrm>
            <a:off x="311472" y="2600218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Integration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57" name="intervalshape"/>
          <p:cNvSpPr txBox="1"/>
          <p:nvPr>
            <p:custDataLst>
              <p:tags r:id="rId29"/>
            </p:custDataLst>
          </p:nvPr>
        </p:nvSpPr>
        <p:spPr>
          <a:xfrm>
            <a:off x="4803462" y="2496344"/>
            <a:ext cx="552450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100" dirty="0" smtClean="0">
                <a:solidFill>
                  <a:prstClr val="black"/>
                </a:solidFill>
                <a:latin typeface=""/>
              </a:rPr>
              <a:t>8/8/13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58" name="intervalshape"/>
          <p:cNvSpPr txBox="1"/>
          <p:nvPr>
            <p:custDataLst>
              <p:tags r:id="rId30"/>
            </p:custDataLst>
          </p:nvPr>
        </p:nvSpPr>
        <p:spPr>
          <a:xfrm>
            <a:off x="7058895" y="2496344"/>
            <a:ext cx="630238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100" dirty="0" smtClean="0">
                <a:solidFill>
                  <a:prstClr val="black"/>
                </a:solidFill>
                <a:latin typeface=""/>
              </a:rPr>
              <a:t>11/8/13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59" name="intervalshape"/>
          <p:cNvSpPr txBox="1"/>
          <p:nvPr>
            <p:custDataLst>
              <p:tags r:id="rId31"/>
            </p:custDataLst>
          </p:nvPr>
        </p:nvSpPr>
        <p:spPr>
          <a:xfrm>
            <a:off x="311472" y="2143018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Design &amp; Development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60" name="intervalshape"/>
          <p:cNvSpPr txBox="1"/>
          <p:nvPr>
            <p:custDataLst>
              <p:tags r:id="rId32"/>
            </p:custDataLst>
          </p:nvPr>
        </p:nvSpPr>
        <p:spPr>
          <a:xfrm>
            <a:off x="2115669" y="2039144"/>
            <a:ext cx="630237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100" dirty="0" smtClean="0">
                <a:solidFill>
                  <a:prstClr val="black"/>
                </a:solidFill>
                <a:latin typeface=""/>
              </a:rPr>
              <a:t>3/20/13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61" name="intervalshape"/>
          <p:cNvSpPr txBox="1"/>
          <p:nvPr>
            <p:custDataLst>
              <p:tags r:id="rId33"/>
            </p:custDataLst>
          </p:nvPr>
        </p:nvSpPr>
        <p:spPr>
          <a:xfrm>
            <a:off x="5355912" y="2039144"/>
            <a:ext cx="552450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100" dirty="0" smtClean="0">
                <a:solidFill>
                  <a:prstClr val="black"/>
                </a:solidFill>
                <a:latin typeface=""/>
              </a:rPr>
              <a:t>8/8/13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62" name="intervalshape"/>
          <p:cNvSpPr txBox="1"/>
          <p:nvPr>
            <p:custDataLst>
              <p:tags r:id="rId34"/>
            </p:custDataLst>
          </p:nvPr>
        </p:nvSpPr>
        <p:spPr>
          <a:xfrm>
            <a:off x="311472" y="1685818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Requirements Spec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63" name="intervalshape"/>
          <p:cNvSpPr txBox="1"/>
          <p:nvPr>
            <p:custDataLst>
              <p:tags r:id="rId35"/>
            </p:custDataLst>
          </p:nvPr>
        </p:nvSpPr>
        <p:spPr>
          <a:xfrm>
            <a:off x="1971327" y="1581944"/>
            <a:ext cx="552450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100" dirty="0" smtClean="0">
                <a:solidFill>
                  <a:prstClr val="black"/>
                </a:solidFill>
                <a:latin typeface=""/>
              </a:rPr>
              <a:t>3/8/13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64" name="intervalshape"/>
          <p:cNvSpPr txBox="1"/>
          <p:nvPr>
            <p:custDataLst>
              <p:tags r:id="rId36"/>
            </p:custDataLst>
          </p:nvPr>
        </p:nvSpPr>
        <p:spPr>
          <a:xfrm>
            <a:off x="3097608" y="1581944"/>
            <a:ext cx="552450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100" dirty="0" smtClean="0">
                <a:solidFill>
                  <a:prstClr val="black"/>
                </a:solidFill>
                <a:latin typeface=""/>
              </a:rPr>
              <a:t>4/8/13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65" name="intervalshape"/>
          <p:cNvSpPr txBox="1"/>
          <p:nvPr>
            <p:custDataLst>
              <p:tags r:id="rId37"/>
            </p:custDataLst>
          </p:nvPr>
        </p:nvSpPr>
        <p:spPr>
          <a:xfrm>
            <a:off x="311474" y="1228618"/>
            <a:ext cx="831273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RFP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66" name="intervalshape"/>
          <p:cNvSpPr txBox="1"/>
          <p:nvPr>
            <p:custDataLst>
              <p:tags r:id="rId38"/>
            </p:custDataLst>
          </p:nvPr>
        </p:nvSpPr>
        <p:spPr>
          <a:xfrm>
            <a:off x="1453028" y="1124744"/>
            <a:ext cx="552450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100" dirty="0" smtClean="0">
                <a:solidFill>
                  <a:prstClr val="black"/>
                </a:solidFill>
                <a:latin typeface=""/>
              </a:rPr>
              <a:t>2/8/13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  <p:sp>
        <p:nvSpPr>
          <p:cNvPr id="67" name="intervalshape"/>
          <p:cNvSpPr txBox="1"/>
          <p:nvPr>
            <p:custDataLst>
              <p:tags r:id="rId39"/>
            </p:custDataLst>
          </p:nvPr>
        </p:nvSpPr>
        <p:spPr>
          <a:xfrm>
            <a:off x="2523777" y="1124744"/>
            <a:ext cx="552450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100" dirty="0" smtClean="0">
                <a:solidFill>
                  <a:prstClr val="black"/>
                </a:solidFill>
                <a:latin typeface=""/>
              </a:rPr>
              <a:t>3/8/13</a:t>
            </a:r>
            <a:endParaRPr lang="en-US" sz="1100" dirty="0">
              <a:solidFill>
                <a:prstClr val="black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183089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gshape"/>
          <p:cNvSpPr/>
          <p:nvPr>
            <p:custDataLst>
              <p:tags r:id="rId1"/>
            </p:custDataLst>
          </p:nvPr>
        </p:nvSpPr>
        <p:spPr>
          <a:xfrm>
            <a:off x="1030536" y="5182567"/>
            <a:ext cx="6756400" cy="254000"/>
          </a:xfrm>
          <a:prstGeom prst="roundRect">
            <a:avLst/>
          </a:prstGeom>
          <a:gradFill flip="none" rotWithShape="1">
            <a:gsLst>
              <a:gs pos="0">
                <a:srgbClr val="2F3699"/>
              </a:gs>
              <a:gs pos="100000">
                <a:srgbClr val="272D7F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8" name="pgshape"/>
          <p:cNvSpPr txBox="1"/>
          <p:nvPr>
            <p:custDataLst>
              <p:tags r:id="rId2"/>
            </p:custDataLst>
          </p:nvPr>
        </p:nvSpPr>
        <p:spPr>
          <a:xfrm>
            <a:off x="395536" y="5055567"/>
            <a:ext cx="635000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libri"/>
              </a:rPr>
              <a:t>' 36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C0504D"/>
              </a:solidFill>
              <a:effectLst/>
              <a:uLnTx/>
              <a:uFillTx/>
              <a:latin typeface="Calibri"/>
            </a:endParaRPr>
          </a:p>
        </p:txBody>
      </p:sp>
      <p:cxnSp>
        <p:nvCxnSpPr>
          <p:cNvPr id="99" name="pgshape"/>
          <p:cNvCxnSpPr/>
          <p:nvPr/>
        </p:nvCxnSpPr>
        <p:spPr>
          <a:xfrm flipV="1">
            <a:off x="1030536" y="5055567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100" name="pgshape"/>
          <p:cNvSpPr txBox="1"/>
          <p:nvPr>
            <p:custDataLst>
              <p:tags r:id="rId3"/>
            </p:custDataLst>
          </p:nvPr>
        </p:nvSpPr>
        <p:spPr>
          <a:xfrm>
            <a:off x="1030536" y="5182567"/>
            <a:ext cx="563033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1936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1" name="pgshape"/>
          <p:cNvCxnSpPr/>
          <p:nvPr/>
        </p:nvCxnSpPr>
        <p:spPr>
          <a:xfrm flipV="1">
            <a:off x="1593569" y="5055567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102" name="pgshape"/>
          <p:cNvSpPr txBox="1"/>
          <p:nvPr>
            <p:custDataLst>
              <p:tags r:id="rId4"/>
            </p:custDataLst>
          </p:nvPr>
        </p:nvSpPr>
        <p:spPr>
          <a:xfrm>
            <a:off x="1593569" y="5182567"/>
            <a:ext cx="563033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1940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3" name="pgshape"/>
          <p:cNvCxnSpPr/>
          <p:nvPr/>
        </p:nvCxnSpPr>
        <p:spPr>
          <a:xfrm flipV="1">
            <a:off x="2156603" y="5055567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104" name="pgshape"/>
          <p:cNvSpPr txBox="1"/>
          <p:nvPr>
            <p:custDataLst>
              <p:tags r:id="rId5"/>
            </p:custDataLst>
          </p:nvPr>
        </p:nvSpPr>
        <p:spPr>
          <a:xfrm>
            <a:off x="2156603" y="5182567"/>
            <a:ext cx="563033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1944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5" name="pgshape"/>
          <p:cNvCxnSpPr/>
          <p:nvPr/>
        </p:nvCxnSpPr>
        <p:spPr>
          <a:xfrm flipV="1">
            <a:off x="2719636" y="5055567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106" name="pgshape"/>
          <p:cNvSpPr txBox="1"/>
          <p:nvPr>
            <p:custDataLst>
              <p:tags r:id="rId6"/>
            </p:custDataLst>
          </p:nvPr>
        </p:nvSpPr>
        <p:spPr>
          <a:xfrm>
            <a:off x="2719636" y="5182567"/>
            <a:ext cx="563033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dirty="0" smtClean="0">
                <a:solidFill>
                  <a:srgbClr val="FFFFFF"/>
                </a:solidFill>
                <a:latin typeface="Calibri"/>
              </a:rPr>
              <a:t>1948</a:t>
            </a:r>
            <a:endParaRPr lang="en-US" sz="1300" dirty="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7" name="pgshape"/>
          <p:cNvCxnSpPr/>
          <p:nvPr/>
        </p:nvCxnSpPr>
        <p:spPr>
          <a:xfrm flipV="1">
            <a:off x="3282669" y="5055567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108" name="pgshape"/>
          <p:cNvSpPr txBox="1"/>
          <p:nvPr>
            <p:custDataLst>
              <p:tags r:id="rId7"/>
            </p:custDataLst>
          </p:nvPr>
        </p:nvSpPr>
        <p:spPr>
          <a:xfrm>
            <a:off x="3282669" y="5182567"/>
            <a:ext cx="563033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1952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09" name="pgshape"/>
          <p:cNvCxnSpPr/>
          <p:nvPr/>
        </p:nvCxnSpPr>
        <p:spPr>
          <a:xfrm flipV="1">
            <a:off x="3845703" y="5055567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110" name="pgshape"/>
          <p:cNvSpPr txBox="1"/>
          <p:nvPr>
            <p:custDataLst>
              <p:tags r:id="rId8"/>
            </p:custDataLst>
          </p:nvPr>
        </p:nvSpPr>
        <p:spPr>
          <a:xfrm>
            <a:off x="3845703" y="5182567"/>
            <a:ext cx="563033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1956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11" name="pgshape"/>
          <p:cNvCxnSpPr/>
          <p:nvPr/>
        </p:nvCxnSpPr>
        <p:spPr>
          <a:xfrm flipV="1">
            <a:off x="4408736" y="5055567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112" name="pgshape"/>
          <p:cNvSpPr txBox="1"/>
          <p:nvPr>
            <p:custDataLst>
              <p:tags r:id="rId9"/>
            </p:custDataLst>
          </p:nvPr>
        </p:nvSpPr>
        <p:spPr>
          <a:xfrm>
            <a:off x="4408736" y="5182567"/>
            <a:ext cx="563033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1960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13" name="pgshape"/>
          <p:cNvCxnSpPr/>
          <p:nvPr/>
        </p:nvCxnSpPr>
        <p:spPr>
          <a:xfrm flipV="1">
            <a:off x="4971769" y="5055567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114" name="pgshape"/>
          <p:cNvSpPr txBox="1"/>
          <p:nvPr>
            <p:custDataLst>
              <p:tags r:id="rId10"/>
            </p:custDataLst>
          </p:nvPr>
        </p:nvSpPr>
        <p:spPr>
          <a:xfrm>
            <a:off x="4971769" y="5182567"/>
            <a:ext cx="563033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1964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15" name="pgshape"/>
          <p:cNvCxnSpPr/>
          <p:nvPr/>
        </p:nvCxnSpPr>
        <p:spPr>
          <a:xfrm flipV="1">
            <a:off x="5534803" y="5055567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116" name="pgshape"/>
          <p:cNvSpPr txBox="1"/>
          <p:nvPr>
            <p:custDataLst>
              <p:tags r:id="rId11"/>
            </p:custDataLst>
          </p:nvPr>
        </p:nvSpPr>
        <p:spPr>
          <a:xfrm>
            <a:off x="5534803" y="5182567"/>
            <a:ext cx="563033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1968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17" name="pgshape"/>
          <p:cNvCxnSpPr/>
          <p:nvPr/>
        </p:nvCxnSpPr>
        <p:spPr>
          <a:xfrm flipV="1">
            <a:off x="6097836" y="5055567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118" name="pgshape"/>
          <p:cNvSpPr txBox="1"/>
          <p:nvPr>
            <p:custDataLst>
              <p:tags r:id="rId12"/>
            </p:custDataLst>
          </p:nvPr>
        </p:nvSpPr>
        <p:spPr>
          <a:xfrm>
            <a:off x="6097836" y="5182567"/>
            <a:ext cx="563033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1972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19" name="pgshape"/>
          <p:cNvCxnSpPr/>
          <p:nvPr/>
        </p:nvCxnSpPr>
        <p:spPr>
          <a:xfrm flipV="1">
            <a:off x="6660869" y="5055567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120" name="pgshape"/>
          <p:cNvSpPr txBox="1"/>
          <p:nvPr>
            <p:custDataLst>
              <p:tags r:id="rId13"/>
            </p:custDataLst>
          </p:nvPr>
        </p:nvSpPr>
        <p:spPr>
          <a:xfrm>
            <a:off x="6660869" y="5182567"/>
            <a:ext cx="563033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1976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21" name="pgshape"/>
          <p:cNvCxnSpPr/>
          <p:nvPr/>
        </p:nvCxnSpPr>
        <p:spPr>
          <a:xfrm flipV="1">
            <a:off x="7223902" y="5055567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122" name="pgshape"/>
          <p:cNvSpPr txBox="1"/>
          <p:nvPr>
            <p:custDataLst>
              <p:tags r:id="rId14"/>
            </p:custDataLst>
          </p:nvPr>
        </p:nvSpPr>
        <p:spPr>
          <a:xfrm>
            <a:off x="7223902" y="5182567"/>
            <a:ext cx="563033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FFFF"/>
                </a:solidFill>
                <a:latin typeface="Calibri"/>
              </a:rPr>
              <a:t>1980</a:t>
            </a:r>
            <a:endParaRPr lang="en-US" sz="13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3" name="pgshape"/>
          <p:cNvSpPr txBox="1"/>
          <p:nvPr>
            <p:custDataLst>
              <p:tags r:id="rId15"/>
            </p:custDataLst>
          </p:nvPr>
        </p:nvSpPr>
        <p:spPr>
          <a:xfrm>
            <a:off x="7850436" y="5055567"/>
            <a:ext cx="635000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libri"/>
              </a:rPr>
              <a:t>' 83</a:t>
            </a:r>
            <a:endParaRPr kumimoji="0" lang="en-US" sz="2400" b="1" i="0" u="none" strike="noStrike" kern="0" cap="none" spc="0" normalizeH="0" baseline="0" noProof="0">
              <a:ln>
                <a:noFill/>
              </a:ln>
              <a:solidFill>
                <a:srgbClr val="C0504D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24" name="milestoneshape"/>
          <p:cNvSpPr/>
          <p:nvPr/>
        </p:nvSpPr>
        <p:spPr>
          <a:xfrm rot="16200000">
            <a:off x="7646274" y="4674567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25" name="milestoneshape"/>
          <p:cNvCxnSpPr/>
          <p:nvPr>
            <p:custDataLst>
              <p:tags r:id="rId16"/>
            </p:custDataLst>
          </p:nvPr>
        </p:nvCxnSpPr>
        <p:spPr>
          <a:xfrm>
            <a:off x="7646274" y="4674567"/>
            <a:ext cx="0" cy="5080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26" name="milestoneshape"/>
          <p:cNvSpPr txBox="1"/>
          <p:nvPr>
            <p:custDataLst>
              <p:tags r:id="rId17"/>
            </p:custDataLst>
          </p:nvPr>
        </p:nvSpPr>
        <p:spPr>
          <a:xfrm>
            <a:off x="7798674" y="4611067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Word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" name="milestoneshape"/>
          <p:cNvSpPr txBox="1"/>
          <p:nvPr>
            <p:custDataLst>
              <p:tags r:id="rId18"/>
            </p:custDataLst>
          </p:nvPr>
        </p:nvSpPr>
        <p:spPr>
          <a:xfrm>
            <a:off x="7798674" y="479915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1/1/1983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28" name="milestoneshape"/>
          <p:cNvSpPr/>
          <p:nvPr/>
        </p:nvSpPr>
        <p:spPr>
          <a:xfrm rot="16200000">
            <a:off x="6942578" y="4141167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29" name="milestoneshape"/>
          <p:cNvCxnSpPr/>
          <p:nvPr>
            <p:custDataLst>
              <p:tags r:id="rId19"/>
            </p:custDataLst>
          </p:nvPr>
        </p:nvCxnSpPr>
        <p:spPr>
          <a:xfrm>
            <a:off x="6942578" y="4141167"/>
            <a:ext cx="0" cy="10414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30" name="milestoneshape"/>
          <p:cNvSpPr txBox="1"/>
          <p:nvPr>
            <p:custDataLst>
              <p:tags r:id="rId20"/>
            </p:custDataLst>
          </p:nvPr>
        </p:nvSpPr>
        <p:spPr>
          <a:xfrm>
            <a:off x="7094978" y="4077667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TCPIP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milestoneshape"/>
          <p:cNvSpPr txBox="1"/>
          <p:nvPr>
            <p:custDataLst>
              <p:tags r:id="rId21"/>
            </p:custDataLst>
          </p:nvPr>
        </p:nvSpPr>
        <p:spPr>
          <a:xfrm>
            <a:off x="7094978" y="426575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1/1/1978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32" name="milestoneshape"/>
          <p:cNvSpPr/>
          <p:nvPr/>
        </p:nvSpPr>
        <p:spPr>
          <a:xfrm rot="16200000">
            <a:off x="6660869" y="3466543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33" name="milestoneshape"/>
          <p:cNvCxnSpPr/>
          <p:nvPr>
            <p:custDataLst>
              <p:tags r:id="rId22"/>
            </p:custDataLst>
          </p:nvPr>
        </p:nvCxnSpPr>
        <p:spPr>
          <a:xfrm>
            <a:off x="6660869" y="3466543"/>
            <a:ext cx="0" cy="1716024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34" name="milestoneshape"/>
          <p:cNvSpPr txBox="1"/>
          <p:nvPr>
            <p:custDataLst>
              <p:tags r:id="rId23"/>
            </p:custDataLst>
          </p:nvPr>
        </p:nvSpPr>
        <p:spPr>
          <a:xfrm>
            <a:off x="6813269" y="3403043"/>
            <a:ext cx="1524000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Word processor (Electric Pencil) &amp; Apple computers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5" name="milestoneshape"/>
          <p:cNvSpPr txBox="1"/>
          <p:nvPr>
            <p:custDataLst>
              <p:tags r:id="rId24"/>
            </p:custDataLst>
          </p:nvPr>
        </p:nvSpPr>
        <p:spPr>
          <a:xfrm>
            <a:off x="6813269" y="385935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1/1/1976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36" name="milestoneshape"/>
          <p:cNvSpPr/>
          <p:nvPr/>
        </p:nvSpPr>
        <p:spPr>
          <a:xfrm rot="16200000">
            <a:off x="6379545" y="2933143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37" name="milestoneshape"/>
          <p:cNvCxnSpPr/>
          <p:nvPr>
            <p:custDataLst>
              <p:tags r:id="rId25"/>
            </p:custDataLst>
          </p:nvPr>
        </p:nvCxnSpPr>
        <p:spPr>
          <a:xfrm>
            <a:off x="6379545" y="2933143"/>
            <a:ext cx="0" cy="2249424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38" name="milestoneshape"/>
          <p:cNvSpPr txBox="1"/>
          <p:nvPr>
            <p:custDataLst>
              <p:tags r:id="rId26"/>
            </p:custDataLst>
          </p:nvPr>
        </p:nvSpPr>
        <p:spPr>
          <a:xfrm>
            <a:off x="6531945" y="2869643"/>
            <a:ext cx="1524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Graphical user interface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milestoneshape"/>
          <p:cNvSpPr txBox="1"/>
          <p:nvPr>
            <p:custDataLst>
              <p:tags r:id="rId27"/>
            </p:custDataLst>
          </p:nvPr>
        </p:nvSpPr>
        <p:spPr>
          <a:xfrm>
            <a:off x="6531945" y="3191842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1/1/1974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40" name="milestoneshape"/>
          <p:cNvSpPr/>
          <p:nvPr/>
        </p:nvSpPr>
        <p:spPr>
          <a:xfrm rot="16200000">
            <a:off x="5957174" y="23926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41" name="milestoneshape"/>
          <p:cNvCxnSpPr/>
          <p:nvPr>
            <p:custDataLst>
              <p:tags r:id="rId28"/>
            </p:custDataLst>
          </p:nvPr>
        </p:nvCxnSpPr>
        <p:spPr>
          <a:xfrm>
            <a:off x="5957174" y="2392631"/>
            <a:ext cx="0" cy="2789936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42" name="milestoneshape"/>
          <p:cNvSpPr txBox="1"/>
          <p:nvPr>
            <p:custDataLst>
              <p:tags r:id="rId29"/>
            </p:custDataLst>
          </p:nvPr>
        </p:nvSpPr>
        <p:spPr>
          <a:xfrm>
            <a:off x="6109574" y="2329131"/>
            <a:ext cx="1524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Floppy disk &amp; Microprocessor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3" name="milestoneshape"/>
          <p:cNvSpPr txBox="1"/>
          <p:nvPr>
            <p:custDataLst>
              <p:tags r:id="rId30"/>
            </p:custDataLst>
          </p:nvPr>
        </p:nvSpPr>
        <p:spPr>
          <a:xfrm>
            <a:off x="6109574" y="2651330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1/1/1971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44" name="milestoneshape"/>
          <p:cNvSpPr/>
          <p:nvPr/>
        </p:nvSpPr>
        <p:spPr>
          <a:xfrm rot="16200000">
            <a:off x="5675850" y="4331667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45" name="milestoneshape"/>
          <p:cNvCxnSpPr/>
          <p:nvPr>
            <p:custDataLst>
              <p:tags r:id="rId31"/>
            </p:custDataLst>
          </p:nvPr>
        </p:nvCxnSpPr>
        <p:spPr>
          <a:xfrm>
            <a:off x="5675850" y="4331667"/>
            <a:ext cx="0" cy="8509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46" name="milestoneshape"/>
          <p:cNvSpPr txBox="1"/>
          <p:nvPr>
            <p:custDataLst>
              <p:tags r:id="rId32"/>
            </p:custDataLst>
          </p:nvPr>
        </p:nvSpPr>
        <p:spPr>
          <a:xfrm>
            <a:off x="5828250" y="4268167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Internet &amp; Unix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milestoneshape"/>
          <p:cNvSpPr txBox="1"/>
          <p:nvPr>
            <p:custDataLst>
              <p:tags r:id="rId33"/>
            </p:custDataLst>
          </p:nvPr>
        </p:nvSpPr>
        <p:spPr>
          <a:xfrm>
            <a:off x="5828250" y="445625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1/1/1969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48" name="milestoneshape"/>
          <p:cNvSpPr/>
          <p:nvPr/>
        </p:nvSpPr>
        <p:spPr>
          <a:xfrm rot="16200000">
            <a:off x="5534803" y="1859231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49" name="milestoneshape"/>
          <p:cNvCxnSpPr/>
          <p:nvPr>
            <p:custDataLst>
              <p:tags r:id="rId34"/>
            </p:custDataLst>
          </p:nvPr>
        </p:nvCxnSpPr>
        <p:spPr>
          <a:xfrm>
            <a:off x="5534803" y="1859231"/>
            <a:ext cx="0" cy="3323336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50" name="milestoneshape"/>
          <p:cNvSpPr txBox="1"/>
          <p:nvPr>
            <p:custDataLst>
              <p:tags r:id="rId35"/>
            </p:custDataLst>
          </p:nvPr>
        </p:nvSpPr>
        <p:spPr>
          <a:xfrm>
            <a:off x="5687203" y="1795731"/>
            <a:ext cx="1524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Random Access Memory (RAM)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milestoneshape"/>
          <p:cNvSpPr txBox="1"/>
          <p:nvPr>
            <p:custDataLst>
              <p:tags r:id="rId36"/>
            </p:custDataLst>
          </p:nvPr>
        </p:nvSpPr>
        <p:spPr>
          <a:xfrm>
            <a:off x="5687203" y="2117930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1/1/1968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52" name="milestoneshape"/>
          <p:cNvSpPr/>
          <p:nvPr/>
        </p:nvSpPr>
        <p:spPr>
          <a:xfrm rot="16200000">
            <a:off x="5394141" y="1184607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53" name="milestoneshape"/>
          <p:cNvCxnSpPr/>
          <p:nvPr>
            <p:custDataLst>
              <p:tags r:id="rId37"/>
            </p:custDataLst>
          </p:nvPr>
        </p:nvCxnSpPr>
        <p:spPr>
          <a:xfrm>
            <a:off x="5394141" y="1184607"/>
            <a:ext cx="0" cy="399796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54" name="milestoneshape"/>
          <p:cNvSpPr txBox="1"/>
          <p:nvPr>
            <p:custDataLst>
              <p:tags r:id="rId38"/>
            </p:custDataLst>
          </p:nvPr>
        </p:nvSpPr>
        <p:spPr>
          <a:xfrm>
            <a:off x="5546541" y="1121107"/>
            <a:ext cx="1524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Hypertext editing system (HTML)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5" name="milestoneshape"/>
          <p:cNvSpPr txBox="1"/>
          <p:nvPr>
            <p:custDataLst>
              <p:tags r:id="rId39"/>
            </p:custDataLst>
          </p:nvPr>
        </p:nvSpPr>
        <p:spPr>
          <a:xfrm>
            <a:off x="5546541" y="1443306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1/1/1967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56" name="milestoneshape"/>
          <p:cNvSpPr/>
          <p:nvPr/>
        </p:nvSpPr>
        <p:spPr>
          <a:xfrm rot="16200000">
            <a:off x="4831107" y="4331667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57" name="milestoneshape"/>
          <p:cNvCxnSpPr/>
          <p:nvPr>
            <p:custDataLst>
              <p:tags r:id="rId40"/>
            </p:custDataLst>
          </p:nvPr>
        </p:nvCxnSpPr>
        <p:spPr>
          <a:xfrm>
            <a:off x="4831107" y="4331667"/>
            <a:ext cx="0" cy="8509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58" name="milestoneshape"/>
          <p:cNvSpPr txBox="1"/>
          <p:nvPr>
            <p:custDataLst>
              <p:tags r:id="rId41"/>
            </p:custDataLst>
          </p:nvPr>
        </p:nvSpPr>
        <p:spPr>
          <a:xfrm>
            <a:off x="4983507" y="4268167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Mouse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9" name="milestoneshape"/>
          <p:cNvSpPr txBox="1"/>
          <p:nvPr>
            <p:custDataLst>
              <p:tags r:id="rId42"/>
            </p:custDataLst>
          </p:nvPr>
        </p:nvSpPr>
        <p:spPr>
          <a:xfrm>
            <a:off x="4983507" y="445625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1/1/1963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60" name="milestoneshape"/>
          <p:cNvSpPr/>
          <p:nvPr/>
        </p:nvSpPr>
        <p:spPr>
          <a:xfrm rot="16200000">
            <a:off x="4268074" y="3798267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61" name="milestoneshape"/>
          <p:cNvCxnSpPr/>
          <p:nvPr>
            <p:custDataLst>
              <p:tags r:id="rId43"/>
            </p:custDataLst>
          </p:nvPr>
        </p:nvCxnSpPr>
        <p:spPr>
          <a:xfrm>
            <a:off x="4268074" y="3798267"/>
            <a:ext cx="0" cy="13843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62" name="milestoneshape"/>
          <p:cNvSpPr txBox="1"/>
          <p:nvPr>
            <p:custDataLst>
              <p:tags r:id="rId44"/>
            </p:custDataLst>
          </p:nvPr>
        </p:nvSpPr>
        <p:spPr>
          <a:xfrm>
            <a:off x="4420474" y="3734767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Modem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3" name="milestoneshape"/>
          <p:cNvSpPr txBox="1"/>
          <p:nvPr>
            <p:custDataLst>
              <p:tags r:id="rId45"/>
            </p:custDataLst>
          </p:nvPr>
        </p:nvSpPr>
        <p:spPr>
          <a:xfrm>
            <a:off x="4420474" y="392285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1/1/1959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64" name="milestoneshape"/>
          <p:cNvSpPr/>
          <p:nvPr/>
        </p:nvSpPr>
        <p:spPr>
          <a:xfrm rot="16200000">
            <a:off x="4127412" y="3264867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65" name="milestoneshape"/>
          <p:cNvCxnSpPr/>
          <p:nvPr>
            <p:custDataLst>
              <p:tags r:id="rId46"/>
            </p:custDataLst>
          </p:nvPr>
        </p:nvCxnSpPr>
        <p:spPr>
          <a:xfrm>
            <a:off x="4127412" y="3264867"/>
            <a:ext cx="0" cy="19177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66" name="milestoneshape"/>
          <p:cNvSpPr txBox="1"/>
          <p:nvPr>
            <p:custDataLst>
              <p:tags r:id="rId47"/>
            </p:custDataLst>
          </p:nvPr>
        </p:nvSpPr>
        <p:spPr>
          <a:xfrm>
            <a:off x="4279812" y="3201367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Integrated circuit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7" name="milestoneshape"/>
          <p:cNvSpPr txBox="1"/>
          <p:nvPr>
            <p:custDataLst>
              <p:tags r:id="rId48"/>
            </p:custDataLst>
          </p:nvPr>
        </p:nvSpPr>
        <p:spPr>
          <a:xfrm>
            <a:off x="4279812" y="338945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1/1/1958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68" name="milestoneshape"/>
          <p:cNvSpPr/>
          <p:nvPr/>
        </p:nvSpPr>
        <p:spPr>
          <a:xfrm rot="16200000">
            <a:off x="3423717" y="2731467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69" name="milestoneshape"/>
          <p:cNvCxnSpPr/>
          <p:nvPr>
            <p:custDataLst>
              <p:tags r:id="rId49"/>
            </p:custDataLst>
          </p:nvPr>
        </p:nvCxnSpPr>
        <p:spPr>
          <a:xfrm>
            <a:off x="3423717" y="2731467"/>
            <a:ext cx="0" cy="24511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70" name="milestoneshape"/>
          <p:cNvSpPr txBox="1"/>
          <p:nvPr>
            <p:custDataLst>
              <p:tags r:id="rId50"/>
            </p:custDataLst>
          </p:nvPr>
        </p:nvSpPr>
        <p:spPr>
          <a:xfrm>
            <a:off x="3576117" y="2667967"/>
            <a:ext cx="1524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Transistorized computer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1" name="milestoneshape"/>
          <p:cNvSpPr txBox="1"/>
          <p:nvPr>
            <p:custDataLst>
              <p:tags r:id="rId51"/>
            </p:custDataLst>
          </p:nvPr>
        </p:nvSpPr>
        <p:spPr>
          <a:xfrm>
            <a:off x="3576117" y="2990166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1/1/1953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72" name="milestoneshape"/>
          <p:cNvSpPr/>
          <p:nvPr/>
        </p:nvSpPr>
        <p:spPr>
          <a:xfrm rot="16200000">
            <a:off x="2719636" y="4331667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3" name="milestoneshape"/>
          <p:cNvCxnSpPr/>
          <p:nvPr>
            <p:custDataLst>
              <p:tags r:id="rId52"/>
            </p:custDataLst>
          </p:nvPr>
        </p:nvCxnSpPr>
        <p:spPr>
          <a:xfrm>
            <a:off x="2719636" y="4331667"/>
            <a:ext cx="0" cy="8509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74" name="milestoneshape"/>
          <p:cNvSpPr txBox="1"/>
          <p:nvPr>
            <p:custDataLst>
              <p:tags r:id="rId53"/>
            </p:custDataLst>
          </p:nvPr>
        </p:nvSpPr>
        <p:spPr>
          <a:xfrm>
            <a:off x="2872036" y="4268167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Transistor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5" name="milestoneshape"/>
          <p:cNvSpPr txBox="1"/>
          <p:nvPr>
            <p:custDataLst>
              <p:tags r:id="rId54"/>
            </p:custDataLst>
          </p:nvPr>
        </p:nvSpPr>
        <p:spPr>
          <a:xfrm>
            <a:off x="2872036" y="445625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1/1/1948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76" name="milestoneshape"/>
          <p:cNvSpPr/>
          <p:nvPr/>
        </p:nvSpPr>
        <p:spPr>
          <a:xfrm rot="16200000">
            <a:off x="1734617" y="4674567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7" name="milestoneshape"/>
          <p:cNvCxnSpPr/>
          <p:nvPr>
            <p:custDataLst>
              <p:tags r:id="rId55"/>
            </p:custDataLst>
          </p:nvPr>
        </p:nvCxnSpPr>
        <p:spPr>
          <a:xfrm>
            <a:off x="1734617" y="4674567"/>
            <a:ext cx="0" cy="5080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78" name="milestoneshape"/>
          <p:cNvSpPr txBox="1"/>
          <p:nvPr>
            <p:custDataLst>
              <p:tags r:id="rId56"/>
            </p:custDataLst>
          </p:nvPr>
        </p:nvSpPr>
        <p:spPr>
          <a:xfrm>
            <a:off x="1887017" y="4611067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Television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9" name="milestoneshape"/>
          <p:cNvSpPr txBox="1"/>
          <p:nvPr>
            <p:custDataLst>
              <p:tags r:id="rId57"/>
            </p:custDataLst>
          </p:nvPr>
        </p:nvSpPr>
        <p:spPr>
          <a:xfrm>
            <a:off x="1887017" y="479915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1/1/1941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80" name="milestoneshape"/>
          <p:cNvSpPr/>
          <p:nvPr/>
        </p:nvSpPr>
        <p:spPr>
          <a:xfrm rot="16200000">
            <a:off x="1593569" y="3657043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81" name="milestoneshape"/>
          <p:cNvCxnSpPr/>
          <p:nvPr>
            <p:custDataLst>
              <p:tags r:id="rId58"/>
            </p:custDataLst>
          </p:nvPr>
        </p:nvCxnSpPr>
        <p:spPr>
          <a:xfrm>
            <a:off x="1593569" y="3657043"/>
            <a:ext cx="0" cy="1525524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82" name="milestoneshape"/>
          <p:cNvSpPr txBox="1"/>
          <p:nvPr>
            <p:custDataLst>
              <p:tags r:id="rId59"/>
            </p:custDataLst>
          </p:nvPr>
        </p:nvSpPr>
        <p:spPr>
          <a:xfrm>
            <a:off x="1745969" y="3593543"/>
            <a:ext cx="1524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Breaking a German code, the Enigma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3" name="milestoneshape"/>
          <p:cNvSpPr txBox="1"/>
          <p:nvPr>
            <p:custDataLst>
              <p:tags r:id="rId60"/>
            </p:custDataLst>
          </p:nvPr>
        </p:nvSpPr>
        <p:spPr>
          <a:xfrm>
            <a:off x="1745969" y="3915742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1/1/1940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84" name="milestoneshape"/>
          <p:cNvSpPr/>
          <p:nvPr/>
        </p:nvSpPr>
        <p:spPr>
          <a:xfrm rot="16200000">
            <a:off x="1171583" y="4141167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85" name="milestoneshape"/>
          <p:cNvCxnSpPr/>
          <p:nvPr>
            <p:custDataLst>
              <p:tags r:id="rId61"/>
            </p:custDataLst>
          </p:nvPr>
        </p:nvCxnSpPr>
        <p:spPr>
          <a:xfrm>
            <a:off x="1171583" y="4141167"/>
            <a:ext cx="0" cy="10414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86" name="milestoneshape"/>
          <p:cNvSpPr txBox="1"/>
          <p:nvPr>
            <p:custDataLst>
              <p:tags r:id="rId62"/>
            </p:custDataLst>
          </p:nvPr>
        </p:nvSpPr>
        <p:spPr>
          <a:xfrm>
            <a:off x="1323983" y="4077667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Digital computer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7" name="milestoneshape"/>
          <p:cNvSpPr txBox="1"/>
          <p:nvPr>
            <p:custDataLst>
              <p:tags r:id="rId63"/>
            </p:custDataLst>
          </p:nvPr>
        </p:nvSpPr>
        <p:spPr>
          <a:xfrm>
            <a:off x="1323983" y="426575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1/1/1937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88" name="milestoneshape"/>
          <p:cNvSpPr/>
          <p:nvPr/>
        </p:nvSpPr>
        <p:spPr>
          <a:xfrm rot="16200000">
            <a:off x="1030536" y="3123643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89" name="milestoneshape"/>
          <p:cNvCxnSpPr/>
          <p:nvPr>
            <p:custDataLst>
              <p:tags r:id="rId64"/>
            </p:custDataLst>
          </p:nvPr>
        </p:nvCxnSpPr>
        <p:spPr>
          <a:xfrm>
            <a:off x="1030536" y="3123643"/>
            <a:ext cx="0" cy="2058924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90" name="milestoneshape"/>
          <p:cNvSpPr txBox="1"/>
          <p:nvPr>
            <p:custDataLst>
              <p:tags r:id="rId65"/>
            </p:custDataLst>
          </p:nvPr>
        </p:nvSpPr>
        <p:spPr>
          <a:xfrm>
            <a:off x="1182936" y="3060143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The Turing Machine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1" name="milestoneshape"/>
          <p:cNvSpPr txBox="1"/>
          <p:nvPr>
            <p:custDataLst>
              <p:tags r:id="rId66"/>
            </p:custDataLst>
          </p:nvPr>
        </p:nvSpPr>
        <p:spPr>
          <a:xfrm>
            <a:off x="1182936" y="3248230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1/1/1936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142586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gshape"/>
          <p:cNvSpPr/>
          <p:nvPr>
            <p:custDataLst>
              <p:tags r:id="rId1"/>
            </p:custDataLst>
          </p:nvPr>
        </p:nvSpPr>
        <p:spPr>
          <a:xfrm>
            <a:off x="1068510" y="3233573"/>
            <a:ext cx="6756400" cy="508000"/>
          </a:xfrm>
          <a:prstGeom prst="rect">
            <a:avLst/>
          </a:prstGeom>
          <a:solidFill>
            <a:srgbClr val="F7964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0" name="pgshape"/>
          <p:cNvSpPr txBox="1"/>
          <p:nvPr>
            <p:custDataLst>
              <p:tags r:id="rId2"/>
            </p:custDataLst>
          </p:nvPr>
        </p:nvSpPr>
        <p:spPr>
          <a:xfrm>
            <a:off x="1068510" y="3233573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1850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1" name="pgshape"/>
          <p:cNvCxnSpPr/>
          <p:nvPr/>
        </p:nvCxnSpPr>
        <p:spPr>
          <a:xfrm>
            <a:off x="1744150" y="3385973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82" name="pgshape"/>
          <p:cNvSpPr txBox="1"/>
          <p:nvPr>
            <p:custDataLst>
              <p:tags r:id="rId3"/>
            </p:custDataLst>
          </p:nvPr>
        </p:nvSpPr>
        <p:spPr>
          <a:xfrm>
            <a:off x="1744150" y="3233573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1865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3" name="pgshape"/>
          <p:cNvCxnSpPr/>
          <p:nvPr/>
        </p:nvCxnSpPr>
        <p:spPr>
          <a:xfrm>
            <a:off x="2419790" y="3385973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84" name="pgshape"/>
          <p:cNvSpPr txBox="1"/>
          <p:nvPr>
            <p:custDataLst>
              <p:tags r:id="rId4"/>
            </p:custDataLst>
          </p:nvPr>
        </p:nvSpPr>
        <p:spPr>
          <a:xfrm>
            <a:off x="2419790" y="3233573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1880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5" name="pgshape"/>
          <p:cNvCxnSpPr/>
          <p:nvPr/>
        </p:nvCxnSpPr>
        <p:spPr>
          <a:xfrm>
            <a:off x="3095430" y="3385973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86" name="pgshape"/>
          <p:cNvSpPr txBox="1"/>
          <p:nvPr>
            <p:custDataLst>
              <p:tags r:id="rId5"/>
            </p:custDataLst>
          </p:nvPr>
        </p:nvSpPr>
        <p:spPr>
          <a:xfrm>
            <a:off x="3095430" y="3233573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1895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7" name="pgshape"/>
          <p:cNvCxnSpPr/>
          <p:nvPr/>
        </p:nvCxnSpPr>
        <p:spPr>
          <a:xfrm>
            <a:off x="3771070" y="3385973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88" name="pgshape"/>
          <p:cNvSpPr txBox="1"/>
          <p:nvPr>
            <p:custDataLst>
              <p:tags r:id="rId6"/>
            </p:custDataLst>
          </p:nvPr>
        </p:nvSpPr>
        <p:spPr>
          <a:xfrm>
            <a:off x="3771070" y="3233573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1910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9" name="pgshape"/>
          <p:cNvCxnSpPr/>
          <p:nvPr/>
        </p:nvCxnSpPr>
        <p:spPr>
          <a:xfrm>
            <a:off x="4446710" y="3385973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90" name="pgshape"/>
          <p:cNvSpPr txBox="1"/>
          <p:nvPr>
            <p:custDataLst>
              <p:tags r:id="rId7"/>
            </p:custDataLst>
          </p:nvPr>
        </p:nvSpPr>
        <p:spPr>
          <a:xfrm>
            <a:off x="4446710" y="3233573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1925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91" name="pgshape"/>
          <p:cNvCxnSpPr/>
          <p:nvPr/>
        </p:nvCxnSpPr>
        <p:spPr>
          <a:xfrm>
            <a:off x="5122350" y="3385973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92" name="pgshape"/>
          <p:cNvSpPr txBox="1"/>
          <p:nvPr>
            <p:custDataLst>
              <p:tags r:id="rId8"/>
            </p:custDataLst>
          </p:nvPr>
        </p:nvSpPr>
        <p:spPr>
          <a:xfrm>
            <a:off x="5122350" y="3233573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1940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93" name="pgshape"/>
          <p:cNvCxnSpPr/>
          <p:nvPr/>
        </p:nvCxnSpPr>
        <p:spPr>
          <a:xfrm>
            <a:off x="5797990" y="3385973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94" name="pgshape"/>
          <p:cNvSpPr txBox="1"/>
          <p:nvPr>
            <p:custDataLst>
              <p:tags r:id="rId9"/>
            </p:custDataLst>
          </p:nvPr>
        </p:nvSpPr>
        <p:spPr>
          <a:xfrm>
            <a:off x="5797990" y="3233573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1955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95" name="pgshape"/>
          <p:cNvCxnSpPr/>
          <p:nvPr/>
        </p:nvCxnSpPr>
        <p:spPr>
          <a:xfrm>
            <a:off x="6473630" y="3385973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96" name="pgshape"/>
          <p:cNvSpPr txBox="1"/>
          <p:nvPr>
            <p:custDataLst>
              <p:tags r:id="rId10"/>
            </p:custDataLst>
          </p:nvPr>
        </p:nvSpPr>
        <p:spPr>
          <a:xfrm>
            <a:off x="6473630" y="3233573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1970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97" name="pgshape"/>
          <p:cNvCxnSpPr/>
          <p:nvPr/>
        </p:nvCxnSpPr>
        <p:spPr>
          <a:xfrm>
            <a:off x="7149270" y="3385973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98" name="pgshape"/>
          <p:cNvSpPr txBox="1"/>
          <p:nvPr>
            <p:custDataLst>
              <p:tags r:id="rId11"/>
            </p:custDataLst>
          </p:nvPr>
        </p:nvSpPr>
        <p:spPr>
          <a:xfrm>
            <a:off x="7149270" y="3233573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1985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99" name="milestoneshape"/>
          <p:cNvSpPr/>
          <p:nvPr/>
        </p:nvSpPr>
        <p:spPr>
          <a:xfrm>
            <a:off x="7633410" y="3043073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0" name="milestoneshape"/>
          <p:cNvSpPr txBox="1"/>
          <p:nvPr>
            <p:custDataLst>
              <p:tags r:id="rId12"/>
            </p:custDataLst>
          </p:nvPr>
        </p:nvSpPr>
        <p:spPr>
          <a:xfrm>
            <a:off x="6885380" y="908720"/>
            <a:ext cx="1750060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Pol Pot died, evading prosecution for the deaths of 2 million Cambodians.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01" name="milestoneshape"/>
          <p:cNvSpPr txBox="1"/>
          <p:nvPr>
            <p:custDataLst>
              <p:tags r:id="rId13"/>
            </p:custDataLst>
          </p:nvPr>
        </p:nvSpPr>
        <p:spPr>
          <a:xfrm>
            <a:off x="7061910" y="136982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4/15/1998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cxnSp>
        <p:nvCxnSpPr>
          <p:cNvPr id="102" name="milestoneshape"/>
          <p:cNvCxnSpPr>
            <a:stCxn id="99" idx="0"/>
            <a:endCxn id="101" idx="2"/>
          </p:cNvCxnSpPr>
          <p:nvPr/>
        </p:nvCxnSpPr>
        <p:spPr>
          <a:xfrm flipV="1">
            <a:off x="7760410" y="1598428"/>
            <a:ext cx="0" cy="1444645"/>
          </a:xfrm>
          <a:prstGeom prst="straightConnector1">
            <a:avLst/>
          </a:prstGeom>
          <a:noFill/>
          <a:ln w="15875" cap="flat" cmpd="sng" algn="ctr">
            <a:solidFill>
              <a:srgbClr val="0072BC"/>
            </a:solidFill>
            <a:prstDash val="solid"/>
            <a:tailEnd type="oval" w="sm" len="sm"/>
          </a:ln>
          <a:effectLst/>
        </p:spPr>
      </p:cxnSp>
      <p:sp>
        <p:nvSpPr>
          <p:cNvPr id="103" name="milestoneshape"/>
          <p:cNvSpPr/>
          <p:nvPr/>
        </p:nvSpPr>
        <p:spPr>
          <a:xfrm rot="10800000">
            <a:off x="7453234" y="3652673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4" name="milestoneshape"/>
          <p:cNvSpPr txBox="1"/>
          <p:nvPr>
            <p:custDataLst>
              <p:tags r:id="rId14"/>
            </p:custDataLst>
          </p:nvPr>
        </p:nvSpPr>
        <p:spPr>
          <a:xfrm>
            <a:off x="6881734" y="4116223"/>
            <a:ext cx="1397000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 World Trade Organization was established.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05" name="milestoneshape"/>
          <p:cNvSpPr txBox="1"/>
          <p:nvPr>
            <p:custDataLst>
              <p:tags r:id="rId15"/>
            </p:custDataLst>
          </p:nvPr>
        </p:nvSpPr>
        <p:spPr>
          <a:xfrm>
            <a:off x="6881734" y="3957473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4/15/1994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06" name="milestoneshape"/>
          <p:cNvSpPr/>
          <p:nvPr/>
        </p:nvSpPr>
        <p:spPr>
          <a:xfrm>
            <a:off x="7363208" y="3043073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7" name="milestoneshape"/>
          <p:cNvSpPr txBox="1"/>
          <p:nvPr>
            <p:custDataLst>
              <p:tags r:id="rId16"/>
            </p:custDataLst>
          </p:nvPr>
        </p:nvSpPr>
        <p:spPr>
          <a:xfrm>
            <a:off x="6942296" y="1633353"/>
            <a:ext cx="1095825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General Electric Company was organized.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08" name="milestoneshape"/>
          <p:cNvSpPr txBox="1"/>
          <p:nvPr>
            <p:custDataLst>
              <p:tags r:id="rId17"/>
            </p:custDataLst>
          </p:nvPr>
        </p:nvSpPr>
        <p:spPr>
          <a:xfrm>
            <a:off x="6791708" y="2094461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4/15/1992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cxnSp>
        <p:nvCxnSpPr>
          <p:cNvPr id="109" name="milestoneshape"/>
          <p:cNvCxnSpPr>
            <a:stCxn id="106" idx="0"/>
            <a:endCxn id="108" idx="2"/>
          </p:cNvCxnSpPr>
          <p:nvPr/>
        </p:nvCxnSpPr>
        <p:spPr>
          <a:xfrm flipV="1">
            <a:off x="7490208" y="2323061"/>
            <a:ext cx="0" cy="720012"/>
          </a:xfrm>
          <a:prstGeom prst="straightConnector1">
            <a:avLst/>
          </a:prstGeom>
          <a:noFill/>
          <a:ln w="15875" cap="flat" cmpd="sng" algn="ctr">
            <a:solidFill>
              <a:srgbClr val="0072BC"/>
            </a:solidFill>
            <a:prstDash val="solid"/>
            <a:tailEnd type="oval" w="sm" len="sm"/>
          </a:ln>
          <a:effectLst/>
        </p:spPr>
      </p:cxnSp>
      <p:sp>
        <p:nvSpPr>
          <p:cNvPr id="110" name="milestoneshape"/>
          <p:cNvSpPr/>
          <p:nvPr/>
        </p:nvSpPr>
        <p:spPr>
          <a:xfrm rot="10800000">
            <a:off x="7228046" y="3652673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1" name="milestoneshape"/>
          <p:cNvSpPr txBox="1"/>
          <p:nvPr>
            <p:custDataLst>
              <p:tags r:id="rId18"/>
            </p:custDataLst>
          </p:nvPr>
        </p:nvSpPr>
        <p:spPr>
          <a:xfrm>
            <a:off x="6476674" y="5150655"/>
            <a:ext cx="1756743" cy="631455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Chinese students launched democracy protests leading to Tienanmen Square massacre.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12" name="milestoneshape"/>
          <p:cNvSpPr txBox="1"/>
          <p:nvPr>
            <p:custDataLst>
              <p:tags r:id="rId19"/>
            </p:custDataLst>
          </p:nvPr>
        </p:nvSpPr>
        <p:spPr>
          <a:xfrm>
            <a:off x="6656546" y="4991905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4/15/1989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cxnSp>
        <p:nvCxnSpPr>
          <p:cNvPr id="113" name="milestoneshape"/>
          <p:cNvCxnSpPr>
            <a:stCxn id="110" idx="0"/>
            <a:endCxn id="112" idx="0"/>
          </p:cNvCxnSpPr>
          <p:nvPr/>
        </p:nvCxnSpPr>
        <p:spPr>
          <a:xfrm>
            <a:off x="7355046" y="3932073"/>
            <a:ext cx="0" cy="1059832"/>
          </a:xfrm>
          <a:prstGeom prst="straightConnector1">
            <a:avLst/>
          </a:prstGeom>
          <a:noFill/>
          <a:ln w="15875" cap="flat" cmpd="sng" algn="ctr">
            <a:solidFill>
              <a:srgbClr val="0072BC"/>
            </a:solidFill>
            <a:prstDash val="solid"/>
            <a:tailEnd type="oval" w="sm" len="sm"/>
          </a:ln>
          <a:effectLst/>
        </p:spPr>
      </p:cxnSp>
      <p:sp>
        <p:nvSpPr>
          <p:cNvPr id="114" name="milestoneshape"/>
          <p:cNvSpPr/>
          <p:nvPr/>
        </p:nvSpPr>
        <p:spPr>
          <a:xfrm>
            <a:off x="6957720" y="3043073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5" name="milestoneshape"/>
          <p:cNvSpPr txBox="1"/>
          <p:nvPr>
            <p:custDataLst>
              <p:tags r:id="rId20"/>
            </p:custDataLst>
          </p:nvPr>
        </p:nvSpPr>
        <p:spPr>
          <a:xfrm>
            <a:off x="6555599" y="2350425"/>
            <a:ext cx="1058242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Tokyo Disneyland opened.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16" name="milestoneshape"/>
          <p:cNvSpPr txBox="1"/>
          <p:nvPr>
            <p:custDataLst>
              <p:tags r:id="rId21"/>
            </p:custDataLst>
          </p:nvPr>
        </p:nvSpPr>
        <p:spPr>
          <a:xfrm>
            <a:off x="6386220" y="2811533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4/15/1983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17" name="milestoneshape"/>
          <p:cNvSpPr/>
          <p:nvPr/>
        </p:nvSpPr>
        <p:spPr>
          <a:xfrm rot="10800000">
            <a:off x="5696491" y="3652673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8" name="milestoneshape"/>
          <p:cNvSpPr txBox="1"/>
          <p:nvPr>
            <p:custDataLst>
              <p:tags r:id="rId22"/>
            </p:custDataLst>
          </p:nvPr>
        </p:nvSpPr>
        <p:spPr>
          <a:xfrm>
            <a:off x="5124991" y="4116223"/>
            <a:ext cx="1397000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Ray Kroc started the McDonald's restaurant chain.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19" name="milestoneshape"/>
          <p:cNvSpPr txBox="1"/>
          <p:nvPr>
            <p:custDataLst>
              <p:tags r:id="rId23"/>
            </p:custDataLst>
          </p:nvPr>
        </p:nvSpPr>
        <p:spPr>
          <a:xfrm>
            <a:off x="5124991" y="3957473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4/15/1955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20" name="milestoneshape"/>
          <p:cNvSpPr/>
          <p:nvPr/>
        </p:nvSpPr>
        <p:spPr>
          <a:xfrm rot="10800000">
            <a:off x="5561452" y="3652673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1" name="milestoneshape"/>
          <p:cNvSpPr txBox="1"/>
          <p:nvPr>
            <p:custDataLst>
              <p:tags r:id="rId24"/>
            </p:custDataLst>
          </p:nvPr>
        </p:nvSpPr>
        <p:spPr>
          <a:xfrm>
            <a:off x="4819722" y="4833753"/>
            <a:ext cx="173746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The first B-52 prototype was tested in the air.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22" name="milestoneshape"/>
          <p:cNvSpPr txBox="1"/>
          <p:nvPr>
            <p:custDataLst>
              <p:tags r:id="rId25"/>
            </p:custDataLst>
          </p:nvPr>
        </p:nvSpPr>
        <p:spPr>
          <a:xfrm>
            <a:off x="4989952" y="4675003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4/15/1952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cxnSp>
        <p:nvCxnSpPr>
          <p:cNvPr id="123" name="milestoneshape"/>
          <p:cNvCxnSpPr>
            <a:stCxn id="120" idx="0"/>
            <a:endCxn id="122" idx="0"/>
          </p:cNvCxnSpPr>
          <p:nvPr/>
        </p:nvCxnSpPr>
        <p:spPr>
          <a:xfrm>
            <a:off x="5688452" y="3932073"/>
            <a:ext cx="0" cy="742930"/>
          </a:xfrm>
          <a:prstGeom prst="straightConnector1">
            <a:avLst/>
          </a:prstGeom>
          <a:noFill/>
          <a:ln w="15875" cap="flat" cmpd="sng" algn="ctr">
            <a:solidFill>
              <a:srgbClr val="0072BC"/>
            </a:solidFill>
            <a:prstDash val="solid"/>
            <a:tailEnd type="oval" w="sm" len="sm"/>
          </a:ln>
          <a:effectLst/>
        </p:spPr>
      </p:cxnSp>
      <p:sp>
        <p:nvSpPr>
          <p:cNvPr id="124" name="milestoneshape"/>
          <p:cNvSpPr/>
          <p:nvPr/>
        </p:nvSpPr>
        <p:spPr>
          <a:xfrm>
            <a:off x="5561452" y="3043073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5" name="milestoneshape"/>
          <p:cNvSpPr txBox="1"/>
          <p:nvPr>
            <p:custDataLst>
              <p:tags r:id="rId26"/>
            </p:custDataLst>
          </p:nvPr>
        </p:nvSpPr>
        <p:spPr>
          <a:xfrm>
            <a:off x="4697486" y="1142196"/>
            <a:ext cx="1981932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U.S. President Harry Truman signed l Japanese peace treaty.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26" name="milestoneshape"/>
          <p:cNvSpPr txBox="1"/>
          <p:nvPr>
            <p:custDataLst>
              <p:tags r:id="rId27"/>
            </p:custDataLst>
          </p:nvPr>
        </p:nvSpPr>
        <p:spPr>
          <a:xfrm>
            <a:off x="4989952" y="1467883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4/15/1952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cxnSp>
        <p:nvCxnSpPr>
          <p:cNvPr id="127" name="milestoneshape"/>
          <p:cNvCxnSpPr>
            <a:stCxn id="124" idx="0"/>
            <a:endCxn id="126" idx="2"/>
          </p:cNvCxnSpPr>
          <p:nvPr/>
        </p:nvCxnSpPr>
        <p:spPr>
          <a:xfrm flipV="1">
            <a:off x="5688452" y="1696483"/>
            <a:ext cx="0" cy="1346590"/>
          </a:xfrm>
          <a:prstGeom prst="straightConnector1">
            <a:avLst/>
          </a:prstGeom>
          <a:noFill/>
          <a:ln w="15875" cap="flat" cmpd="sng" algn="ctr">
            <a:solidFill>
              <a:srgbClr val="0072BC"/>
            </a:solidFill>
            <a:prstDash val="solid"/>
            <a:tailEnd type="oval" w="sm" len="sm"/>
          </a:ln>
          <a:effectLst/>
        </p:spPr>
      </p:cxnSp>
      <p:sp>
        <p:nvSpPr>
          <p:cNvPr id="128" name="milestoneshape"/>
          <p:cNvSpPr/>
          <p:nvPr/>
        </p:nvSpPr>
        <p:spPr>
          <a:xfrm rot="10800000">
            <a:off x="5246114" y="3652673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9" name="milestoneshape"/>
          <p:cNvSpPr txBox="1"/>
          <p:nvPr>
            <p:custDataLst>
              <p:tags r:id="rId28"/>
            </p:custDataLst>
          </p:nvPr>
        </p:nvSpPr>
        <p:spPr>
          <a:xfrm>
            <a:off x="4674614" y="5497698"/>
            <a:ext cx="1397000" cy="631455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British and Canadian troops liberated concentration camp Bergen-Belsen.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30" name="milestoneshape"/>
          <p:cNvSpPr txBox="1"/>
          <p:nvPr>
            <p:custDataLst>
              <p:tags r:id="rId29"/>
            </p:custDataLst>
          </p:nvPr>
        </p:nvSpPr>
        <p:spPr>
          <a:xfrm>
            <a:off x="4674614" y="5338948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4/15/1945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cxnSp>
        <p:nvCxnSpPr>
          <p:cNvPr id="131" name="milestoneshape"/>
          <p:cNvCxnSpPr>
            <a:stCxn id="128" idx="0"/>
            <a:endCxn id="130" idx="0"/>
          </p:cNvCxnSpPr>
          <p:nvPr/>
        </p:nvCxnSpPr>
        <p:spPr>
          <a:xfrm>
            <a:off x="5373114" y="3932073"/>
            <a:ext cx="0" cy="1406875"/>
          </a:xfrm>
          <a:prstGeom prst="straightConnector1">
            <a:avLst/>
          </a:prstGeom>
          <a:noFill/>
          <a:ln w="15875" cap="flat" cmpd="sng" algn="ctr">
            <a:solidFill>
              <a:srgbClr val="0072BC"/>
            </a:solidFill>
            <a:prstDash val="solid"/>
            <a:tailEnd type="oval" w="sm" len="sm"/>
          </a:ln>
          <a:effectLst/>
        </p:spPr>
      </p:cxnSp>
      <p:sp>
        <p:nvSpPr>
          <p:cNvPr id="132" name="milestoneshape"/>
          <p:cNvSpPr/>
          <p:nvPr/>
        </p:nvSpPr>
        <p:spPr>
          <a:xfrm>
            <a:off x="5020925" y="3043073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" name="milestoneshape"/>
          <p:cNvSpPr txBox="1"/>
          <p:nvPr>
            <p:custDataLst>
              <p:tags r:id="rId30"/>
            </p:custDataLst>
          </p:nvPr>
        </p:nvSpPr>
        <p:spPr>
          <a:xfrm>
            <a:off x="4449425" y="1899320"/>
            <a:ext cx="1397000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French and British troops landed at Narvik, Norway.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34" name="milestoneshape"/>
          <p:cNvSpPr txBox="1"/>
          <p:nvPr>
            <p:custDataLst>
              <p:tags r:id="rId31"/>
            </p:custDataLst>
          </p:nvPr>
        </p:nvSpPr>
        <p:spPr>
          <a:xfrm>
            <a:off x="4449425" y="236042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4/15/1940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cxnSp>
        <p:nvCxnSpPr>
          <p:cNvPr id="135" name="milestoneshape"/>
          <p:cNvCxnSpPr>
            <a:stCxn id="132" idx="0"/>
            <a:endCxn id="134" idx="2"/>
          </p:cNvCxnSpPr>
          <p:nvPr/>
        </p:nvCxnSpPr>
        <p:spPr>
          <a:xfrm flipV="1">
            <a:off x="5147925" y="2589028"/>
            <a:ext cx="0" cy="454045"/>
          </a:xfrm>
          <a:prstGeom prst="straightConnector1">
            <a:avLst/>
          </a:prstGeom>
          <a:noFill/>
          <a:ln w="15875" cap="flat" cmpd="sng" algn="ctr">
            <a:solidFill>
              <a:srgbClr val="0072BC"/>
            </a:solidFill>
            <a:prstDash val="solid"/>
            <a:tailEnd type="oval" w="sm" len="sm"/>
          </a:ln>
          <a:effectLst/>
        </p:spPr>
      </p:cxnSp>
      <p:sp>
        <p:nvSpPr>
          <p:cNvPr id="136" name="milestoneshape"/>
          <p:cNvSpPr/>
          <p:nvPr/>
        </p:nvSpPr>
        <p:spPr>
          <a:xfrm rot="10800000">
            <a:off x="4255086" y="3652673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7" name="milestoneshape"/>
          <p:cNvSpPr txBox="1"/>
          <p:nvPr>
            <p:custDataLst>
              <p:tags r:id="rId32"/>
            </p:custDataLst>
          </p:nvPr>
        </p:nvSpPr>
        <p:spPr>
          <a:xfrm>
            <a:off x="3683586" y="4116223"/>
            <a:ext cx="1397000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Insulin became available for diabetics.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38" name="milestoneshape"/>
          <p:cNvSpPr txBox="1"/>
          <p:nvPr>
            <p:custDataLst>
              <p:tags r:id="rId33"/>
            </p:custDataLst>
          </p:nvPr>
        </p:nvSpPr>
        <p:spPr>
          <a:xfrm>
            <a:off x="3683586" y="3957473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4/15/1923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39" name="milestoneshape"/>
          <p:cNvSpPr/>
          <p:nvPr/>
        </p:nvSpPr>
        <p:spPr>
          <a:xfrm>
            <a:off x="3759696" y="3043073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0" name="milestoneshape"/>
          <p:cNvSpPr txBox="1"/>
          <p:nvPr>
            <p:custDataLst>
              <p:tags r:id="rId34"/>
            </p:custDataLst>
          </p:nvPr>
        </p:nvSpPr>
        <p:spPr>
          <a:xfrm>
            <a:off x="3088529" y="2652783"/>
            <a:ext cx="1596334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Titanic sank at 2:27 a.m.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41" name="milestoneshape"/>
          <p:cNvSpPr txBox="1"/>
          <p:nvPr>
            <p:custDataLst>
              <p:tags r:id="rId35"/>
            </p:custDataLst>
          </p:nvPr>
        </p:nvSpPr>
        <p:spPr>
          <a:xfrm>
            <a:off x="3188196" y="284645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4/15/1912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42" name="milestoneshape"/>
          <p:cNvSpPr/>
          <p:nvPr/>
        </p:nvSpPr>
        <p:spPr>
          <a:xfrm rot="10800000">
            <a:off x="2318414" y="3652673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3" name="milestoneshape"/>
          <p:cNvSpPr txBox="1"/>
          <p:nvPr>
            <p:custDataLst>
              <p:tags r:id="rId36"/>
            </p:custDataLst>
          </p:nvPr>
        </p:nvSpPr>
        <p:spPr>
          <a:xfrm>
            <a:off x="1746914" y="4871120"/>
            <a:ext cx="1397000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William Gladstone became Prime Minister of England.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44" name="milestoneshape"/>
          <p:cNvSpPr txBox="1"/>
          <p:nvPr>
            <p:custDataLst>
              <p:tags r:id="rId37"/>
            </p:custDataLst>
          </p:nvPr>
        </p:nvSpPr>
        <p:spPr>
          <a:xfrm>
            <a:off x="1746914" y="4712370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4/15/1880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cxnSp>
        <p:nvCxnSpPr>
          <p:cNvPr id="145" name="milestoneshape"/>
          <p:cNvCxnSpPr>
            <a:stCxn id="142" idx="0"/>
            <a:endCxn id="144" idx="0"/>
          </p:cNvCxnSpPr>
          <p:nvPr/>
        </p:nvCxnSpPr>
        <p:spPr>
          <a:xfrm>
            <a:off x="2445414" y="3932073"/>
            <a:ext cx="0" cy="780297"/>
          </a:xfrm>
          <a:prstGeom prst="straightConnector1">
            <a:avLst/>
          </a:prstGeom>
          <a:noFill/>
          <a:ln w="15875" cap="flat" cmpd="sng" algn="ctr">
            <a:solidFill>
              <a:srgbClr val="0072BC"/>
            </a:solidFill>
            <a:prstDash val="solid"/>
            <a:tailEnd type="oval" w="sm" len="sm"/>
          </a:ln>
          <a:effectLst/>
        </p:spPr>
      </p:cxnSp>
      <p:sp>
        <p:nvSpPr>
          <p:cNvPr id="146" name="milestoneshape"/>
          <p:cNvSpPr/>
          <p:nvPr/>
        </p:nvSpPr>
        <p:spPr>
          <a:xfrm>
            <a:off x="1912927" y="3043073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7" name="milestoneshape"/>
          <p:cNvSpPr txBox="1"/>
          <p:nvPr>
            <p:custDataLst>
              <p:tags r:id="rId38"/>
            </p:custDataLst>
          </p:nvPr>
        </p:nvSpPr>
        <p:spPr>
          <a:xfrm>
            <a:off x="1341427" y="1938153"/>
            <a:ext cx="1397000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"Wild Bill" Hickok became the marshal of Abilene, Kansas.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48" name="milestoneshape"/>
          <p:cNvSpPr txBox="1"/>
          <p:nvPr>
            <p:custDataLst>
              <p:tags r:id="rId39"/>
            </p:custDataLst>
          </p:nvPr>
        </p:nvSpPr>
        <p:spPr>
          <a:xfrm>
            <a:off x="1341427" y="2399261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4/15/1871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cxnSp>
        <p:nvCxnSpPr>
          <p:cNvPr id="149" name="milestoneshape"/>
          <p:cNvCxnSpPr>
            <a:stCxn id="146" idx="0"/>
            <a:endCxn id="148" idx="2"/>
          </p:cNvCxnSpPr>
          <p:nvPr/>
        </p:nvCxnSpPr>
        <p:spPr>
          <a:xfrm flipV="1">
            <a:off x="2039927" y="2627861"/>
            <a:ext cx="0" cy="415212"/>
          </a:xfrm>
          <a:prstGeom prst="straightConnector1">
            <a:avLst/>
          </a:prstGeom>
          <a:noFill/>
          <a:ln w="15875" cap="flat" cmpd="sng" algn="ctr">
            <a:solidFill>
              <a:srgbClr val="0072BC"/>
            </a:solidFill>
            <a:prstDash val="solid"/>
            <a:tailEnd type="oval" w="sm" len="sm"/>
          </a:ln>
          <a:effectLst/>
        </p:spPr>
      </p:cxnSp>
      <p:sp>
        <p:nvSpPr>
          <p:cNvPr id="150" name="milestoneshape"/>
          <p:cNvSpPr/>
          <p:nvPr/>
        </p:nvSpPr>
        <p:spPr>
          <a:xfrm rot="10800000">
            <a:off x="1642725" y="3652673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1" name="milestoneshape"/>
          <p:cNvSpPr txBox="1"/>
          <p:nvPr>
            <p:custDataLst>
              <p:tags r:id="rId40"/>
            </p:custDataLst>
          </p:nvPr>
        </p:nvSpPr>
        <p:spPr>
          <a:xfrm>
            <a:off x="1071225" y="4116223"/>
            <a:ext cx="1397000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U.S. President Abraham Lincoln died.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52" name="milestoneshape"/>
          <p:cNvSpPr txBox="1"/>
          <p:nvPr>
            <p:custDataLst>
              <p:tags r:id="rId41"/>
            </p:custDataLst>
          </p:nvPr>
        </p:nvSpPr>
        <p:spPr>
          <a:xfrm>
            <a:off x="1071225" y="3957473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4/15/1865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53" name="milestoneshape"/>
          <p:cNvSpPr/>
          <p:nvPr/>
        </p:nvSpPr>
        <p:spPr>
          <a:xfrm>
            <a:off x="967036" y="3043073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4" name="milestoneshape"/>
          <p:cNvSpPr txBox="1"/>
          <p:nvPr>
            <p:custDataLst>
              <p:tags r:id="rId42"/>
            </p:custDataLst>
          </p:nvPr>
        </p:nvSpPr>
        <p:spPr>
          <a:xfrm>
            <a:off x="395536" y="2517361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City of San Francisco was incorporated.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55" name="milestoneshape"/>
          <p:cNvSpPr txBox="1"/>
          <p:nvPr>
            <p:custDataLst>
              <p:tags r:id="rId43"/>
            </p:custDataLst>
          </p:nvPr>
        </p:nvSpPr>
        <p:spPr>
          <a:xfrm>
            <a:off x="395536" y="284304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4/15/1850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647819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intervalshape"/>
          <p:cNvSpPr/>
          <p:nvPr>
            <p:custDataLst>
              <p:tags r:id="rId1"/>
            </p:custDataLst>
          </p:nvPr>
        </p:nvSpPr>
        <p:spPr>
          <a:xfrm>
            <a:off x="6643858" y="5242024"/>
            <a:ext cx="495381" cy="203200"/>
          </a:xfrm>
          <a:prstGeom prst="chevron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intervalshape"/>
          <p:cNvSpPr/>
          <p:nvPr>
            <p:custDataLst>
              <p:tags r:id="rId2"/>
            </p:custDataLst>
          </p:nvPr>
        </p:nvSpPr>
        <p:spPr>
          <a:xfrm>
            <a:off x="6238501" y="4878110"/>
            <a:ext cx="405234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intervalshape"/>
          <p:cNvSpPr/>
          <p:nvPr>
            <p:custDataLst>
              <p:tags r:id="rId3"/>
            </p:custDataLst>
          </p:nvPr>
        </p:nvSpPr>
        <p:spPr>
          <a:xfrm>
            <a:off x="5652972" y="4514196"/>
            <a:ext cx="585406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intervalshape"/>
          <p:cNvSpPr/>
          <p:nvPr>
            <p:custDataLst>
              <p:tags r:id="rId4"/>
            </p:custDataLst>
          </p:nvPr>
        </p:nvSpPr>
        <p:spPr>
          <a:xfrm>
            <a:off x="4887271" y="4150281"/>
            <a:ext cx="765578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intervalshape"/>
          <p:cNvSpPr/>
          <p:nvPr>
            <p:custDataLst>
              <p:tags r:id="rId5"/>
            </p:custDataLst>
          </p:nvPr>
        </p:nvSpPr>
        <p:spPr>
          <a:xfrm>
            <a:off x="4031421" y="3786367"/>
            <a:ext cx="855726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intervalshape"/>
          <p:cNvSpPr/>
          <p:nvPr>
            <p:custDataLst>
              <p:tags r:id="rId6"/>
            </p:custDataLst>
          </p:nvPr>
        </p:nvSpPr>
        <p:spPr>
          <a:xfrm>
            <a:off x="3085548" y="3422453"/>
            <a:ext cx="945750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intervalshape"/>
          <p:cNvSpPr/>
          <p:nvPr>
            <p:custDataLst>
              <p:tags r:id="rId7"/>
            </p:custDataLst>
          </p:nvPr>
        </p:nvSpPr>
        <p:spPr>
          <a:xfrm>
            <a:off x="2004514" y="3058539"/>
            <a:ext cx="1080910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intervalshape"/>
          <p:cNvSpPr/>
          <p:nvPr>
            <p:custDataLst>
              <p:tags r:id="rId8"/>
            </p:custDataLst>
          </p:nvPr>
        </p:nvSpPr>
        <p:spPr>
          <a:xfrm>
            <a:off x="1193800" y="2694624"/>
            <a:ext cx="810590" cy="2032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pgshape"/>
          <p:cNvSpPr/>
          <p:nvPr>
            <p:custDataLst>
              <p:tags r:id="rId9"/>
            </p:custDataLst>
          </p:nvPr>
        </p:nvSpPr>
        <p:spPr>
          <a:xfrm>
            <a:off x="1193800" y="1822710"/>
            <a:ext cx="6756400" cy="508000"/>
          </a:xfrm>
          <a:prstGeom prst="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pgshape"/>
          <p:cNvSpPr txBox="1"/>
          <p:nvPr>
            <p:custDataLst>
              <p:tags r:id="rId10"/>
            </p:custDataLst>
          </p:nvPr>
        </p:nvSpPr>
        <p:spPr>
          <a:xfrm>
            <a:off x="1193800" y="1822710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1883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59" name="pgshape"/>
          <p:cNvCxnSpPr/>
          <p:nvPr/>
        </p:nvCxnSpPr>
        <p:spPr>
          <a:xfrm>
            <a:off x="1869440" y="1975110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0" name="pgshape"/>
          <p:cNvSpPr txBox="1"/>
          <p:nvPr>
            <p:custDataLst>
              <p:tags r:id="rId11"/>
            </p:custDataLst>
          </p:nvPr>
        </p:nvSpPr>
        <p:spPr>
          <a:xfrm>
            <a:off x="1869440" y="1822710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1898</a:t>
            </a: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61" name="pgshape"/>
          <p:cNvCxnSpPr/>
          <p:nvPr/>
        </p:nvCxnSpPr>
        <p:spPr>
          <a:xfrm>
            <a:off x="2545080" y="1975110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2" name="pgshape"/>
          <p:cNvSpPr txBox="1"/>
          <p:nvPr>
            <p:custDataLst>
              <p:tags r:id="rId12"/>
            </p:custDataLst>
          </p:nvPr>
        </p:nvSpPr>
        <p:spPr>
          <a:xfrm>
            <a:off x="2545080" y="1822710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1913</a:t>
            </a: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63" name="pgshape"/>
          <p:cNvCxnSpPr/>
          <p:nvPr/>
        </p:nvCxnSpPr>
        <p:spPr>
          <a:xfrm>
            <a:off x="3220720" y="1975110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4" name="pgshape"/>
          <p:cNvSpPr txBox="1"/>
          <p:nvPr>
            <p:custDataLst>
              <p:tags r:id="rId13"/>
            </p:custDataLst>
          </p:nvPr>
        </p:nvSpPr>
        <p:spPr>
          <a:xfrm>
            <a:off x="3220720" y="1822710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1928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65" name="pgshape"/>
          <p:cNvCxnSpPr/>
          <p:nvPr/>
        </p:nvCxnSpPr>
        <p:spPr>
          <a:xfrm>
            <a:off x="3896360" y="1975110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6" name="pgshape"/>
          <p:cNvSpPr txBox="1"/>
          <p:nvPr>
            <p:custDataLst>
              <p:tags r:id="rId14"/>
            </p:custDataLst>
          </p:nvPr>
        </p:nvSpPr>
        <p:spPr>
          <a:xfrm>
            <a:off x="3896360" y="1822710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1943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67" name="pgshape"/>
          <p:cNvCxnSpPr/>
          <p:nvPr/>
        </p:nvCxnSpPr>
        <p:spPr>
          <a:xfrm>
            <a:off x="4572000" y="1975110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8" name="pgshape"/>
          <p:cNvSpPr txBox="1"/>
          <p:nvPr>
            <p:custDataLst>
              <p:tags r:id="rId15"/>
            </p:custDataLst>
          </p:nvPr>
        </p:nvSpPr>
        <p:spPr>
          <a:xfrm>
            <a:off x="4572000" y="1822710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1958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69" name="pgshape"/>
          <p:cNvCxnSpPr/>
          <p:nvPr/>
        </p:nvCxnSpPr>
        <p:spPr>
          <a:xfrm>
            <a:off x="5247640" y="1975110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70" name="pgshape"/>
          <p:cNvSpPr txBox="1"/>
          <p:nvPr>
            <p:custDataLst>
              <p:tags r:id="rId16"/>
            </p:custDataLst>
          </p:nvPr>
        </p:nvSpPr>
        <p:spPr>
          <a:xfrm>
            <a:off x="5247640" y="1822710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1973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71" name="pgshape"/>
          <p:cNvCxnSpPr/>
          <p:nvPr/>
        </p:nvCxnSpPr>
        <p:spPr>
          <a:xfrm>
            <a:off x="5923280" y="1975110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72" name="pgshape"/>
          <p:cNvSpPr txBox="1"/>
          <p:nvPr>
            <p:custDataLst>
              <p:tags r:id="rId17"/>
            </p:custDataLst>
          </p:nvPr>
        </p:nvSpPr>
        <p:spPr>
          <a:xfrm>
            <a:off x="5923280" y="1822710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1988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73" name="pgshape"/>
          <p:cNvCxnSpPr/>
          <p:nvPr/>
        </p:nvCxnSpPr>
        <p:spPr>
          <a:xfrm>
            <a:off x="6598920" y="1975110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74" name="pgshape"/>
          <p:cNvSpPr txBox="1"/>
          <p:nvPr>
            <p:custDataLst>
              <p:tags r:id="rId18"/>
            </p:custDataLst>
          </p:nvPr>
        </p:nvSpPr>
        <p:spPr>
          <a:xfrm>
            <a:off x="6598920" y="1822710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2003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75" name="pgshape"/>
          <p:cNvCxnSpPr/>
          <p:nvPr/>
        </p:nvCxnSpPr>
        <p:spPr>
          <a:xfrm>
            <a:off x="7274560" y="1975110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76" name="pgshape"/>
          <p:cNvSpPr txBox="1"/>
          <p:nvPr>
            <p:custDataLst>
              <p:tags r:id="rId19"/>
            </p:custDataLst>
          </p:nvPr>
        </p:nvSpPr>
        <p:spPr>
          <a:xfrm>
            <a:off x="7274560" y="1822710"/>
            <a:ext cx="67564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2018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77" name="pgshape"/>
          <p:cNvSpPr/>
          <p:nvPr>
            <p:custDataLst>
              <p:tags r:id="rId20"/>
            </p:custDataLst>
          </p:nvPr>
        </p:nvSpPr>
        <p:spPr>
          <a:xfrm>
            <a:off x="1219200" y="1822710"/>
            <a:ext cx="5812134" cy="63500"/>
          </a:xfrm>
          <a:prstGeom prst="roundRect">
            <a:avLst/>
          </a:prstGeom>
          <a:solidFill>
            <a:srgbClr val="02B2EE">
              <a:alpha val="7500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8" name="pgshape"/>
          <p:cNvSpPr/>
          <p:nvPr/>
        </p:nvSpPr>
        <p:spPr>
          <a:xfrm rot="10800000">
            <a:off x="6967834" y="1708410"/>
            <a:ext cx="127000" cy="139700"/>
          </a:xfrm>
          <a:prstGeom prst="triangl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pgshape"/>
          <p:cNvSpPr txBox="1"/>
          <p:nvPr>
            <p:custDataLst>
              <p:tags r:id="rId21"/>
            </p:custDataLst>
          </p:nvPr>
        </p:nvSpPr>
        <p:spPr>
          <a:xfrm>
            <a:off x="6713834" y="1467110"/>
            <a:ext cx="532518" cy="261610"/>
          </a:xfrm>
          <a:prstGeom prst="rect">
            <a:avLst/>
          </a:prstGeom>
          <a:noFill/>
        </p:spPr>
        <p:txBody>
          <a:bodyPr vert="horz" wrap="none" rtlCol="0" anchor="ctr" anchorCtr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Today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0" name="intervalshape"/>
          <p:cNvSpPr txBox="1"/>
          <p:nvPr>
            <p:custDataLst>
              <p:tags r:id="rId22"/>
            </p:custDataLst>
          </p:nvPr>
        </p:nvSpPr>
        <p:spPr>
          <a:xfrm>
            <a:off x="2068014" y="2706456"/>
            <a:ext cx="1158972" cy="17953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1400" b="1" smtClean="0">
                <a:solidFill>
                  <a:srgbClr val="404040"/>
                </a:solidFill>
                <a:latin typeface="Arial Narrow"/>
              </a:rPr>
              <a:t>Lost Generation</a:t>
            </a:r>
            <a:endParaRPr lang="en-US" sz="1400" b="1">
              <a:solidFill>
                <a:srgbClr val="404040"/>
              </a:solidFill>
              <a:latin typeface="Arial Narrow"/>
            </a:endParaRPr>
          </a:p>
        </p:txBody>
      </p:sp>
      <p:sp>
        <p:nvSpPr>
          <p:cNvPr id="81" name="intervalshape"/>
          <p:cNvSpPr txBox="1"/>
          <p:nvPr>
            <p:custDataLst>
              <p:tags r:id="rId23"/>
            </p:custDataLst>
          </p:nvPr>
        </p:nvSpPr>
        <p:spPr>
          <a:xfrm>
            <a:off x="254000" y="2724698"/>
            <a:ext cx="927100" cy="143052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0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1883  –  1900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82" name="intervalshape"/>
          <p:cNvSpPr txBox="1"/>
          <p:nvPr>
            <p:custDataLst>
              <p:tags r:id="rId24"/>
            </p:custDataLst>
          </p:nvPr>
        </p:nvSpPr>
        <p:spPr>
          <a:xfrm>
            <a:off x="3149049" y="3070370"/>
            <a:ext cx="1452321" cy="17953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1400" b="1" smtClean="0">
                <a:solidFill>
                  <a:srgbClr val="404040"/>
                </a:solidFill>
                <a:latin typeface="Arial Narrow"/>
              </a:rPr>
              <a:t>Greatest Generation</a:t>
            </a:r>
            <a:endParaRPr lang="en-US" sz="1400" b="1">
              <a:solidFill>
                <a:srgbClr val="404040"/>
              </a:solidFill>
              <a:latin typeface="Arial Narrow"/>
            </a:endParaRPr>
          </a:p>
        </p:txBody>
      </p:sp>
      <p:sp>
        <p:nvSpPr>
          <p:cNvPr id="83" name="intervalshape"/>
          <p:cNvSpPr txBox="1"/>
          <p:nvPr>
            <p:custDataLst>
              <p:tags r:id="rId25"/>
            </p:custDataLst>
          </p:nvPr>
        </p:nvSpPr>
        <p:spPr>
          <a:xfrm>
            <a:off x="1064714" y="3088613"/>
            <a:ext cx="927100" cy="143052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0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1901  –  1924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84" name="intervalshape"/>
          <p:cNvSpPr txBox="1"/>
          <p:nvPr>
            <p:custDataLst>
              <p:tags r:id="rId26"/>
            </p:custDataLst>
          </p:nvPr>
        </p:nvSpPr>
        <p:spPr>
          <a:xfrm>
            <a:off x="4094921" y="3434285"/>
            <a:ext cx="1243930" cy="17953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1400" b="1" smtClean="0">
                <a:solidFill>
                  <a:srgbClr val="404040"/>
                </a:solidFill>
                <a:latin typeface="Arial Narrow"/>
              </a:rPr>
              <a:t>Silent Generation</a:t>
            </a:r>
            <a:endParaRPr lang="en-US" sz="1400" b="1">
              <a:solidFill>
                <a:srgbClr val="404040"/>
              </a:solidFill>
              <a:latin typeface="Arial Narrow"/>
            </a:endParaRPr>
          </a:p>
        </p:txBody>
      </p:sp>
      <p:sp>
        <p:nvSpPr>
          <p:cNvPr id="85" name="intervalshape"/>
          <p:cNvSpPr txBox="1"/>
          <p:nvPr>
            <p:custDataLst>
              <p:tags r:id="rId27"/>
            </p:custDataLst>
          </p:nvPr>
        </p:nvSpPr>
        <p:spPr>
          <a:xfrm>
            <a:off x="2145748" y="3452527"/>
            <a:ext cx="927100" cy="143052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0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1925  –  1945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86" name="intervalshape"/>
          <p:cNvSpPr txBox="1"/>
          <p:nvPr>
            <p:custDataLst>
              <p:tags r:id="rId28"/>
            </p:custDataLst>
          </p:nvPr>
        </p:nvSpPr>
        <p:spPr>
          <a:xfrm>
            <a:off x="4950771" y="3798199"/>
            <a:ext cx="1607812" cy="17953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1400" b="1" smtClean="0">
                <a:solidFill>
                  <a:srgbClr val="404040"/>
                </a:solidFill>
                <a:latin typeface="Arial Narrow"/>
              </a:rPr>
              <a:t> Baby Boomers</a:t>
            </a:r>
            <a:endParaRPr lang="en-US" sz="1400" b="1">
              <a:solidFill>
                <a:srgbClr val="404040"/>
              </a:solidFill>
              <a:latin typeface="Arial Narrow"/>
            </a:endParaRPr>
          </a:p>
        </p:txBody>
      </p:sp>
      <p:sp>
        <p:nvSpPr>
          <p:cNvPr id="87" name="intervalshape"/>
          <p:cNvSpPr txBox="1"/>
          <p:nvPr>
            <p:custDataLst>
              <p:tags r:id="rId29"/>
            </p:custDataLst>
          </p:nvPr>
        </p:nvSpPr>
        <p:spPr>
          <a:xfrm>
            <a:off x="3091621" y="3816441"/>
            <a:ext cx="927100" cy="143052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0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1946  –  1964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88" name="intervalshape"/>
          <p:cNvSpPr txBox="1"/>
          <p:nvPr>
            <p:custDataLst>
              <p:tags r:id="rId30"/>
            </p:custDataLst>
          </p:nvPr>
        </p:nvSpPr>
        <p:spPr>
          <a:xfrm>
            <a:off x="5716473" y="4162113"/>
            <a:ext cx="1445839" cy="17953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1400" b="1" smtClean="0">
                <a:solidFill>
                  <a:srgbClr val="404040"/>
                </a:solidFill>
                <a:latin typeface="Arial Narrow"/>
              </a:rPr>
              <a:t> Generation X</a:t>
            </a:r>
            <a:endParaRPr lang="en-US" sz="1400" b="1">
              <a:solidFill>
                <a:srgbClr val="404040"/>
              </a:solidFill>
              <a:latin typeface="Arial Narrow"/>
            </a:endParaRPr>
          </a:p>
        </p:txBody>
      </p:sp>
      <p:sp>
        <p:nvSpPr>
          <p:cNvPr id="89" name="intervalshape"/>
          <p:cNvSpPr txBox="1"/>
          <p:nvPr>
            <p:custDataLst>
              <p:tags r:id="rId31"/>
            </p:custDataLst>
          </p:nvPr>
        </p:nvSpPr>
        <p:spPr>
          <a:xfrm>
            <a:off x="3947471" y="4180356"/>
            <a:ext cx="927100" cy="143052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0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1965  –  1981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90" name="intervalshape"/>
          <p:cNvSpPr txBox="1"/>
          <p:nvPr>
            <p:custDataLst>
              <p:tags r:id="rId32"/>
            </p:custDataLst>
          </p:nvPr>
        </p:nvSpPr>
        <p:spPr>
          <a:xfrm>
            <a:off x="6302002" y="4526027"/>
            <a:ext cx="1490793" cy="17953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1400" b="1" smtClean="0">
                <a:solidFill>
                  <a:srgbClr val="404040"/>
                </a:solidFill>
                <a:latin typeface="Arial Narrow"/>
              </a:rPr>
              <a:t>Millennial Generation</a:t>
            </a:r>
            <a:endParaRPr lang="en-US" sz="1400" b="1">
              <a:solidFill>
                <a:srgbClr val="404040"/>
              </a:solidFill>
              <a:latin typeface="Arial Narrow"/>
            </a:endParaRPr>
          </a:p>
        </p:txBody>
      </p:sp>
      <p:sp>
        <p:nvSpPr>
          <p:cNvPr id="91" name="intervalshape"/>
          <p:cNvSpPr txBox="1"/>
          <p:nvPr>
            <p:custDataLst>
              <p:tags r:id="rId33"/>
            </p:custDataLst>
          </p:nvPr>
        </p:nvSpPr>
        <p:spPr>
          <a:xfrm>
            <a:off x="4713172" y="4544270"/>
            <a:ext cx="927100" cy="143052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0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1982  –  1994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92" name="intervalshape"/>
          <p:cNvSpPr txBox="1"/>
          <p:nvPr>
            <p:custDataLst>
              <p:tags r:id="rId34"/>
            </p:custDataLst>
          </p:nvPr>
        </p:nvSpPr>
        <p:spPr>
          <a:xfrm>
            <a:off x="6707358" y="4889941"/>
            <a:ext cx="1287600" cy="17953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1400" b="1" smtClean="0">
                <a:solidFill>
                  <a:srgbClr val="404040"/>
                </a:solidFill>
                <a:latin typeface="Arial Narrow"/>
              </a:rPr>
              <a:t>Generation Z</a:t>
            </a:r>
            <a:endParaRPr lang="en-US" sz="1400" b="1">
              <a:solidFill>
                <a:srgbClr val="404040"/>
              </a:solidFill>
              <a:latin typeface="Arial Narrow"/>
            </a:endParaRPr>
          </a:p>
        </p:txBody>
      </p:sp>
      <p:sp>
        <p:nvSpPr>
          <p:cNvPr id="93" name="intervalshape"/>
          <p:cNvSpPr txBox="1"/>
          <p:nvPr>
            <p:custDataLst>
              <p:tags r:id="rId35"/>
            </p:custDataLst>
          </p:nvPr>
        </p:nvSpPr>
        <p:spPr>
          <a:xfrm>
            <a:off x="5298701" y="4908184"/>
            <a:ext cx="927100" cy="143052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0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1995  –  2003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94" name="intervalshape"/>
          <p:cNvSpPr txBox="1"/>
          <p:nvPr>
            <p:custDataLst>
              <p:tags r:id="rId36"/>
            </p:custDataLst>
          </p:nvPr>
        </p:nvSpPr>
        <p:spPr>
          <a:xfrm>
            <a:off x="7202864" y="5253856"/>
            <a:ext cx="1726263" cy="17953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1400" b="1" smtClean="0">
                <a:solidFill>
                  <a:srgbClr val="404040"/>
                </a:solidFill>
                <a:latin typeface="Arial Narrow"/>
              </a:rPr>
              <a:t>Always-On Generation</a:t>
            </a:r>
            <a:endParaRPr lang="en-US" sz="1400" b="1">
              <a:solidFill>
                <a:srgbClr val="404040"/>
              </a:solidFill>
              <a:latin typeface="Arial Narrow"/>
            </a:endParaRPr>
          </a:p>
        </p:txBody>
      </p:sp>
      <p:sp>
        <p:nvSpPr>
          <p:cNvPr id="95" name="intervalshape"/>
          <p:cNvSpPr txBox="1"/>
          <p:nvPr>
            <p:custDataLst>
              <p:tags r:id="rId37"/>
            </p:custDataLst>
          </p:nvPr>
        </p:nvSpPr>
        <p:spPr>
          <a:xfrm>
            <a:off x="5704058" y="5272098"/>
            <a:ext cx="927100" cy="143052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0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2004  –  2014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59272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gshape"/>
          <p:cNvSpPr/>
          <p:nvPr>
            <p:custDataLst>
              <p:tags r:id="rId1"/>
            </p:custDataLst>
          </p:nvPr>
        </p:nvSpPr>
        <p:spPr>
          <a:xfrm>
            <a:off x="1102544" y="4448572"/>
            <a:ext cx="6756400" cy="508000"/>
          </a:xfrm>
          <a:prstGeom prst="rect">
            <a:avLst/>
          </a:prstGeom>
          <a:gradFill flip="none" rotWithShape="1">
            <a:gsLst>
              <a:gs pos="100000">
                <a:srgbClr val="35587F"/>
              </a:gs>
              <a:gs pos="0">
                <a:srgbClr val="4F81BD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pgshape"/>
          <p:cNvSpPr txBox="1"/>
          <p:nvPr>
            <p:custDataLst>
              <p:tags r:id="rId2"/>
            </p:custDataLst>
          </p:nvPr>
        </p:nvSpPr>
        <p:spPr>
          <a:xfrm>
            <a:off x="467544" y="4448572"/>
            <a:ext cx="635000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</a:rPr>
              <a:t>' 06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C0504D"/>
              </a:solidFill>
              <a:effectLst/>
              <a:uLnTx/>
              <a:uFillTx/>
            </a:endParaRPr>
          </a:p>
        </p:txBody>
      </p:sp>
      <p:sp>
        <p:nvSpPr>
          <p:cNvPr id="58" name="pgshape"/>
          <p:cNvSpPr txBox="1"/>
          <p:nvPr>
            <p:custDataLst>
              <p:tags r:id="rId3"/>
            </p:custDataLst>
          </p:nvPr>
        </p:nvSpPr>
        <p:spPr>
          <a:xfrm>
            <a:off x="1102544" y="4448572"/>
            <a:ext cx="1126067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2006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59" name="pgshape"/>
          <p:cNvCxnSpPr/>
          <p:nvPr/>
        </p:nvCxnSpPr>
        <p:spPr>
          <a:xfrm>
            <a:off x="2228611" y="4600972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0" name="pgshape"/>
          <p:cNvSpPr txBox="1"/>
          <p:nvPr>
            <p:custDataLst>
              <p:tags r:id="rId4"/>
            </p:custDataLst>
          </p:nvPr>
        </p:nvSpPr>
        <p:spPr>
          <a:xfrm>
            <a:off x="2228611" y="4448572"/>
            <a:ext cx="1126067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2007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61" name="pgshape"/>
          <p:cNvCxnSpPr/>
          <p:nvPr/>
        </p:nvCxnSpPr>
        <p:spPr>
          <a:xfrm>
            <a:off x="3354677" y="4600972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2" name="pgshape"/>
          <p:cNvSpPr txBox="1"/>
          <p:nvPr>
            <p:custDataLst>
              <p:tags r:id="rId5"/>
            </p:custDataLst>
          </p:nvPr>
        </p:nvSpPr>
        <p:spPr>
          <a:xfrm>
            <a:off x="3354677" y="4448572"/>
            <a:ext cx="1126067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2008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63" name="pgshape"/>
          <p:cNvCxnSpPr/>
          <p:nvPr/>
        </p:nvCxnSpPr>
        <p:spPr>
          <a:xfrm>
            <a:off x="4480744" y="4600972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4" name="pgshape"/>
          <p:cNvSpPr txBox="1"/>
          <p:nvPr>
            <p:custDataLst>
              <p:tags r:id="rId6"/>
            </p:custDataLst>
          </p:nvPr>
        </p:nvSpPr>
        <p:spPr>
          <a:xfrm>
            <a:off x="4480744" y="4448572"/>
            <a:ext cx="1126067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2009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65" name="pgshape"/>
          <p:cNvCxnSpPr/>
          <p:nvPr/>
        </p:nvCxnSpPr>
        <p:spPr>
          <a:xfrm>
            <a:off x="5606811" y="4600972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6" name="pgshape"/>
          <p:cNvSpPr txBox="1"/>
          <p:nvPr>
            <p:custDataLst>
              <p:tags r:id="rId7"/>
            </p:custDataLst>
          </p:nvPr>
        </p:nvSpPr>
        <p:spPr>
          <a:xfrm>
            <a:off x="5606811" y="4448572"/>
            <a:ext cx="1126067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2010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67" name="pgshape"/>
          <p:cNvCxnSpPr/>
          <p:nvPr/>
        </p:nvCxnSpPr>
        <p:spPr>
          <a:xfrm>
            <a:off x="6732877" y="4600972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8" name="pgshape"/>
          <p:cNvSpPr txBox="1"/>
          <p:nvPr>
            <p:custDataLst>
              <p:tags r:id="rId8"/>
            </p:custDataLst>
          </p:nvPr>
        </p:nvSpPr>
        <p:spPr>
          <a:xfrm>
            <a:off x="6732877" y="4448572"/>
            <a:ext cx="1126067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2011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69" name="pgshape"/>
          <p:cNvSpPr txBox="1"/>
          <p:nvPr>
            <p:custDataLst>
              <p:tags r:id="rId9"/>
            </p:custDataLst>
          </p:nvPr>
        </p:nvSpPr>
        <p:spPr>
          <a:xfrm>
            <a:off x="7922444" y="4448572"/>
            <a:ext cx="635000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</a:rPr>
              <a:t>' 11</a:t>
            </a:r>
            <a:endParaRPr kumimoji="0" lang="en-US" sz="2400" b="1" i="0" u="none" strike="noStrike" kern="0" cap="none" spc="0" normalizeH="0" baseline="0" noProof="0">
              <a:ln>
                <a:noFill/>
              </a:ln>
              <a:solidFill>
                <a:srgbClr val="C0504D"/>
              </a:solidFill>
              <a:effectLst/>
              <a:uLnTx/>
              <a:uFillTx/>
            </a:endParaRPr>
          </a:p>
        </p:txBody>
      </p:sp>
      <p:sp>
        <p:nvSpPr>
          <p:cNvPr id="70" name="milestoneshape"/>
          <p:cNvSpPr/>
          <p:nvPr/>
        </p:nvSpPr>
        <p:spPr>
          <a:xfrm rot="16200000">
            <a:off x="7430309" y="3940572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1" name="milestoneshape"/>
          <p:cNvCxnSpPr/>
          <p:nvPr>
            <p:custDataLst>
              <p:tags r:id="rId10"/>
            </p:custDataLst>
          </p:nvPr>
        </p:nvCxnSpPr>
        <p:spPr>
          <a:xfrm>
            <a:off x="7430309" y="3940572"/>
            <a:ext cx="0" cy="5080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72" name="milestoneshape"/>
          <p:cNvSpPr txBox="1"/>
          <p:nvPr>
            <p:custDataLst>
              <p:tags r:id="rId11"/>
            </p:custDataLst>
          </p:nvPr>
        </p:nvSpPr>
        <p:spPr>
          <a:xfrm>
            <a:off x="7582709" y="3877072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Motorola Mobility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3" name="milestoneshape"/>
          <p:cNvSpPr txBox="1"/>
          <p:nvPr>
            <p:custDataLst>
              <p:tags r:id="rId12"/>
            </p:custDataLst>
          </p:nvPr>
        </p:nvSpPr>
        <p:spPr>
          <a:xfrm>
            <a:off x="7582709" y="4065159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11/8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74" name="milestoneshape"/>
          <p:cNvSpPr/>
          <p:nvPr/>
        </p:nvSpPr>
        <p:spPr>
          <a:xfrm rot="16200000">
            <a:off x="7199031" y="3407172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5" name="milestoneshape"/>
          <p:cNvCxnSpPr/>
          <p:nvPr>
            <p:custDataLst>
              <p:tags r:id="rId13"/>
            </p:custDataLst>
          </p:nvPr>
        </p:nvCxnSpPr>
        <p:spPr>
          <a:xfrm>
            <a:off x="7199031" y="3407172"/>
            <a:ext cx="0" cy="10414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76" name="milestoneshape"/>
          <p:cNvSpPr txBox="1"/>
          <p:nvPr>
            <p:custDataLst>
              <p:tags r:id="rId14"/>
            </p:custDataLst>
          </p:nvPr>
        </p:nvSpPr>
        <p:spPr>
          <a:xfrm>
            <a:off x="7351431" y="3343672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Admeld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7" name="milestoneshape"/>
          <p:cNvSpPr txBox="1"/>
          <p:nvPr>
            <p:custDataLst>
              <p:tags r:id="rId15"/>
            </p:custDataLst>
          </p:nvPr>
        </p:nvSpPr>
        <p:spPr>
          <a:xfrm>
            <a:off x="7351431" y="3531759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11/6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78" name="milestoneshape"/>
          <p:cNvSpPr/>
          <p:nvPr/>
        </p:nvSpPr>
        <p:spPr>
          <a:xfrm rot="16200000">
            <a:off x="6261584" y="3940572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9" name="milestoneshape"/>
          <p:cNvCxnSpPr/>
          <p:nvPr>
            <p:custDataLst>
              <p:tags r:id="rId16"/>
            </p:custDataLst>
          </p:nvPr>
        </p:nvCxnSpPr>
        <p:spPr>
          <a:xfrm>
            <a:off x="6261584" y="3940572"/>
            <a:ext cx="0" cy="5080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80" name="milestoneshape"/>
          <p:cNvSpPr txBox="1"/>
          <p:nvPr>
            <p:custDataLst>
              <p:tags r:id="rId17"/>
            </p:custDataLst>
          </p:nvPr>
        </p:nvSpPr>
        <p:spPr>
          <a:xfrm>
            <a:off x="6413984" y="3877072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Slide.com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1" name="milestoneshape"/>
          <p:cNvSpPr txBox="1"/>
          <p:nvPr>
            <p:custDataLst>
              <p:tags r:id="rId18"/>
            </p:custDataLst>
          </p:nvPr>
        </p:nvSpPr>
        <p:spPr>
          <a:xfrm>
            <a:off x="6413984" y="4065159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10/8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82" name="milestoneshape"/>
          <p:cNvSpPr/>
          <p:nvPr/>
        </p:nvSpPr>
        <p:spPr>
          <a:xfrm rot="16200000">
            <a:off x="6165989" y="3407172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3" name="milestoneshape"/>
          <p:cNvCxnSpPr/>
          <p:nvPr>
            <p:custDataLst>
              <p:tags r:id="rId19"/>
            </p:custDataLst>
          </p:nvPr>
        </p:nvCxnSpPr>
        <p:spPr>
          <a:xfrm>
            <a:off x="6165989" y="3407172"/>
            <a:ext cx="0" cy="10414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84" name="milestoneshape"/>
          <p:cNvSpPr txBox="1"/>
          <p:nvPr>
            <p:custDataLst>
              <p:tags r:id="rId20"/>
            </p:custDataLst>
          </p:nvPr>
        </p:nvSpPr>
        <p:spPr>
          <a:xfrm>
            <a:off x="6318389" y="3343672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ITA Software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5" name="milestoneshape"/>
          <p:cNvSpPr txBox="1"/>
          <p:nvPr>
            <p:custDataLst>
              <p:tags r:id="rId21"/>
            </p:custDataLst>
          </p:nvPr>
        </p:nvSpPr>
        <p:spPr>
          <a:xfrm>
            <a:off x="6318389" y="3531759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10/7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86" name="milestoneshape"/>
          <p:cNvSpPr/>
          <p:nvPr/>
        </p:nvSpPr>
        <p:spPr>
          <a:xfrm rot="16200000">
            <a:off x="5607838" y="2873772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7" name="milestoneshape"/>
          <p:cNvCxnSpPr/>
          <p:nvPr>
            <p:custDataLst>
              <p:tags r:id="rId22"/>
            </p:custDataLst>
          </p:nvPr>
        </p:nvCxnSpPr>
        <p:spPr>
          <a:xfrm>
            <a:off x="5607838" y="2873772"/>
            <a:ext cx="0" cy="15748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88" name="milestoneshape"/>
          <p:cNvSpPr txBox="1"/>
          <p:nvPr>
            <p:custDataLst>
              <p:tags r:id="rId23"/>
            </p:custDataLst>
          </p:nvPr>
        </p:nvSpPr>
        <p:spPr>
          <a:xfrm>
            <a:off x="5760238" y="2810272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On2 Technologies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9" name="milestoneshape"/>
          <p:cNvSpPr txBox="1"/>
          <p:nvPr>
            <p:custDataLst>
              <p:tags r:id="rId24"/>
            </p:custDataLst>
          </p:nvPr>
        </p:nvSpPr>
        <p:spPr>
          <a:xfrm>
            <a:off x="5760238" y="2998359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10/1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90" name="milestoneshape"/>
          <p:cNvSpPr/>
          <p:nvPr/>
        </p:nvSpPr>
        <p:spPr>
          <a:xfrm rot="16200000">
            <a:off x="3165543" y="3940572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1" name="milestoneshape"/>
          <p:cNvCxnSpPr/>
          <p:nvPr>
            <p:custDataLst>
              <p:tags r:id="rId25"/>
            </p:custDataLst>
          </p:nvPr>
        </p:nvCxnSpPr>
        <p:spPr>
          <a:xfrm>
            <a:off x="3165543" y="3940572"/>
            <a:ext cx="0" cy="5080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92" name="milestoneshape"/>
          <p:cNvSpPr txBox="1"/>
          <p:nvPr>
            <p:custDataLst>
              <p:tags r:id="rId26"/>
            </p:custDataLst>
          </p:nvPr>
        </p:nvSpPr>
        <p:spPr>
          <a:xfrm>
            <a:off x="3317943" y="3877072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Admob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3" name="milestoneshape"/>
          <p:cNvSpPr txBox="1"/>
          <p:nvPr>
            <p:custDataLst>
              <p:tags r:id="rId27"/>
            </p:custDataLst>
          </p:nvPr>
        </p:nvSpPr>
        <p:spPr>
          <a:xfrm>
            <a:off x="3317943" y="4065159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07/11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94" name="milestoneshape"/>
          <p:cNvSpPr/>
          <p:nvPr/>
        </p:nvSpPr>
        <p:spPr>
          <a:xfrm rot="16200000">
            <a:off x="2786247" y="3407172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5" name="milestoneshape"/>
          <p:cNvCxnSpPr/>
          <p:nvPr>
            <p:custDataLst>
              <p:tags r:id="rId28"/>
            </p:custDataLst>
          </p:nvPr>
        </p:nvCxnSpPr>
        <p:spPr>
          <a:xfrm>
            <a:off x="2786247" y="3407172"/>
            <a:ext cx="0" cy="10414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96" name="milestoneshape"/>
          <p:cNvSpPr txBox="1"/>
          <p:nvPr>
            <p:custDataLst>
              <p:tags r:id="rId29"/>
            </p:custDataLst>
          </p:nvPr>
        </p:nvSpPr>
        <p:spPr>
          <a:xfrm>
            <a:off x="2938647" y="3343672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Postini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7" name="milestoneshape"/>
          <p:cNvSpPr txBox="1"/>
          <p:nvPr>
            <p:custDataLst>
              <p:tags r:id="rId30"/>
            </p:custDataLst>
          </p:nvPr>
        </p:nvSpPr>
        <p:spPr>
          <a:xfrm>
            <a:off x="2938647" y="3531759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07/7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98" name="milestoneshape"/>
          <p:cNvSpPr/>
          <p:nvPr/>
        </p:nvSpPr>
        <p:spPr>
          <a:xfrm rot="16200000">
            <a:off x="2505630" y="2873772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9" name="milestoneshape"/>
          <p:cNvCxnSpPr/>
          <p:nvPr>
            <p:custDataLst>
              <p:tags r:id="rId31"/>
            </p:custDataLst>
          </p:nvPr>
        </p:nvCxnSpPr>
        <p:spPr>
          <a:xfrm>
            <a:off x="2505630" y="2873772"/>
            <a:ext cx="0" cy="15748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00" name="milestoneshape"/>
          <p:cNvSpPr txBox="1"/>
          <p:nvPr>
            <p:custDataLst>
              <p:tags r:id="rId32"/>
            </p:custDataLst>
          </p:nvPr>
        </p:nvSpPr>
        <p:spPr>
          <a:xfrm>
            <a:off x="2658030" y="2810272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DoubleClick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1" name="milestoneshape"/>
          <p:cNvSpPr txBox="1"/>
          <p:nvPr>
            <p:custDataLst>
              <p:tags r:id="rId33"/>
            </p:custDataLst>
          </p:nvPr>
        </p:nvSpPr>
        <p:spPr>
          <a:xfrm>
            <a:off x="2658030" y="2998359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07/4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02" name="milestoneshape"/>
          <p:cNvSpPr/>
          <p:nvPr/>
        </p:nvSpPr>
        <p:spPr>
          <a:xfrm rot="16200000">
            <a:off x="2228097" y="2340372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03" name="milestoneshape"/>
          <p:cNvCxnSpPr/>
          <p:nvPr>
            <p:custDataLst>
              <p:tags r:id="rId34"/>
            </p:custDataLst>
          </p:nvPr>
        </p:nvCxnSpPr>
        <p:spPr>
          <a:xfrm>
            <a:off x="2228097" y="2340372"/>
            <a:ext cx="0" cy="21082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04" name="milestoneshape"/>
          <p:cNvSpPr txBox="1"/>
          <p:nvPr>
            <p:custDataLst>
              <p:tags r:id="rId35"/>
            </p:custDataLst>
          </p:nvPr>
        </p:nvSpPr>
        <p:spPr>
          <a:xfrm>
            <a:off x="2380497" y="2276872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dMarc Broadcasting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5" name="milestoneshape"/>
          <p:cNvSpPr txBox="1"/>
          <p:nvPr>
            <p:custDataLst>
              <p:tags r:id="rId36"/>
            </p:custDataLst>
          </p:nvPr>
        </p:nvSpPr>
        <p:spPr>
          <a:xfrm>
            <a:off x="2380497" y="2464959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07/1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106" name="milestoneshape"/>
          <p:cNvSpPr/>
          <p:nvPr/>
        </p:nvSpPr>
        <p:spPr>
          <a:xfrm rot="16200000">
            <a:off x="1944396" y="3597672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07" name="milestoneshape"/>
          <p:cNvCxnSpPr/>
          <p:nvPr>
            <p:custDataLst>
              <p:tags r:id="rId37"/>
            </p:custDataLst>
          </p:nvPr>
        </p:nvCxnSpPr>
        <p:spPr>
          <a:xfrm>
            <a:off x="1944396" y="3597672"/>
            <a:ext cx="0" cy="8509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108" name="milestoneshape"/>
          <p:cNvSpPr txBox="1"/>
          <p:nvPr>
            <p:custDataLst>
              <p:tags r:id="rId38"/>
            </p:custDataLst>
          </p:nvPr>
        </p:nvSpPr>
        <p:spPr>
          <a:xfrm>
            <a:off x="2096796" y="3534172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YouTube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9" name="milestoneshape"/>
          <p:cNvSpPr txBox="1"/>
          <p:nvPr>
            <p:custDataLst>
              <p:tags r:id="rId39"/>
            </p:custDataLst>
          </p:nvPr>
        </p:nvSpPr>
        <p:spPr>
          <a:xfrm>
            <a:off x="2096796" y="3722259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06/10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23980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gshape"/>
          <p:cNvSpPr/>
          <p:nvPr>
            <p:custDataLst>
              <p:tags r:id="rId1"/>
            </p:custDataLst>
          </p:nvPr>
        </p:nvSpPr>
        <p:spPr>
          <a:xfrm>
            <a:off x="1177394" y="3429019"/>
            <a:ext cx="6756400" cy="508000"/>
          </a:xfrm>
          <a:prstGeom prst="rect">
            <a:avLst/>
          </a:prstGeom>
          <a:solidFill>
            <a:srgbClr val="00008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6" name="pgshape"/>
          <p:cNvSpPr txBox="1"/>
          <p:nvPr>
            <p:custDataLst>
              <p:tags r:id="rId2"/>
            </p:custDataLst>
          </p:nvPr>
        </p:nvSpPr>
        <p:spPr>
          <a:xfrm>
            <a:off x="1177394" y="3429019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B9CDE5"/>
                </a:solidFill>
                <a:effectLst/>
                <a:uLnTx/>
                <a:uFillTx/>
              </a:rPr>
              <a:t>1930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B9CDE5"/>
              </a:solidFill>
              <a:effectLst/>
              <a:uLnTx/>
              <a:uFillTx/>
            </a:endParaRPr>
          </a:p>
        </p:txBody>
      </p:sp>
      <p:cxnSp>
        <p:nvCxnSpPr>
          <p:cNvPr id="87" name="pgshape"/>
          <p:cNvCxnSpPr/>
          <p:nvPr/>
        </p:nvCxnSpPr>
        <p:spPr>
          <a:xfrm>
            <a:off x="1928105" y="3581419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88" name="pgshape"/>
          <p:cNvSpPr txBox="1"/>
          <p:nvPr>
            <p:custDataLst>
              <p:tags r:id="rId3"/>
            </p:custDataLst>
          </p:nvPr>
        </p:nvSpPr>
        <p:spPr>
          <a:xfrm>
            <a:off x="1928105" y="3429019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B9CDE5"/>
                </a:solidFill>
                <a:effectLst/>
                <a:uLnTx/>
                <a:uFillTx/>
              </a:rPr>
              <a:t>1939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B9CDE5"/>
              </a:solidFill>
              <a:effectLst/>
              <a:uLnTx/>
              <a:uFillTx/>
            </a:endParaRPr>
          </a:p>
        </p:txBody>
      </p:sp>
      <p:cxnSp>
        <p:nvCxnSpPr>
          <p:cNvPr id="89" name="pgshape"/>
          <p:cNvCxnSpPr/>
          <p:nvPr/>
        </p:nvCxnSpPr>
        <p:spPr>
          <a:xfrm>
            <a:off x="2678816" y="3581419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90" name="pgshape"/>
          <p:cNvSpPr txBox="1"/>
          <p:nvPr>
            <p:custDataLst>
              <p:tags r:id="rId4"/>
            </p:custDataLst>
          </p:nvPr>
        </p:nvSpPr>
        <p:spPr>
          <a:xfrm>
            <a:off x="2678816" y="3429019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B9CDE5"/>
                </a:solidFill>
                <a:effectLst/>
                <a:uLnTx/>
                <a:uFillTx/>
              </a:rPr>
              <a:t>1948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B9CDE5"/>
              </a:solidFill>
              <a:effectLst/>
              <a:uLnTx/>
              <a:uFillTx/>
            </a:endParaRPr>
          </a:p>
        </p:txBody>
      </p:sp>
      <p:cxnSp>
        <p:nvCxnSpPr>
          <p:cNvPr id="91" name="pgshape"/>
          <p:cNvCxnSpPr/>
          <p:nvPr/>
        </p:nvCxnSpPr>
        <p:spPr>
          <a:xfrm>
            <a:off x="3429527" y="3581419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92" name="pgshape"/>
          <p:cNvSpPr txBox="1"/>
          <p:nvPr>
            <p:custDataLst>
              <p:tags r:id="rId5"/>
            </p:custDataLst>
          </p:nvPr>
        </p:nvSpPr>
        <p:spPr>
          <a:xfrm>
            <a:off x="3429527" y="3429019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B9CDE5"/>
                </a:solidFill>
                <a:effectLst/>
                <a:uLnTx/>
                <a:uFillTx/>
              </a:rPr>
              <a:t>1957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B9CDE5"/>
              </a:solidFill>
              <a:effectLst/>
              <a:uLnTx/>
              <a:uFillTx/>
            </a:endParaRPr>
          </a:p>
        </p:txBody>
      </p:sp>
      <p:cxnSp>
        <p:nvCxnSpPr>
          <p:cNvPr id="93" name="pgshape"/>
          <p:cNvCxnSpPr/>
          <p:nvPr/>
        </p:nvCxnSpPr>
        <p:spPr>
          <a:xfrm>
            <a:off x="4180239" y="3581419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94" name="pgshape"/>
          <p:cNvSpPr txBox="1"/>
          <p:nvPr>
            <p:custDataLst>
              <p:tags r:id="rId6"/>
            </p:custDataLst>
          </p:nvPr>
        </p:nvSpPr>
        <p:spPr>
          <a:xfrm>
            <a:off x="4180239" y="3429019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B9CDE5"/>
                </a:solidFill>
                <a:effectLst/>
                <a:uLnTx/>
                <a:uFillTx/>
              </a:rPr>
              <a:t>1966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B9CDE5"/>
              </a:solidFill>
              <a:effectLst/>
              <a:uLnTx/>
              <a:uFillTx/>
            </a:endParaRPr>
          </a:p>
        </p:txBody>
      </p:sp>
      <p:cxnSp>
        <p:nvCxnSpPr>
          <p:cNvPr id="95" name="pgshape"/>
          <p:cNvCxnSpPr/>
          <p:nvPr/>
        </p:nvCxnSpPr>
        <p:spPr>
          <a:xfrm>
            <a:off x="4930949" y="3581419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96" name="pgshape"/>
          <p:cNvSpPr txBox="1"/>
          <p:nvPr>
            <p:custDataLst>
              <p:tags r:id="rId7"/>
            </p:custDataLst>
          </p:nvPr>
        </p:nvSpPr>
        <p:spPr>
          <a:xfrm>
            <a:off x="4930949" y="3429019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B9CDE5"/>
                </a:solidFill>
                <a:effectLst/>
                <a:uLnTx/>
                <a:uFillTx/>
              </a:rPr>
              <a:t>1975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B9CDE5"/>
              </a:solidFill>
              <a:effectLst/>
              <a:uLnTx/>
              <a:uFillTx/>
            </a:endParaRPr>
          </a:p>
        </p:txBody>
      </p:sp>
      <p:cxnSp>
        <p:nvCxnSpPr>
          <p:cNvPr id="97" name="pgshape"/>
          <p:cNvCxnSpPr/>
          <p:nvPr/>
        </p:nvCxnSpPr>
        <p:spPr>
          <a:xfrm>
            <a:off x="5681661" y="3581419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98" name="pgshape"/>
          <p:cNvSpPr txBox="1"/>
          <p:nvPr>
            <p:custDataLst>
              <p:tags r:id="rId8"/>
            </p:custDataLst>
          </p:nvPr>
        </p:nvSpPr>
        <p:spPr>
          <a:xfrm>
            <a:off x="5681661" y="3429019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B9CDE5"/>
                </a:solidFill>
                <a:effectLst/>
                <a:uLnTx/>
                <a:uFillTx/>
              </a:rPr>
              <a:t>1984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B9CDE5"/>
              </a:solidFill>
              <a:effectLst/>
              <a:uLnTx/>
              <a:uFillTx/>
            </a:endParaRPr>
          </a:p>
        </p:txBody>
      </p:sp>
      <p:cxnSp>
        <p:nvCxnSpPr>
          <p:cNvPr id="99" name="pgshape"/>
          <p:cNvCxnSpPr/>
          <p:nvPr/>
        </p:nvCxnSpPr>
        <p:spPr>
          <a:xfrm>
            <a:off x="6432372" y="3581419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00" name="pgshape"/>
          <p:cNvSpPr txBox="1"/>
          <p:nvPr>
            <p:custDataLst>
              <p:tags r:id="rId9"/>
            </p:custDataLst>
          </p:nvPr>
        </p:nvSpPr>
        <p:spPr>
          <a:xfrm>
            <a:off x="6432372" y="3429019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B9CDE5"/>
                </a:solidFill>
                <a:effectLst/>
                <a:uLnTx/>
                <a:uFillTx/>
              </a:rPr>
              <a:t>1993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B9CDE5"/>
              </a:solidFill>
              <a:effectLst/>
              <a:uLnTx/>
              <a:uFillTx/>
            </a:endParaRPr>
          </a:p>
        </p:txBody>
      </p:sp>
      <p:cxnSp>
        <p:nvCxnSpPr>
          <p:cNvPr id="101" name="pgshape"/>
          <p:cNvCxnSpPr/>
          <p:nvPr/>
        </p:nvCxnSpPr>
        <p:spPr>
          <a:xfrm>
            <a:off x="7183083" y="3581419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02" name="pgshape"/>
          <p:cNvSpPr txBox="1"/>
          <p:nvPr>
            <p:custDataLst>
              <p:tags r:id="rId10"/>
            </p:custDataLst>
          </p:nvPr>
        </p:nvSpPr>
        <p:spPr>
          <a:xfrm>
            <a:off x="7183083" y="3429019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rgbClr val="B9CDE5"/>
                </a:solidFill>
                <a:effectLst/>
                <a:uLnTx/>
                <a:uFillTx/>
              </a:rPr>
              <a:t>2002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rgbClr val="B9CDE5"/>
              </a:solidFill>
              <a:effectLst/>
              <a:uLnTx/>
              <a:uFillTx/>
            </a:endParaRPr>
          </a:p>
        </p:txBody>
      </p:sp>
      <p:sp>
        <p:nvSpPr>
          <p:cNvPr id="103" name="milestoneshape"/>
          <p:cNvSpPr/>
          <p:nvPr/>
        </p:nvSpPr>
        <p:spPr>
          <a:xfrm>
            <a:off x="7779758" y="3238519"/>
            <a:ext cx="254000" cy="279400"/>
          </a:xfrm>
          <a:prstGeom prst="flowChartMerge">
            <a:avLst/>
          </a:prstGeom>
          <a:solidFill>
            <a:srgbClr val="EBB81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4" name="milestoneshape"/>
          <p:cNvSpPr txBox="1"/>
          <p:nvPr>
            <p:custDataLst>
              <p:tags r:id="rId11"/>
            </p:custDataLst>
          </p:nvPr>
        </p:nvSpPr>
        <p:spPr>
          <a:xfrm>
            <a:off x="7208258" y="284481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EBB815"/>
                </a:solidFill>
                <a:effectLst/>
                <a:uLnTx/>
                <a:uFillTx/>
              </a:rPr>
              <a:t>Spain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EBB815"/>
              </a:solidFill>
              <a:effectLst/>
              <a:uLnTx/>
              <a:uFillTx/>
            </a:endParaRPr>
          </a:p>
        </p:txBody>
      </p:sp>
      <p:sp>
        <p:nvSpPr>
          <p:cNvPr id="105" name="milestoneshape"/>
          <p:cNvSpPr txBox="1"/>
          <p:nvPr>
            <p:custDataLst>
              <p:tags r:id="rId12"/>
            </p:custDataLst>
          </p:nvPr>
        </p:nvSpPr>
        <p:spPr>
          <a:xfrm>
            <a:off x="7208258" y="303849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7/11/2010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sp>
        <p:nvSpPr>
          <p:cNvPr id="106" name="milestoneshape"/>
          <p:cNvSpPr/>
          <p:nvPr/>
        </p:nvSpPr>
        <p:spPr>
          <a:xfrm>
            <a:off x="7445649" y="3238519"/>
            <a:ext cx="254000" cy="279400"/>
          </a:xfrm>
          <a:prstGeom prst="flowChartMerge">
            <a:avLst/>
          </a:prstGeom>
          <a:solidFill>
            <a:srgbClr val="309C3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7" name="milestoneshape"/>
          <p:cNvSpPr txBox="1"/>
          <p:nvPr>
            <p:custDataLst>
              <p:tags r:id="rId13"/>
            </p:custDataLst>
          </p:nvPr>
        </p:nvSpPr>
        <p:spPr>
          <a:xfrm>
            <a:off x="6874149" y="248921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309C3E"/>
                </a:solidFill>
                <a:effectLst/>
                <a:uLnTx/>
                <a:uFillTx/>
              </a:rPr>
              <a:t>Italy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309C3E"/>
              </a:solidFill>
              <a:effectLst/>
              <a:uLnTx/>
              <a:uFillTx/>
            </a:endParaRPr>
          </a:p>
        </p:txBody>
      </p:sp>
      <p:sp>
        <p:nvSpPr>
          <p:cNvPr id="108" name="milestoneshape"/>
          <p:cNvSpPr txBox="1"/>
          <p:nvPr>
            <p:custDataLst>
              <p:tags r:id="rId14"/>
            </p:custDataLst>
          </p:nvPr>
        </p:nvSpPr>
        <p:spPr>
          <a:xfrm>
            <a:off x="6874149" y="268289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7/9/2006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cxnSp>
        <p:nvCxnSpPr>
          <p:cNvPr id="109" name="milestoneshape"/>
          <p:cNvCxnSpPr>
            <a:stCxn id="106" idx="0"/>
            <a:endCxn id="108" idx="2"/>
          </p:cNvCxnSpPr>
          <p:nvPr/>
        </p:nvCxnSpPr>
        <p:spPr>
          <a:xfrm flipV="1">
            <a:off x="7572649" y="2911494"/>
            <a:ext cx="0" cy="327025"/>
          </a:xfrm>
          <a:prstGeom prst="straightConnector1">
            <a:avLst/>
          </a:prstGeom>
          <a:noFill/>
          <a:ln w="15875" cap="flat" cmpd="sng" algn="ctr">
            <a:solidFill>
              <a:srgbClr val="309C3E"/>
            </a:solidFill>
            <a:prstDash val="solid"/>
            <a:tailEnd type="oval" w="sm" len="sm"/>
          </a:ln>
          <a:effectLst/>
        </p:spPr>
      </p:cxnSp>
      <p:sp>
        <p:nvSpPr>
          <p:cNvPr id="110" name="milestoneshape"/>
          <p:cNvSpPr/>
          <p:nvPr/>
        </p:nvSpPr>
        <p:spPr>
          <a:xfrm rot="10800000">
            <a:off x="7109941" y="3848119"/>
            <a:ext cx="254000" cy="279400"/>
          </a:xfrm>
          <a:prstGeom prst="flowChartMerge">
            <a:avLst/>
          </a:prstGeom>
          <a:solidFill>
            <a:srgbClr val="00B0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1" name="milestoneshape"/>
          <p:cNvSpPr txBox="1"/>
          <p:nvPr>
            <p:custDataLst>
              <p:tags r:id="rId15"/>
            </p:custDataLst>
          </p:nvPr>
        </p:nvSpPr>
        <p:spPr>
          <a:xfrm>
            <a:off x="6538441" y="431166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00B000"/>
                </a:solidFill>
                <a:effectLst/>
                <a:uLnTx/>
                <a:uFillTx/>
              </a:rPr>
              <a:t>Brazil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00B000"/>
              </a:solidFill>
              <a:effectLst/>
              <a:uLnTx/>
              <a:uFillTx/>
            </a:endParaRPr>
          </a:p>
        </p:txBody>
      </p:sp>
      <p:sp>
        <p:nvSpPr>
          <p:cNvPr id="112" name="milestoneshape"/>
          <p:cNvSpPr txBox="1"/>
          <p:nvPr>
            <p:custDataLst>
              <p:tags r:id="rId16"/>
            </p:custDataLst>
          </p:nvPr>
        </p:nvSpPr>
        <p:spPr>
          <a:xfrm>
            <a:off x="6538441" y="4152919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6/30/2002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sp>
        <p:nvSpPr>
          <p:cNvPr id="113" name="milestoneshape"/>
          <p:cNvSpPr/>
          <p:nvPr/>
        </p:nvSpPr>
        <p:spPr>
          <a:xfrm>
            <a:off x="6779029" y="3238519"/>
            <a:ext cx="254000" cy="279400"/>
          </a:xfrm>
          <a:prstGeom prst="flowChartMerge">
            <a:avLst/>
          </a:prstGeom>
          <a:solidFill>
            <a:srgbClr val="0707E7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4" name="milestoneshape"/>
          <p:cNvSpPr txBox="1"/>
          <p:nvPr>
            <p:custDataLst>
              <p:tags r:id="rId17"/>
            </p:custDataLst>
          </p:nvPr>
        </p:nvSpPr>
        <p:spPr>
          <a:xfrm>
            <a:off x="6207529" y="284481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0707E7"/>
                </a:solidFill>
                <a:effectLst/>
                <a:uLnTx/>
                <a:uFillTx/>
              </a:rPr>
              <a:t>France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0707E7"/>
              </a:solidFill>
              <a:effectLst/>
              <a:uLnTx/>
              <a:uFillTx/>
            </a:endParaRPr>
          </a:p>
        </p:txBody>
      </p:sp>
      <p:sp>
        <p:nvSpPr>
          <p:cNvPr id="115" name="milestoneshape"/>
          <p:cNvSpPr txBox="1"/>
          <p:nvPr>
            <p:custDataLst>
              <p:tags r:id="rId18"/>
            </p:custDataLst>
          </p:nvPr>
        </p:nvSpPr>
        <p:spPr>
          <a:xfrm>
            <a:off x="6207529" y="303849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7/12/1998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sp>
        <p:nvSpPr>
          <p:cNvPr id="116" name="milestoneshape"/>
          <p:cNvSpPr/>
          <p:nvPr/>
        </p:nvSpPr>
        <p:spPr>
          <a:xfrm rot="10800000">
            <a:off x="6446519" y="3848119"/>
            <a:ext cx="254000" cy="279400"/>
          </a:xfrm>
          <a:prstGeom prst="flowChartMerge">
            <a:avLst/>
          </a:prstGeom>
          <a:solidFill>
            <a:srgbClr val="00B0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7" name="milestoneshape"/>
          <p:cNvSpPr txBox="1"/>
          <p:nvPr>
            <p:custDataLst>
              <p:tags r:id="rId19"/>
            </p:custDataLst>
          </p:nvPr>
        </p:nvSpPr>
        <p:spPr>
          <a:xfrm>
            <a:off x="5875019" y="431166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00B000"/>
                </a:solidFill>
                <a:effectLst/>
                <a:uLnTx/>
                <a:uFillTx/>
              </a:rPr>
              <a:t>Brazil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00B000"/>
              </a:solidFill>
              <a:effectLst/>
              <a:uLnTx/>
              <a:uFillTx/>
            </a:endParaRPr>
          </a:p>
        </p:txBody>
      </p:sp>
      <p:sp>
        <p:nvSpPr>
          <p:cNvPr id="118" name="milestoneshape"/>
          <p:cNvSpPr txBox="1"/>
          <p:nvPr>
            <p:custDataLst>
              <p:tags r:id="rId20"/>
            </p:custDataLst>
          </p:nvPr>
        </p:nvSpPr>
        <p:spPr>
          <a:xfrm>
            <a:off x="5875019" y="4152919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7/17/1994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sp>
        <p:nvSpPr>
          <p:cNvPr id="119" name="milestoneshape"/>
          <p:cNvSpPr/>
          <p:nvPr/>
        </p:nvSpPr>
        <p:spPr>
          <a:xfrm rot="10800000">
            <a:off x="6110811" y="3848119"/>
            <a:ext cx="254000" cy="279400"/>
          </a:xfrm>
          <a:prstGeom prst="flowChartMerge">
            <a:avLst/>
          </a:prstGeom>
          <a:solidFill>
            <a:srgbClr val="C12327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0" name="milestoneshape"/>
          <p:cNvSpPr txBox="1"/>
          <p:nvPr>
            <p:custDataLst>
              <p:tags r:id="rId21"/>
            </p:custDataLst>
          </p:nvPr>
        </p:nvSpPr>
        <p:spPr>
          <a:xfrm>
            <a:off x="5816340" y="4698142"/>
            <a:ext cx="842942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C12327"/>
                </a:solidFill>
                <a:effectLst/>
                <a:uLnTx/>
                <a:uFillTx/>
              </a:rPr>
              <a:t>West Germany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C12327"/>
              </a:solidFill>
              <a:effectLst/>
              <a:uLnTx/>
              <a:uFillTx/>
            </a:endParaRPr>
          </a:p>
        </p:txBody>
      </p:sp>
      <p:sp>
        <p:nvSpPr>
          <p:cNvPr id="121" name="milestoneshape"/>
          <p:cNvSpPr txBox="1"/>
          <p:nvPr>
            <p:custDataLst>
              <p:tags r:id="rId22"/>
            </p:custDataLst>
          </p:nvPr>
        </p:nvSpPr>
        <p:spPr>
          <a:xfrm>
            <a:off x="5539311" y="4539392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7/8/1990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cxnSp>
        <p:nvCxnSpPr>
          <p:cNvPr id="122" name="milestoneshape"/>
          <p:cNvCxnSpPr>
            <a:stCxn id="119" idx="0"/>
            <a:endCxn id="121" idx="0"/>
          </p:cNvCxnSpPr>
          <p:nvPr/>
        </p:nvCxnSpPr>
        <p:spPr>
          <a:xfrm>
            <a:off x="6237811" y="4127519"/>
            <a:ext cx="0" cy="411873"/>
          </a:xfrm>
          <a:prstGeom prst="straightConnector1">
            <a:avLst/>
          </a:prstGeom>
          <a:noFill/>
          <a:ln w="15875" cap="flat" cmpd="sng" algn="ctr">
            <a:solidFill>
              <a:srgbClr val="C12327"/>
            </a:solidFill>
            <a:prstDash val="solid"/>
            <a:tailEnd type="oval" w="sm" len="sm"/>
          </a:ln>
          <a:effectLst/>
        </p:spPr>
      </p:cxnSp>
      <p:sp>
        <p:nvSpPr>
          <p:cNvPr id="123" name="milestoneshape"/>
          <p:cNvSpPr/>
          <p:nvPr/>
        </p:nvSpPr>
        <p:spPr>
          <a:xfrm>
            <a:off x="5775104" y="3238519"/>
            <a:ext cx="254000" cy="279400"/>
          </a:xfrm>
          <a:prstGeom prst="flowChartMerge">
            <a:avLst/>
          </a:prstGeom>
          <a:solidFill>
            <a:srgbClr val="4BACC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4" name="milestoneshape"/>
          <p:cNvSpPr txBox="1"/>
          <p:nvPr>
            <p:custDataLst>
              <p:tags r:id="rId23"/>
            </p:custDataLst>
          </p:nvPr>
        </p:nvSpPr>
        <p:spPr>
          <a:xfrm>
            <a:off x="5203604" y="248921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</a:rPr>
              <a:t>Argentina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376092"/>
              </a:solidFill>
              <a:effectLst/>
              <a:uLnTx/>
              <a:uFillTx/>
            </a:endParaRPr>
          </a:p>
        </p:txBody>
      </p:sp>
      <p:sp>
        <p:nvSpPr>
          <p:cNvPr id="125" name="milestoneshape"/>
          <p:cNvSpPr txBox="1"/>
          <p:nvPr>
            <p:custDataLst>
              <p:tags r:id="rId24"/>
            </p:custDataLst>
          </p:nvPr>
        </p:nvSpPr>
        <p:spPr>
          <a:xfrm>
            <a:off x="5203604" y="268289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6/29/1986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cxnSp>
        <p:nvCxnSpPr>
          <p:cNvPr id="126" name="milestoneshape"/>
          <p:cNvCxnSpPr>
            <a:stCxn id="123" idx="0"/>
            <a:endCxn id="125" idx="2"/>
          </p:cNvCxnSpPr>
          <p:nvPr/>
        </p:nvCxnSpPr>
        <p:spPr>
          <a:xfrm flipV="1">
            <a:off x="5902104" y="2911494"/>
            <a:ext cx="0" cy="327025"/>
          </a:xfrm>
          <a:prstGeom prst="straightConnector1">
            <a:avLst/>
          </a:prstGeom>
          <a:noFill/>
          <a:ln w="15875" cap="flat" cmpd="sng" algn="ctr">
            <a:solidFill>
              <a:srgbClr val="4BACC6"/>
            </a:solidFill>
            <a:prstDash val="solid"/>
            <a:tailEnd type="oval" w="sm" len="sm"/>
          </a:ln>
          <a:effectLst/>
        </p:spPr>
      </p:cxnSp>
      <p:sp>
        <p:nvSpPr>
          <p:cNvPr id="127" name="milestoneshape"/>
          <p:cNvSpPr/>
          <p:nvPr/>
        </p:nvSpPr>
        <p:spPr>
          <a:xfrm>
            <a:off x="5444192" y="3238519"/>
            <a:ext cx="254000" cy="279400"/>
          </a:xfrm>
          <a:prstGeom prst="flowChartMerge">
            <a:avLst/>
          </a:prstGeom>
          <a:solidFill>
            <a:srgbClr val="309C3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8" name="milestoneshape"/>
          <p:cNvSpPr txBox="1"/>
          <p:nvPr>
            <p:custDataLst>
              <p:tags r:id="rId25"/>
            </p:custDataLst>
          </p:nvPr>
        </p:nvSpPr>
        <p:spPr>
          <a:xfrm>
            <a:off x="4872692" y="195581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309C3E"/>
                </a:solidFill>
                <a:effectLst/>
                <a:uLnTx/>
                <a:uFillTx/>
              </a:rPr>
              <a:t>Italy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309C3E"/>
              </a:solidFill>
              <a:effectLst/>
              <a:uLnTx/>
              <a:uFillTx/>
            </a:endParaRPr>
          </a:p>
        </p:txBody>
      </p:sp>
      <p:sp>
        <p:nvSpPr>
          <p:cNvPr id="129" name="milestoneshape"/>
          <p:cNvSpPr txBox="1"/>
          <p:nvPr>
            <p:custDataLst>
              <p:tags r:id="rId26"/>
            </p:custDataLst>
          </p:nvPr>
        </p:nvSpPr>
        <p:spPr>
          <a:xfrm>
            <a:off x="4872692" y="214949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7/11/1982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cxnSp>
        <p:nvCxnSpPr>
          <p:cNvPr id="130" name="milestoneshape"/>
          <p:cNvCxnSpPr>
            <a:stCxn id="127" idx="0"/>
            <a:endCxn id="129" idx="2"/>
          </p:cNvCxnSpPr>
          <p:nvPr/>
        </p:nvCxnSpPr>
        <p:spPr>
          <a:xfrm flipV="1">
            <a:off x="5571192" y="2378094"/>
            <a:ext cx="0" cy="860425"/>
          </a:xfrm>
          <a:prstGeom prst="straightConnector1">
            <a:avLst/>
          </a:prstGeom>
          <a:noFill/>
          <a:ln w="15875" cap="flat" cmpd="sng" algn="ctr">
            <a:solidFill>
              <a:srgbClr val="309C3E"/>
            </a:solidFill>
            <a:prstDash val="solid"/>
            <a:tailEnd type="oval" w="sm" len="sm"/>
          </a:ln>
          <a:effectLst/>
        </p:spPr>
      </p:cxnSp>
      <p:sp>
        <p:nvSpPr>
          <p:cNvPr id="131" name="milestoneshape"/>
          <p:cNvSpPr/>
          <p:nvPr/>
        </p:nvSpPr>
        <p:spPr>
          <a:xfrm>
            <a:off x="5106886" y="3238519"/>
            <a:ext cx="254000" cy="279400"/>
          </a:xfrm>
          <a:prstGeom prst="flowChartMerge">
            <a:avLst/>
          </a:prstGeom>
          <a:solidFill>
            <a:srgbClr val="4BACC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2" name="milestoneshape"/>
          <p:cNvSpPr txBox="1"/>
          <p:nvPr>
            <p:custDataLst>
              <p:tags r:id="rId27"/>
            </p:custDataLst>
          </p:nvPr>
        </p:nvSpPr>
        <p:spPr>
          <a:xfrm>
            <a:off x="4535386" y="284481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</a:rPr>
              <a:t>Argentina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376092"/>
              </a:solidFill>
              <a:effectLst/>
              <a:uLnTx/>
              <a:uFillTx/>
            </a:endParaRPr>
          </a:p>
        </p:txBody>
      </p:sp>
      <p:sp>
        <p:nvSpPr>
          <p:cNvPr id="133" name="milestoneshape"/>
          <p:cNvSpPr txBox="1"/>
          <p:nvPr>
            <p:custDataLst>
              <p:tags r:id="rId28"/>
            </p:custDataLst>
          </p:nvPr>
        </p:nvSpPr>
        <p:spPr>
          <a:xfrm>
            <a:off x="4535386" y="303849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6/25/1978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sp>
        <p:nvSpPr>
          <p:cNvPr id="134" name="milestoneshape"/>
          <p:cNvSpPr/>
          <p:nvPr/>
        </p:nvSpPr>
        <p:spPr>
          <a:xfrm rot="10800000">
            <a:off x="4775974" y="3848119"/>
            <a:ext cx="254000" cy="279400"/>
          </a:xfrm>
          <a:prstGeom prst="flowChartMerge">
            <a:avLst/>
          </a:prstGeom>
          <a:solidFill>
            <a:srgbClr val="C12327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5" name="milestoneshape"/>
          <p:cNvSpPr txBox="1"/>
          <p:nvPr>
            <p:custDataLst>
              <p:tags r:id="rId29"/>
            </p:custDataLst>
          </p:nvPr>
        </p:nvSpPr>
        <p:spPr>
          <a:xfrm>
            <a:off x="4481503" y="4698142"/>
            <a:ext cx="842942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C12327"/>
                </a:solidFill>
                <a:effectLst/>
                <a:uLnTx/>
                <a:uFillTx/>
              </a:rPr>
              <a:t>West Germany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C12327"/>
              </a:solidFill>
              <a:effectLst/>
              <a:uLnTx/>
              <a:uFillTx/>
            </a:endParaRPr>
          </a:p>
        </p:txBody>
      </p:sp>
      <p:sp>
        <p:nvSpPr>
          <p:cNvPr id="136" name="milestoneshape"/>
          <p:cNvSpPr txBox="1"/>
          <p:nvPr>
            <p:custDataLst>
              <p:tags r:id="rId30"/>
            </p:custDataLst>
          </p:nvPr>
        </p:nvSpPr>
        <p:spPr>
          <a:xfrm>
            <a:off x="4204474" y="4539392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7/7/1974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cxnSp>
        <p:nvCxnSpPr>
          <p:cNvPr id="137" name="milestoneshape"/>
          <p:cNvCxnSpPr>
            <a:stCxn id="134" idx="0"/>
            <a:endCxn id="136" idx="0"/>
          </p:cNvCxnSpPr>
          <p:nvPr/>
        </p:nvCxnSpPr>
        <p:spPr>
          <a:xfrm>
            <a:off x="4902974" y="4127519"/>
            <a:ext cx="0" cy="411873"/>
          </a:xfrm>
          <a:prstGeom prst="straightConnector1">
            <a:avLst/>
          </a:prstGeom>
          <a:noFill/>
          <a:ln w="15875" cap="flat" cmpd="sng" algn="ctr">
            <a:solidFill>
              <a:srgbClr val="C12327"/>
            </a:solidFill>
            <a:prstDash val="solid"/>
            <a:tailEnd type="oval" w="sm" len="sm"/>
          </a:ln>
          <a:effectLst/>
        </p:spPr>
      </p:cxnSp>
      <p:sp>
        <p:nvSpPr>
          <p:cNvPr id="138" name="milestoneshape"/>
          <p:cNvSpPr/>
          <p:nvPr/>
        </p:nvSpPr>
        <p:spPr>
          <a:xfrm rot="10800000">
            <a:off x="4438668" y="3848119"/>
            <a:ext cx="254000" cy="279400"/>
          </a:xfrm>
          <a:prstGeom prst="flowChartMerge">
            <a:avLst/>
          </a:prstGeom>
          <a:solidFill>
            <a:srgbClr val="00B0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9" name="milestoneshape"/>
          <p:cNvSpPr txBox="1"/>
          <p:nvPr>
            <p:custDataLst>
              <p:tags r:id="rId31"/>
            </p:custDataLst>
          </p:nvPr>
        </p:nvSpPr>
        <p:spPr>
          <a:xfrm>
            <a:off x="3867168" y="431166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00B000"/>
                </a:solidFill>
                <a:effectLst/>
                <a:uLnTx/>
                <a:uFillTx/>
              </a:rPr>
              <a:t>Brazil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00B000"/>
              </a:solidFill>
              <a:effectLst/>
              <a:uLnTx/>
              <a:uFillTx/>
            </a:endParaRPr>
          </a:p>
        </p:txBody>
      </p:sp>
      <p:sp>
        <p:nvSpPr>
          <p:cNvPr id="140" name="milestoneshape"/>
          <p:cNvSpPr txBox="1"/>
          <p:nvPr>
            <p:custDataLst>
              <p:tags r:id="rId32"/>
            </p:custDataLst>
          </p:nvPr>
        </p:nvSpPr>
        <p:spPr>
          <a:xfrm>
            <a:off x="3867168" y="4152919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6/21/1970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sp>
        <p:nvSpPr>
          <p:cNvPr id="141" name="milestoneshape"/>
          <p:cNvSpPr/>
          <p:nvPr/>
        </p:nvSpPr>
        <p:spPr>
          <a:xfrm>
            <a:off x="4113922" y="3238519"/>
            <a:ext cx="254000" cy="279400"/>
          </a:xfrm>
          <a:prstGeom prst="flowChartMerge">
            <a:avLst/>
          </a:prstGeom>
          <a:solidFill>
            <a:srgbClr val="EA161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2" name="milestoneshape"/>
          <p:cNvSpPr txBox="1"/>
          <p:nvPr>
            <p:custDataLst>
              <p:tags r:id="rId33"/>
            </p:custDataLst>
          </p:nvPr>
        </p:nvSpPr>
        <p:spPr>
          <a:xfrm>
            <a:off x="3542422" y="284481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England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143" name="milestoneshape"/>
          <p:cNvSpPr txBox="1"/>
          <p:nvPr>
            <p:custDataLst>
              <p:tags r:id="rId34"/>
            </p:custDataLst>
          </p:nvPr>
        </p:nvSpPr>
        <p:spPr>
          <a:xfrm>
            <a:off x="3542422" y="303849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7/30/1966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sp>
        <p:nvSpPr>
          <p:cNvPr id="144" name="milestoneshape"/>
          <p:cNvSpPr/>
          <p:nvPr/>
        </p:nvSpPr>
        <p:spPr>
          <a:xfrm rot="10800000">
            <a:off x="3770450" y="3848119"/>
            <a:ext cx="254000" cy="279400"/>
          </a:xfrm>
          <a:prstGeom prst="flowChartMerge">
            <a:avLst/>
          </a:prstGeom>
          <a:solidFill>
            <a:srgbClr val="00B0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5" name="milestoneshape"/>
          <p:cNvSpPr txBox="1"/>
          <p:nvPr>
            <p:custDataLst>
              <p:tags r:id="rId35"/>
            </p:custDataLst>
          </p:nvPr>
        </p:nvSpPr>
        <p:spPr>
          <a:xfrm>
            <a:off x="3198950" y="469901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00B000"/>
                </a:solidFill>
                <a:effectLst/>
                <a:uLnTx/>
                <a:uFillTx/>
              </a:rPr>
              <a:t>Brazil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00B000"/>
              </a:solidFill>
              <a:effectLst/>
              <a:uLnTx/>
              <a:uFillTx/>
            </a:endParaRPr>
          </a:p>
        </p:txBody>
      </p:sp>
      <p:sp>
        <p:nvSpPr>
          <p:cNvPr id="146" name="milestoneshape"/>
          <p:cNvSpPr txBox="1"/>
          <p:nvPr>
            <p:custDataLst>
              <p:tags r:id="rId36"/>
            </p:custDataLst>
          </p:nvPr>
        </p:nvSpPr>
        <p:spPr>
          <a:xfrm>
            <a:off x="3198950" y="4540269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6/17/1962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cxnSp>
        <p:nvCxnSpPr>
          <p:cNvPr id="147" name="milestoneshape"/>
          <p:cNvCxnSpPr>
            <a:stCxn id="144" idx="0"/>
            <a:endCxn id="146" idx="0"/>
          </p:cNvCxnSpPr>
          <p:nvPr/>
        </p:nvCxnSpPr>
        <p:spPr>
          <a:xfrm>
            <a:off x="3897450" y="4127519"/>
            <a:ext cx="0" cy="412750"/>
          </a:xfrm>
          <a:prstGeom prst="straightConnector1">
            <a:avLst/>
          </a:prstGeom>
          <a:noFill/>
          <a:ln w="15875" cap="flat" cmpd="sng" algn="ctr">
            <a:solidFill>
              <a:srgbClr val="00B000"/>
            </a:solidFill>
            <a:prstDash val="solid"/>
            <a:tailEnd type="oval" w="sm" len="sm"/>
          </a:ln>
          <a:effectLst/>
        </p:spPr>
      </p:cxnSp>
      <p:sp>
        <p:nvSpPr>
          <p:cNvPr id="148" name="milestoneshape"/>
          <p:cNvSpPr/>
          <p:nvPr/>
        </p:nvSpPr>
        <p:spPr>
          <a:xfrm rot="10800000">
            <a:off x="3439310" y="3848119"/>
            <a:ext cx="254000" cy="279400"/>
          </a:xfrm>
          <a:prstGeom prst="flowChartMerge">
            <a:avLst/>
          </a:prstGeom>
          <a:solidFill>
            <a:srgbClr val="00B0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9" name="milestoneshape"/>
          <p:cNvSpPr txBox="1"/>
          <p:nvPr>
            <p:custDataLst>
              <p:tags r:id="rId37"/>
            </p:custDataLst>
          </p:nvPr>
        </p:nvSpPr>
        <p:spPr>
          <a:xfrm>
            <a:off x="2867810" y="431166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00B000"/>
                </a:solidFill>
                <a:effectLst/>
                <a:uLnTx/>
                <a:uFillTx/>
              </a:rPr>
              <a:t>Brazil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00B000"/>
              </a:solidFill>
              <a:effectLst/>
              <a:uLnTx/>
              <a:uFillTx/>
            </a:endParaRPr>
          </a:p>
        </p:txBody>
      </p:sp>
      <p:sp>
        <p:nvSpPr>
          <p:cNvPr id="150" name="milestoneshape"/>
          <p:cNvSpPr txBox="1"/>
          <p:nvPr>
            <p:custDataLst>
              <p:tags r:id="rId38"/>
            </p:custDataLst>
          </p:nvPr>
        </p:nvSpPr>
        <p:spPr>
          <a:xfrm>
            <a:off x="2867810" y="4152919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6/28/1958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sp>
        <p:nvSpPr>
          <p:cNvPr id="151" name="milestoneshape"/>
          <p:cNvSpPr/>
          <p:nvPr/>
        </p:nvSpPr>
        <p:spPr>
          <a:xfrm rot="10800000">
            <a:off x="3107028" y="3848119"/>
            <a:ext cx="254000" cy="279400"/>
          </a:xfrm>
          <a:prstGeom prst="flowChartMerge">
            <a:avLst/>
          </a:prstGeom>
          <a:solidFill>
            <a:srgbClr val="C12327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2" name="milestoneshape"/>
          <p:cNvSpPr txBox="1"/>
          <p:nvPr>
            <p:custDataLst>
              <p:tags r:id="rId39"/>
            </p:custDataLst>
          </p:nvPr>
        </p:nvSpPr>
        <p:spPr>
          <a:xfrm>
            <a:off x="2812557" y="4948007"/>
            <a:ext cx="842942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C12327"/>
                </a:solidFill>
                <a:effectLst/>
                <a:uLnTx/>
                <a:uFillTx/>
              </a:rPr>
              <a:t>West Germany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C12327"/>
              </a:solidFill>
              <a:effectLst/>
              <a:uLnTx/>
              <a:uFillTx/>
            </a:endParaRPr>
          </a:p>
        </p:txBody>
      </p:sp>
      <p:sp>
        <p:nvSpPr>
          <p:cNvPr id="153" name="milestoneshape"/>
          <p:cNvSpPr txBox="1"/>
          <p:nvPr>
            <p:custDataLst>
              <p:tags r:id="rId40"/>
            </p:custDataLst>
          </p:nvPr>
        </p:nvSpPr>
        <p:spPr>
          <a:xfrm>
            <a:off x="2535528" y="4789257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7/4/1954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cxnSp>
        <p:nvCxnSpPr>
          <p:cNvPr id="154" name="milestoneshape"/>
          <p:cNvCxnSpPr>
            <a:stCxn id="151" idx="0"/>
            <a:endCxn id="153" idx="0"/>
          </p:cNvCxnSpPr>
          <p:nvPr/>
        </p:nvCxnSpPr>
        <p:spPr>
          <a:xfrm>
            <a:off x="3234028" y="4127519"/>
            <a:ext cx="0" cy="661738"/>
          </a:xfrm>
          <a:prstGeom prst="straightConnector1">
            <a:avLst/>
          </a:prstGeom>
          <a:noFill/>
          <a:ln w="15875" cap="flat" cmpd="sng" algn="ctr">
            <a:solidFill>
              <a:srgbClr val="C12327"/>
            </a:solidFill>
            <a:prstDash val="solid"/>
            <a:tailEnd type="oval" w="sm" len="sm"/>
          </a:ln>
          <a:effectLst/>
        </p:spPr>
      </p:cxnSp>
      <p:sp>
        <p:nvSpPr>
          <p:cNvPr id="155" name="milestoneshape"/>
          <p:cNvSpPr/>
          <p:nvPr/>
        </p:nvSpPr>
        <p:spPr>
          <a:xfrm rot="10800000">
            <a:off x="2776116" y="3848119"/>
            <a:ext cx="254000" cy="279400"/>
          </a:xfrm>
          <a:prstGeom prst="flowChartMerge">
            <a:avLst/>
          </a:prstGeom>
          <a:solidFill>
            <a:srgbClr val="1722F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6" name="milestoneshape"/>
          <p:cNvSpPr txBox="1"/>
          <p:nvPr>
            <p:custDataLst>
              <p:tags r:id="rId41"/>
            </p:custDataLst>
          </p:nvPr>
        </p:nvSpPr>
        <p:spPr>
          <a:xfrm>
            <a:off x="2204616" y="431166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1722F8"/>
                </a:solidFill>
                <a:effectLst/>
                <a:uLnTx/>
                <a:uFillTx/>
              </a:rPr>
              <a:t>Uruguay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1722F8"/>
              </a:solidFill>
              <a:effectLst/>
              <a:uLnTx/>
              <a:uFillTx/>
            </a:endParaRPr>
          </a:p>
        </p:txBody>
      </p:sp>
      <p:sp>
        <p:nvSpPr>
          <p:cNvPr id="157" name="milestoneshape"/>
          <p:cNvSpPr txBox="1"/>
          <p:nvPr>
            <p:custDataLst>
              <p:tags r:id="rId42"/>
            </p:custDataLst>
          </p:nvPr>
        </p:nvSpPr>
        <p:spPr>
          <a:xfrm>
            <a:off x="2204616" y="4152919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7/16/1950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sp>
        <p:nvSpPr>
          <p:cNvPr id="158" name="milestoneshape"/>
          <p:cNvSpPr/>
          <p:nvPr/>
        </p:nvSpPr>
        <p:spPr>
          <a:xfrm>
            <a:off x="1768993" y="3238519"/>
            <a:ext cx="254000" cy="279400"/>
          </a:xfrm>
          <a:prstGeom prst="flowChartMerge">
            <a:avLst/>
          </a:prstGeom>
          <a:solidFill>
            <a:srgbClr val="309C3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9" name="milestoneshape"/>
          <p:cNvSpPr txBox="1"/>
          <p:nvPr>
            <p:custDataLst>
              <p:tags r:id="rId43"/>
            </p:custDataLst>
          </p:nvPr>
        </p:nvSpPr>
        <p:spPr>
          <a:xfrm>
            <a:off x="1197493" y="248921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309C3E"/>
                </a:solidFill>
                <a:effectLst/>
                <a:uLnTx/>
                <a:uFillTx/>
              </a:rPr>
              <a:t>Italy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309C3E"/>
              </a:solidFill>
              <a:effectLst/>
              <a:uLnTx/>
              <a:uFillTx/>
            </a:endParaRPr>
          </a:p>
        </p:txBody>
      </p:sp>
      <p:sp>
        <p:nvSpPr>
          <p:cNvPr id="160" name="milestoneshape"/>
          <p:cNvSpPr txBox="1"/>
          <p:nvPr>
            <p:custDataLst>
              <p:tags r:id="rId44"/>
            </p:custDataLst>
          </p:nvPr>
        </p:nvSpPr>
        <p:spPr>
          <a:xfrm>
            <a:off x="1197493" y="268289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6/19/1938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cxnSp>
        <p:nvCxnSpPr>
          <p:cNvPr id="161" name="milestoneshape"/>
          <p:cNvCxnSpPr>
            <a:stCxn id="158" idx="0"/>
            <a:endCxn id="160" idx="2"/>
          </p:cNvCxnSpPr>
          <p:nvPr/>
        </p:nvCxnSpPr>
        <p:spPr>
          <a:xfrm flipV="1">
            <a:off x="1895993" y="2911494"/>
            <a:ext cx="0" cy="327025"/>
          </a:xfrm>
          <a:prstGeom prst="straightConnector1">
            <a:avLst/>
          </a:prstGeom>
          <a:noFill/>
          <a:ln w="15875" cap="flat" cmpd="sng" algn="ctr">
            <a:solidFill>
              <a:srgbClr val="309C3E"/>
            </a:solidFill>
            <a:prstDash val="solid"/>
            <a:tailEnd type="oval" w="sm" len="sm"/>
          </a:ln>
          <a:effectLst/>
        </p:spPr>
      </p:cxnSp>
      <p:sp>
        <p:nvSpPr>
          <p:cNvPr id="162" name="milestoneshape"/>
          <p:cNvSpPr/>
          <p:nvPr/>
        </p:nvSpPr>
        <p:spPr>
          <a:xfrm>
            <a:off x="1433286" y="3238519"/>
            <a:ext cx="254000" cy="279400"/>
          </a:xfrm>
          <a:prstGeom prst="flowChartMerge">
            <a:avLst/>
          </a:prstGeom>
          <a:solidFill>
            <a:srgbClr val="309C3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3" name="milestoneshape"/>
          <p:cNvSpPr txBox="1"/>
          <p:nvPr>
            <p:custDataLst>
              <p:tags r:id="rId45"/>
            </p:custDataLst>
          </p:nvPr>
        </p:nvSpPr>
        <p:spPr>
          <a:xfrm>
            <a:off x="861786" y="284481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309C3E"/>
                </a:solidFill>
                <a:effectLst/>
                <a:uLnTx/>
                <a:uFillTx/>
              </a:rPr>
              <a:t>Italy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309C3E"/>
              </a:solidFill>
              <a:effectLst/>
              <a:uLnTx/>
              <a:uFillTx/>
            </a:endParaRPr>
          </a:p>
        </p:txBody>
      </p:sp>
      <p:sp>
        <p:nvSpPr>
          <p:cNvPr id="164" name="milestoneshape"/>
          <p:cNvSpPr txBox="1"/>
          <p:nvPr>
            <p:custDataLst>
              <p:tags r:id="rId46"/>
            </p:custDataLst>
          </p:nvPr>
        </p:nvSpPr>
        <p:spPr>
          <a:xfrm>
            <a:off x="861786" y="303849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6/10/1934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  <p:sp>
        <p:nvSpPr>
          <p:cNvPr id="165" name="milestoneshape"/>
          <p:cNvSpPr/>
          <p:nvPr/>
        </p:nvSpPr>
        <p:spPr>
          <a:xfrm rot="10800000">
            <a:off x="1111052" y="3848119"/>
            <a:ext cx="254000" cy="279400"/>
          </a:xfrm>
          <a:prstGeom prst="flowChartMerge">
            <a:avLst/>
          </a:prstGeom>
          <a:solidFill>
            <a:srgbClr val="1D22F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6" name="milestoneshape"/>
          <p:cNvSpPr txBox="1"/>
          <p:nvPr>
            <p:custDataLst>
              <p:tags r:id="rId47"/>
            </p:custDataLst>
          </p:nvPr>
        </p:nvSpPr>
        <p:spPr>
          <a:xfrm>
            <a:off x="539552" y="431166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smtClean="0">
                <a:ln>
                  <a:noFill/>
                </a:ln>
                <a:solidFill>
                  <a:srgbClr val="1722F8"/>
                </a:solidFill>
                <a:effectLst/>
                <a:uLnTx/>
                <a:uFillTx/>
              </a:rPr>
              <a:t>Uruguay</a:t>
            </a:r>
            <a:endParaRPr kumimoji="0" lang="en-US" sz="1100" b="1" i="0" u="none" strike="noStrike" kern="0" cap="none" spc="0" normalizeH="0" baseline="0" noProof="0">
              <a:ln>
                <a:noFill/>
              </a:ln>
              <a:solidFill>
                <a:srgbClr val="1722F8"/>
              </a:solidFill>
              <a:effectLst/>
              <a:uLnTx/>
              <a:uFillTx/>
            </a:endParaRPr>
          </a:p>
        </p:txBody>
      </p:sp>
      <p:sp>
        <p:nvSpPr>
          <p:cNvPr id="167" name="milestoneshape"/>
          <p:cNvSpPr txBox="1"/>
          <p:nvPr>
            <p:custDataLst>
              <p:tags r:id="rId48"/>
            </p:custDataLst>
          </p:nvPr>
        </p:nvSpPr>
        <p:spPr>
          <a:xfrm>
            <a:off x="539552" y="4152919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558ED5"/>
                </a:solidFill>
                <a:effectLst/>
                <a:uLnTx/>
                <a:uFillTx/>
              </a:rPr>
              <a:t>7/30/1930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rgbClr val="558ED5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18717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gshape"/>
          <p:cNvSpPr/>
          <p:nvPr>
            <p:custDataLst>
              <p:tags r:id="rId1"/>
            </p:custDataLst>
          </p:nvPr>
        </p:nvSpPr>
        <p:spPr>
          <a:xfrm>
            <a:off x="1193800" y="2993357"/>
            <a:ext cx="6756400" cy="50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pgshape"/>
          <p:cNvSpPr txBox="1"/>
          <p:nvPr>
            <p:custDataLst>
              <p:tags r:id="rId2"/>
            </p:custDataLst>
          </p:nvPr>
        </p:nvSpPr>
        <p:spPr>
          <a:xfrm>
            <a:off x="1193800" y="2993357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1930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89" name="pgshape"/>
          <p:cNvCxnSpPr/>
          <p:nvPr/>
        </p:nvCxnSpPr>
        <p:spPr>
          <a:xfrm>
            <a:off x="1944511" y="3145757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90" name="pgshape"/>
          <p:cNvSpPr txBox="1"/>
          <p:nvPr>
            <p:custDataLst>
              <p:tags r:id="rId3"/>
            </p:custDataLst>
          </p:nvPr>
        </p:nvSpPr>
        <p:spPr>
          <a:xfrm>
            <a:off x="1944511" y="2993357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1939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91" name="pgshape"/>
          <p:cNvCxnSpPr/>
          <p:nvPr/>
        </p:nvCxnSpPr>
        <p:spPr>
          <a:xfrm>
            <a:off x="2695222" y="3145757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92" name="pgshape"/>
          <p:cNvSpPr txBox="1"/>
          <p:nvPr>
            <p:custDataLst>
              <p:tags r:id="rId4"/>
            </p:custDataLst>
          </p:nvPr>
        </p:nvSpPr>
        <p:spPr>
          <a:xfrm>
            <a:off x="2695222" y="2993357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1948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93" name="pgshape"/>
          <p:cNvCxnSpPr/>
          <p:nvPr/>
        </p:nvCxnSpPr>
        <p:spPr>
          <a:xfrm>
            <a:off x="3445933" y="3145757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94" name="pgshape"/>
          <p:cNvSpPr txBox="1"/>
          <p:nvPr>
            <p:custDataLst>
              <p:tags r:id="rId5"/>
            </p:custDataLst>
          </p:nvPr>
        </p:nvSpPr>
        <p:spPr>
          <a:xfrm>
            <a:off x="3445933" y="2993357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1957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95" name="pgshape"/>
          <p:cNvCxnSpPr/>
          <p:nvPr/>
        </p:nvCxnSpPr>
        <p:spPr>
          <a:xfrm>
            <a:off x="4196645" y="3145757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96" name="pgshape"/>
          <p:cNvSpPr txBox="1"/>
          <p:nvPr>
            <p:custDataLst>
              <p:tags r:id="rId6"/>
            </p:custDataLst>
          </p:nvPr>
        </p:nvSpPr>
        <p:spPr>
          <a:xfrm>
            <a:off x="4196645" y="2993357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1966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97" name="pgshape"/>
          <p:cNvCxnSpPr/>
          <p:nvPr/>
        </p:nvCxnSpPr>
        <p:spPr>
          <a:xfrm>
            <a:off x="4947355" y="3145757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98" name="pgshape"/>
          <p:cNvSpPr txBox="1"/>
          <p:nvPr>
            <p:custDataLst>
              <p:tags r:id="rId7"/>
            </p:custDataLst>
          </p:nvPr>
        </p:nvSpPr>
        <p:spPr>
          <a:xfrm>
            <a:off x="4947355" y="2993357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1975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99" name="pgshape"/>
          <p:cNvCxnSpPr/>
          <p:nvPr/>
        </p:nvCxnSpPr>
        <p:spPr>
          <a:xfrm>
            <a:off x="5698067" y="3145757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00" name="pgshape"/>
          <p:cNvSpPr txBox="1"/>
          <p:nvPr>
            <p:custDataLst>
              <p:tags r:id="rId8"/>
            </p:custDataLst>
          </p:nvPr>
        </p:nvSpPr>
        <p:spPr>
          <a:xfrm>
            <a:off x="5698067" y="2993357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1984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01" name="pgshape"/>
          <p:cNvCxnSpPr/>
          <p:nvPr/>
        </p:nvCxnSpPr>
        <p:spPr>
          <a:xfrm>
            <a:off x="6448778" y="3145757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02" name="pgshape"/>
          <p:cNvSpPr txBox="1"/>
          <p:nvPr>
            <p:custDataLst>
              <p:tags r:id="rId9"/>
            </p:custDataLst>
          </p:nvPr>
        </p:nvSpPr>
        <p:spPr>
          <a:xfrm>
            <a:off x="6448778" y="2993357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1993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03" name="pgshape"/>
          <p:cNvCxnSpPr/>
          <p:nvPr/>
        </p:nvCxnSpPr>
        <p:spPr>
          <a:xfrm>
            <a:off x="7199489" y="3145757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04" name="pgshape"/>
          <p:cNvSpPr txBox="1"/>
          <p:nvPr>
            <p:custDataLst>
              <p:tags r:id="rId10"/>
            </p:custDataLst>
          </p:nvPr>
        </p:nvSpPr>
        <p:spPr>
          <a:xfrm>
            <a:off x="7199489" y="2993357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2002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05" name="milestoneshape"/>
          <p:cNvSpPr/>
          <p:nvPr/>
        </p:nvSpPr>
        <p:spPr>
          <a:xfrm>
            <a:off x="7796164" y="2802857"/>
            <a:ext cx="254000" cy="279400"/>
          </a:xfrm>
          <a:prstGeom prst="flowChartMerg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6" name="milestoneshape"/>
          <p:cNvSpPr txBox="1"/>
          <p:nvPr>
            <p:custDataLst>
              <p:tags r:id="rId11"/>
            </p:custDataLst>
          </p:nvPr>
        </p:nvSpPr>
        <p:spPr>
          <a:xfrm>
            <a:off x="7224664" y="2320876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Spain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07" name="milestoneshape"/>
          <p:cNvSpPr txBox="1"/>
          <p:nvPr>
            <p:custDataLst>
              <p:tags r:id="rId12"/>
            </p:custDataLst>
          </p:nvPr>
        </p:nvSpPr>
        <p:spPr>
          <a:xfrm>
            <a:off x="7224664" y="25973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7/11/2010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08" name="milestoneshape"/>
          <p:cNvSpPr/>
          <p:nvPr/>
        </p:nvSpPr>
        <p:spPr>
          <a:xfrm>
            <a:off x="7462055" y="2802857"/>
            <a:ext cx="254000" cy="279400"/>
          </a:xfrm>
          <a:prstGeom prst="flowChartMerge">
            <a:avLst/>
          </a:prstGeom>
          <a:solidFill>
            <a:srgbClr val="C4150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9" name="milestoneshape"/>
          <p:cNvSpPr txBox="1"/>
          <p:nvPr>
            <p:custDataLst>
              <p:tags r:id="rId13"/>
            </p:custDataLst>
          </p:nvPr>
        </p:nvSpPr>
        <p:spPr>
          <a:xfrm>
            <a:off x="6890555" y="1937139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Italy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10" name="milestoneshape"/>
          <p:cNvSpPr txBox="1"/>
          <p:nvPr>
            <p:custDataLst>
              <p:tags r:id="rId14"/>
            </p:custDataLst>
          </p:nvPr>
        </p:nvSpPr>
        <p:spPr>
          <a:xfrm>
            <a:off x="6890555" y="2213581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7/9/2006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11" name="milestoneshape"/>
          <p:cNvCxnSpPr>
            <a:stCxn id="108" idx="0"/>
            <a:endCxn id="110" idx="2"/>
          </p:cNvCxnSpPr>
          <p:nvPr/>
        </p:nvCxnSpPr>
        <p:spPr>
          <a:xfrm flipV="1">
            <a:off x="7589055" y="2442181"/>
            <a:ext cx="0" cy="360676"/>
          </a:xfrm>
          <a:prstGeom prst="straightConnector1">
            <a:avLst/>
          </a:prstGeom>
          <a:noFill/>
          <a:ln w="15875" cap="flat" cmpd="sng" algn="ctr">
            <a:solidFill>
              <a:srgbClr val="C41508"/>
            </a:solidFill>
            <a:prstDash val="solid"/>
            <a:tailEnd type="oval" w="sm" len="sm"/>
          </a:ln>
          <a:effectLst/>
        </p:spPr>
      </p:cxnSp>
      <p:sp>
        <p:nvSpPr>
          <p:cNvPr id="112" name="milestoneshape"/>
          <p:cNvSpPr/>
          <p:nvPr/>
        </p:nvSpPr>
        <p:spPr>
          <a:xfrm rot="10800000">
            <a:off x="7126347" y="3412457"/>
            <a:ext cx="254000" cy="279400"/>
          </a:xfrm>
          <a:prstGeom prst="flowChartMerge">
            <a:avLst/>
          </a:prstGeom>
          <a:solidFill>
            <a:srgbClr val="00B0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3" name="milestoneshape"/>
          <p:cNvSpPr txBox="1"/>
          <p:nvPr>
            <p:custDataLst>
              <p:tags r:id="rId15"/>
            </p:custDataLst>
          </p:nvPr>
        </p:nvSpPr>
        <p:spPr>
          <a:xfrm>
            <a:off x="6554847" y="3876007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Brazil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14" name="milestoneshape"/>
          <p:cNvSpPr txBox="1"/>
          <p:nvPr>
            <p:custDataLst>
              <p:tags r:id="rId16"/>
            </p:custDataLst>
          </p:nvPr>
        </p:nvSpPr>
        <p:spPr>
          <a:xfrm>
            <a:off x="6554847" y="3717257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6/30/2002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15" name="milestoneshape"/>
          <p:cNvSpPr/>
          <p:nvPr/>
        </p:nvSpPr>
        <p:spPr>
          <a:xfrm>
            <a:off x="6795435" y="2802857"/>
            <a:ext cx="254000" cy="279400"/>
          </a:xfrm>
          <a:prstGeom prst="flowChartMerge">
            <a:avLst/>
          </a:prstGeom>
          <a:solidFill>
            <a:srgbClr val="7030A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" name="milestoneshape"/>
          <p:cNvSpPr txBox="1"/>
          <p:nvPr>
            <p:custDataLst>
              <p:tags r:id="rId17"/>
            </p:custDataLst>
          </p:nvPr>
        </p:nvSpPr>
        <p:spPr>
          <a:xfrm>
            <a:off x="6223935" y="2320876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France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17" name="milestoneshape"/>
          <p:cNvSpPr txBox="1"/>
          <p:nvPr>
            <p:custDataLst>
              <p:tags r:id="rId18"/>
            </p:custDataLst>
          </p:nvPr>
        </p:nvSpPr>
        <p:spPr>
          <a:xfrm>
            <a:off x="6223935" y="25973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7/12/1998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18" name="milestoneshape"/>
          <p:cNvSpPr/>
          <p:nvPr/>
        </p:nvSpPr>
        <p:spPr>
          <a:xfrm rot="10800000">
            <a:off x="6462925" y="3412457"/>
            <a:ext cx="254000" cy="279400"/>
          </a:xfrm>
          <a:prstGeom prst="flowChartMerge">
            <a:avLst/>
          </a:prstGeom>
          <a:solidFill>
            <a:srgbClr val="00B0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9" name="milestoneshape"/>
          <p:cNvSpPr txBox="1"/>
          <p:nvPr>
            <p:custDataLst>
              <p:tags r:id="rId19"/>
            </p:custDataLst>
          </p:nvPr>
        </p:nvSpPr>
        <p:spPr>
          <a:xfrm>
            <a:off x="5891425" y="5325011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Brazil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0" name="milestoneshape"/>
          <p:cNvSpPr txBox="1"/>
          <p:nvPr>
            <p:custDataLst>
              <p:tags r:id="rId20"/>
            </p:custDataLst>
          </p:nvPr>
        </p:nvSpPr>
        <p:spPr>
          <a:xfrm>
            <a:off x="5891425" y="5166261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7/17/1994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21" name="milestoneshape"/>
          <p:cNvCxnSpPr>
            <a:stCxn id="118" idx="0"/>
            <a:endCxn id="120" idx="0"/>
          </p:cNvCxnSpPr>
          <p:nvPr/>
        </p:nvCxnSpPr>
        <p:spPr>
          <a:xfrm>
            <a:off x="6589925" y="3691857"/>
            <a:ext cx="0" cy="1474404"/>
          </a:xfrm>
          <a:prstGeom prst="straightConnector1">
            <a:avLst/>
          </a:prstGeom>
          <a:noFill/>
          <a:ln w="15875" cap="flat" cmpd="sng" algn="ctr">
            <a:solidFill>
              <a:srgbClr val="00B000"/>
            </a:solidFill>
            <a:prstDash val="solid"/>
            <a:tailEnd type="oval" w="sm" len="sm"/>
          </a:ln>
          <a:effectLst/>
        </p:spPr>
      </p:cxnSp>
      <p:sp>
        <p:nvSpPr>
          <p:cNvPr id="122" name="milestoneshape"/>
          <p:cNvSpPr/>
          <p:nvPr/>
        </p:nvSpPr>
        <p:spPr>
          <a:xfrm rot="10800000">
            <a:off x="6127217" y="3412457"/>
            <a:ext cx="254000" cy="279400"/>
          </a:xfrm>
          <a:prstGeom prst="flowChartMerg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3" name="milestoneshape"/>
          <p:cNvSpPr txBox="1"/>
          <p:nvPr>
            <p:custDataLst>
              <p:tags r:id="rId21"/>
            </p:custDataLst>
          </p:nvPr>
        </p:nvSpPr>
        <p:spPr>
          <a:xfrm>
            <a:off x="5694232" y="4262480"/>
            <a:ext cx="1119971" cy="754566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West Germany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4" name="milestoneshape"/>
          <p:cNvSpPr txBox="1"/>
          <p:nvPr>
            <p:custDataLst>
              <p:tags r:id="rId22"/>
            </p:custDataLst>
          </p:nvPr>
        </p:nvSpPr>
        <p:spPr>
          <a:xfrm>
            <a:off x="5555717" y="4103730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7/8/1990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25" name="milestoneshape"/>
          <p:cNvCxnSpPr>
            <a:stCxn id="122" idx="0"/>
            <a:endCxn id="124" idx="0"/>
          </p:cNvCxnSpPr>
          <p:nvPr/>
        </p:nvCxnSpPr>
        <p:spPr>
          <a:xfrm>
            <a:off x="6254217" y="3691857"/>
            <a:ext cx="0" cy="411873"/>
          </a:xfrm>
          <a:prstGeom prst="straightConnector1">
            <a:avLst/>
          </a:prstGeom>
          <a:noFill/>
          <a:ln w="15875" cap="flat" cmpd="sng" algn="ctr">
            <a:solidFill>
              <a:srgbClr val="FFFF00"/>
            </a:solidFill>
            <a:prstDash val="solid"/>
            <a:tailEnd type="oval" w="sm" len="sm"/>
          </a:ln>
          <a:effectLst/>
        </p:spPr>
      </p:cxnSp>
      <p:sp>
        <p:nvSpPr>
          <p:cNvPr id="126" name="milestoneshape"/>
          <p:cNvSpPr/>
          <p:nvPr/>
        </p:nvSpPr>
        <p:spPr>
          <a:xfrm>
            <a:off x="5791510" y="2802857"/>
            <a:ext cx="254000" cy="279400"/>
          </a:xfrm>
          <a:prstGeom prst="flowChartMerge">
            <a:avLst/>
          </a:prstGeom>
          <a:solidFill>
            <a:srgbClr val="4BACC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7" name="milestoneshape"/>
          <p:cNvSpPr txBox="1"/>
          <p:nvPr>
            <p:custDataLst>
              <p:tags r:id="rId23"/>
            </p:custDataLst>
          </p:nvPr>
        </p:nvSpPr>
        <p:spPr>
          <a:xfrm>
            <a:off x="5220010" y="1340768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Argentina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8" name="milestoneshape"/>
          <p:cNvSpPr txBox="1"/>
          <p:nvPr>
            <p:custDataLst>
              <p:tags r:id="rId24"/>
            </p:custDataLst>
          </p:nvPr>
        </p:nvSpPr>
        <p:spPr>
          <a:xfrm>
            <a:off x="5220010" y="1617210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6/29/1986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29" name="milestoneshape"/>
          <p:cNvCxnSpPr>
            <a:stCxn id="126" idx="0"/>
            <a:endCxn id="128" idx="2"/>
          </p:cNvCxnSpPr>
          <p:nvPr/>
        </p:nvCxnSpPr>
        <p:spPr>
          <a:xfrm flipV="1">
            <a:off x="5918510" y="1845810"/>
            <a:ext cx="0" cy="957047"/>
          </a:xfrm>
          <a:prstGeom prst="straightConnector1">
            <a:avLst/>
          </a:prstGeom>
          <a:noFill/>
          <a:ln w="15875" cap="flat" cmpd="sng" algn="ctr">
            <a:solidFill>
              <a:srgbClr val="4BACC6"/>
            </a:solidFill>
            <a:prstDash val="solid"/>
            <a:tailEnd type="oval" w="sm" len="sm"/>
          </a:ln>
          <a:effectLst/>
        </p:spPr>
      </p:cxnSp>
      <p:sp>
        <p:nvSpPr>
          <p:cNvPr id="130" name="milestoneshape"/>
          <p:cNvSpPr/>
          <p:nvPr/>
        </p:nvSpPr>
        <p:spPr>
          <a:xfrm>
            <a:off x="5460598" y="2802857"/>
            <a:ext cx="254000" cy="279400"/>
          </a:xfrm>
          <a:prstGeom prst="flowChartMerge">
            <a:avLst/>
          </a:prstGeom>
          <a:solidFill>
            <a:srgbClr val="C4150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1" name="milestoneshape"/>
          <p:cNvSpPr txBox="1"/>
          <p:nvPr>
            <p:custDataLst>
              <p:tags r:id="rId25"/>
            </p:custDataLst>
          </p:nvPr>
        </p:nvSpPr>
        <p:spPr>
          <a:xfrm>
            <a:off x="4889098" y="2290023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Italy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32" name="milestoneshape"/>
          <p:cNvSpPr txBox="1"/>
          <p:nvPr>
            <p:custDataLst>
              <p:tags r:id="rId26"/>
            </p:custDataLst>
          </p:nvPr>
        </p:nvSpPr>
        <p:spPr>
          <a:xfrm>
            <a:off x="4889098" y="2566465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7/11/1982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33" name="milestoneshape"/>
          <p:cNvSpPr/>
          <p:nvPr/>
        </p:nvSpPr>
        <p:spPr>
          <a:xfrm>
            <a:off x="5123292" y="2802857"/>
            <a:ext cx="254000" cy="279400"/>
          </a:xfrm>
          <a:prstGeom prst="flowChartMerge">
            <a:avLst/>
          </a:prstGeom>
          <a:solidFill>
            <a:srgbClr val="4BACC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4" name="milestoneshape"/>
          <p:cNvSpPr txBox="1"/>
          <p:nvPr>
            <p:custDataLst>
              <p:tags r:id="rId27"/>
            </p:custDataLst>
          </p:nvPr>
        </p:nvSpPr>
        <p:spPr>
          <a:xfrm>
            <a:off x="4551792" y="1893320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Argentina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35" name="milestoneshape"/>
          <p:cNvSpPr txBox="1"/>
          <p:nvPr>
            <p:custDataLst>
              <p:tags r:id="rId28"/>
            </p:custDataLst>
          </p:nvPr>
        </p:nvSpPr>
        <p:spPr>
          <a:xfrm>
            <a:off x="4551792" y="2169762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6/25/1978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36" name="milestoneshape"/>
          <p:cNvCxnSpPr>
            <a:stCxn id="133" idx="0"/>
            <a:endCxn id="135" idx="2"/>
          </p:cNvCxnSpPr>
          <p:nvPr/>
        </p:nvCxnSpPr>
        <p:spPr>
          <a:xfrm flipV="1">
            <a:off x="5250292" y="2398362"/>
            <a:ext cx="0" cy="404495"/>
          </a:xfrm>
          <a:prstGeom prst="straightConnector1">
            <a:avLst/>
          </a:prstGeom>
          <a:noFill/>
          <a:ln w="15875" cap="flat" cmpd="sng" algn="ctr">
            <a:solidFill>
              <a:srgbClr val="4BACC6"/>
            </a:solidFill>
            <a:prstDash val="solid"/>
            <a:tailEnd type="oval" w="sm" len="sm"/>
          </a:ln>
          <a:effectLst/>
        </p:spPr>
      </p:cxnSp>
      <p:sp>
        <p:nvSpPr>
          <p:cNvPr id="137" name="milestoneshape"/>
          <p:cNvSpPr/>
          <p:nvPr/>
        </p:nvSpPr>
        <p:spPr>
          <a:xfrm rot="10800000">
            <a:off x="4792380" y="3412457"/>
            <a:ext cx="254000" cy="279400"/>
          </a:xfrm>
          <a:prstGeom prst="flowChartMerg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8" name="milestoneshape"/>
          <p:cNvSpPr txBox="1"/>
          <p:nvPr>
            <p:custDataLst>
              <p:tags r:id="rId29"/>
            </p:custDataLst>
          </p:nvPr>
        </p:nvSpPr>
        <p:spPr>
          <a:xfrm>
            <a:off x="4359394" y="4262480"/>
            <a:ext cx="1119971" cy="754566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West Germany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39" name="milestoneshape"/>
          <p:cNvSpPr txBox="1"/>
          <p:nvPr>
            <p:custDataLst>
              <p:tags r:id="rId30"/>
            </p:custDataLst>
          </p:nvPr>
        </p:nvSpPr>
        <p:spPr>
          <a:xfrm>
            <a:off x="4220880" y="4103730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7/7/1974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40" name="milestoneshape"/>
          <p:cNvCxnSpPr>
            <a:stCxn id="137" idx="0"/>
            <a:endCxn id="139" idx="0"/>
          </p:cNvCxnSpPr>
          <p:nvPr/>
        </p:nvCxnSpPr>
        <p:spPr>
          <a:xfrm>
            <a:off x="4919380" y="3691857"/>
            <a:ext cx="0" cy="411873"/>
          </a:xfrm>
          <a:prstGeom prst="straightConnector1">
            <a:avLst/>
          </a:prstGeom>
          <a:noFill/>
          <a:ln w="15875" cap="flat" cmpd="sng" algn="ctr">
            <a:solidFill>
              <a:srgbClr val="FFFF00"/>
            </a:solidFill>
            <a:prstDash val="solid"/>
            <a:tailEnd type="oval" w="sm" len="sm"/>
          </a:ln>
          <a:effectLst/>
        </p:spPr>
      </p:cxnSp>
      <p:sp>
        <p:nvSpPr>
          <p:cNvPr id="141" name="milestoneshape"/>
          <p:cNvSpPr/>
          <p:nvPr/>
        </p:nvSpPr>
        <p:spPr>
          <a:xfrm rot="10800000">
            <a:off x="4455074" y="3412457"/>
            <a:ext cx="254000" cy="279400"/>
          </a:xfrm>
          <a:prstGeom prst="flowChartMerge">
            <a:avLst/>
          </a:prstGeom>
          <a:solidFill>
            <a:srgbClr val="00B0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2" name="milestoneshape"/>
          <p:cNvSpPr txBox="1"/>
          <p:nvPr>
            <p:custDataLst>
              <p:tags r:id="rId31"/>
            </p:custDataLst>
          </p:nvPr>
        </p:nvSpPr>
        <p:spPr>
          <a:xfrm>
            <a:off x="3883574" y="3876007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Brazil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43" name="milestoneshape"/>
          <p:cNvSpPr txBox="1"/>
          <p:nvPr>
            <p:custDataLst>
              <p:tags r:id="rId32"/>
            </p:custDataLst>
          </p:nvPr>
        </p:nvSpPr>
        <p:spPr>
          <a:xfrm>
            <a:off x="3883574" y="3717257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6/21/1970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44" name="milestoneshape"/>
          <p:cNvSpPr/>
          <p:nvPr/>
        </p:nvSpPr>
        <p:spPr>
          <a:xfrm>
            <a:off x="4130328" y="2802857"/>
            <a:ext cx="254000" cy="279400"/>
          </a:xfrm>
          <a:prstGeom prst="flowChartMerge">
            <a:avLst/>
          </a:prstGeom>
          <a:solidFill>
            <a:srgbClr val="EA161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5" name="milestoneshape"/>
          <p:cNvSpPr txBox="1"/>
          <p:nvPr>
            <p:custDataLst>
              <p:tags r:id="rId33"/>
            </p:custDataLst>
          </p:nvPr>
        </p:nvSpPr>
        <p:spPr>
          <a:xfrm>
            <a:off x="3558828" y="2320876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England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46" name="milestoneshape"/>
          <p:cNvSpPr txBox="1"/>
          <p:nvPr>
            <p:custDataLst>
              <p:tags r:id="rId34"/>
            </p:custDataLst>
          </p:nvPr>
        </p:nvSpPr>
        <p:spPr>
          <a:xfrm>
            <a:off x="3558828" y="2597318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7/30/1966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47" name="milestoneshape"/>
          <p:cNvSpPr/>
          <p:nvPr/>
        </p:nvSpPr>
        <p:spPr>
          <a:xfrm rot="10800000">
            <a:off x="3786856" y="3412457"/>
            <a:ext cx="254000" cy="279400"/>
          </a:xfrm>
          <a:prstGeom prst="flowChartMerge">
            <a:avLst/>
          </a:prstGeom>
          <a:solidFill>
            <a:srgbClr val="00B0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8" name="milestoneshape"/>
          <p:cNvSpPr txBox="1"/>
          <p:nvPr>
            <p:custDataLst>
              <p:tags r:id="rId35"/>
            </p:custDataLst>
          </p:nvPr>
        </p:nvSpPr>
        <p:spPr>
          <a:xfrm>
            <a:off x="3215356" y="5374729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Brazil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49" name="milestoneshape"/>
          <p:cNvSpPr txBox="1"/>
          <p:nvPr>
            <p:custDataLst>
              <p:tags r:id="rId36"/>
            </p:custDataLst>
          </p:nvPr>
        </p:nvSpPr>
        <p:spPr>
          <a:xfrm>
            <a:off x="3215356" y="5215979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6/17/1962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50" name="milestoneshape"/>
          <p:cNvCxnSpPr>
            <a:stCxn id="147" idx="0"/>
            <a:endCxn id="149" idx="0"/>
          </p:cNvCxnSpPr>
          <p:nvPr/>
        </p:nvCxnSpPr>
        <p:spPr>
          <a:xfrm>
            <a:off x="3913856" y="3691857"/>
            <a:ext cx="0" cy="1524122"/>
          </a:xfrm>
          <a:prstGeom prst="straightConnector1">
            <a:avLst/>
          </a:prstGeom>
          <a:noFill/>
          <a:ln w="15875" cap="flat" cmpd="sng" algn="ctr">
            <a:solidFill>
              <a:srgbClr val="00B000"/>
            </a:solidFill>
            <a:prstDash val="solid"/>
            <a:tailEnd type="oval" w="sm" len="sm"/>
          </a:ln>
          <a:effectLst/>
        </p:spPr>
      </p:cxnSp>
      <p:sp>
        <p:nvSpPr>
          <p:cNvPr id="151" name="milestoneshape"/>
          <p:cNvSpPr/>
          <p:nvPr/>
        </p:nvSpPr>
        <p:spPr>
          <a:xfrm rot="10800000">
            <a:off x="3455716" y="3412457"/>
            <a:ext cx="254000" cy="279400"/>
          </a:xfrm>
          <a:prstGeom prst="flowChartMerge">
            <a:avLst/>
          </a:prstGeom>
          <a:solidFill>
            <a:srgbClr val="00B0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2" name="milestoneshape"/>
          <p:cNvSpPr txBox="1"/>
          <p:nvPr>
            <p:custDataLst>
              <p:tags r:id="rId37"/>
            </p:custDataLst>
          </p:nvPr>
        </p:nvSpPr>
        <p:spPr>
          <a:xfrm>
            <a:off x="2884216" y="3876007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Brazil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53" name="milestoneshape"/>
          <p:cNvSpPr txBox="1"/>
          <p:nvPr>
            <p:custDataLst>
              <p:tags r:id="rId38"/>
            </p:custDataLst>
          </p:nvPr>
        </p:nvSpPr>
        <p:spPr>
          <a:xfrm>
            <a:off x="2884216" y="3717257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6/28/1958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54" name="milestoneshape"/>
          <p:cNvSpPr/>
          <p:nvPr/>
        </p:nvSpPr>
        <p:spPr>
          <a:xfrm rot="10800000">
            <a:off x="3123434" y="3412457"/>
            <a:ext cx="254000" cy="279400"/>
          </a:xfrm>
          <a:prstGeom prst="flowChartMerg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5" name="milestoneshape"/>
          <p:cNvSpPr txBox="1"/>
          <p:nvPr>
            <p:custDataLst>
              <p:tags r:id="rId39"/>
            </p:custDataLst>
          </p:nvPr>
        </p:nvSpPr>
        <p:spPr>
          <a:xfrm>
            <a:off x="2690449" y="4512345"/>
            <a:ext cx="1119971" cy="754566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West Germany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56" name="milestoneshape"/>
          <p:cNvSpPr txBox="1"/>
          <p:nvPr>
            <p:custDataLst>
              <p:tags r:id="rId40"/>
            </p:custDataLst>
          </p:nvPr>
        </p:nvSpPr>
        <p:spPr>
          <a:xfrm>
            <a:off x="2551934" y="4353595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7/4/1954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57" name="milestoneshape"/>
          <p:cNvCxnSpPr>
            <a:stCxn id="154" idx="0"/>
            <a:endCxn id="156" idx="0"/>
          </p:cNvCxnSpPr>
          <p:nvPr/>
        </p:nvCxnSpPr>
        <p:spPr>
          <a:xfrm>
            <a:off x="3250434" y="3691857"/>
            <a:ext cx="0" cy="661738"/>
          </a:xfrm>
          <a:prstGeom prst="straightConnector1">
            <a:avLst/>
          </a:prstGeom>
          <a:noFill/>
          <a:ln w="15875" cap="flat" cmpd="sng" algn="ctr">
            <a:solidFill>
              <a:srgbClr val="FFFF00"/>
            </a:solidFill>
            <a:prstDash val="solid"/>
            <a:tailEnd type="oval" w="sm" len="sm"/>
          </a:ln>
          <a:effectLst/>
        </p:spPr>
      </p:cxnSp>
      <p:sp>
        <p:nvSpPr>
          <p:cNvPr id="158" name="milestoneshape"/>
          <p:cNvSpPr/>
          <p:nvPr/>
        </p:nvSpPr>
        <p:spPr>
          <a:xfrm>
            <a:off x="2792522" y="2802857"/>
            <a:ext cx="254000" cy="279400"/>
          </a:xfrm>
          <a:prstGeom prst="flowChartMerge">
            <a:avLst/>
          </a:prstGeom>
          <a:solidFill>
            <a:srgbClr val="1722F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9" name="milestoneshape"/>
          <p:cNvSpPr txBox="1"/>
          <p:nvPr>
            <p:custDataLst>
              <p:tags r:id="rId41"/>
            </p:custDataLst>
          </p:nvPr>
        </p:nvSpPr>
        <p:spPr>
          <a:xfrm>
            <a:off x="2221022" y="2315361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Uruguay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0" name="milestoneshape"/>
          <p:cNvSpPr txBox="1"/>
          <p:nvPr>
            <p:custDataLst>
              <p:tags r:id="rId42"/>
            </p:custDataLst>
          </p:nvPr>
        </p:nvSpPr>
        <p:spPr>
          <a:xfrm>
            <a:off x="2221022" y="2591803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7/16/1950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1" name="milestoneshape"/>
          <p:cNvSpPr/>
          <p:nvPr/>
        </p:nvSpPr>
        <p:spPr>
          <a:xfrm>
            <a:off x="1785399" y="2802857"/>
            <a:ext cx="254000" cy="279400"/>
          </a:xfrm>
          <a:prstGeom prst="flowChartMerge">
            <a:avLst/>
          </a:prstGeom>
          <a:solidFill>
            <a:srgbClr val="C4150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2" name="milestoneshape"/>
          <p:cNvSpPr txBox="1"/>
          <p:nvPr>
            <p:custDataLst>
              <p:tags r:id="rId43"/>
            </p:custDataLst>
          </p:nvPr>
        </p:nvSpPr>
        <p:spPr>
          <a:xfrm>
            <a:off x="1213899" y="1931624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Italy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3" name="milestoneshape"/>
          <p:cNvSpPr txBox="1"/>
          <p:nvPr>
            <p:custDataLst>
              <p:tags r:id="rId44"/>
            </p:custDataLst>
          </p:nvPr>
        </p:nvSpPr>
        <p:spPr>
          <a:xfrm>
            <a:off x="1213899" y="2208066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6/19/1938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64" name="milestoneshape"/>
          <p:cNvCxnSpPr>
            <a:stCxn id="161" idx="0"/>
            <a:endCxn id="163" idx="2"/>
          </p:cNvCxnSpPr>
          <p:nvPr/>
        </p:nvCxnSpPr>
        <p:spPr>
          <a:xfrm flipV="1">
            <a:off x="1912399" y="2436666"/>
            <a:ext cx="0" cy="366191"/>
          </a:xfrm>
          <a:prstGeom prst="straightConnector1">
            <a:avLst/>
          </a:prstGeom>
          <a:noFill/>
          <a:ln w="15875" cap="flat" cmpd="sng" algn="ctr">
            <a:solidFill>
              <a:srgbClr val="C41508"/>
            </a:solidFill>
            <a:prstDash val="solid"/>
            <a:tailEnd type="oval" w="sm" len="sm"/>
          </a:ln>
          <a:effectLst/>
        </p:spPr>
      </p:cxnSp>
      <p:sp>
        <p:nvSpPr>
          <p:cNvPr id="165" name="milestoneshape"/>
          <p:cNvSpPr/>
          <p:nvPr/>
        </p:nvSpPr>
        <p:spPr>
          <a:xfrm>
            <a:off x="1449692" y="2802857"/>
            <a:ext cx="254000" cy="279400"/>
          </a:xfrm>
          <a:prstGeom prst="flowChartMerge">
            <a:avLst/>
          </a:prstGeom>
          <a:solidFill>
            <a:srgbClr val="C4150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6" name="milestoneshape"/>
          <p:cNvSpPr txBox="1"/>
          <p:nvPr>
            <p:custDataLst>
              <p:tags r:id="rId45"/>
            </p:custDataLst>
          </p:nvPr>
        </p:nvSpPr>
        <p:spPr>
          <a:xfrm>
            <a:off x="878192" y="2315361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Italy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7" name="milestoneshape"/>
          <p:cNvSpPr txBox="1"/>
          <p:nvPr>
            <p:custDataLst>
              <p:tags r:id="rId46"/>
            </p:custDataLst>
          </p:nvPr>
        </p:nvSpPr>
        <p:spPr>
          <a:xfrm>
            <a:off x="878192" y="2591803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6/10/1934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8" name="milestoneshape"/>
          <p:cNvSpPr/>
          <p:nvPr/>
        </p:nvSpPr>
        <p:spPr>
          <a:xfrm rot="10800000">
            <a:off x="1127458" y="3412457"/>
            <a:ext cx="254000" cy="279400"/>
          </a:xfrm>
          <a:prstGeom prst="flowChartMerge">
            <a:avLst/>
          </a:prstGeom>
          <a:solidFill>
            <a:srgbClr val="1D22F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9" name="milestoneshape"/>
          <p:cNvSpPr txBox="1"/>
          <p:nvPr>
            <p:custDataLst>
              <p:tags r:id="rId47"/>
            </p:custDataLst>
          </p:nvPr>
        </p:nvSpPr>
        <p:spPr>
          <a:xfrm>
            <a:off x="555958" y="3876007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Uruguay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70" name="milestoneshape"/>
          <p:cNvSpPr txBox="1"/>
          <p:nvPr>
            <p:custDataLst>
              <p:tags r:id="rId48"/>
            </p:custDataLst>
          </p:nvPr>
        </p:nvSpPr>
        <p:spPr>
          <a:xfrm>
            <a:off x="555958" y="3717257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7/30/1930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62231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gshape"/>
          <p:cNvSpPr/>
          <p:nvPr>
            <p:custDataLst>
              <p:tags r:id="rId1"/>
            </p:custDataLst>
          </p:nvPr>
        </p:nvSpPr>
        <p:spPr>
          <a:xfrm>
            <a:off x="1193800" y="1484784"/>
            <a:ext cx="6756400" cy="50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7" name="pgshape"/>
          <p:cNvSpPr txBox="1"/>
          <p:nvPr>
            <p:custDataLst>
              <p:tags r:id="rId2"/>
            </p:custDataLst>
          </p:nvPr>
        </p:nvSpPr>
        <p:spPr>
          <a:xfrm>
            <a:off x="1193800" y="1484784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1930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98" name="pgshape"/>
          <p:cNvCxnSpPr/>
          <p:nvPr/>
        </p:nvCxnSpPr>
        <p:spPr>
          <a:xfrm>
            <a:off x="1944511" y="1637184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99" name="pgshape"/>
          <p:cNvSpPr txBox="1"/>
          <p:nvPr>
            <p:custDataLst>
              <p:tags r:id="rId3"/>
            </p:custDataLst>
          </p:nvPr>
        </p:nvSpPr>
        <p:spPr>
          <a:xfrm>
            <a:off x="1944511" y="1484784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1939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00" name="pgshape"/>
          <p:cNvCxnSpPr/>
          <p:nvPr/>
        </p:nvCxnSpPr>
        <p:spPr>
          <a:xfrm>
            <a:off x="2695222" y="1637184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01" name="pgshape"/>
          <p:cNvSpPr txBox="1"/>
          <p:nvPr>
            <p:custDataLst>
              <p:tags r:id="rId4"/>
            </p:custDataLst>
          </p:nvPr>
        </p:nvSpPr>
        <p:spPr>
          <a:xfrm>
            <a:off x="2695222" y="1484784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1948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02" name="pgshape"/>
          <p:cNvCxnSpPr/>
          <p:nvPr/>
        </p:nvCxnSpPr>
        <p:spPr>
          <a:xfrm>
            <a:off x="3445933" y="1637184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03" name="pgshape"/>
          <p:cNvSpPr txBox="1"/>
          <p:nvPr>
            <p:custDataLst>
              <p:tags r:id="rId5"/>
            </p:custDataLst>
          </p:nvPr>
        </p:nvSpPr>
        <p:spPr>
          <a:xfrm>
            <a:off x="3445933" y="1484784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1957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04" name="pgshape"/>
          <p:cNvCxnSpPr/>
          <p:nvPr/>
        </p:nvCxnSpPr>
        <p:spPr>
          <a:xfrm>
            <a:off x="4196645" y="1637184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05" name="pgshape"/>
          <p:cNvSpPr txBox="1"/>
          <p:nvPr>
            <p:custDataLst>
              <p:tags r:id="rId6"/>
            </p:custDataLst>
          </p:nvPr>
        </p:nvSpPr>
        <p:spPr>
          <a:xfrm>
            <a:off x="4196645" y="1484784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1966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06" name="pgshape"/>
          <p:cNvCxnSpPr/>
          <p:nvPr/>
        </p:nvCxnSpPr>
        <p:spPr>
          <a:xfrm>
            <a:off x="4947355" y="1637184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07" name="pgshape"/>
          <p:cNvSpPr txBox="1"/>
          <p:nvPr>
            <p:custDataLst>
              <p:tags r:id="rId7"/>
            </p:custDataLst>
          </p:nvPr>
        </p:nvSpPr>
        <p:spPr>
          <a:xfrm>
            <a:off x="4947355" y="1484784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1975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08" name="pgshape"/>
          <p:cNvCxnSpPr/>
          <p:nvPr/>
        </p:nvCxnSpPr>
        <p:spPr>
          <a:xfrm>
            <a:off x="5698067" y="1637184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09" name="pgshape"/>
          <p:cNvSpPr txBox="1"/>
          <p:nvPr>
            <p:custDataLst>
              <p:tags r:id="rId8"/>
            </p:custDataLst>
          </p:nvPr>
        </p:nvSpPr>
        <p:spPr>
          <a:xfrm>
            <a:off x="5698067" y="1484784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1984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10" name="pgshape"/>
          <p:cNvCxnSpPr/>
          <p:nvPr/>
        </p:nvCxnSpPr>
        <p:spPr>
          <a:xfrm>
            <a:off x="6448778" y="1637184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11" name="pgshape"/>
          <p:cNvSpPr txBox="1"/>
          <p:nvPr>
            <p:custDataLst>
              <p:tags r:id="rId9"/>
            </p:custDataLst>
          </p:nvPr>
        </p:nvSpPr>
        <p:spPr>
          <a:xfrm>
            <a:off x="6448778" y="1484784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1993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12" name="pgshape"/>
          <p:cNvCxnSpPr/>
          <p:nvPr/>
        </p:nvCxnSpPr>
        <p:spPr>
          <a:xfrm>
            <a:off x="7199489" y="1637184"/>
            <a:ext cx="0" cy="203200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13" name="pgshape"/>
          <p:cNvSpPr txBox="1"/>
          <p:nvPr>
            <p:custDataLst>
              <p:tags r:id="rId10"/>
            </p:custDataLst>
          </p:nvPr>
        </p:nvSpPr>
        <p:spPr>
          <a:xfrm>
            <a:off x="7199489" y="1484784"/>
            <a:ext cx="750711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2002</a:t>
            </a:r>
            <a:endParaRPr kumimoji="0" lang="en-US" sz="13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14" name="milestoneshape"/>
          <p:cNvSpPr/>
          <p:nvPr/>
        </p:nvSpPr>
        <p:spPr>
          <a:xfrm rot="10800000">
            <a:off x="7796164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5" name="milestoneshape"/>
          <p:cNvSpPr txBox="1"/>
          <p:nvPr>
            <p:custDataLst>
              <p:tags r:id="rId11"/>
            </p:custDataLst>
          </p:nvPr>
        </p:nvSpPr>
        <p:spPr>
          <a:xfrm>
            <a:off x="7224664" y="3197446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Spain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16" name="milestoneshape"/>
          <p:cNvSpPr txBox="1"/>
          <p:nvPr>
            <p:custDataLst>
              <p:tags r:id="rId12"/>
            </p:custDataLst>
          </p:nvPr>
        </p:nvSpPr>
        <p:spPr>
          <a:xfrm>
            <a:off x="7224664" y="3038696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7/11/2010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17" name="milestoneshape"/>
          <p:cNvCxnSpPr>
            <a:endCxn id="116" idx="0"/>
          </p:cNvCxnSpPr>
          <p:nvPr/>
        </p:nvCxnSpPr>
        <p:spPr>
          <a:xfrm>
            <a:off x="7923164" y="2000400"/>
            <a:ext cx="0" cy="1038296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18" name="milestoneshape"/>
          <p:cNvSpPr/>
          <p:nvPr/>
        </p:nvSpPr>
        <p:spPr>
          <a:xfrm rot="10800000">
            <a:off x="7462055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9" name="milestoneshape"/>
          <p:cNvSpPr txBox="1"/>
          <p:nvPr>
            <p:custDataLst>
              <p:tags r:id="rId13"/>
            </p:custDataLst>
          </p:nvPr>
        </p:nvSpPr>
        <p:spPr>
          <a:xfrm>
            <a:off x="6890555" y="2761338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Italy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0" name="milestoneshape"/>
          <p:cNvSpPr txBox="1"/>
          <p:nvPr>
            <p:custDataLst>
              <p:tags r:id="rId14"/>
            </p:custDataLst>
          </p:nvPr>
        </p:nvSpPr>
        <p:spPr>
          <a:xfrm>
            <a:off x="6890555" y="2602588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7/9/2006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21" name="milestoneshape"/>
          <p:cNvCxnSpPr>
            <a:endCxn id="120" idx="0"/>
          </p:cNvCxnSpPr>
          <p:nvPr/>
        </p:nvCxnSpPr>
        <p:spPr>
          <a:xfrm>
            <a:off x="7589055" y="2000400"/>
            <a:ext cx="0" cy="602188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22" name="milestoneshape"/>
          <p:cNvSpPr/>
          <p:nvPr/>
        </p:nvSpPr>
        <p:spPr>
          <a:xfrm rot="10800000">
            <a:off x="7126347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3" name="milestoneshape"/>
          <p:cNvSpPr txBox="1"/>
          <p:nvPr>
            <p:custDataLst>
              <p:tags r:id="rId15"/>
            </p:custDataLst>
          </p:nvPr>
        </p:nvSpPr>
        <p:spPr>
          <a:xfrm>
            <a:off x="6554847" y="4632382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Brazil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4" name="milestoneshape"/>
          <p:cNvSpPr txBox="1"/>
          <p:nvPr>
            <p:custDataLst>
              <p:tags r:id="rId16"/>
            </p:custDataLst>
          </p:nvPr>
        </p:nvSpPr>
        <p:spPr>
          <a:xfrm>
            <a:off x="6554847" y="4473632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6/30/2002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25" name="milestoneshape"/>
          <p:cNvCxnSpPr>
            <a:endCxn id="124" idx="0"/>
          </p:cNvCxnSpPr>
          <p:nvPr/>
        </p:nvCxnSpPr>
        <p:spPr>
          <a:xfrm>
            <a:off x="7253347" y="2000400"/>
            <a:ext cx="0" cy="2473232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26" name="milestoneshape"/>
          <p:cNvSpPr/>
          <p:nvPr/>
        </p:nvSpPr>
        <p:spPr>
          <a:xfrm rot="10800000">
            <a:off x="6795435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7" name="milestoneshape"/>
          <p:cNvSpPr txBox="1"/>
          <p:nvPr>
            <p:custDataLst>
              <p:tags r:id="rId17"/>
            </p:custDataLst>
          </p:nvPr>
        </p:nvSpPr>
        <p:spPr>
          <a:xfrm>
            <a:off x="6223935" y="3211514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France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8" name="milestoneshape"/>
          <p:cNvSpPr txBox="1"/>
          <p:nvPr>
            <p:custDataLst>
              <p:tags r:id="rId18"/>
            </p:custDataLst>
          </p:nvPr>
        </p:nvSpPr>
        <p:spPr>
          <a:xfrm>
            <a:off x="6223935" y="3052764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7/12/1998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29" name="milestoneshape"/>
          <p:cNvCxnSpPr>
            <a:endCxn id="128" idx="0"/>
          </p:cNvCxnSpPr>
          <p:nvPr/>
        </p:nvCxnSpPr>
        <p:spPr>
          <a:xfrm>
            <a:off x="6922435" y="2000400"/>
            <a:ext cx="0" cy="1052364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30" name="milestoneshape"/>
          <p:cNvSpPr/>
          <p:nvPr/>
        </p:nvSpPr>
        <p:spPr>
          <a:xfrm rot="10800000">
            <a:off x="6462925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1" name="milestoneshape"/>
          <p:cNvSpPr txBox="1"/>
          <p:nvPr>
            <p:custDataLst>
              <p:tags r:id="rId19"/>
            </p:custDataLst>
          </p:nvPr>
        </p:nvSpPr>
        <p:spPr>
          <a:xfrm>
            <a:off x="5891425" y="3971186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Brazil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32" name="milestoneshape"/>
          <p:cNvSpPr txBox="1"/>
          <p:nvPr>
            <p:custDataLst>
              <p:tags r:id="rId20"/>
            </p:custDataLst>
          </p:nvPr>
        </p:nvSpPr>
        <p:spPr>
          <a:xfrm>
            <a:off x="5891425" y="3812436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7/17/1994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33" name="milestoneshape"/>
          <p:cNvCxnSpPr>
            <a:endCxn id="132" idx="0"/>
          </p:cNvCxnSpPr>
          <p:nvPr/>
        </p:nvCxnSpPr>
        <p:spPr>
          <a:xfrm>
            <a:off x="6589925" y="2000400"/>
            <a:ext cx="0" cy="1812036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34" name="milestoneshape"/>
          <p:cNvSpPr/>
          <p:nvPr/>
        </p:nvSpPr>
        <p:spPr>
          <a:xfrm rot="10800000">
            <a:off x="6127217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5" name="milestoneshape"/>
          <p:cNvSpPr txBox="1"/>
          <p:nvPr>
            <p:custDataLst>
              <p:tags r:id="rId21"/>
            </p:custDataLst>
          </p:nvPr>
        </p:nvSpPr>
        <p:spPr>
          <a:xfrm>
            <a:off x="5694232" y="4639019"/>
            <a:ext cx="1119971" cy="754566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West Germany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36" name="milestoneshape"/>
          <p:cNvSpPr txBox="1"/>
          <p:nvPr>
            <p:custDataLst>
              <p:tags r:id="rId22"/>
            </p:custDataLst>
          </p:nvPr>
        </p:nvSpPr>
        <p:spPr>
          <a:xfrm>
            <a:off x="5555717" y="4480269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7/8/1990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37" name="milestoneshape"/>
          <p:cNvCxnSpPr>
            <a:endCxn id="136" idx="0"/>
          </p:cNvCxnSpPr>
          <p:nvPr/>
        </p:nvCxnSpPr>
        <p:spPr>
          <a:xfrm>
            <a:off x="6254217" y="2000400"/>
            <a:ext cx="0" cy="2479869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38" name="milestoneshape"/>
          <p:cNvSpPr/>
          <p:nvPr/>
        </p:nvSpPr>
        <p:spPr>
          <a:xfrm rot="10800000">
            <a:off x="5791510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9" name="milestoneshape"/>
          <p:cNvSpPr txBox="1"/>
          <p:nvPr>
            <p:custDataLst>
              <p:tags r:id="rId23"/>
            </p:custDataLst>
          </p:nvPr>
        </p:nvSpPr>
        <p:spPr>
          <a:xfrm>
            <a:off x="5220010" y="3127107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Argentina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40" name="milestoneshape"/>
          <p:cNvSpPr txBox="1"/>
          <p:nvPr>
            <p:custDataLst>
              <p:tags r:id="rId24"/>
            </p:custDataLst>
          </p:nvPr>
        </p:nvSpPr>
        <p:spPr>
          <a:xfrm>
            <a:off x="5220010" y="2968357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6/29/1986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41" name="milestoneshape"/>
          <p:cNvCxnSpPr>
            <a:endCxn id="140" idx="0"/>
          </p:cNvCxnSpPr>
          <p:nvPr/>
        </p:nvCxnSpPr>
        <p:spPr>
          <a:xfrm>
            <a:off x="5918510" y="2000400"/>
            <a:ext cx="0" cy="967957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42" name="milestoneshape"/>
          <p:cNvSpPr/>
          <p:nvPr/>
        </p:nvSpPr>
        <p:spPr>
          <a:xfrm rot="10800000">
            <a:off x="5460598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3" name="milestoneshape"/>
          <p:cNvSpPr txBox="1"/>
          <p:nvPr>
            <p:custDataLst>
              <p:tags r:id="rId25"/>
            </p:custDataLst>
          </p:nvPr>
        </p:nvSpPr>
        <p:spPr>
          <a:xfrm>
            <a:off x="4889098" y="2620658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Italy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44" name="milestoneshape"/>
          <p:cNvSpPr txBox="1"/>
          <p:nvPr>
            <p:custDataLst>
              <p:tags r:id="rId26"/>
            </p:custDataLst>
          </p:nvPr>
        </p:nvSpPr>
        <p:spPr>
          <a:xfrm>
            <a:off x="4889098" y="2461908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7/11/1982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45" name="milestoneshape"/>
          <p:cNvCxnSpPr>
            <a:endCxn id="144" idx="0"/>
          </p:cNvCxnSpPr>
          <p:nvPr/>
        </p:nvCxnSpPr>
        <p:spPr>
          <a:xfrm>
            <a:off x="5587598" y="2000400"/>
            <a:ext cx="0" cy="461508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46" name="milestoneshape"/>
          <p:cNvSpPr/>
          <p:nvPr/>
        </p:nvSpPr>
        <p:spPr>
          <a:xfrm rot="10800000">
            <a:off x="5123292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7" name="milestoneshape"/>
          <p:cNvSpPr txBox="1"/>
          <p:nvPr>
            <p:custDataLst>
              <p:tags r:id="rId27"/>
            </p:custDataLst>
          </p:nvPr>
        </p:nvSpPr>
        <p:spPr>
          <a:xfrm>
            <a:off x="4551792" y="3478807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Argentina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48" name="milestoneshape"/>
          <p:cNvSpPr txBox="1"/>
          <p:nvPr>
            <p:custDataLst>
              <p:tags r:id="rId28"/>
            </p:custDataLst>
          </p:nvPr>
        </p:nvSpPr>
        <p:spPr>
          <a:xfrm>
            <a:off x="4551792" y="3320057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6/25/1978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49" name="milestoneshape"/>
          <p:cNvCxnSpPr>
            <a:endCxn id="148" idx="0"/>
          </p:cNvCxnSpPr>
          <p:nvPr/>
        </p:nvCxnSpPr>
        <p:spPr>
          <a:xfrm>
            <a:off x="5250292" y="2000400"/>
            <a:ext cx="0" cy="1319657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50" name="milestoneshape"/>
          <p:cNvSpPr/>
          <p:nvPr/>
        </p:nvSpPr>
        <p:spPr>
          <a:xfrm rot="10800000">
            <a:off x="4792380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1" name="milestoneshape"/>
          <p:cNvSpPr txBox="1"/>
          <p:nvPr>
            <p:custDataLst>
              <p:tags r:id="rId29"/>
            </p:custDataLst>
          </p:nvPr>
        </p:nvSpPr>
        <p:spPr>
          <a:xfrm>
            <a:off x="4359394" y="4667156"/>
            <a:ext cx="1119971" cy="754566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West Germany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52" name="milestoneshape"/>
          <p:cNvSpPr txBox="1"/>
          <p:nvPr>
            <p:custDataLst>
              <p:tags r:id="rId30"/>
            </p:custDataLst>
          </p:nvPr>
        </p:nvSpPr>
        <p:spPr>
          <a:xfrm>
            <a:off x="4220880" y="4508406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7/7/1974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53" name="milestoneshape"/>
          <p:cNvCxnSpPr>
            <a:endCxn id="152" idx="0"/>
          </p:cNvCxnSpPr>
          <p:nvPr/>
        </p:nvCxnSpPr>
        <p:spPr>
          <a:xfrm>
            <a:off x="4919380" y="2000400"/>
            <a:ext cx="0" cy="2508006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54" name="milestoneshape"/>
          <p:cNvSpPr/>
          <p:nvPr/>
        </p:nvSpPr>
        <p:spPr>
          <a:xfrm rot="10800000">
            <a:off x="4455074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5" name="milestoneshape"/>
          <p:cNvSpPr txBox="1"/>
          <p:nvPr>
            <p:custDataLst>
              <p:tags r:id="rId31"/>
            </p:custDataLst>
          </p:nvPr>
        </p:nvSpPr>
        <p:spPr>
          <a:xfrm>
            <a:off x="3883574" y="3971186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Brazil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56" name="milestoneshape"/>
          <p:cNvSpPr txBox="1"/>
          <p:nvPr>
            <p:custDataLst>
              <p:tags r:id="rId32"/>
            </p:custDataLst>
          </p:nvPr>
        </p:nvSpPr>
        <p:spPr>
          <a:xfrm>
            <a:off x="3883574" y="3812436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6/21/1970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57" name="milestoneshape"/>
          <p:cNvCxnSpPr>
            <a:endCxn id="156" idx="0"/>
          </p:cNvCxnSpPr>
          <p:nvPr/>
        </p:nvCxnSpPr>
        <p:spPr>
          <a:xfrm>
            <a:off x="4582074" y="2000400"/>
            <a:ext cx="0" cy="1812036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58" name="milestoneshape"/>
          <p:cNvSpPr/>
          <p:nvPr/>
        </p:nvSpPr>
        <p:spPr>
          <a:xfrm rot="10800000">
            <a:off x="4130328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9" name="milestoneshape"/>
          <p:cNvSpPr txBox="1"/>
          <p:nvPr>
            <p:custDataLst>
              <p:tags r:id="rId33"/>
            </p:custDataLst>
          </p:nvPr>
        </p:nvSpPr>
        <p:spPr>
          <a:xfrm>
            <a:off x="3558828" y="5406122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England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0" name="milestoneshape"/>
          <p:cNvSpPr txBox="1"/>
          <p:nvPr>
            <p:custDataLst>
              <p:tags r:id="rId34"/>
            </p:custDataLst>
          </p:nvPr>
        </p:nvSpPr>
        <p:spPr>
          <a:xfrm>
            <a:off x="3558828" y="5247372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7/30/1966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61" name="milestoneshape"/>
          <p:cNvCxnSpPr>
            <a:endCxn id="160" idx="0"/>
          </p:cNvCxnSpPr>
          <p:nvPr/>
        </p:nvCxnSpPr>
        <p:spPr>
          <a:xfrm>
            <a:off x="4257328" y="2000400"/>
            <a:ext cx="0" cy="3246972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62" name="milestoneshape"/>
          <p:cNvSpPr/>
          <p:nvPr/>
        </p:nvSpPr>
        <p:spPr>
          <a:xfrm rot="10800000">
            <a:off x="3786856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3" name="milestoneshape"/>
          <p:cNvSpPr txBox="1"/>
          <p:nvPr>
            <p:custDataLst>
              <p:tags r:id="rId35"/>
            </p:custDataLst>
          </p:nvPr>
        </p:nvSpPr>
        <p:spPr>
          <a:xfrm>
            <a:off x="3215356" y="3978699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Brazil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4" name="milestoneshape"/>
          <p:cNvSpPr txBox="1"/>
          <p:nvPr>
            <p:custDataLst>
              <p:tags r:id="rId36"/>
            </p:custDataLst>
          </p:nvPr>
        </p:nvSpPr>
        <p:spPr>
          <a:xfrm>
            <a:off x="3215356" y="3819949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6/17/1962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65" name="milestoneshape"/>
          <p:cNvCxnSpPr>
            <a:endCxn id="164" idx="0"/>
          </p:cNvCxnSpPr>
          <p:nvPr/>
        </p:nvCxnSpPr>
        <p:spPr>
          <a:xfrm>
            <a:off x="3913856" y="2000400"/>
            <a:ext cx="0" cy="1819549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66" name="milestoneshape"/>
          <p:cNvSpPr/>
          <p:nvPr/>
        </p:nvSpPr>
        <p:spPr>
          <a:xfrm rot="10800000">
            <a:off x="3455716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7" name="milestoneshape"/>
          <p:cNvSpPr txBox="1"/>
          <p:nvPr>
            <p:custDataLst>
              <p:tags r:id="rId37"/>
            </p:custDataLst>
          </p:nvPr>
        </p:nvSpPr>
        <p:spPr>
          <a:xfrm>
            <a:off x="2884216" y="3098970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Brazil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8" name="milestoneshape"/>
          <p:cNvSpPr txBox="1"/>
          <p:nvPr>
            <p:custDataLst>
              <p:tags r:id="rId38"/>
            </p:custDataLst>
          </p:nvPr>
        </p:nvSpPr>
        <p:spPr>
          <a:xfrm>
            <a:off x="2884216" y="2940220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6/28/1958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69" name="milestoneshape"/>
          <p:cNvCxnSpPr>
            <a:endCxn id="168" idx="0"/>
          </p:cNvCxnSpPr>
          <p:nvPr/>
        </p:nvCxnSpPr>
        <p:spPr>
          <a:xfrm>
            <a:off x="3582716" y="2000400"/>
            <a:ext cx="0" cy="939820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70" name="milestoneshape"/>
          <p:cNvSpPr/>
          <p:nvPr/>
        </p:nvSpPr>
        <p:spPr>
          <a:xfrm rot="10800000">
            <a:off x="3123434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1" name="milestoneshape"/>
          <p:cNvSpPr txBox="1"/>
          <p:nvPr>
            <p:custDataLst>
              <p:tags r:id="rId39"/>
            </p:custDataLst>
          </p:nvPr>
        </p:nvSpPr>
        <p:spPr>
          <a:xfrm>
            <a:off x="2690449" y="4691932"/>
            <a:ext cx="1119971" cy="754566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West Germany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72" name="milestoneshape"/>
          <p:cNvSpPr txBox="1"/>
          <p:nvPr>
            <p:custDataLst>
              <p:tags r:id="rId40"/>
            </p:custDataLst>
          </p:nvPr>
        </p:nvSpPr>
        <p:spPr>
          <a:xfrm>
            <a:off x="2551934" y="4533182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7/4/1954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73" name="milestoneshape"/>
          <p:cNvCxnSpPr>
            <a:endCxn id="172" idx="0"/>
          </p:cNvCxnSpPr>
          <p:nvPr/>
        </p:nvCxnSpPr>
        <p:spPr>
          <a:xfrm>
            <a:off x="3250434" y="2000400"/>
            <a:ext cx="0" cy="2532782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74" name="milestoneshape"/>
          <p:cNvSpPr/>
          <p:nvPr/>
        </p:nvSpPr>
        <p:spPr>
          <a:xfrm rot="10800000">
            <a:off x="2792522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5" name="milestoneshape"/>
          <p:cNvSpPr txBox="1"/>
          <p:nvPr>
            <p:custDataLst>
              <p:tags r:id="rId41"/>
            </p:custDataLst>
          </p:nvPr>
        </p:nvSpPr>
        <p:spPr>
          <a:xfrm>
            <a:off x="2221022" y="2634726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Uruguay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76" name="milestoneshape"/>
          <p:cNvSpPr txBox="1"/>
          <p:nvPr>
            <p:custDataLst>
              <p:tags r:id="rId42"/>
            </p:custDataLst>
          </p:nvPr>
        </p:nvSpPr>
        <p:spPr>
          <a:xfrm>
            <a:off x="2221022" y="2475976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7/16/1950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77" name="milestoneshape"/>
          <p:cNvCxnSpPr>
            <a:endCxn id="176" idx="0"/>
          </p:cNvCxnSpPr>
          <p:nvPr/>
        </p:nvCxnSpPr>
        <p:spPr>
          <a:xfrm>
            <a:off x="2919522" y="2000400"/>
            <a:ext cx="0" cy="475576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78" name="milestoneshape"/>
          <p:cNvSpPr/>
          <p:nvPr/>
        </p:nvSpPr>
        <p:spPr>
          <a:xfrm rot="10800000">
            <a:off x="1785399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9" name="milestoneshape"/>
          <p:cNvSpPr txBox="1"/>
          <p:nvPr>
            <p:custDataLst>
              <p:tags r:id="rId43"/>
            </p:custDataLst>
          </p:nvPr>
        </p:nvSpPr>
        <p:spPr>
          <a:xfrm>
            <a:off x="1213899" y="3844574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Italy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80" name="milestoneshape"/>
          <p:cNvSpPr txBox="1"/>
          <p:nvPr>
            <p:custDataLst>
              <p:tags r:id="rId44"/>
            </p:custDataLst>
          </p:nvPr>
        </p:nvSpPr>
        <p:spPr>
          <a:xfrm>
            <a:off x="1213899" y="3685824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6/19/1938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81" name="milestoneshape"/>
          <p:cNvCxnSpPr>
            <a:endCxn id="180" idx="0"/>
          </p:cNvCxnSpPr>
          <p:nvPr/>
        </p:nvCxnSpPr>
        <p:spPr>
          <a:xfrm>
            <a:off x="1912399" y="2000400"/>
            <a:ext cx="0" cy="1685424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82" name="milestoneshape"/>
          <p:cNvSpPr/>
          <p:nvPr/>
        </p:nvSpPr>
        <p:spPr>
          <a:xfrm rot="10800000">
            <a:off x="1449692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3" name="milestoneshape"/>
          <p:cNvSpPr txBox="1"/>
          <p:nvPr>
            <p:custDataLst>
              <p:tags r:id="rId45"/>
            </p:custDataLst>
          </p:nvPr>
        </p:nvSpPr>
        <p:spPr>
          <a:xfrm>
            <a:off x="878192" y="2662862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Italy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84" name="milestoneshape"/>
          <p:cNvSpPr txBox="1"/>
          <p:nvPr>
            <p:custDataLst>
              <p:tags r:id="rId46"/>
            </p:custDataLst>
          </p:nvPr>
        </p:nvSpPr>
        <p:spPr>
          <a:xfrm>
            <a:off x="878192" y="2504112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6/10/1934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85" name="milestoneshape"/>
          <p:cNvCxnSpPr>
            <a:endCxn id="184" idx="0"/>
          </p:cNvCxnSpPr>
          <p:nvPr/>
        </p:nvCxnSpPr>
        <p:spPr>
          <a:xfrm>
            <a:off x="1576692" y="2000400"/>
            <a:ext cx="0" cy="503712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  <p:sp>
        <p:nvSpPr>
          <p:cNvPr id="186" name="milestoneshape"/>
          <p:cNvSpPr/>
          <p:nvPr/>
        </p:nvSpPr>
        <p:spPr>
          <a:xfrm rot="10800000">
            <a:off x="1127458" y="1903884"/>
            <a:ext cx="254000" cy="279400"/>
          </a:xfrm>
          <a:prstGeom prst="flowChartMerge">
            <a:avLst/>
          </a:prstGeom>
          <a:solidFill>
            <a:srgbClr val="C0C0C0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7" name="milestoneshape"/>
          <p:cNvSpPr txBox="1"/>
          <p:nvPr>
            <p:custDataLst>
              <p:tags r:id="rId47"/>
            </p:custDataLst>
          </p:nvPr>
        </p:nvSpPr>
        <p:spPr>
          <a:xfrm>
            <a:off x="555958" y="3281854"/>
            <a:ext cx="1397000" cy="311367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Uruguay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88" name="milestoneshape"/>
          <p:cNvSpPr txBox="1"/>
          <p:nvPr>
            <p:custDataLst>
              <p:tags r:id="rId48"/>
            </p:custDataLst>
          </p:nvPr>
        </p:nvSpPr>
        <p:spPr>
          <a:xfrm>
            <a:off x="555958" y="3123104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7/30/1930</a:t>
            </a: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cxnSp>
        <p:nvCxnSpPr>
          <p:cNvPr id="189" name="milestoneshape"/>
          <p:cNvCxnSpPr>
            <a:endCxn id="188" idx="0"/>
          </p:cNvCxnSpPr>
          <p:nvPr/>
        </p:nvCxnSpPr>
        <p:spPr>
          <a:xfrm>
            <a:off x="1254458" y="2000400"/>
            <a:ext cx="0" cy="1122704"/>
          </a:xfrm>
          <a:prstGeom prst="straightConnector1">
            <a:avLst/>
          </a:prstGeom>
          <a:noFill/>
          <a:ln w="15875" cap="flat" cmpd="sng" algn="ctr">
            <a:solidFill>
              <a:srgbClr val="C0C0C0"/>
            </a:solidFill>
            <a:prstDash val="solid"/>
            <a:tailEnd type="oval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1863379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/>
          <p:cNvGrpSpPr/>
          <p:nvPr/>
        </p:nvGrpSpPr>
        <p:grpSpPr>
          <a:xfrm>
            <a:off x="955176" y="848819"/>
            <a:ext cx="6995024" cy="5172469"/>
            <a:chOff x="-149355" y="338809"/>
            <a:chExt cx="8099555" cy="5989214"/>
          </a:xfrm>
        </p:grpSpPr>
        <p:cxnSp>
          <p:nvCxnSpPr>
            <p:cNvPr id="2" name="intervalshape"/>
            <p:cNvCxnSpPr/>
            <p:nvPr/>
          </p:nvCxnSpPr>
          <p:spPr>
            <a:xfrm flipV="1">
              <a:off x="3192172" y="502956"/>
              <a:ext cx="0" cy="54864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intervalshape"/>
            <p:cNvCxnSpPr/>
            <p:nvPr/>
          </p:nvCxnSpPr>
          <p:spPr>
            <a:xfrm flipV="1">
              <a:off x="1828204" y="502956"/>
              <a:ext cx="0" cy="54864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intervalshape"/>
            <p:cNvSpPr/>
            <p:nvPr>
              <p:custDataLst>
                <p:tags r:id="rId1"/>
              </p:custDataLst>
            </p:nvPr>
          </p:nvSpPr>
          <p:spPr>
            <a:xfrm>
              <a:off x="1828204" y="367490"/>
              <a:ext cx="1363968" cy="270933"/>
            </a:xfrm>
            <a:prstGeom prst="round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5" name="intervalshape"/>
            <p:cNvCxnSpPr/>
            <p:nvPr/>
          </p:nvCxnSpPr>
          <p:spPr>
            <a:xfrm flipV="1">
              <a:off x="3382493" y="960156"/>
              <a:ext cx="0" cy="50292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intervalshape"/>
            <p:cNvCxnSpPr/>
            <p:nvPr/>
          </p:nvCxnSpPr>
          <p:spPr>
            <a:xfrm flipV="1">
              <a:off x="3255612" y="960156"/>
              <a:ext cx="0" cy="50292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ntervalshape"/>
            <p:cNvSpPr/>
            <p:nvPr>
              <p:custDataLst>
                <p:tags r:id="rId2"/>
              </p:custDataLst>
            </p:nvPr>
          </p:nvSpPr>
          <p:spPr>
            <a:xfrm>
              <a:off x="3255613" y="824690"/>
              <a:ext cx="126881" cy="270933"/>
            </a:xfrm>
            <a:prstGeom prst="round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8" name="intervalshape"/>
            <p:cNvCxnSpPr/>
            <p:nvPr/>
          </p:nvCxnSpPr>
          <p:spPr>
            <a:xfrm flipV="1">
              <a:off x="3763135" y="1417356"/>
              <a:ext cx="0" cy="45720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intervalshape"/>
            <p:cNvCxnSpPr/>
            <p:nvPr/>
          </p:nvCxnSpPr>
          <p:spPr>
            <a:xfrm flipV="1">
              <a:off x="3541094" y="1417356"/>
              <a:ext cx="0" cy="45720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ntervalshape"/>
            <p:cNvSpPr/>
            <p:nvPr>
              <p:custDataLst>
                <p:tags r:id="rId3"/>
              </p:custDataLst>
            </p:nvPr>
          </p:nvSpPr>
          <p:spPr>
            <a:xfrm>
              <a:off x="3541095" y="1281890"/>
              <a:ext cx="222041" cy="270933"/>
            </a:xfrm>
            <a:prstGeom prst="round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1" name="intervalshape"/>
            <p:cNvCxnSpPr/>
            <p:nvPr/>
          </p:nvCxnSpPr>
          <p:spPr>
            <a:xfrm flipV="1">
              <a:off x="4809901" y="1874556"/>
              <a:ext cx="0" cy="41148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intervalshape"/>
            <p:cNvCxnSpPr/>
            <p:nvPr/>
          </p:nvCxnSpPr>
          <p:spPr>
            <a:xfrm flipV="1">
              <a:off x="3731415" y="1874556"/>
              <a:ext cx="0" cy="41148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ntervalshape"/>
            <p:cNvSpPr/>
            <p:nvPr>
              <p:custDataLst>
                <p:tags r:id="rId4"/>
              </p:custDataLst>
            </p:nvPr>
          </p:nvSpPr>
          <p:spPr>
            <a:xfrm>
              <a:off x="3731415" y="1739090"/>
              <a:ext cx="1078486" cy="270933"/>
            </a:xfrm>
            <a:prstGeom prst="round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4" name="intervalshape"/>
            <p:cNvCxnSpPr/>
            <p:nvPr/>
          </p:nvCxnSpPr>
          <p:spPr>
            <a:xfrm flipV="1">
              <a:off x="4778181" y="2331756"/>
              <a:ext cx="0" cy="36576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intervalshape"/>
            <p:cNvCxnSpPr/>
            <p:nvPr/>
          </p:nvCxnSpPr>
          <p:spPr>
            <a:xfrm flipV="1">
              <a:off x="4683021" y="2331756"/>
              <a:ext cx="0" cy="36576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ntervalshape"/>
            <p:cNvSpPr/>
            <p:nvPr>
              <p:custDataLst>
                <p:tags r:id="rId5"/>
              </p:custDataLst>
            </p:nvPr>
          </p:nvSpPr>
          <p:spPr>
            <a:xfrm>
              <a:off x="4683021" y="2196290"/>
              <a:ext cx="95160" cy="270933"/>
            </a:xfrm>
            <a:prstGeom prst="round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7" name="intervalshape"/>
            <p:cNvCxnSpPr/>
            <p:nvPr/>
          </p:nvCxnSpPr>
          <p:spPr>
            <a:xfrm flipV="1">
              <a:off x="5063663" y="2788956"/>
              <a:ext cx="0" cy="32004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intervalshape"/>
            <p:cNvCxnSpPr/>
            <p:nvPr/>
          </p:nvCxnSpPr>
          <p:spPr>
            <a:xfrm flipV="1">
              <a:off x="4841622" y="2788956"/>
              <a:ext cx="0" cy="32004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intervalshape"/>
            <p:cNvSpPr/>
            <p:nvPr>
              <p:custDataLst>
                <p:tags r:id="rId6"/>
              </p:custDataLst>
            </p:nvPr>
          </p:nvSpPr>
          <p:spPr>
            <a:xfrm>
              <a:off x="4841623" y="2653490"/>
              <a:ext cx="222041" cy="270933"/>
            </a:xfrm>
            <a:prstGeom prst="round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20" name="intervalshape"/>
            <p:cNvCxnSpPr/>
            <p:nvPr/>
          </p:nvCxnSpPr>
          <p:spPr>
            <a:xfrm flipV="1">
              <a:off x="5063663" y="3246156"/>
              <a:ext cx="0" cy="27432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intervalshape"/>
            <p:cNvCxnSpPr/>
            <p:nvPr/>
          </p:nvCxnSpPr>
          <p:spPr>
            <a:xfrm flipV="1">
              <a:off x="4968502" y="3246156"/>
              <a:ext cx="0" cy="27432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intervalshape"/>
            <p:cNvSpPr/>
            <p:nvPr>
              <p:custDataLst>
                <p:tags r:id="rId7"/>
              </p:custDataLst>
            </p:nvPr>
          </p:nvSpPr>
          <p:spPr>
            <a:xfrm>
              <a:off x="4968503" y="3110690"/>
              <a:ext cx="95161" cy="270933"/>
            </a:xfrm>
            <a:prstGeom prst="round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23" name="intervalshape"/>
            <p:cNvCxnSpPr/>
            <p:nvPr/>
          </p:nvCxnSpPr>
          <p:spPr>
            <a:xfrm flipV="1">
              <a:off x="5539466" y="3703356"/>
              <a:ext cx="0" cy="22860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intervalshape"/>
            <p:cNvCxnSpPr/>
            <p:nvPr/>
          </p:nvCxnSpPr>
          <p:spPr>
            <a:xfrm flipV="1">
              <a:off x="5158823" y="3703356"/>
              <a:ext cx="0" cy="22860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intervalshape"/>
            <p:cNvSpPr/>
            <p:nvPr>
              <p:custDataLst>
                <p:tags r:id="rId8"/>
              </p:custDataLst>
            </p:nvPr>
          </p:nvSpPr>
          <p:spPr>
            <a:xfrm>
              <a:off x="5158824" y="3567889"/>
              <a:ext cx="380643" cy="270933"/>
            </a:xfrm>
            <a:prstGeom prst="round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26" name="intervalshape"/>
            <p:cNvCxnSpPr/>
            <p:nvPr/>
          </p:nvCxnSpPr>
          <p:spPr>
            <a:xfrm flipV="1">
              <a:off x="5698067" y="4160556"/>
              <a:ext cx="0" cy="18288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intervalshape"/>
            <p:cNvCxnSpPr/>
            <p:nvPr/>
          </p:nvCxnSpPr>
          <p:spPr>
            <a:xfrm flipV="1">
              <a:off x="5571186" y="4160556"/>
              <a:ext cx="0" cy="18288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intervalshape"/>
            <p:cNvSpPr/>
            <p:nvPr>
              <p:custDataLst>
                <p:tags r:id="rId9"/>
              </p:custDataLst>
            </p:nvPr>
          </p:nvSpPr>
          <p:spPr>
            <a:xfrm>
              <a:off x="5571187" y="4025089"/>
              <a:ext cx="126881" cy="270933"/>
            </a:xfrm>
            <a:prstGeom prst="round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29" name="intervalshape"/>
            <p:cNvCxnSpPr/>
            <p:nvPr/>
          </p:nvCxnSpPr>
          <p:spPr>
            <a:xfrm flipV="1">
              <a:off x="6554512" y="4617756"/>
              <a:ext cx="0" cy="13716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intervalshape"/>
            <p:cNvCxnSpPr/>
            <p:nvPr/>
          </p:nvCxnSpPr>
          <p:spPr>
            <a:xfrm flipV="1">
              <a:off x="5698067" y="4617756"/>
              <a:ext cx="0" cy="13716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intervalshape"/>
            <p:cNvSpPr/>
            <p:nvPr>
              <p:custDataLst>
                <p:tags r:id="rId10"/>
              </p:custDataLst>
            </p:nvPr>
          </p:nvSpPr>
          <p:spPr>
            <a:xfrm>
              <a:off x="5698068" y="4482290"/>
              <a:ext cx="856445" cy="270933"/>
            </a:xfrm>
            <a:prstGeom prst="round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32" name="intervalshape"/>
            <p:cNvCxnSpPr/>
            <p:nvPr/>
          </p:nvCxnSpPr>
          <p:spPr>
            <a:xfrm flipV="1">
              <a:off x="7093755" y="5074956"/>
              <a:ext cx="0" cy="9144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intervalshape"/>
            <p:cNvCxnSpPr/>
            <p:nvPr/>
          </p:nvCxnSpPr>
          <p:spPr>
            <a:xfrm flipV="1">
              <a:off x="6744832" y="5074956"/>
              <a:ext cx="0" cy="914400"/>
            </a:xfrm>
            <a:prstGeom prst="line">
              <a:avLst/>
            </a:prstGeom>
            <a:ln w="1270">
              <a:solidFill>
                <a:srgbClr val="CCCC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intervalshape"/>
            <p:cNvSpPr/>
            <p:nvPr>
              <p:custDataLst>
                <p:tags r:id="rId11"/>
              </p:custDataLst>
            </p:nvPr>
          </p:nvSpPr>
          <p:spPr>
            <a:xfrm>
              <a:off x="6744833" y="4939490"/>
              <a:ext cx="348923" cy="270933"/>
            </a:xfrm>
            <a:prstGeom prst="round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5" name="pgshape"/>
            <p:cNvSpPr/>
            <p:nvPr>
              <p:custDataLst>
                <p:tags r:id="rId12"/>
              </p:custDataLst>
            </p:nvPr>
          </p:nvSpPr>
          <p:spPr>
            <a:xfrm>
              <a:off x="1193800" y="5989356"/>
              <a:ext cx="6756400" cy="338667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36" name="pgshape"/>
            <p:cNvCxnSpPr/>
            <p:nvPr/>
          </p:nvCxnSpPr>
          <p:spPr>
            <a:xfrm flipV="1">
              <a:off x="1193800" y="5820023"/>
              <a:ext cx="0" cy="169333"/>
            </a:xfrm>
            <a:prstGeom prst="line">
              <a:avLst/>
            </a:prstGeom>
            <a:ln w="25400">
              <a:solidFill>
                <a:srgbClr val="7D7D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pgshape"/>
            <p:cNvSpPr txBox="1"/>
            <p:nvPr>
              <p:custDataLst>
                <p:tags r:id="rId13"/>
              </p:custDataLst>
            </p:nvPr>
          </p:nvSpPr>
          <p:spPr>
            <a:xfrm>
              <a:off x="1193800" y="5650689"/>
              <a:ext cx="965200" cy="389851"/>
            </a:xfrm>
            <a:prstGeom prst="rect">
              <a:avLst/>
            </a:prstGeom>
            <a:noFill/>
          </p:spPr>
          <p:txBody>
            <a:bodyPr vert="horz" wrap="square" rtlCol="0" anchor="b" anchorCtr="0">
              <a:noAutofit/>
            </a:bodyPr>
            <a:lstStyle/>
            <a:p>
              <a:r>
                <a:rPr lang="en-US" sz="1300" b="1" smtClean="0">
                  <a:solidFill>
                    <a:srgbClr val="1F497D"/>
                  </a:solidFill>
                </a:rPr>
                <a:t>2012</a:t>
              </a:r>
              <a:endParaRPr lang="en-US" sz="1300" b="1">
                <a:solidFill>
                  <a:srgbClr val="1F497D"/>
                </a:solidFill>
              </a:endParaRPr>
            </a:p>
          </p:txBody>
        </p:sp>
        <p:sp>
          <p:nvSpPr>
            <p:cNvPr id="38" name="pgshape"/>
            <p:cNvSpPr txBox="1"/>
            <p:nvPr>
              <p:custDataLst>
                <p:tags r:id="rId14"/>
              </p:custDataLst>
            </p:nvPr>
          </p:nvSpPr>
          <p:spPr>
            <a:xfrm>
              <a:off x="1193800" y="5989356"/>
              <a:ext cx="965200" cy="338667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Autofit/>
            </a:bodyPr>
            <a:lstStyle/>
            <a:p>
              <a:r>
                <a:rPr lang="en-US" sz="1300" b="1" smtClean="0">
                  <a:solidFill>
                    <a:srgbClr val="FFFFFF"/>
                  </a:solidFill>
                </a:rPr>
                <a:t>Feb</a:t>
              </a:r>
              <a:endParaRPr lang="en-US" sz="1300" b="1">
                <a:solidFill>
                  <a:srgbClr val="FFFFFF"/>
                </a:solidFill>
              </a:endParaRPr>
            </a:p>
          </p:txBody>
        </p:sp>
        <p:cxnSp>
          <p:nvCxnSpPr>
            <p:cNvPr id="39" name="pgshape"/>
            <p:cNvCxnSpPr/>
            <p:nvPr/>
          </p:nvCxnSpPr>
          <p:spPr>
            <a:xfrm flipV="1">
              <a:off x="2113686" y="5820023"/>
              <a:ext cx="0" cy="169333"/>
            </a:xfrm>
            <a:prstGeom prst="line">
              <a:avLst/>
            </a:prstGeom>
            <a:ln w="25400">
              <a:solidFill>
                <a:srgbClr val="7D7D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pgshape"/>
            <p:cNvSpPr txBox="1"/>
            <p:nvPr>
              <p:custDataLst>
                <p:tags r:id="rId15"/>
              </p:custDataLst>
            </p:nvPr>
          </p:nvSpPr>
          <p:spPr>
            <a:xfrm>
              <a:off x="2113686" y="5989356"/>
              <a:ext cx="965200" cy="338667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Autofit/>
            </a:bodyPr>
            <a:lstStyle/>
            <a:p>
              <a:r>
                <a:rPr lang="en-US" sz="1300" b="1" smtClean="0">
                  <a:solidFill>
                    <a:srgbClr val="FFFFFF"/>
                  </a:solidFill>
                </a:rPr>
                <a:t>Mar</a:t>
              </a:r>
              <a:endParaRPr lang="en-US" sz="1300" b="1">
                <a:solidFill>
                  <a:srgbClr val="FFFFFF"/>
                </a:solidFill>
              </a:endParaRPr>
            </a:p>
          </p:txBody>
        </p:sp>
        <p:cxnSp>
          <p:nvCxnSpPr>
            <p:cNvPr id="41" name="pgshape"/>
            <p:cNvCxnSpPr/>
            <p:nvPr/>
          </p:nvCxnSpPr>
          <p:spPr>
            <a:xfrm flipV="1">
              <a:off x="3097011" y="5820023"/>
              <a:ext cx="0" cy="169333"/>
            </a:xfrm>
            <a:prstGeom prst="line">
              <a:avLst/>
            </a:prstGeom>
            <a:ln w="25400">
              <a:solidFill>
                <a:srgbClr val="7D7D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pgshape"/>
            <p:cNvSpPr txBox="1"/>
            <p:nvPr>
              <p:custDataLst>
                <p:tags r:id="rId16"/>
              </p:custDataLst>
            </p:nvPr>
          </p:nvSpPr>
          <p:spPr>
            <a:xfrm>
              <a:off x="3097011" y="5989356"/>
              <a:ext cx="965200" cy="338667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Autofit/>
            </a:bodyPr>
            <a:lstStyle/>
            <a:p>
              <a:r>
                <a:rPr lang="en-US" sz="1300" b="1" smtClean="0">
                  <a:solidFill>
                    <a:srgbClr val="FFFFFF"/>
                  </a:solidFill>
                </a:rPr>
                <a:t>Apr</a:t>
              </a:r>
              <a:endParaRPr lang="en-US" sz="1300" b="1">
                <a:solidFill>
                  <a:srgbClr val="FFFFFF"/>
                </a:solidFill>
              </a:endParaRPr>
            </a:p>
          </p:txBody>
        </p:sp>
        <p:cxnSp>
          <p:nvCxnSpPr>
            <p:cNvPr id="43" name="pgshape"/>
            <p:cNvCxnSpPr/>
            <p:nvPr/>
          </p:nvCxnSpPr>
          <p:spPr>
            <a:xfrm flipV="1">
              <a:off x="4048617" y="5820023"/>
              <a:ext cx="0" cy="169333"/>
            </a:xfrm>
            <a:prstGeom prst="line">
              <a:avLst/>
            </a:prstGeom>
            <a:ln w="25400">
              <a:solidFill>
                <a:srgbClr val="7D7D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pgshape"/>
            <p:cNvSpPr txBox="1"/>
            <p:nvPr>
              <p:custDataLst>
                <p:tags r:id="rId17"/>
              </p:custDataLst>
            </p:nvPr>
          </p:nvSpPr>
          <p:spPr>
            <a:xfrm>
              <a:off x="4048617" y="5989356"/>
              <a:ext cx="965200" cy="338667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Autofit/>
            </a:bodyPr>
            <a:lstStyle/>
            <a:p>
              <a:r>
                <a:rPr lang="en-US" sz="1300" b="1" smtClean="0">
                  <a:solidFill>
                    <a:srgbClr val="FFFFFF"/>
                  </a:solidFill>
                </a:rPr>
                <a:t>May</a:t>
              </a:r>
              <a:endParaRPr lang="en-US" sz="1300" b="1">
                <a:solidFill>
                  <a:srgbClr val="FFFFFF"/>
                </a:solidFill>
              </a:endParaRPr>
            </a:p>
          </p:txBody>
        </p:sp>
        <p:cxnSp>
          <p:nvCxnSpPr>
            <p:cNvPr id="45" name="pgshape"/>
            <p:cNvCxnSpPr/>
            <p:nvPr/>
          </p:nvCxnSpPr>
          <p:spPr>
            <a:xfrm flipV="1">
              <a:off x="5031942" y="5820023"/>
              <a:ext cx="0" cy="169333"/>
            </a:xfrm>
            <a:prstGeom prst="line">
              <a:avLst/>
            </a:prstGeom>
            <a:ln w="25400">
              <a:solidFill>
                <a:srgbClr val="7D7D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pgshape"/>
            <p:cNvSpPr txBox="1"/>
            <p:nvPr>
              <p:custDataLst>
                <p:tags r:id="rId18"/>
              </p:custDataLst>
            </p:nvPr>
          </p:nvSpPr>
          <p:spPr>
            <a:xfrm>
              <a:off x="5031942" y="5989356"/>
              <a:ext cx="965200" cy="338667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Autofit/>
            </a:bodyPr>
            <a:lstStyle/>
            <a:p>
              <a:r>
                <a:rPr lang="en-US" sz="1300" b="1" smtClean="0">
                  <a:solidFill>
                    <a:srgbClr val="FFFFFF"/>
                  </a:solidFill>
                </a:rPr>
                <a:t>Jun</a:t>
              </a:r>
              <a:endParaRPr lang="en-US" sz="1300" b="1">
                <a:solidFill>
                  <a:srgbClr val="FFFFFF"/>
                </a:solidFill>
              </a:endParaRPr>
            </a:p>
          </p:txBody>
        </p:sp>
        <p:cxnSp>
          <p:nvCxnSpPr>
            <p:cNvPr id="47" name="pgshape"/>
            <p:cNvCxnSpPr/>
            <p:nvPr/>
          </p:nvCxnSpPr>
          <p:spPr>
            <a:xfrm flipV="1">
              <a:off x="5983548" y="5820023"/>
              <a:ext cx="0" cy="169333"/>
            </a:xfrm>
            <a:prstGeom prst="line">
              <a:avLst/>
            </a:prstGeom>
            <a:ln w="25400">
              <a:solidFill>
                <a:srgbClr val="7D7D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pgshape"/>
            <p:cNvSpPr txBox="1"/>
            <p:nvPr>
              <p:custDataLst>
                <p:tags r:id="rId19"/>
              </p:custDataLst>
            </p:nvPr>
          </p:nvSpPr>
          <p:spPr>
            <a:xfrm>
              <a:off x="5983548" y="5989356"/>
              <a:ext cx="965200" cy="338667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Autofit/>
            </a:bodyPr>
            <a:lstStyle/>
            <a:p>
              <a:r>
                <a:rPr lang="en-US" sz="1300" b="1" smtClean="0">
                  <a:solidFill>
                    <a:srgbClr val="FFFFFF"/>
                  </a:solidFill>
                </a:rPr>
                <a:t>Jul</a:t>
              </a:r>
              <a:endParaRPr lang="en-US" sz="1300" b="1">
                <a:solidFill>
                  <a:srgbClr val="FFFFFF"/>
                </a:solidFill>
              </a:endParaRPr>
            </a:p>
          </p:txBody>
        </p:sp>
        <p:cxnSp>
          <p:nvCxnSpPr>
            <p:cNvPr id="49" name="pgshape"/>
            <p:cNvCxnSpPr/>
            <p:nvPr/>
          </p:nvCxnSpPr>
          <p:spPr>
            <a:xfrm flipV="1">
              <a:off x="6966874" y="5820023"/>
              <a:ext cx="0" cy="169333"/>
            </a:xfrm>
            <a:prstGeom prst="line">
              <a:avLst/>
            </a:prstGeom>
            <a:ln w="25400">
              <a:solidFill>
                <a:srgbClr val="7D7D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pgshape"/>
            <p:cNvSpPr txBox="1"/>
            <p:nvPr>
              <p:custDataLst>
                <p:tags r:id="rId20"/>
              </p:custDataLst>
            </p:nvPr>
          </p:nvSpPr>
          <p:spPr>
            <a:xfrm>
              <a:off x="6966874" y="5989356"/>
              <a:ext cx="965200" cy="338667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Autofit/>
            </a:bodyPr>
            <a:lstStyle/>
            <a:p>
              <a:r>
                <a:rPr lang="en-US" sz="1300" b="1" smtClean="0">
                  <a:solidFill>
                    <a:srgbClr val="FFFFFF"/>
                  </a:solidFill>
                </a:rPr>
                <a:t>Aug</a:t>
              </a:r>
              <a:endParaRPr lang="en-US" sz="1300" b="1">
                <a:solidFill>
                  <a:srgbClr val="FFFFFF"/>
                </a:solidFill>
              </a:endParaRPr>
            </a:p>
          </p:txBody>
        </p:sp>
        <p:cxnSp>
          <p:nvCxnSpPr>
            <p:cNvPr id="51" name="pgshape"/>
            <p:cNvCxnSpPr/>
            <p:nvPr/>
          </p:nvCxnSpPr>
          <p:spPr>
            <a:xfrm flipV="1">
              <a:off x="7950200" y="5820023"/>
              <a:ext cx="0" cy="169333"/>
            </a:xfrm>
            <a:prstGeom prst="line">
              <a:avLst/>
            </a:prstGeom>
            <a:ln w="25400">
              <a:solidFill>
                <a:schemeClr val="l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intervalshape"/>
            <p:cNvSpPr txBox="1"/>
            <p:nvPr>
              <p:custDataLst>
                <p:tags r:id="rId21"/>
              </p:custDataLst>
            </p:nvPr>
          </p:nvSpPr>
          <p:spPr>
            <a:xfrm>
              <a:off x="4881088" y="5004422"/>
              <a:ext cx="1774845" cy="14106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/>
            <a:p>
              <a:pPr algn="r">
                <a:lnSpc>
                  <a:spcPts val="1050"/>
                </a:lnSpc>
              </a:pPr>
              <a:r>
                <a:rPr lang="en-US" sz="1100" b="1" smtClean="0">
                  <a:solidFill>
                    <a:srgbClr val="000001"/>
                  </a:solidFill>
                  <a:latin typeface=""/>
                </a:rPr>
                <a:t>Walk Through</a:t>
              </a:r>
              <a:endParaRPr lang="en-US" sz="1100" b="1">
                <a:solidFill>
                  <a:srgbClr val="000001"/>
                </a:solidFill>
                <a:latin typeface=""/>
              </a:endParaRPr>
            </a:p>
          </p:txBody>
        </p:sp>
        <p:sp>
          <p:nvSpPr>
            <p:cNvPr id="53" name="intervalshape"/>
            <p:cNvSpPr txBox="1"/>
            <p:nvPr>
              <p:custDataLst>
                <p:tags r:id="rId22"/>
              </p:custDataLst>
            </p:nvPr>
          </p:nvSpPr>
          <p:spPr>
            <a:xfrm>
              <a:off x="7093755" y="4910809"/>
              <a:ext cx="716543" cy="243656"/>
            </a:xfrm>
            <a:prstGeom prst="rect">
              <a:avLst/>
            </a:prstGeom>
            <a:noFill/>
          </p:spPr>
          <p:txBody>
            <a:bodyPr vert="horz" wrap="none" lIns="88900" tIns="44450" rIns="88900" bIns="44450" rtlCol="0">
              <a:spAutoFit/>
            </a:bodyPr>
            <a:lstStyle/>
            <a:p>
              <a:r>
                <a:rPr lang="en-US" sz="1000" smtClean="0">
                  <a:solidFill>
                    <a:prstClr val="black"/>
                  </a:solidFill>
                  <a:latin typeface=""/>
                </a:rPr>
                <a:t>7/25 - 8/5</a:t>
              </a:r>
              <a:endParaRPr lang="en-US" sz="1000">
                <a:solidFill>
                  <a:prstClr val="black"/>
                </a:solidFill>
                <a:latin typeface=""/>
              </a:endParaRPr>
            </a:p>
          </p:txBody>
        </p:sp>
        <p:sp>
          <p:nvSpPr>
            <p:cNvPr id="54" name="intervalshape"/>
            <p:cNvSpPr txBox="1"/>
            <p:nvPr>
              <p:custDataLst>
                <p:tags r:id="rId23"/>
              </p:custDataLst>
            </p:nvPr>
          </p:nvSpPr>
          <p:spPr>
            <a:xfrm>
              <a:off x="3638756" y="4547222"/>
              <a:ext cx="1970411" cy="14106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/>
            <a:p>
              <a:pPr algn="r">
                <a:lnSpc>
                  <a:spcPts val="1050"/>
                </a:lnSpc>
              </a:pPr>
              <a:r>
                <a:rPr lang="en-US" sz="1100" b="1" smtClean="0">
                  <a:solidFill>
                    <a:srgbClr val="000001"/>
                  </a:solidFill>
                  <a:latin typeface=""/>
                </a:rPr>
                <a:t>Finish Work</a:t>
              </a:r>
              <a:endParaRPr lang="en-US" sz="1100" b="1">
                <a:solidFill>
                  <a:srgbClr val="000001"/>
                </a:solidFill>
                <a:latin typeface=""/>
              </a:endParaRPr>
            </a:p>
          </p:txBody>
        </p:sp>
        <p:sp>
          <p:nvSpPr>
            <p:cNvPr id="55" name="intervalshape"/>
            <p:cNvSpPr txBox="1"/>
            <p:nvPr>
              <p:custDataLst>
                <p:tags r:id="rId24"/>
              </p:custDataLst>
            </p:nvPr>
          </p:nvSpPr>
          <p:spPr>
            <a:xfrm>
              <a:off x="6554513" y="4453609"/>
              <a:ext cx="787075" cy="243656"/>
            </a:xfrm>
            <a:prstGeom prst="rect">
              <a:avLst/>
            </a:prstGeom>
            <a:noFill/>
          </p:spPr>
          <p:txBody>
            <a:bodyPr vert="horz" wrap="none" lIns="88900" tIns="44450" rIns="88900" bIns="44450" rtlCol="0">
              <a:spAutoFit/>
            </a:bodyPr>
            <a:lstStyle/>
            <a:p>
              <a:r>
                <a:rPr lang="en-US" sz="1000" smtClean="0">
                  <a:solidFill>
                    <a:prstClr val="black"/>
                  </a:solidFill>
                  <a:latin typeface=""/>
                </a:rPr>
                <a:t>6/22 - 7/19</a:t>
              </a:r>
              <a:endParaRPr lang="en-US" sz="1000">
                <a:solidFill>
                  <a:prstClr val="black"/>
                </a:solidFill>
                <a:latin typeface=""/>
              </a:endParaRPr>
            </a:p>
          </p:txBody>
        </p:sp>
        <p:sp>
          <p:nvSpPr>
            <p:cNvPr id="56" name="intervalshape"/>
            <p:cNvSpPr txBox="1"/>
            <p:nvPr>
              <p:custDataLst>
                <p:tags r:id="rId25"/>
              </p:custDataLst>
            </p:nvPr>
          </p:nvSpPr>
          <p:spPr>
            <a:xfrm>
              <a:off x="3382032" y="4090023"/>
              <a:ext cx="2100255" cy="14106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/>
            <a:p>
              <a:pPr algn="r">
                <a:lnSpc>
                  <a:spcPts val="1050"/>
                </a:lnSpc>
              </a:pPr>
              <a:r>
                <a:rPr lang="en-US" sz="1100" b="1" smtClean="0">
                  <a:solidFill>
                    <a:srgbClr val="000001"/>
                  </a:solidFill>
                  <a:latin typeface=""/>
                </a:rPr>
                <a:t>Flooring</a:t>
              </a:r>
              <a:endParaRPr lang="en-US" sz="1100" b="1">
                <a:solidFill>
                  <a:srgbClr val="000001"/>
                </a:solidFill>
                <a:latin typeface=""/>
              </a:endParaRPr>
            </a:p>
          </p:txBody>
        </p:sp>
        <p:sp>
          <p:nvSpPr>
            <p:cNvPr id="57" name="intervalshape"/>
            <p:cNvSpPr txBox="1"/>
            <p:nvPr>
              <p:custDataLst>
                <p:tags r:id="rId26"/>
              </p:custDataLst>
            </p:nvPr>
          </p:nvSpPr>
          <p:spPr>
            <a:xfrm>
              <a:off x="5698068" y="3996408"/>
              <a:ext cx="787075" cy="243656"/>
            </a:xfrm>
            <a:prstGeom prst="rect">
              <a:avLst/>
            </a:prstGeom>
            <a:noFill/>
          </p:spPr>
          <p:txBody>
            <a:bodyPr vert="horz" wrap="none" lIns="88900" tIns="44450" rIns="88900" bIns="44450" rtlCol="0">
              <a:spAutoFit/>
            </a:bodyPr>
            <a:lstStyle/>
            <a:p>
              <a:r>
                <a:rPr lang="en-US" sz="1000" smtClean="0">
                  <a:solidFill>
                    <a:prstClr val="black"/>
                  </a:solidFill>
                  <a:latin typeface=""/>
                </a:rPr>
                <a:t>6/18 - 6/22</a:t>
              </a:r>
              <a:endParaRPr lang="en-US" sz="1000">
                <a:solidFill>
                  <a:prstClr val="black"/>
                </a:solidFill>
                <a:latin typeface=""/>
              </a:endParaRPr>
            </a:p>
          </p:txBody>
        </p:sp>
        <p:sp>
          <p:nvSpPr>
            <p:cNvPr id="58" name="intervalshape"/>
            <p:cNvSpPr txBox="1"/>
            <p:nvPr>
              <p:custDataLst>
                <p:tags r:id="rId27"/>
              </p:custDataLst>
            </p:nvPr>
          </p:nvSpPr>
          <p:spPr>
            <a:xfrm>
              <a:off x="2716395" y="3632823"/>
              <a:ext cx="2353528" cy="14106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/>
            <a:p>
              <a:pPr algn="r">
                <a:lnSpc>
                  <a:spcPts val="1050"/>
                </a:lnSpc>
              </a:pPr>
              <a:r>
                <a:rPr lang="en-US" sz="1100" b="1" smtClean="0">
                  <a:solidFill>
                    <a:srgbClr val="000001"/>
                  </a:solidFill>
                  <a:latin typeface=""/>
                </a:rPr>
                <a:t>Plaster</a:t>
              </a:r>
              <a:endParaRPr lang="en-US" sz="1100" b="1">
                <a:solidFill>
                  <a:srgbClr val="000001"/>
                </a:solidFill>
                <a:latin typeface=""/>
              </a:endParaRPr>
            </a:p>
          </p:txBody>
        </p:sp>
        <p:sp>
          <p:nvSpPr>
            <p:cNvPr id="59" name="intervalshape"/>
            <p:cNvSpPr txBox="1"/>
            <p:nvPr>
              <p:custDataLst>
                <p:tags r:id="rId28"/>
              </p:custDataLst>
            </p:nvPr>
          </p:nvSpPr>
          <p:spPr>
            <a:xfrm>
              <a:off x="5539467" y="3539208"/>
              <a:ext cx="716543" cy="243656"/>
            </a:xfrm>
            <a:prstGeom prst="rect">
              <a:avLst/>
            </a:prstGeom>
            <a:noFill/>
          </p:spPr>
          <p:txBody>
            <a:bodyPr vert="horz" wrap="none" lIns="88900" tIns="44450" rIns="88900" bIns="44450" rtlCol="0">
              <a:spAutoFit/>
            </a:bodyPr>
            <a:lstStyle/>
            <a:p>
              <a:r>
                <a:rPr lang="en-US" sz="1000" smtClean="0">
                  <a:solidFill>
                    <a:prstClr val="black"/>
                  </a:solidFill>
                  <a:latin typeface=""/>
                </a:rPr>
                <a:t>6/5 - 6/17</a:t>
              </a:r>
              <a:endParaRPr lang="en-US" sz="1000">
                <a:solidFill>
                  <a:prstClr val="black"/>
                </a:solidFill>
                <a:latin typeface=""/>
              </a:endParaRPr>
            </a:p>
          </p:txBody>
        </p:sp>
        <p:sp>
          <p:nvSpPr>
            <p:cNvPr id="60" name="intervalshape"/>
            <p:cNvSpPr txBox="1"/>
            <p:nvPr>
              <p:custDataLst>
                <p:tags r:id="rId29"/>
              </p:custDataLst>
            </p:nvPr>
          </p:nvSpPr>
          <p:spPr>
            <a:xfrm>
              <a:off x="2790570" y="3175624"/>
              <a:ext cx="2089033" cy="14106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/>
            <a:p>
              <a:pPr algn="r">
                <a:lnSpc>
                  <a:spcPts val="1050"/>
                </a:lnSpc>
              </a:pPr>
              <a:r>
                <a:rPr lang="en-US" sz="1100" b="1" smtClean="0">
                  <a:solidFill>
                    <a:srgbClr val="000001"/>
                  </a:solidFill>
                  <a:latin typeface=""/>
                </a:rPr>
                <a:t>Insulation</a:t>
              </a:r>
              <a:endParaRPr lang="en-US" sz="1100" b="1">
                <a:solidFill>
                  <a:srgbClr val="000001"/>
                </a:solidFill>
                <a:latin typeface=""/>
              </a:endParaRPr>
            </a:p>
          </p:txBody>
        </p:sp>
        <p:sp>
          <p:nvSpPr>
            <p:cNvPr id="61" name="intervalshape"/>
            <p:cNvSpPr txBox="1"/>
            <p:nvPr>
              <p:custDataLst>
                <p:tags r:id="rId30"/>
              </p:custDataLst>
            </p:nvPr>
          </p:nvSpPr>
          <p:spPr>
            <a:xfrm>
              <a:off x="5063663" y="3082009"/>
              <a:ext cx="716543" cy="243656"/>
            </a:xfrm>
            <a:prstGeom prst="rect">
              <a:avLst/>
            </a:prstGeom>
            <a:noFill/>
          </p:spPr>
          <p:txBody>
            <a:bodyPr vert="horz" wrap="none" lIns="88900" tIns="44450" rIns="88900" bIns="44450" rtlCol="0">
              <a:spAutoFit/>
            </a:bodyPr>
            <a:lstStyle/>
            <a:p>
              <a:r>
                <a:rPr lang="en-US" sz="1000" smtClean="0">
                  <a:solidFill>
                    <a:prstClr val="black"/>
                  </a:solidFill>
                  <a:latin typeface=""/>
                </a:rPr>
                <a:t>5/30 - 6/2</a:t>
              </a:r>
              <a:endParaRPr lang="en-US" sz="1000">
                <a:solidFill>
                  <a:prstClr val="black"/>
                </a:solidFill>
                <a:latin typeface=""/>
              </a:endParaRPr>
            </a:p>
          </p:txBody>
        </p:sp>
        <p:sp>
          <p:nvSpPr>
            <p:cNvPr id="62" name="intervalshape"/>
            <p:cNvSpPr txBox="1"/>
            <p:nvPr>
              <p:custDataLst>
                <p:tags r:id="rId31"/>
              </p:custDataLst>
            </p:nvPr>
          </p:nvSpPr>
          <p:spPr>
            <a:xfrm>
              <a:off x="3316109" y="2718424"/>
              <a:ext cx="1436613" cy="14106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/>
            <a:p>
              <a:pPr algn="r">
                <a:lnSpc>
                  <a:spcPts val="1050"/>
                </a:lnSpc>
              </a:pPr>
              <a:r>
                <a:rPr lang="en-US" sz="1100" b="1" smtClean="0">
                  <a:solidFill>
                    <a:srgbClr val="000001"/>
                  </a:solidFill>
                  <a:latin typeface=""/>
                </a:rPr>
                <a:t>Wiring and Duct work</a:t>
              </a:r>
              <a:endParaRPr lang="en-US" sz="1100" b="1">
                <a:solidFill>
                  <a:srgbClr val="000001"/>
                </a:solidFill>
                <a:latin typeface=""/>
              </a:endParaRPr>
            </a:p>
          </p:txBody>
        </p:sp>
        <p:sp>
          <p:nvSpPr>
            <p:cNvPr id="63" name="intervalshape"/>
            <p:cNvSpPr txBox="1"/>
            <p:nvPr>
              <p:custDataLst>
                <p:tags r:id="rId32"/>
              </p:custDataLst>
            </p:nvPr>
          </p:nvSpPr>
          <p:spPr>
            <a:xfrm>
              <a:off x="5063663" y="2624809"/>
              <a:ext cx="716543" cy="243656"/>
            </a:xfrm>
            <a:prstGeom prst="rect">
              <a:avLst/>
            </a:prstGeom>
            <a:noFill/>
          </p:spPr>
          <p:txBody>
            <a:bodyPr vert="horz" wrap="none" lIns="88900" tIns="44450" rIns="88900" bIns="44450" rtlCol="0">
              <a:spAutoFit/>
            </a:bodyPr>
            <a:lstStyle/>
            <a:p>
              <a:r>
                <a:rPr lang="en-US" sz="1000" smtClean="0">
                  <a:solidFill>
                    <a:prstClr val="black"/>
                  </a:solidFill>
                  <a:latin typeface=""/>
                </a:rPr>
                <a:t>5/26 - 6/2</a:t>
              </a:r>
              <a:endParaRPr lang="en-US" sz="1000">
                <a:solidFill>
                  <a:prstClr val="black"/>
                </a:solidFill>
                <a:latin typeface=""/>
              </a:endParaRPr>
            </a:p>
          </p:txBody>
        </p:sp>
        <p:sp>
          <p:nvSpPr>
            <p:cNvPr id="64" name="intervalshape"/>
            <p:cNvSpPr txBox="1"/>
            <p:nvPr>
              <p:custDataLst>
                <p:tags r:id="rId33"/>
              </p:custDataLst>
            </p:nvPr>
          </p:nvSpPr>
          <p:spPr>
            <a:xfrm>
              <a:off x="2436157" y="2261224"/>
              <a:ext cx="2157964" cy="14106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/>
            <a:p>
              <a:pPr algn="r">
                <a:lnSpc>
                  <a:spcPts val="1050"/>
                </a:lnSpc>
              </a:pPr>
              <a:r>
                <a:rPr lang="en-US" sz="1100" b="1" smtClean="0">
                  <a:solidFill>
                    <a:srgbClr val="000001"/>
                  </a:solidFill>
                  <a:latin typeface=""/>
                </a:rPr>
                <a:t>Roofing</a:t>
              </a:r>
              <a:endParaRPr lang="en-US" sz="1100" b="1">
                <a:solidFill>
                  <a:srgbClr val="000001"/>
                </a:solidFill>
                <a:latin typeface=""/>
              </a:endParaRPr>
            </a:p>
          </p:txBody>
        </p:sp>
        <p:sp>
          <p:nvSpPr>
            <p:cNvPr id="65" name="intervalshape"/>
            <p:cNvSpPr txBox="1"/>
            <p:nvPr>
              <p:custDataLst>
                <p:tags r:id="rId34"/>
              </p:custDataLst>
            </p:nvPr>
          </p:nvSpPr>
          <p:spPr>
            <a:xfrm>
              <a:off x="4778181" y="2167609"/>
              <a:ext cx="787075" cy="243656"/>
            </a:xfrm>
            <a:prstGeom prst="rect">
              <a:avLst/>
            </a:prstGeom>
            <a:noFill/>
          </p:spPr>
          <p:txBody>
            <a:bodyPr vert="horz" wrap="none" lIns="88900" tIns="44450" rIns="88900" bIns="44450" rtlCol="0">
              <a:spAutoFit/>
            </a:bodyPr>
            <a:lstStyle/>
            <a:p>
              <a:r>
                <a:rPr lang="en-US" sz="1000" smtClean="0">
                  <a:solidFill>
                    <a:prstClr val="black"/>
                  </a:solidFill>
                  <a:latin typeface=""/>
                </a:rPr>
                <a:t>5/21 - 5/24</a:t>
              </a:r>
              <a:endParaRPr lang="en-US" sz="1000">
                <a:solidFill>
                  <a:prstClr val="black"/>
                </a:solidFill>
                <a:latin typeface=""/>
              </a:endParaRPr>
            </a:p>
          </p:txBody>
        </p:sp>
        <p:sp>
          <p:nvSpPr>
            <p:cNvPr id="66" name="intervalshape"/>
            <p:cNvSpPr txBox="1"/>
            <p:nvPr>
              <p:custDataLst>
                <p:tags r:id="rId35"/>
              </p:custDataLst>
            </p:nvPr>
          </p:nvSpPr>
          <p:spPr>
            <a:xfrm>
              <a:off x="2516887" y="1804022"/>
              <a:ext cx="1125629" cy="14106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/>
            <a:p>
              <a:pPr algn="r">
                <a:lnSpc>
                  <a:spcPts val="1050"/>
                </a:lnSpc>
              </a:pPr>
              <a:r>
                <a:rPr lang="en-US" sz="1100" b="1" smtClean="0">
                  <a:solidFill>
                    <a:srgbClr val="000001"/>
                  </a:solidFill>
                  <a:latin typeface=""/>
                </a:rPr>
                <a:t>Framing</a:t>
              </a:r>
              <a:endParaRPr lang="en-US" sz="1100" b="1">
                <a:solidFill>
                  <a:srgbClr val="000001"/>
                </a:solidFill>
                <a:latin typeface=""/>
              </a:endParaRPr>
            </a:p>
          </p:txBody>
        </p:sp>
        <p:sp>
          <p:nvSpPr>
            <p:cNvPr id="67" name="intervalshape"/>
            <p:cNvSpPr txBox="1"/>
            <p:nvPr>
              <p:custDataLst>
                <p:tags r:id="rId36"/>
              </p:custDataLst>
            </p:nvPr>
          </p:nvSpPr>
          <p:spPr>
            <a:xfrm>
              <a:off x="4809902" y="1710409"/>
              <a:ext cx="787075" cy="243656"/>
            </a:xfrm>
            <a:prstGeom prst="rect">
              <a:avLst/>
            </a:prstGeom>
            <a:noFill/>
          </p:spPr>
          <p:txBody>
            <a:bodyPr vert="horz" wrap="none" lIns="88900" tIns="44450" rIns="88900" bIns="44450" rtlCol="0">
              <a:spAutoFit/>
            </a:bodyPr>
            <a:lstStyle/>
            <a:p>
              <a:r>
                <a:rPr lang="en-US" sz="1000" smtClean="0">
                  <a:solidFill>
                    <a:prstClr val="black"/>
                  </a:solidFill>
                  <a:latin typeface=""/>
                </a:rPr>
                <a:t>4/21 - 5/25</a:t>
              </a:r>
              <a:endParaRPr lang="en-US" sz="1000">
                <a:solidFill>
                  <a:prstClr val="black"/>
                </a:solidFill>
                <a:latin typeface=""/>
              </a:endParaRPr>
            </a:p>
          </p:txBody>
        </p:sp>
        <p:sp>
          <p:nvSpPr>
            <p:cNvPr id="68" name="intervalshape"/>
            <p:cNvSpPr txBox="1"/>
            <p:nvPr>
              <p:custDataLst>
                <p:tags r:id="rId37"/>
              </p:custDataLst>
            </p:nvPr>
          </p:nvSpPr>
          <p:spPr>
            <a:xfrm>
              <a:off x="1722234" y="1346822"/>
              <a:ext cx="1729961" cy="14106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/>
            <a:p>
              <a:pPr algn="r">
                <a:lnSpc>
                  <a:spcPts val="1050"/>
                </a:lnSpc>
              </a:pPr>
              <a:r>
                <a:rPr lang="en-US" sz="1100" b="1" smtClean="0">
                  <a:solidFill>
                    <a:srgbClr val="000001"/>
                  </a:solidFill>
                  <a:latin typeface=""/>
                </a:rPr>
                <a:t>Pour Foundation</a:t>
              </a:r>
              <a:endParaRPr lang="en-US" sz="1100" b="1">
                <a:solidFill>
                  <a:srgbClr val="000001"/>
                </a:solidFill>
                <a:latin typeface=""/>
              </a:endParaRPr>
            </a:p>
          </p:txBody>
        </p:sp>
        <p:sp>
          <p:nvSpPr>
            <p:cNvPr id="69" name="intervalshape"/>
            <p:cNvSpPr txBox="1"/>
            <p:nvPr>
              <p:custDataLst>
                <p:tags r:id="rId38"/>
              </p:custDataLst>
            </p:nvPr>
          </p:nvSpPr>
          <p:spPr>
            <a:xfrm>
              <a:off x="3763136" y="1253209"/>
              <a:ext cx="787075" cy="243656"/>
            </a:xfrm>
            <a:prstGeom prst="rect">
              <a:avLst/>
            </a:prstGeom>
            <a:noFill/>
          </p:spPr>
          <p:txBody>
            <a:bodyPr vert="horz" wrap="none" lIns="88900" tIns="44450" rIns="88900" bIns="44450" rtlCol="0">
              <a:spAutoFit/>
            </a:bodyPr>
            <a:lstStyle/>
            <a:p>
              <a:r>
                <a:rPr lang="en-US" sz="1000" smtClean="0">
                  <a:solidFill>
                    <a:prstClr val="black"/>
                  </a:solidFill>
                  <a:latin typeface=""/>
                </a:rPr>
                <a:t>4/15 - 4/22</a:t>
              </a:r>
              <a:endParaRPr lang="en-US" sz="1000">
                <a:solidFill>
                  <a:prstClr val="black"/>
                </a:solidFill>
                <a:latin typeface=""/>
              </a:endParaRPr>
            </a:p>
          </p:txBody>
        </p:sp>
        <p:sp>
          <p:nvSpPr>
            <p:cNvPr id="70" name="intervalshape"/>
            <p:cNvSpPr txBox="1"/>
            <p:nvPr>
              <p:custDataLst>
                <p:tags r:id="rId39"/>
              </p:custDataLst>
            </p:nvPr>
          </p:nvSpPr>
          <p:spPr>
            <a:xfrm>
              <a:off x="678532" y="889624"/>
              <a:ext cx="2488181" cy="14106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/>
            <a:p>
              <a:pPr algn="r">
                <a:lnSpc>
                  <a:spcPts val="1050"/>
                </a:lnSpc>
              </a:pPr>
              <a:r>
                <a:rPr lang="en-US" sz="1100" b="1" smtClean="0">
                  <a:solidFill>
                    <a:srgbClr val="000001"/>
                  </a:solidFill>
                  <a:latin typeface=""/>
                </a:rPr>
                <a:t>Demolition</a:t>
              </a:r>
              <a:endParaRPr lang="en-US" sz="1100" b="1">
                <a:solidFill>
                  <a:srgbClr val="000001"/>
                </a:solidFill>
                <a:latin typeface=""/>
              </a:endParaRPr>
            </a:p>
          </p:txBody>
        </p:sp>
        <p:sp>
          <p:nvSpPr>
            <p:cNvPr id="71" name="intervalshape"/>
            <p:cNvSpPr txBox="1"/>
            <p:nvPr>
              <p:custDataLst>
                <p:tags r:id="rId40"/>
              </p:custDataLst>
            </p:nvPr>
          </p:nvSpPr>
          <p:spPr>
            <a:xfrm>
              <a:off x="3382493" y="796009"/>
              <a:ext cx="716543" cy="243656"/>
            </a:xfrm>
            <a:prstGeom prst="rect">
              <a:avLst/>
            </a:prstGeom>
            <a:noFill/>
          </p:spPr>
          <p:txBody>
            <a:bodyPr vert="horz" wrap="none" lIns="88900" tIns="44450" rIns="88900" bIns="44450" rtlCol="0">
              <a:spAutoFit/>
            </a:bodyPr>
            <a:lstStyle/>
            <a:p>
              <a:r>
                <a:rPr lang="en-US" sz="1000" smtClean="0">
                  <a:solidFill>
                    <a:prstClr val="black"/>
                  </a:solidFill>
                  <a:latin typeface=""/>
                </a:rPr>
                <a:t>4/6 - 4/10</a:t>
              </a:r>
              <a:endParaRPr lang="en-US" sz="1000">
                <a:solidFill>
                  <a:prstClr val="black"/>
                </a:solidFill>
                <a:latin typeface=""/>
              </a:endParaRPr>
            </a:p>
          </p:txBody>
        </p:sp>
        <p:sp>
          <p:nvSpPr>
            <p:cNvPr id="72" name="intervalshape"/>
            <p:cNvSpPr txBox="1"/>
            <p:nvPr>
              <p:custDataLst>
                <p:tags r:id="rId41"/>
              </p:custDataLst>
            </p:nvPr>
          </p:nvSpPr>
          <p:spPr>
            <a:xfrm>
              <a:off x="-149355" y="432424"/>
              <a:ext cx="1888659" cy="14106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/>
            <a:p>
              <a:pPr algn="r">
                <a:lnSpc>
                  <a:spcPts val="1050"/>
                </a:lnSpc>
              </a:pPr>
              <a:r>
                <a:rPr lang="en-US" sz="1100" b="1" smtClean="0">
                  <a:solidFill>
                    <a:srgbClr val="000001"/>
                  </a:solidFill>
                  <a:latin typeface=""/>
                </a:rPr>
                <a:t>Permitting</a:t>
              </a:r>
              <a:endParaRPr lang="en-US" sz="1100" b="1">
                <a:solidFill>
                  <a:srgbClr val="000001"/>
                </a:solidFill>
                <a:latin typeface=""/>
              </a:endParaRPr>
            </a:p>
          </p:txBody>
        </p:sp>
        <p:sp>
          <p:nvSpPr>
            <p:cNvPr id="73" name="intervalshape"/>
            <p:cNvSpPr txBox="1"/>
            <p:nvPr>
              <p:custDataLst>
                <p:tags r:id="rId42"/>
              </p:custDataLst>
            </p:nvPr>
          </p:nvSpPr>
          <p:spPr>
            <a:xfrm>
              <a:off x="3192172" y="338809"/>
              <a:ext cx="716543" cy="243656"/>
            </a:xfrm>
            <a:prstGeom prst="rect">
              <a:avLst/>
            </a:prstGeom>
            <a:noFill/>
          </p:spPr>
          <p:txBody>
            <a:bodyPr vert="horz" wrap="none" lIns="88900" tIns="44450" rIns="88900" bIns="44450" rtlCol="0">
              <a:spAutoFit/>
            </a:bodyPr>
            <a:lstStyle/>
            <a:p>
              <a:r>
                <a:rPr lang="en-US" sz="1000" smtClean="0">
                  <a:solidFill>
                    <a:prstClr val="black"/>
                  </a:solidFill>
                  <a:latin typeface=""/>
                </a:rPr>
                <a:t>2/21 - 4/4</a:t>
              </a:r>
              <a:endParaRPr lang="en-US" sz="1000">
                <a:solidFill>
                  <a:prstClr val="black"/>
                </a:solidFill>
                <a:latin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2091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gshape"/>
          <p:cNvSpPr/>
          <p:nvPr>
            <p:custDataLst>
              <p:tags r:id="rId1"/>
            </p:custDataLst>
          </p:nvPr>
        </p:nvSpPr>
        <p:spPr>
          <a:xfrm>
            <a:off x="1153344" y="3429019"/>
            <a:ext cx="6756400" cy="254000"/>
          </a:xfrm>
          <a:prstGeom prst="roundRect">
            <a:avLst/>
          </a:prstGeom>
          <a:gradFill flip="none" rotWithShape="1">
            <a:gsLst>
              <a:gs pos="0">
                <a:srgbClr val="2F3699"/>
              </a:gs>
              <a:gs pos="100000">
                <a:srgbClr val="272D7F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pgshape"/>
          <p:cNvSpPr txBox="1"/>
          <p:nvPr>
            <p:custDataLst>
              <p:tags r:id="rId2"/>
            </p:custDataLst>
          </p:nvPr>
        </p:nvSpPr>
        <p:spPr>
          <a:xfrm>
            <a:off x="518344" y="3302019"/>
            <a:ext cx="635000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</a:rPr>
              <a:t>' 99</a:t>
            </a:r>
            <a:endParaRPr kumimoji="0" lang="en-US" sz="2400" b="1" i="0" u="none" strike="noStrike" kern="0" cap="none" spc="0" normalizeH="0" baseline="0" noProof="0">
              <a:ln>
                <a:noFill/>
              </a:ln>
              <a:solidFill>
                <a:srgbClr val="C0504D"/>
              </a:solidFill>
              <a:effectLst/>
              <a:uLnTx/>
              <a:uFillTx/>
            </a:endParaRPr>
          </a:p>
        </p:txBody>
      </p:sp>
      <p:cxnSp>
        <p:nvCxnSpPr>
          <p:cNvPr id="48" name="pgshape"/>
          <p:cNvCxnSpPr/>
          <p:nvPr/>
        </p:nvCxnSpPr>
        <p:spPr>
          <a:xfrm flipV="1">
            <a:off x="1153344" y="3302019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49" name="pgshape"/>
          <p:cNvSpPr txBox="1"/>
          <p:nvPr>
            <p:custDataLst>
              <p:tags r:id="rId3"/>
            </p:custDataLst>
          </p:nvPr>
        </p:nvSpPr>
        <p:spPr>
          <a:xfrm>
            <a:off x="1153344" y="3429019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1999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50" name="pgshape"/>
          <p:cNvCxnSpPr/>
          <p:nvPr/>
        </p:nvCxnSpPr>
        <p:spPr>
          <a:xfrm flipV="1">
            <a:off x="1904055" y="3302019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51" name="pgshape"/>
          <p:cNvSpPr txBox="1"/>
          <p:nvPr>
            <p:custDataLst>
              <p:tags r:id="rId4"/>
            </p:custDataLst>
          </p:nvPr>
        </p:nvSpPr>
        <p:spPr>
          <a:xfrm>
            <a:off x="1904055" y="3429019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2001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52" name="pgshape"/>
          <p:cNvCxnSpPr/>
          <p:nvPr/>
        </p:nvCxnSpPr>
        <p:spPr>
          <a:xfrm flipV="1">
            <a:off x="2654766" y="3302019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53" name="pgshape"/>
          <p:cNvSpPr txBox="1"/>
          <p:nvPr>
            <p:custDataLst>
              <p:tags r:id="rId5"/>
            </p:custDataLst>
          </p:nvPr>
        </p:nvSpPr>
        <p:spPr>
          <a:xfrm>
            <a:off x="2654766" y="3429019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2003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54" name="pgshape"/>
          <p:cNvCxnSpPr/>
          <p:nvPr/>
        </p:nvCxnSpPr>
        <p:spPr>
          <a:xfrm flipV="1">
            <a:off x="3405477" y="3302019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55" name="pgshape"/>
          <p:cNvSpPr txBox="1"/>
          <p:nvPr>
            <p:custDataLst>
              <p:tags r:id="rId6"/>
            </p:custDataLst>
          </p:nvPr>
        </p:nvSpPr>
        <p:spPr>
          <a:xfrm>
            <a:off x="3405477" y="3429019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2005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56" name="pgshape"/>
          <p:cNvCxnSpPr/>
          <p:nvPr/>
        </p:nvCxnSpPr>
        <p:spPr>
          <a:xfrm flipV="1">
            <a:off x="4156189" y="3302019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57" name="pgshape"/>
          <p:cNvSpPr txBox="1"/>
          <p:nvPr>
            <p:custDataLst>
              <p:tags r:id="rId7"/>
            </p:custDataLst>
          </p:nvPr>
        </p:nvSpPr>
        <p:spPr>
          <a:xfrm>
            <a:off x="4156189" y="3429019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2007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58" name="pgshape"/>
          <p:cNvCxnSpPr/>
          <p:nvPr/>
        </p:nvCxnSpPr>
        <p:spPr>
          <a:xfrm flipV="1">
            <a:off x="4906899" y="3302019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59" name="pgshape"/>
          <p:cNvSpPr txBox="1"/>
          <p:nvPr>
            <p:custDataLst>
              <p:tags r:id="rId8"/>
            </p:custDataLst>
          </p:nvPr>
        </p:nvSpPr>
        <p:spPr>
          <a:xfrm>
            <a:off x="4906899" y="3429019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2009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60" name="pgshape"/>
          <p:cNvCxnSpPr/>
          <p:nvPr/>
        </p:nvCxnSpPr>
        <p:spPr>
          <a:xfrm flipV="1">
            <a:off x="5657611" y="3302019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61" name="pgshape"/>
          <p:cNvSpPr txBox="1"/>
          <p:nvPr>
            <p:custDataLst>
              <p:tags r:id="rId9"/>
            </p:custDataLst>
          </p:nvPr>
        </p:nvSpPr>
        <p:spPr>
          <a:xfrm>
            <a:off x="5657611" y="3429019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2011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62" name="pgshape"/>
          <p:cNvCxnSpPr/>
          <p:nvPr/>
        </p:nvCxnSpPr>
        <p:spPr>
          <a:xfrm flipV="1">
            <a:off x="6408322" y="3302019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63" name="pgshape"/>
          <p:cNvSpPr txBox="1"/>
          <p:nvPr>
            <p:custDataLst>
              <p:tags r:id="rId10"/>
            </p:custDataLst>
          </p:nvPr>
        </p:nvSpPr>
        <p:spPr>
          <a:xfrm>
            <a:off x="6408322" y="3429019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2013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64" name="pgshape"/>
          <p:cNvCxnSpPr/>
          <p:nvPr/>
        </p:nvCxnSpPr>
        <p:spPr>
          <a:xfrm flipV="1">
            <a:off x="7159033" y="3302019"/>
            <a:ext cx="0" cy="127000"/>
          </a:xfrm>
          <a:prstGeom prst="line">
            <a:avLst/>
          </a:prstGeom>
          <a:noFill/>
          <a:ln w="25400" cap="flat" cmpd="sng" algn="ctr">
            <a:solidFill>
              <a:srgbClr val="7D7D7D"/>
            </a:solidFill>
            <a:prstDash val="solid"/>
          </a:ln>
          <a:effectLst/>
        </p:spPr>
      </p:cxnSp>
      <p:sp>
        <p:nvSpPr>
          <p:cNvPr id="65" name="pgshape"/>
          <p:cNvSpPr txBox="1"/>
          <p:nvPr>
            <p:custDataLst>
              <p:tags r:id="rId11"/>
            </p:custDataLst>
          </p:nvPr>
        </p:nvSpPr>
        <p:spPr>
          <a:xfrm>
            <a:off x="7159033" y="3429019"/>
            <a:ext cx="750711" cy="254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2015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66" name="pgshape"/>
          <p:cNvSpPr txBox="1"/>
          <p:nvPr>
            <p:custDataLst>
              <p:tags r:id="rId12"/>
            </p:custDataLst>
          </p:nvPr>
        </p:nvSpPr>
        <p:spPr>
          <a:xfrm>
            <a:off x="7973244" y="3302019"/>
            <a:ext cx="635000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</a:rPr>
              <a:t>' 16</a:t>
            </a:r>
            <a:endParaRPr kumimoji="0" lang="en-US" sz="2400" b="1" i="0" u="none" strike="noStrike" kern="0" cap="none" spc="0" normalizeH="0" baseline="0" noProof="0">
              <a:ln>
                <a:noFill/>
              </a:ln>
              <a:solidFill>
                <a:srgbClr val="C0504D"/>
              </a:solidFill>
              <a:effectLst/>
              <a:uLnTx/>
              <a:uFillTx/>
            </a:endParaRPr>
          </a:p>
        </p:txBody>
      </p:sp>
      <p:sp>
        <p:nvSpPr>
          <p:cNvPr id="67" name="pgshape"/>
          <p:cNvSpPr/>
          <p:nvPr>
            <p:custDataLst>
              <p:tags r:id="rId13"/>
            </p:custDataLst>
          </p:nvPr>
        </p:nvSpPr>
        <p:spPr>
          <a:xfrm>
            <a:off x="1178744" y="3606819"/>
            <a:ext cx="5067333" cy="63500"/>
          </a:xfrm>
          <a:prstGeom prst="roundRect">
            <a:avLst/>
          </a:prstGeom>
          <a:solidFill>
            <a:srgbClr val="FF0000">
              <a:alpha val="75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>
              <a:rot lat="0" lon="0" rev="0"/>
            </a:lightRig>
          </a:scene3d>
          <a:sp3d>
            <a:bevelT w="88900" h="381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pgshape"/>
          <p:cNvSpPr/>
          <p:nvPr/>
        </p:nvSpPr>
        <p:spPr>
          <a:xfrm>
            <a:off x="6182577" y="3683019"/>
            <a:ext cx="127000" cy="139700"/>
          </a:xfrm>
          <a:prstGeom prst="triangl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pgshape"/>
          <p:cNvSpPr txBox="1"/>
          <p:nvPr>
            <p:custDataLst>
              <p:tags r:id="rId14"/>
            </p:custDataLst>
          </p:nvPr>
        </p:nvSpPr>
        <p:spPr>
          <a:xfrm>
            <a:off x="5928577" y="3810019"/>
            <a:ext cx="532518" cy="261610"/>
          </a:xfrm>
          <a:prstGeom prst="rect">
            <a:avLst/>
          </a:prstGeom>
          <a:noFill/>
        </p:spPr>
        <p:txBody>
          <a:bodyPr vert="horz" wrap="none" rtlCol="0" anchor="ctr" anchorCtr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Today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0" name="milestoneshape"/>
          <p:cNvSpPr/>
          <p:nvPr/>
        </p:nvSpPr>
        <p:spPr>
          <a:xfrm rot="10800000">
            <a:off x="7256987" y="3594119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milestoneshape"/>
          <p:cNvSpPr txBox="1"/>
          <p:nvPr>
            <p:custDataLst>
              <p:tags r:id="rId15"/>
            </p:custDataLst>
          </p:nvPr>
        </p:nvSpPr>
        <p:spPr>
          <a:xfrm>
            <a:off x="6685487" y="405766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Milestone 7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2" name="milestoneshape"/>
          <p:cNvSpPr txBox="1"/>
          <p:nvPr>
            <p:custDataLst>
              <p:tags r:id="rId16"/>
            </p:custDataLst>
          </p:nvPr>
        </p:nvSpPr>
        <p:spPr>
          <a:xfrm>
            <a:off x="6685487" y="3898919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7/27/2015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73" name="milestoneshape"/>
          <p:cNvSpPr/>
          <p:nvPr/>
        </p:nvSpPr>
        <p:spPr>
          <a:xfrm>
            <a:off x="6881917" y="3238519"/>
            <a:ext cx="254000" cy="279400"/>
          </a:xfrm>
          <a:prstGeom prst="diamond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milestoneshape"/>
          <p:cNvSpPr txBox="1"/>
          <p:nvPr>
            <p:custDataLst>
              <p:tags r:id="rId17"/>
            </p:custDataLst>
          </p:nvPr>
        </p:nvSpPr>
        <p:spPr>
          <a:xfrm>
            <a:off x="6310417" y="284481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Milestone 6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5" name="milestoneshape"/>
          <p:cNvSpPr txBox="1"/>
          <p:nvPr>
            <p:custDataLst>
              <p:tags r:id="rId18"/>
            </p:custDataLst>
          </p:nvPr>
        </p:nvSpPr>
        <p:spPr>
          <a:xfrm>
            <a:off x="6310417" y="303849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7/27/2014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76" name="milestoneshape"/>
          <p:cNvSpPr/>
          <p:nvPr/>
        </p:nvSpPr>
        <p:spPr>
          <a:xfrm rot="16200000">
            <a:off x="6246077" y="2374919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7" name="milestoneshape"/>
          <p:cNvCxnSpPr/>
          <p:nvPr>
            <p:custDataLst>
              <p:tags r:id="rId19"/>
            </p:custDataLst>
          </p:nvPr>
        </p:nvCxnSpPr>
        <p:spPr>
          <a:xfrm>
            <a:off x="6246077" y="2374919"/>
            <a:ext cx="0" cy="10541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78" name="milestoneshape"/>
          <p:cNvSpPr txBox="1"/>
          <p:nvPr>
            <p:custDataLst>
              <p:tags r:id="rId20"/>
            </p:custDataLst>
          </p:nvPr>
        </p:nvSpPr>
        <p:spPr>
          <a:xfrm>
            <a:off x="6398477" y="2311419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Milestone 5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9" name="milestoneshape"/>
          <p:cNvSpPr txBox="1"/>
          <p:nvPr>
            <p:custDataLst>
              <p:tags r:id="rId21"/>
            </p:custDataLst>
          </p:nvPr>
        </p:nvSpPr>
        <p:spPr>
          <a:xfrm>
            <a:off x="6398477" y="2499506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7/27/2012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80" name="milestoneshape"/>
          <p:cNvSpPr/>
          <p:nvPr/>
        </p:nvSpPr>
        <p:spPr>
          <a:xfrm rot="10800000">
            <a:off x="5380609" y="3594119"/>
            <a:ext cx="254000" cy="279400"/>
          </a:xfrm>
          <a:prstGeom prst="diamond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milestoneshape"/>
          <p:cNvSpPr txBox="1"/>
          <p:nvPr>
            <p:custDataLst>
              <p:tags r:id="rId22"/>
            </p:custDataLst>
          </p:nvPr>
        </p:nvSpPr>
        <p:spPr>
          <a:xfrm>
            <a:off x="4809109" y="405766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Milestone 3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2" name="milestoneshape"/>
          <p:cNvSpPr txBox="1"/>
          <p:nvPr>
            <p:custDataLst>
              <p:tags r:id="rId23"/>
            </p:custDataLst>
          </p:nvPr>
        </p:nvSpPr>
        <p:spPr>
          <a:xfrm>
            <a:off x="4809109" y="3898919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7/27/2010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83" name="milestoneshape"/>
          <p:cNvSpPr/>
          <p:nvPr/>
        </p:nvSpPr>
        <p:spPr>
          <a:xfrm rot="16200000">
            <a:off x="3618531" y="2921019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4" name="milestoneshape"/>
          <p:cNvCxnSpPr/>
          <p:nvPr>
            <p:custDataLst>
              <p:tags r:id="rId24"/>
            </p:custDataLst>
          </p:nvPr>
        </p:nvCxnSpPr>
        <p:spPr>
          <a:xfrm>
            <a:off x="3618531" y="2921019"/>
            <a:ext cx="0" cy="508000"/>
          </a:xfrm>
          <a:prstGeom prst="line">
            <a:avLst/>
          </a:prstGeom>
          <a:noFill/>
          <a:ln w="15875" cap="flat" cmpd="sng" algn="ctr">
            <a:solidFill>
              <a:srgbClr val="4F81BD"/>
            </a:solidFill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</p:spPr>
      </p:cxnSp>
      <p:sp>
        <p:nvSpPr>
          <p:cNvPr id="85" name="milestoneshape"/>
          <p:cNvSpPr txBox="1"/>
          <p:nvPr>
            <p:custDataLst>
              <p:tags r:id="rId25"/>
            </p:custDataLst>
          </p:nvPr>
        </p:nvSpPr>
        <p:spPr>
          <a:xfrm>
            <a:off x="3770931" y="2857519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Milestone 2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6" name="milestoneshape"/>
          <p:cNvSpPr txBox="1"/>
          <p:nvPr>
            <p:custDataLst>
              <p:tags r:id="rId26"/>
            </p:custDataLst>
          </p:nvPr>
        </p:nvSpPr>
        <p:spPr>
          <a:xfrm>
            <a:off x="3770931" y="3045606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7/27/2005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87" name="milestoneshape"/>
          <p:cNvSpPr/>
          <p:nvPr/>
        </p:nvSpPr>
        <p:spPr>
          <a:xfrm>
            <a:off x="1039044" y="3238519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milestoneshape"/>
          <p:cNvSpPr txBox="1"/>
          <p:nvPr>
            <p:custDataLst>
              <p:tags r:id="rId27"/>
            </p:custDataLst>
          </p:nvPr>
        </p:nvSpPr>
        <p:spPr>
          <a:xfrm>
            <a:off x="467544" y="2844819"/>
            <a:ext cx="1397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Milestone 1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9" name="milestoneshape"/>
          <p:cNvSpPr txBox="1"/>
          <p:nvPr>
            <p:custDataLst>
              <p:tags r:id="rId28"/>
            </p:custDataLst>
          </p:nvPr>
        </p:nvSpPr>
        <p:spPr>
          <a:xfrm>
            <a:off x="467544" y="303849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>1/1/1999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957413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LAPSEDMARKERVALU" val="yes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1/1/1983 12:00:00 AM;Microsoft Word;False;False;False;False;False;tbName;0;;11;;10;16;-1;-1;False;0;False;False;False;False;False;-1;626.924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1/1/1983 12:00:00 AM;Microsoft Word;False;False;False;False;False;tbDate;0;;11;;10;16;-1;-1;False;0;False;False;False;False;False;-1;626.924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1/1/1978 12:00:00 AM;TCPIP;False;False;False;False;False;tbName;1;;11;;10;15;-1;-1;False;0;False;False;False;False;False;-1;571.515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1/1/1978 12:00:00 AM;TCPIP;False;False;False;False;False;tbDate;1;;11;;10;15;-1;-1;False;0;False;False;False;False;False;-1;571.515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1/1/1976 12:00:00 AM;Word processor (Electric Pencil) &amp; Apple computers;False;False;False;False;False;tbName;2;;11;;10;14;-1;-1;False;0;False;False;False;False;False;-1;549.333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1/1/1976 12:00:00 AM;Word processor (Electric Pencil) &amp; Apple computers;False;False;False;False;False;tbDate;2;;11;;10;14;-1;-1;False;0;False;False;False;False;False;-1;549.333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1/1/1974 12:00:00 AM;Graphical user interface;False;False;False;False;False;tbName;3;;11;;10;13;-1;-1;False;0;False;False;False;False;False;-1;527.181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1/1/1974 12:00:00 AM;Graphical user interface;False;False;False;False;False;tbDate;3;;11;;10;13;-1;-1;False;0;False;False;False;False;False;-1;527.1818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1/1/1971 12:00:00 AM;Floppy disk &amp; Microprocessor;False;False;False;False;False;tbName;4;;11;;10;12;-1;-1;False;0;False;False;False;False;False;-1;493.924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1/1/1971 12:00:00 AM;Floppy disk &amp; Microprocessor;False;False;False;False;False;tbDate;4;;11;;10;12;-1;-1;False;0;False;False;False;False;False;-1;493.924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1/1/1969 12:00:00 AM;Internet &amp; Unix;False;False;False;False;False;tbName;5;;11;;10;11;-1;-1;False;0;False;False;False;False;False;-1;471.7728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1/1/1969 12:00:00 AM;Internet &amp; Unix;False;False;False;False;False;tbDate;5;;11;;10;11;-1;-1;False;0;False;False;False;False;False;-1;471.772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0,114,188,-16747844,False;1/1/1968 12:00:00 AM;Random Access Memory (RAM);False;False;False;False;False;tbName;6;;11;;10;10;-1;-1;False;0;False;False;False;False;False;-1;460.666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1/1/2012 12:00:00 AM;London;False;False;False;False;False;tbName;0;;11;;10;0;-1;-1;False;120;False;False;False;False;False;-1;633.443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0,114,188,-16747844,False;1/1/1968 12:00:00 AM;Random Access Memory (RAM);False;False;False;False;False;tbDate;6;;11;;10;10;-1;-1;False;0;False;False;False;False;False;-1;460.666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0,114,188,-16747844,False;1/1/1967 12:00:00 AM;Hypertext editing system (HTML);False;False;False;False;False;tbName;7;;11;;10;9;-1;-1;False;0;False;False;False;False;False;-1;449.590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0,114,188,-16747844,False;1/1/1967 12:00:00 AM;Hypertext editing system (HTML);False;False;False;False;False;tbDate;7;;11;;10;9;-1;-1;False;0;False;False;False;False;False;-1;449.590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0,114,188,-16747844,False;1/1/1963 12:00:00 AM;Mouse;False;False;False;False;False;tbName;8;;11;;10;8;-1;-1;False;0;False;False;False;False;False;-1;405.257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0,114,188,-16747844,False;1/1/1963 12:00:00 AM;Mouse;False;False;False;False;False;tbDate;8;;11;;10;8;-1;-1;False;0;False;False;False;False;False;-1;405.257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0,114,188,-16747844,False;1/1/1959 12:00:00 AM;Modem;False;False;False;False;False;tbName;9;;11;;10;7;-1;-1;False;0;False;False;False;False;False;-1;360.924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0,114,188,-16747844,False;1/1/1959 12:00:00 AM;Modem;False;False;False;False;False;tbDate;9;;11;;10;7;-1;-1;False;0;False;False;False;False;False;-1;360.92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1/1/2012 12:00:00 AM;London;False;False;False;False;False;tbDate;0;;11;;10;0;-1;-1;False;120;False;False;False;False;False;-1;633.4436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0,114,188,-16747844,False;1/1/1958 12:00:00 AM;Integrated circuit;False;False;False;False;False;tbName;10;;11;;10;6;-1;-1;False;0;False;False;False;False;False;-1;349.848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0,114,188,-16747844,False;1/1/1958 12:00:00 AM;Integrated circuit;False;False;False;False;False;tbDate;10;;11;;10;6;-1;-1;False;0;False;False;False;False;False;-1;349.848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0,114,188,-16747844,False;1/1/1953 12:00:00 AM;Transistorized computer;False;False;False;False;False;tbName;11;;11;;10;5;-1;-1;False;0;False;False;False;False;False;-1;294.439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0,114,188,-16747844,False;1/1/1953 12:00:00 AM;Transistorized computer;False;False;False;False;False;tbDate;11;;11;;10;5;-1;-1;False;0;False;False;False;False;False;-1;294.439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2" val="0,114,188,-16747844,False;1/1/1948 12:00:00 AM;Transistor;False;False;False;False;False;tbName;12;;11;;10;4;-1;-1;False;0;False;False;False;False;False;-1;23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2" val="0,114,188,-16747844,False;1/1/1948 12:00:00 AM;Transistor;False;False;False;False;False;tbDate;12;;11;;10;4;-1;-1;False;0;False;False;False;False;False;-1;23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3" val="0,114,188,-16747844,False;1/1/1941 12:00:00 AM;Television;False;False;False;False;False;tbName;13;;11;;10;3;-1;-1;False;0;False;False;False;False;False;-1;161.4395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3" val="0,114,188,-16747844,False;1/1/1941 12:00:00 AM;Television;False;False;False;False;False;tbDate;13;;11;;10;3;-1;-1;False;0;False;False;False;False;False;-1;161.439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4" val="0,114,188,-16747844,False;1/1/1940 12:00:00 AM;Breaking a German code, the Enigma;False;False;False;False;False;tbName;14;;11;;10;2;-1;-1;False;0;False;False;False;False;False;-1;150.333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4" val="0,114,188,-16747844,False;1/1/1940 12:00:00 AM;Breaking a German code, the Enigma;False;False;False;False;False;tbDate;14;;11;;10;2;-1;-1;False;0;False;False;False;False;False;-1;150.333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5" val="0,114,188,-16747844,False;1/1/1937 12:00:00 AM;Digital computer;False;False;False;False;False;tbName;15;;11;;10;1;-1;-1;False;0;False;False;False;False;False;-1;117.106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5" val="0,114,188,-16747844,False;1/1/1937 12:00:00 AM;Digital computer;False;False;False;False;False;tbDate;15;;11;;10;1;-1;-1;False;0;False;False;False;False;False;-1;117.106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6" val="0,114,188,-16747844,False;1/1/1936 12:00:00 AM;The Turing Machine;False;False;False;False;False;tbName;16;;11;;10;0;-1;-1;False;0;False;False;False;False;False;-1;10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1/1/2008 12:00:00 AM;Beijing;False;False;False;False;False;tbName;1;;11;;10;1;-1;-1;False;120;False;False;False;False;False;-1;615.255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6" val="0,114,188,-16747844,False;1/1/1936 12:00:00 AM;The Turing Machine;False;False;False;False;False;tbDate;16;;11;;10;0;-1;-1;False;0;False;False;False;False;False;-1;106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1/1/2004 12:00:00 AM;12/31/2014 12:00:00 AM;Always-On Generation;4;Shape;0;Arial Narrow;14;;11;;10;7;4210752;255;-1;True;135.9262;False;False;True;False;False;False;False;Fals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1/1/1995 12:00:00 AM;12/31/2003 12:00:00 AM;Generation Z;0;Shape;1;Arial Narrow;14;;11;;10;6;4210752;255;-1;True;101.3858;False;False;True;False;False;False;False;Fals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1/1/1982 12:00:00 AM;12/31/1994 12:00:00 AM;Millennial Generation;0;Shape;2;Arial Narrow;14;;11;;10;5;4210752;255;-1;True;117.3853;False;False;True;False;False;False;False;Fals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/1965 12:00:00 AM;12/31/1981 12:00:00 AM; Generation X;0;Shape;3;Arial Narrow;14;;11;;10;4;4210752;255;-1;True;113.8456;False;False;True;False;False;False;False;Fals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0,114,188,-16747844,False;;1/1/1946 12:00:00 AM;12/31/1964 12:00:00 AM; Baby Boomers;0;Shape;4;Arial Narrow;14;;11;;10;3;4210752;255;-1;True;126.5994;False;False;True;False;False;False;False;Fals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0,114,188,-16747844,False;;1/1/1925 12:00:00 AM;12/31/1945 12:00:00 AM;Silent Generation;0;Shape;5;Arial Narrow;14;;11;;10;2;4210752;255;-1;True;97.94724;False;False;True;False;False;False;False;Fals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0,114,188,-16747844,False;;1/1/1901 12:00:00 AM;12/31/1924 12:00:00 AM;Greatest Generation;0;Shape;6;Arial Narrow;14;;11;;10;1;4210752;255;-1;True;114.356;False;False;True;False;False;False;False;Fals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0,114,188,-16747844,False;;1/1/1883 12:00:00 AM;12/31/1900 12:00:00 AM;Lost Generation;0;Shape;7;Arial Narrow;14;;11;;10;0;4210752;255;-1;True;91.25764;False;False;True;False;False;False;False;Fals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1/1/2008 12:00:00 AM;Beijing;False;False;False;False;False;tbDate;1;;11;;10;1;-1;-1;False;120;False;False;False;False;False;-1;615.2555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LAPSEDMARKERVALU" val="yes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DAYVALUEMARKER1" val="Calibri;1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0,114,188,-16747844,False;;1/1/1883 12:00:00 AM;12/31/1900 12:00:00 AM;Lost Generation;0;tbName;7;Arial Narrow;14;;11;;10;0;4210752;255;-1;True;63.83572;False;False;True;False;False;False;False;Fals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0,114,188,-16747844,False;;1/1/1883 12:00:00 AM;12/31/1900 12:00:00 AM;Lost Generation;0;tbStartEndDate;7;Arial Narrow;14;;11;;10;0;4210752;255;-1;True;91.25764;False;False;True;False;False;False;False;Fals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0,114,188,-16747844,False;;1/1/1901 12:00:00 AM;12/31/1924 12:00:00 AM;Greatest Generation;0;tbName;6;Arial Narrow;14;;11;;10;1;4210752;255;-1;True;85.12077;False;False;True;False;False;False;False;Fals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0,114,188,-16747844,False;;1/1/1901 12:00:00 AM;12/31/1924 12:00:00 AM;Greatest Generation;0;tbStartEndDate;6;Arial Narrow;14;;11;;10;1;4210752;255;-1;True;114.356;False;False;True;False;False;False;False;Fals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0,114,188,-16747844,False;;1/1/1925 12:00:00 AM;12/31/1945 12:00:00 AM;Silent Generation;0;tbName;5;Arial Narrow;14;;11;;10;2;4210752;255;-1;True;74.47825;False;False;True;False;False;False;False;Fals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0,114,188,-16747844,False;;1/1/1925 12:00:00 AM;12/31/1945 12:00:00 AM;Silent Generation;0;tbStartEndDate;5;Arial Narrow;14;;11;;10;2;4210752;255;-1;True;97.94724;False;False;True;False;False;False;False;False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0,114,188,-16747844,False;;1/1/1946 12:00:00 AM;12/31/1964 12:00:00 AM; Baby Boomers;0;tbName;4;Arial Narrow;14;;11;;10;3;4210752;255;-1;True;67.38971;False;False;True;False;False;False;False;Fals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0,114,188,-16747844,False;;1/1/1946 12:00:00 AM;12/31/1964 12:00:00 AM; Baby Boomers;0;tbStartEndDate;4;Arial Narrow;14;;11;;10;3;4210752;255;-1;True;126.5994;False;False;True;False;False;False;False;Fals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1/1/2004 12:00:00 AM;Athens;False;False;False;False;False;tbName;2;;11;;10;2;-1;-1;False;120;False;False;False;False;False;-1;597.067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/1965 12:00:00 AM;12/31/1981 12:00:00 AM; Generation X;0;tbName;3;Arial Narrow;14;;11;;10;4;4210752;255;-1;True;60.29145;False;False;True;False;False;False;False;False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/1965 12:00:00 AM;12/31/1981 12:00:00 AM; Generation X;0;tbStartEndDate;3;Arial Narrow;14;;11;;10;4;4210752;255;-1;True;113.8456;False;False;True;False;False;False;False;Fals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1/1/1982 12:00:00 AM;12/31/1994 12:00:00 AM;Millennial Generation;0;tbName;2;Arial Narrow;14;;11;;10;5;4210752;255;-1;True;46.10466;False;False;True;False;False;False;False;False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1/1/1982 12:00:00 AM;12/31/1994 12:00:00 AM;Millennial Generation;0;tbStartEndDate;2;Arial Narrow;14;;11;;10;5;4210752;255;-1;True;117.3853;False;False;True;False;False;False;False;Fals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1/1/1995 12:00:00 AM;12/31/2003 12:00:00 AM;Generation Z;0;tbName;1;Arial Narrow;14;;11;;10;6;4210752;255;-1;True;31.91786;False;False;True;False;False;False;False;Fals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1/1/1995 12:00:00 AM;12/31/2003 12:00:00 AM;Generation Z;0;tbStartEndDate;1;Arial Narrow;14;;11;;10;6;4210752;255;-1;True;101.3858;False;False;True;False;False;False;False;Fals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1/1/2004 12:00:00 AM;12/31/2014 12:00:00 AM;Always-On Generation;4;tbName;0;Arial Narrow;14;;11;;10;7;4210752;255;-1;True;39.01612;False;False;True;False;False;False;False;False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1/1/2004 12:00:00 AM;12/31/2014 12:00:00 AM;Always-On Generation;4;tbStartEndDate;0;Arial Narrow;14;;11;;10;7;4210752;255;-1;True;135.9262;False;False;True;False;False;False;False;False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1/1/2004 12:00:00 AM;Athens;False;False;False;False;False;tbDate;2;;11;;10;2;-1;-1;False;120;False;False;False;False;False;-1;597.067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8/15/2011 12:00:00 AM;Motorola Mobility;False;False;False;False;False;tbName;0;;11;;10;9;-1;-1;False;120;False;False;False;False;False;-1;604.249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8/15/2011 12:00:00 AM;Motorola Mobility;False;False;False;False;False;tbDate;0;;11;;10;9;-1;-1;False;120;False;False;False;False;False;-1;604.249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6/1/2011 12:00:00 AM;Admeld;False;False;False;False;False;tbName;1;;11;;10;6;-1;-1;False;120;False;False;False;False;False;-1;586.038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6/1/2011 12:00:00 AM;Admeld;False;False;False;False;False;tbDate;1;;11;;10;6;-1;-1;False;120;False;False;False;False;False;-1;586.038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8/1/2010 12:00:00 AM;Slide.com;False;False;False;False;False;tbName;2;;11;;10;4;-1;-1;False;120;False;False;False;False;False;-1;512.2236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8/1/2010 12:00:00 AM;Slide.com;False;False;False;False;False;tbDate;2;;11;;10;4;-1;-1;False;120;False;False;False;False;False;-1;512.2236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7/1/2010 12:00:00 AM;ITA Software;False;False;False;False;False;tbName;3;;11;;10;5;-1;-1;False;120;False;False;False;False;False;-1;504.696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7/1/2010 12:00:00 AM;ITA Software;False;False;False;False;False;tbDate;3;;11;;10;5;-1;-1;False;120;False;False;False;False;False;-1;504.6964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1/1/1992 12:00:00 AM;Barcelona;False;False;False;False;False;tbName;3;;11;;10;3;-1;-1;False;120;False;False;False;False;False;-1;542.502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1/1/2010 12:00:00 AM;On2 Technologies;False;False;False;False;False;tbName;4;;11;;10;3;-1;-1;False;120;False;False;False;False;False;-1;460.747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1/1/2010 12:00:00 AM;On2 Technologies;False;False;False;False;False;tbDate;4;;11;;10;3;-1;-1;False;120;False;False;False;False;False;-1;460.7476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11/1/2007 12:00:00 AM;Admob;False;False;False;False;False;tbName;5;;11;;10;2;-1;-1;False;120;False;False;False;False;False;-1;268.4409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11/1/2007 12:00:00 AM;Admob;False;False;False;False;False;tbDate;5;;11;;10;2;-1;-1;False;120;False;False;False;False;False;-1;268.4409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0,114,188,-16747844,False;7/1/2007 12:00:00 AM;Postini;False;False;False;False;False;tbName;6;;11;;10;1;-1;-1;False;120;False;False;False;False;False;-1;238.575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0,114,188,-16747844,False;7/1/2007 12:00:00 AM;Postini;False;False;False;False;False;tbDate;6;;11;;10;1;-1;-1;False;120;False;False;False;False;False;-1;238.575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0,114,188,-16747844,False;4/1/2007 12:00:00 AM;DoubleClick;False;False;False;False;False;tbName;7;;11;;10;8;-1;-1;False;120;False;False;False;False;False;-1;216.479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1/1/1992 12:00:00 AM;Barcelona;False;False;False;False;False;tbDate;3;;11;;10;3;-1;-1;False;120;False;False;False;False;False;-1;542.5029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0,114,188,-16747844,False;4/1/2007 12:00:00 AM;DoubleClick;False;False;False;False;False;tbDate;7;;11;;10;8;-1;-1;False;120;False;False;False;False;False;-1;216.479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0,114,188,-16747844,False;1/1/2007 12:00:00 AM;dMarc Broadcasting;False;False;False;False;False;tbName;8;;11;;10;0;-1;-1;False;120;False;False;False;False;False;-1;194.626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0,114,188,-16747844,False;1/1/2007 12:00:00 AM;dMarc Broadcasting;False;False;False;False;False;tbDate;8;;11;;10;0;-1;-1;False;120;False;False;False;False;False;-1;194.626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0,114,188,-16747844,False;10/1/2006 12:00:00 AM;YouTube;False;False;False;False;False;tbName;9;;11;;10;7;-1;-1;False;120;False;False;False;False;False;-1;172.2876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0,114,188,-16747844,False;10/1/2006 12:00:00 AM;YouTube;False;False;False;False;False;tbDate;9;;11;;10;7;-1;-1;False;120;False;False;False;False;False;-1;172.2876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235,184,21,-1329131,False;7/11/2010 12:00:00 AM;Spain;False;False;True;False;False;tbName;0;;11;;10;0;1423595;13995605;True;110;False;False;True;False;False;224.0015;568.871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235,184,21,-1329131,False;7/11/2010 12:00:00 AM;Spain;False;False;True;False;False;tbDate;0;;11;;10;0;1423595;13995605;True;110;False;False;True;False;False;224.0015;568.8712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48,156,62,-13591490,False;7/9/2006 12:00:00 AM;Italy;False;False;True;False;False;tbName;1;;11;;10;1;4103216;13995605;True;110;False;False;True;False;False;196.0015;542.563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1/1/1988 12:00:00 AM;Seoul;False;False;False;False;False;tbName;4;;11;;10;4;-1;-1;False;120;False;False;False;False;False;-1;524.3147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48,156,62,-13591490,False;7/9/2006 12:00:00 AM;Italy;False;False;True;False;False;tbDate;1;;11;;10;1;4103216;13995605;True;110;False;False;True;False;False;196.0015;542.5634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76,0,-16732160,False;6/30/2002 12:00:00 AM;Brazil;False;False;True;False;True;tbName;2;;11;;10;2;45056;13995605;True;110;False;False;True;False;False;339.5015;516.1297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76,0,-16732160,False;6/30/2002 12:00:00 AM;Brazil;False;False;True;False;True;tbDate;2;;11;;10;2;45056;13995605;True;110;False;False;True;False;False;339.5015;516.1297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7,7,231,-16316441,False;7/12/1998 12:00:00 AM;France;False;False;True;False;False;tbName;3;;11;;10;3;15140615;13995605;True;110;False;False;True;False;False;224.0015;490.0736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7,7,231,-16316441,False;7/12/1998 12:00:00 AM;France;False;False;True;False;False;tbDate;3;;11;;10;3;15140615;13995605;True;110;False;False;True;False;False;224.0015;490.0736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76,0,-16732160,False;7/17/1994 12:00:00 AM;Brazil;False;False;True;False;True;tbName;4;;11;;10;4;45056;13995605;True;110;False;False;True;False;False;339.5015;463.8917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76,0,-16732160,False;7/17/1994 12:00:00 AM;Brazil;False;False;True;False;True;tbDate;4;;11;;10;4;45056;13995605;True;110;False;False;True;False;False;339.5015;463.8917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193,35,39,-4119769,False;7/8/1990 12:00:00 AM;West Germany;False;False;True;False;True;tbName;5;;11;;10;5;2565057;13995605;True;66.37338;False;False;True;False;False;369.9324;459.2713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193,35,39,-4119769,False;7/8/1990 12:00:00 AM;West Germany;False;False;True;False;True;tbDate;5;;11;;10;5;2565057;13995605;True;66.37338;False;False;True;False;False;369.9324;459.2713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75,172,198,-11817786,True;6/29/1986 12:00:00 AM;Argentina;False;False;True;False;False;tbName;6;;11;;10;6;9592887;13995605;True;110;False;False;True;False;False;196.0015;411.024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1/1/1988 12:00:00 AM;Seoul;False;False;False;False;False;tbDate;4;;11;;10;4;-1;-1;False;120;False;False;False;False;False;-1;524.314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75,172,198,-11817786,True;6/29/1986 12:00:00 AM;Argentina;False;False;True;False;False;tbDate;6;;11;;10;6;9592887;13995605;True;110;False;False;True;False;False;196.0015;411.0244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48,156,62,-13591490,False;7/11/1982 12:00:00 AM;Italy;False;False;True;False;False;tbName;7;;11;;10;7;4103216;13995605;True;110;False;False;True;False;False;154.0015;384.9684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48,156,62,-13591490,False;7/11/1982 12:00:00 AM;Italy;False;False;True;False;False;tbDate;7;;11;;10;7;4103216;13995605;True;110;False;False;True;False;False;154.0015;384.9684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75,172,198,-11817786,True;6/25/1978 12:00:00 AM;Argentina;False;False;True;False;False;tbName;8;;11;;10;8;9592887;13995605;True;110;False;False;True;False;False;224.0015;358.4088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75,172,198,-11817786,True;6/25/1978 12:00:00 AM;Argentina;False;False;True;False;False;tbDate;8;;11;;10;8;9592887;13995605;True;110;False;False;True;False;False;224.0015;358.4088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193,35,39,-4119769,False;7/7/1974 12:00:00 AM;West Germany;False;False;True;False;True;tbName;9;;11;;10;9;2565057;13995605;True;66.37338;False;False;True;False;False;369.9324;354.166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193,35,39,-4119769,False;7/7/1974 12:00:00 AM;West Germany;False;False;True;False;True;tbDate;9;;11;;10;9;2565057;13995605;True;66.37338;False;False;True;False;False;369.9324;354.166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0,176,0,-16732160,False;6/21/1970 12:00:00 AM;Brazil;False;False;True;False;True;tbName;10;;11;;10;10;45056;13995605;True;110;False;False;True;False;False;339.5015;305.793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0,176,0,-16732160,False;6/21/1970 12:00:00 AM;Brazil;False;False;True;False;True;tbDate;10;;11;;10;10;45056;13995605;True;110;False;False;True;False;False;339.5015;305.793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234,22,30,-1436130,False;7/30/1966 12:00:00 AM;England;False;False;True;False;False;tbName;11;;11;;10;11;255;13995605;True;110;False;False;True;False;False;224.0015;280.222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234,22,30,-1436130,False;7/30/1966 12:00:00 AM;England;False;False;True;False;False;tbDate;11;;11;;10;11;255;13995605;True;110;False;False;True;False;False;224.0015;280.2227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2" val="0,176,0,-16732160,False;6/17/1962 12:00:00 AM;Brazil;False;False;True;False;True;tbName;12;;11;;10;12;45056;13995605;True;110;False;False;True;False;False;370.0015;253.1776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2" val="0,176,0,-16732160,False;6/17/1962 12:00:00 AM;Brazil;False;False;True;False;True;tbDate;12;;11;;10;12;45056;13995605;True;110;False;False;True;False;False;370.0015;253.1776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3" val="0,176,0,-16732160,False;6/28/1958 12:00:00 AM;Brazil;False;False;True;False;True;tbName;13;;11;;10;13;45056;13995605;True;110;False;False;True;False;False;339.5015;227.1036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3" val="0,176,0,-16732160,False;6/28/1958 12:00:00 AM;Brazil;False;False;True;False;True;tbDate;13;;11;;10;13;45056;13995605;True;110;False;False;True;False;False;339.5015;227.1036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4" val="193,35,39,-4119769,False;7/4/1954 12:00:00 AM;West Germany;False;False;True;False;True;tbName;14;;11;;10;14;2565057;13995605;True;66.37338;False;False;True;False;False;389.6068;222.753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4" val="193,35,39,-4119769,False;7/4/1954 12:00:00 AM;West Germany;False;False;True;False;True;tbDate;14;;11;;10;14;2565057;13995605;True;66.37338;False;False;True;False;False;389.6068;222.753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5" val="23,34,248,-15260936,False;7/16/1950 12:00:00 AM;Uruguay;False;False;True;False;True;tbName;15;;11;;10;15;16261655;13995605;True;110;False;False;True;False;False;339.5015;174.8836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5" val="23,34,248,-15260936,False;7/16/1950 12:00:00 AM;Uruguay;False;False;True;False;True;tbDate;15;;11;;10;15;16261655;13995605;True;110;False;False;True;False;False;339.5015;174.8836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6" val="48,156,62,-13591490,False;6/19/1938 12:00:00 AM;Italy;False;False;True;False;False;tbName;16;;11;;10;16;4103216;13995605;True;110;False;False;True;False;False;196.0015;95.582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1/1/1984 12:00:00 AM;Los Angeles;False;False;False;False;False;tbName;5;;11;;10;5;-1;-1;False;120;False;False;False;False;False;-1;506.1266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6" val="48,156,62,-13591490,False;6/19/1938 12:00:00 AM;Italy;False;False;True;False;False;tbDate;16;;11;;10;16;4103216;13995605;True;110;False;False;True;False;False;196.0015;95.5826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7" val="48,156,62,-13591490,False;6/10/1934 12:00:00 AM;Italy;False;False;True;False;False;tbName;17;;11;;10;17;4103216;13995605;True;110;False;False;True;False;False;224.0015;69.14898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7" val="48,156,62,-13591490,False;6/10/1934 12:00:00 AM;Italy;False;False;True;False;False;tbDate;17;;11;;10;17;4103216;13995605;True;110;False;False;True;False;False;224.0015;69.14898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8" val="29,34,248,-14867720,False;7/30/1930 12:00:00 AM;Uruguay;False;False;True;False;True;tbName;18;;11;;10;18;16261655;13995605;True;110;False;False;True;False;False;339.5015;43.7762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8" val="29,34,248,-14867720,False;7/30/1930 12:00:00 AM;Uruguay;False;False;True;False;True;tbDate;18;;11;;10;18;16261655;13995605;True;110;False;False;True;False;False;339.5015;43.77622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1/1/1984 12:00:00 AM;Los Angeles;False;False;False;False;False;tbDate;5;;11;;10;5;-1;-1;False;120;False;False;False;False;False;-1;506.1266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254,186,10,-83446,False;7/11/2010 12:00:00 AM;Spain;False;False;True;False;False;tbName;0;;18;;10;0;16777215;16777215;True;110;False;False;True;False;False;217.0502;568.8712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254,186,10,-83446,False;7/11/2010 12:00:00 AM;Spain;False;False;True;False;False;tbDate;0;;18;;10;0;16777215;16777215;True;110;False;False;True;False;False;217.0502;568.8712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196,21,8,-3926776,False;7/9/2006 12:00:00 AM;Italy;False;False;True;False;False;tbName;1;;18;;10;1;16777215;16777215;True;110;False;False;True;False;False;186.8347;542.5634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196,21,8,-3926776,False;7/9/2006 12:00:00 AM;Italy;False;False;True;False;False;tbDate;1;;18;;10;1;16777215;16777215;True;110;False;False;True;False;False;186.8347;542.5634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76,0,-16732160,False;6/30/2002 12:00:00 AM;Brazil;False;False;True;False;True;tbName;2;;18;;10;2;16777215;16777215;True;110;False;False;True;False;False;339.5015;516.129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76,0,-16732160,False;6/30/2002 12:00:00 AM;Brazil;False;False;True;False;True;tbDate;2;;18;;10;2;16777215;16777215;True;110;False;False;True;False;False;339.5015;516.1297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112,48,160,-9424736,False;7/12/1998 12:00:00 AM;France;False;False;True;False;False;tbName;3;;18;;10;3;16777215;16777215;True;110;False;False;True;False;False;217.0502;490.0736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112,48,160,-9424736,False;7/12/1998 12:00:00 AM;France;False;False;True;False;False;tbDate;3;;18;;10;3;16777215;16777215;True;110;False;False;True;False;False;217.0502;490.0736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76,0,-16732160,False;7/17/1994 12:00:00 AM;Brazil;False;False;True;False;True;tbName;4;;18;;10;4;16777215;16777215;True;110;False;False;True;False;False;453.5963;463.8917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76,0,-16732160,False;7/17/1994 12:00:00 AM;Brazil;False;False;True;False;True;tbDate;4;;18;;10;4;16777215;16777215;True;110;False;False;True;False;False;453.5963;463.8917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255,255,0,-256,False;7/8/1990 12:00:00 AM;West Germany;False;False;True;False;True;tbName;5;;18;;10;5;16777215;16777215;True;88.18669;False;False;True;False;False;369.9324;448.3647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255,255,0,-256,False;7/8/1990 12:00:00 AM;West Germany;False;False;True;False;True;tbDate;5;;18;;10;5;16777215;16777215;True;88.18669;False;False;True;False;False;369.9324;448.3647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75,172,198,-11817786,True;6/29/1986 12:00:00 AM;Argentina;False;False;True;False;False;tbName;6;;18;;10;6;16777215;16777215;True;110;False;False;True;False;False;139.8764;411.0244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75,172,198,-11817786,True;6/29/1986 12:00:00 AM;Argentina;False;False;True;False;False;tbDate;6;;18;;10;6;16777215;16777215;True;110;False;False;True;False;False;139.8764;411.0244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196,21,8,-3926776,False;7/11/1982 12:00:00 AM;Italy;False;False;True;False;False;tbName;7;;18;;10;7;16777215;16777215;True;110;False;False;True;False;False;214.6209;384.968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0,114,188,-16747844,False;1/1/1980 12:00:00 AM;Moscow;False;False;False;False;False;tbName;6;;11;;10;6;-1;-1;False;120;False;False;False;False;False;-1;487.9385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196,21,8,-3926776,False;7/11/1982 12:00:00 AM;Italy;False;False;True;False;False;tbDate;7;;18;;10;7;16777215;16777215;True;110;False;False;True;False;False;214.6209;384.9684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75,172,198,-11817786,True;6/25/1978 12:00:00 AM;Argentina;False;False;True;False;False;tbName;8;;18;;10;8;16777215;16777215;True;110;False;False;True;False;False;183.3844;358.4088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75,172,198,-11817786,True;6/25/1978 12:00:00 AM;Argentina;False;False;True;False;False;tbDate;8;;18;;10;8;16777215;16777215;True;110;False;False;True;False;False;183.3844;358.4088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255,255,0,-256,False;7/7/1974 12:00:00 AM;West Germany;False;False;True;False;True;tbName;9;;18;;10;9;16777215;16777215;True;88.18669;False;False;True;False;False;369.9324;343.2594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255,255,0,-256,False;7/7/1974 12:00:00 AM;West Germany;False;False;True;False;True;tbDate;9;;18;;10;9;16777215;16777215;True;88.18669;False;False;True;False;False;369.9324;343.2594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0,176,0,-16732160,False;6/21/1970 12:00:00 AM;Brazil;False;False;True;False;True;tbName;10;;18;;10;10;16777215;16777215;True;110;False;False;True;False;False;339.5015;305.7932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0,176,0,-16732160,False;6/21/1970 12:00:00 AM;Brazil;False;False;True;False;True;tbDate;10;;18;;10;10;16777215;16777215;True;110;False;False;True;False;False;339.5015;305.7932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234,22,30,-1436130,False;7/30/1966 12:00:00 AM;England;False;False;True;False;False;tbName;11;;18;;10;11;16777215;16777215;True;110;False;False;True;False;False;217.0502;280.2227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234,22,30,-1436130,False;7/30/1966 12:00:00 AM;England;False;False;True;False;False;tbDate;11;;18;;10;11;16777215;16777215;True;110;False;False;True;False;False;217.0502;280.2227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2" val="0,176,0,-16732160,False;6/17/1962 12:00:00 AM;Brazil;False;False;True;False;True;tbName;12;;18;;10;12;16777215;16777215;True;110;False;False;True;False;False;457.5111;253.177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0,114,188,-16747844,False;1/1/1980 12:00:00 AM;Moscow;False;False;False;False;False;tbDate;6;;11;;10;6;-1;-1;False;120;False;False;False;False;False;-1;487.9385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2" val="0,176,0,-16732160,False;6/17/1962 12:00:00 AM;Brazil;False;False;True;False;True;tbDate;12;;18;;10;12;16777215;16777215;True;110;False;False;True;False;False;457.5111;253.1776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3" val="0,176,0,-16732160,False;6/28/1958 12:00:00 AM;Brazil;False;False;True;False;True;tbName;13;;18;;10;13;16777215;16777215;True;110;False;False;True;False;False;339.5015;227.1036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3" val="0,176,0,-16732160,False;6/28/1958 12:00:00 AM;Brazil;False;False;True;False;True;tbDate;13;;18;;10;13;16777215;16777215;True;110;False;False;True;False;False;339.5015;227.1036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4" val="255,255,0,-256,False;7/4/1954 12:00:00 AM;West Germany;False;False;True;False;True;tbName;14;;18;;10;14;16777215;16777215;True;88.18669;False;False;True;False;False;389.6068;211.8464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4" val="255,255,0,-256,False;7/4/1954 12:00:00 AM;West Germany;False;False;True;False;True;tbDate;14;;18;;10;14;16777215;16777215;True;88.18669;False;False;True;False;False;389.6068;211.8464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5" val="23,34,248,-15260936,False;7/16/1950 12:00:00 AM;Uruguay;False;False;True;False;False;tbName;15;;18;;10;15;16777215;16777215;True;110;False;False;True;False;False;216.616;174.8836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5" val="23,34,248,-15260936,False;7/16/1950 12:00:00 AM;Uruguay;False;False;True;False;False;tbDate;15;;18;;10;15;16777215;16777215;True;110;False;False;True;False;False;216.616;174.8836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6" val="196,21,8,-3926776,False;6/19/1938 12:00:00 AM;Italy;False;False;True;False;False;tbName;16;;18;;10;16;16777215;16777215;True;110;False;False;True;False;False;186.4005;95.5826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6" val="196,21,8,-3926776,False;6/19/1938 12:00:00 AM;Italy;False;False;True;False;False;tbDate;16;;18;;10;16;16777215;16777215;True;110;False;False;True;False;False;186.4005;95.5826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7" val="196,21,8,-3926776,False;6/10/1934 12:00:00 AM;Italy;False;False;True;False;False;tbName;17;;18;;10;17;16777215;16777215;True;110;False;False;True;False;False;216.616;69.1489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7" val="196,21,8,-3926776,False;6/10/1934 12:00:00 AM;Italy;False;False;True;False;False;tbDate;17;;18;;10;17;16777215;16777215;True;110;False;False;True;False;False;216.616;69.14898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8" val="29,34,248,-14867720,False;7/30/1930 12:00:00 AM;Uruguay;False;False;True;False;True;tbName;18;;18;;10;18;16777215;16777215;True;110;False;False;True;False;False;339.5015;43.77622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8" val="29,34,248,-14867720,False;7/30/1930 12:00:00 AM;Uruguay;False;False;True;False;True;tbDate;18;;18;;10;18;16777215;16777215;True;110;False;False;True;False;False;339.5015;43.77622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0,114,188,-16747844,False;1/1/1976 12:00:00 AM;Montreal;False;False;False;False;False;tbName;7;;11;;10;7;-1;-1;False;120;False;False;False;False;False;-1;469.7504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192,192,192,-4144960,False;7/11/2010 12:00:00 AM;Spain;False;False;True;False;True;tbName;0;;18;;10;0;16777215;16777215;True;110;False;False;True;False;False;275.2562;568.8712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192,192,192,-4144960,False;7/11/2010 12:00:00 AM;Spain;False;False;True;False;True;tbDate;0;;18;;10;0;16777215;16777215;True;110;False;False;True;False;False;275.2562;568.8712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192,192,192,-4144960,False;7/9/2006 12:00:00 AM;Italy;False;False;True;False;True;tbName;1;;18;;10;1;16777215;16777215;True;110;False;False;True;False;False;240.917;542.5634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192,192,192,-4144960,False;7/9/2006 12:00:00 AM;Italy;False;False;True;False;True;tbDate;1;;18;;10;1;16777215;16777215;True;110;False;False;True;False;False;240.917;542.5634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192,192,192,-4144960,False;6/30/2002 12:00:00 AM;Brazil;False;False;True;False;True;tbName;2;;18;;10;2;16777215;16777215;True;110;False;False;True;False;False;388.2433;516.1297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192,192,192,-4144960,False;6/30/2002 12:00:00 AM;Brazil;False;False;True;False;True;tbDate;2;;18;;10;2;16777215;16777215;True;110;False;False;True;False;False;388.2433;516.1297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192,192,192,-4144960,False;7/12/1998 12:00:00 AM;France;False;False;True;False;True;tbName;3;;18;;10;3;16777215;16777215;True;110;False;False;True;False;False;276.3639;490.073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0,114,188,-16747844,False;1/1/1976 12:00:00 AM;Montreal;False;False;False;False;False;tbDate;7;;11;;10;7;-1;-1;False;120;False;False;False;False;False;-1;469.7504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192,192,192,-4144960,False;7/12/1998 12:00:00 AM;France;False;False;True;False;True;tbDate;3;;18;;10;3;16777215;16777215;True;110;False;False;True;False;False;276.3639;490.0736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192,192,192,-4144960,False;7/17/1994 12:00:00 AM;Brazil;False;False;True;False;True;tbName;4;;18;;10;4;16777215;16777215;True;110;False;False;True;False;False;336.1806;463.8917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192,192,192,-4144960,False;7/17/1994 12:00:00 AM;Brazil;False;False;True;False;True;tbDate;4;;18;;10;4;16777215;16777215;True;110;False;False;True;False;False;336.1806;463.8917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192,192,192,-4144960,False;7/8/1990 12:00:00 AM;West Germany;False;False;True;False;True;tbName;5;;18;;10;5;16777215;16777215;True;88.18669;False;False;True;False;False;388.7659;448.3647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192,192,192,-4144960,False;7/8/1990 12:00:00 AM;West Germany;False;False;True;False;True;tbDate;5;;18;;10;5;16777215;16777215;True;88.18669;False;False;True;False;False;388.7659;448.3647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192,192,192,-4144960,False;6/29/1986 12:00:00 AM;Argentina;False;False;True;False;True;tbName;6;;18;;10;6;16777215;16777215;True;110;False;False;True;False;False;269.7177;411.0244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192,192,192,-4144960,False;6/29/1986 12:00:00 AM;Argentina;False;False;True;False;True;tbDate;6;;18;;10;6;16777215;16777215;True;110;False;False;True;False;False;269.7177;411.0244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192,192,192,-4144960,False;7/11/1982 12:00:00 AM;Italy;False;False;True;False;True;tbName;7;;18;;10;7;16777215;16777215;True;110;False;False;True;False;False;229.8398;384.9684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192,192,192,-4144960,False;7/11/1982 12:00:00 AM;Italy;False;False;True;False;True;tbDate;7;;18;;10;7;16777215;16777215;True;110;False;False;True;False;False;229.8398;384.9684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192,192,192,-4144960,False;6/25/1978 12:00:00 AM;Argentina;False;False;True;False;True;tbName;8;;18;;10;8;16777215;16777215;True;110;False;False;True;False;False;297.4106;358.408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192,192,192,-4144960,False;6/25/1978 12:00:00 AM;Argentina;False;False;True;False;True;tbDate;8;;18;;10;8;16777215;16777215;True;110;False;False;True;False;False;297.4106;358.4088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192,192,192,-4144960,False;7/7/1974 12:00:00 AM;West Germany;False;False;True;False;True;tbName;9;;18;;10;9;16777215;16777215;True;88.18669;False;False;True;False;False;390.9814;343.2594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192,192,192,-4144960,False;7/7/1974 12:00:00 AM;West Germany;False;False;True;False;True;tbDate;9;;18;;10;9;16777215;16777215;True;88.18669;False;False;True;False;False;390.9814;343.2594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192,192,192,-4144960,False;6/21/1970 12:00:00 AM;Brazil;False;False;True;False;True;tbName;10;;18;;10;10;16777215;16777215;True;110;False;False;True;False;False;336.1806;305.7932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192,192,192,-4144960,False;6/21/1970 12:00:00 AM;Brazil;False;False;True;False;True;tbDate;10;;18;;10;10;16777215;16777215;True;110;False;False;True;False;False;336.1806;305.7932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192,192,192,-4144960,False;7/30/1966 12:00:00 AM;England;False;False;True;False;True;tbName;11;;18;;10;11;16777215;16777215;True;110;False;False;True;False;False;449.1677;280.2227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192,192,192,-4144960,False;7/30/1966 12:00:00 AM;England;False;False;True;False;True;tbDate;11;;18;;10;11;16777215;16777215;True;110;False;False;True;False;False;449.1677;280.2227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2" val="192,192,192,-4144960,False;6/17/1962 12:00:00 AM;Brazil;False;False;True;False;True;tbName;12;;18;;10;12;16777215;16777215;True;110;False;False;True;False;False;336.7722;253.1776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2" val="192,192,192,-4144960,False;6/17/1962 12:00:00 AM;Brazil;False;False;True;False;True;tbDate;12;;18;;10;12;16777215;16777215;True;110;False;False;True;False;False;336.7722;253.1776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3" val="192,192,192,-4144960,False;6/28/1958 12:00:00 AM;Brazil;False;False;True;False;True;tbName;13;;18;;10;13;16777215;16777215;True;110;False;False;True;False;False;267.5022;227.103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0,114,188,-16747844,False;1/1/1972 12:00:00 AM;Munich;False;False;False;False;False;tbName;8;;11;;10;8;-1;-1;False;120;False;False;False;False;False;-1;451.5622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3" val="192,192,192,-4144960,False;6/28/1958 12:00:00 AM;Brazil;False;False;True;False;True;tbDate;13;;18;;10;13;16777215;16777215;True;110;False;False;True;False;False;267.5022;227.1036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4" val="192,192,192,-4144960,False;7/4/1954 12:00:00 AM;West Germany;False;False;True;False;True;tbName;14;;18;;10;14;16777215;16777215;True;88.18669;False;False;True;False;False;392.9323;211.8464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4" val="192,192,192,-4144960,False;7/4/1954 12:00:00 AM;West Germany;False;False;True;False;True;tbDate;14;;18;;10;14;16777215;16777215;True;88.18669;False;False;True;False;False;392.9323;211.8464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5" val="192,192,192,-4144960,False;7/16/1950 12:00:00 AM;Uruguay;False;False;True;False;True;tbName;15;;18;;10;15;16777215;16777215;True;110;False;False;True;False;False;230.9476;174.8836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5" val="192,192,192,-4144960,False;7/16/1950 12:00:00 AM;Uruguay;False;False;True;False;True;tbDate;15;;18;;10;15;16777215;16777215;True;110;False;False;True;False;False;230.9476;174.8836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6" val="192,192,192,-4144960,False;6/19/1938 12:00:00 AM;Italy;False;False;True;False;True;tbName;16;;18;;10;16;16777215;16777215;True;110;False;False;True;False;False;326.2112;95.5826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6" val="192,192,192,-4144960,False;6/19/1938 12:00:00 AM;Italy;False;False;True;False;True;tbDate;16;;18;;10;16;16777215;16777215;True;110;False;False;True;False;False;326.2112;95.5826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7" val="192,192,192,-4144960,False;6/10/1934 12:00:00 AM;Italy;False;False;True;False;True;tbName;17;;18;;10;17;16777215;16777215;True;110;False;False;True;False;False;233.163;69.14898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7" val="192,192,192,-4144960,False;6/10/1934 12:00:00 AM;Italy;False;False;True;False;True;tbDate;17;;18;;10;17;16777215;16777215;True;110;False;False;True;False;False;233.163;69.14898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8" val="192,192,192,-4144960,False;7/30/1930 12:00:00 AM;Uruguay;False;False;True;False;True;tbName;18;;18;;10;18;16777215;16777215;True;110;False;False;True;False;False;281.9025;43.7762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0,114,188,-16747844,False;1/1/1972 12:00:00 AM;Munich;False;False;False;False;False;tbDate;8;;11;;10;8;-1;-1;False;120;False;False;False;False;False;-1;451.5622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8" val="192,192,192,-4144960,False;7/30/1930 12:00:00 AM;Uruguay;False;False;True;False;True;tbDate;18;;18;;10;18;16777215;16777215;True;110;False;False;True;False;False;281.9025;43.77622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0" val="66,78,91,-12431781,True;;02/21/2012 00:00:00;04/04/2012 00:00:00;Permitting;1;Shape;10;;11;;10;;10;0;-16777215;-12431781;-16777216;True;148.7133;False;False;False;False;False;False;False;False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9" val="48,48,48,-13619152,True;;04/06/2012 00:00:00;04/10/2012 00:00:00;Demolition;1;Shape;9;;11;;10;;10;1;-16777215;-12431781;-16777216;True;195.9198;False;False;False;False;False;False;False;False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8" val="66,78,91,-12431781,True;;04/15/2012 00:00:00;04/22/2012 00:00:00;Pour Foundation;1;Shape;8;;11;;10;;10;2;-16777215;-12431781;-16777216;True;136.2174;False;False;False;False;False;False;False;False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48,48,48,-13619152,True;;04/21/2012 00:00:00;05/25/2012 00:00:00;Framing;1;Shape;7;;11;;10;;10;3;-16777215;-12431781;-16777216;True;88.6322;False;False;False;False;False;False;False;False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66,78,91,-12431781,True;;05/21/2012 00:00:00;05/24/2012 00:00:00;Roofing;1;Shape;6;;11;;10;;10;4;-16777215;-12431781;-16777216;True;169.9184;False;False;False;False;False;False;False;False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48,48,48,-13619152,True;;05/26/2012 00:00:00;06/02/2012 00:00:00;Wiring and Duct work;1;Shape;5;;11;;10;;10;5;-16777215;-12431781;-16777216;True;113.1191;False;False;False;False;False;False;False;False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66,78,91,-12431781,True;;05/30/2012 00:00:00;06/02/2012 00:00:00;Insulation;1;Shape;4;;11;;10;;10;6;-16777215;-12431781;-16777216;True;164.4908;False;False;False;False;False;False;False;False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48,48,48,-13619152,True;;06/05/2012 00:00:00;06/17/2012 00:00:00;Plaster;1;Shape;3;;11;;10;;10;7;-16777215;-12431781;-16777216;True;185.3172;False;False;False;False;False;False;False;False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66,78,91,-12431781,True;;06/18/2012 00:00:00;06/22/2012 00:00:00;Flooring;1;Shape;2;;11;;10;;10;8;-16777215;-12431781;-16777216;True;165.3744;False;False;False;False;False;False;False;Fals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48,48,48,-13619152,True;;06/22/2012 00:00:00;07/19/2012 00:00:00;Finish Work;1;Shape;1;;11;;10;;10;9;-16777215;-12431781;-16777216;True;155.1505;False;False;False;False;False;False;False;False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66,78,91,-12431781,True;;07/25/2012 00:00:00;08/05/2012 00:00:00;Walk Through;1;Shape;0;;11;;10;;10;10;-16777215;-12431781;-16777216;True;139.7516;False;False;False;False;False;False;False;False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0,114,188,-16747844,False;1/1/1968 12:00:00 AM;Mexico City;False;False;False;False;False;tbName;9;;11;;10;9;-1;-1;False;120;False;False;False;False;False;-1;433.374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66,78,91,-12431781,True;;07/25/2012 00:00:00;08/05/2012 00:00:00;Walk Through;1;tbName;0;;11;;10;;10;10;-16777215;-12431781;-16777216;True;139.7516;False;False;False;False;False;False;False;False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66,78,91,-12431781,True;;07/25/2012 00:00:00;08/05/2012 00:00:00;Walk Through;1;tbStartEndDate;0;;11;;10;;10;10;-16777215;-12431781;-16777216;True;139.7516;False;False;False;False;False;False;False;False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48,48,48,-13619152,True;;06/22/2012 00:00:00;07/19/2012 00:00:00;Finish Work;1;tbName;1;;11;;10;;10;9;-16777215;-12431781;-16777216;True;155.1505;False;False;False;False;False;False;False;False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48,48,48,-13619152,True;;06/22/2012 00:00:00;07/19/2012 00:00:00;Finish Work;1;tbStartEndDate;1;;11;;10;;10;9;-16777215;-12431781;-16777216;True;155.1505;False;False;False;False;False;False;False;False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66,78,91,-12431781,True;;06/18/2012 00:00:00;06/22/2012 00:00:00;Flooring;1;tbName;2;;11;;10;;10;8;-16777215;-12431781;-16777216;True;165.3744;False;False;False;False;False;False;False;False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66,78,91,-12431781,True;;06/18/2012 00:00:00;06/22/2012 00:00:00;Flooring;1;tbStartEndDate;2;;11;;10;;10;8;-16777215;-12431781;-16777216;True;165.3744;False;False;False;False;False;False;False;False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48,48,48,-13619152,True;;06/05/2012 00:00:00;06/17/2012 00:00:00;Plaster;1;tbName;3;;11;;10;;10;7;-16777215;-12431781;-16777216;True;185.3172;False;False;False;False;False;False;False;False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48,48,48,-13619152,True;;06/05/2012 00:00:00;06/17/2012 00:00:00;Plaster;1;tbStartEndDate;3;;11;;10;;10;7;-16777215;-12431781;-16777216;True;185.3172;False;False;False;False;False;False;False;False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66,78,91,-12431781,True;;05/30/2012 00:00:00;06/02/2012 00:00:00;Insulation;1;tbName;4;;11;;10;;10;6;-16777215;-12431781;-16777216;True;164.4908;False;False;False;False;False;False;False;Fals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0,114,188,-16747844,False;1/1/1968 12:00:00 AM;Mexico City;False;False;False;False;False;tbDate;9;;11;;10;9;-1;-1;False;120;False;False;False;False;False;-1;433.374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66,78,91,-12431781,True;;05/30/2012 00:00:00;06/02/2012 00:00:00;Insulation;1;tbStartEndDate;4;;11;;10;;10;6;-16777215;-12431781;-16777216;True;164.4908;False;False;False;False;False;False;False;False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48,48,48,-13619152,True;;05/26/2012 00:00:00;06/02/2012 00:00:00;Wiring and Duct work;1;tbName;5;;11;;10;;10;5;-16777215;-12431781;-16777216;True;113.1191;False;False;False;False;False;False;False;False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48,48,48,-13619152,True;;05/26/2012 00:00:00;06/02/2012 00:00:00;Wiring and Duct work;1;tbStartEndDate;5;;11;;10;;10;5;-16777215;-12431781;-16777216;True;113.1191;False;False;False;False;False;False;False;False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66,78,91,-12431781,True;;05/21/2012 00:00:00;05/24/2012 00:00:00;Roofing;1;tbName;6;;11;;10;;10;4;-16777215;-12431781;-16777216;True;169.9184;False;False;False;False;False;False;False;False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66,78,91,-12431781,True;;05/21/2012 00:00:00;05/24/2012 00:00:00;Roofing;1;tbStartEndDate;6;;11;;10;;10;4;-16777215;-12431781;-16777216;True;169.9184;False;False;False;False;False;False;False;False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48,48,48,-13619152,True;;04/21/2012 00:00:00;05/25/2012 00:00:00;Framing;1;tbName;7;;11;;10;;10;3;-16777215;-12431781;-16777216;True;88.6322;False;False;False;False;False;False;False;False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48,48,48,-13619152,True;;04/21/2012 00:00:00;05/25/2012 00:00:00;Framing;1;tbStartEndDate;7;;11;;10;;10;3;-16777215;-12431781;-16777216;True;88.6322;False;False;False;False;False;False;False;False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8" val="66,78,91,-12431781,True;;04/15/2012 00:00:00;04/22/2012 00:00:00;Pour Foundation;1;tbName;8;;11;;10;;10;2;-16777215;-12431781;-16777216;True;136.2174;False;False;False;False;False;False;False;False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8" val="66,78,91,-12431781,True;;04/15/2012 00:00:00;04/22/2012 00:00:00;Pour Foundation;1;tbStartEndDate;8;;11;;10;;10;2;-16777215;-12431781;-16777216;True;136.2174;False;False;False;False;False;False;False;False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9" val="48,48,48,-13619152,True;;04/06/2012 00:00:00;04/10/2012 00:00:00;Demolition;1;tbName;9;;11;;10;;10;1;-16777215;-12431781;-16777216;True;195.9198;False;False;False;False;False;False;False;Fals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9" val="48,48,48,-13619152,True;;04/06/2012 00:00:00;04/10/2012 00:00:00;Demolition;1;tbStartEndDate;9;;11;;10;;10;1;-16777215;-12431781;-16777216;True;195.9198;False;False;False;False;False;False;False;False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0" val="66,78,91,-12431781,True;;02/21/2012 00:00:00;04/04/2012 00:00:00;Permitting;1;tbName;10;;11;;10;;10;0;-16777215;-12431781;-16777216;True;148.7133;False;False;False;False;False;False;False;False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0" val="66,78,91,-12431781,True;;02/21/2012 00:00:00;04/04/2012 00:00:00;Permitting;1;tbStartEndDate;10;;11;;10;;10;0;-16777215;-12431781;-16777216;True;148.7133;False;False;False;False;False;False;False;False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0,114,188,-16747844,False;1/1/1964 12:00:00 AM;Tokyo;False;False;False;False;False;tbName;10;;11;;10;10;-1;-1;False;120;False;False;False;False;False;-1;415.1859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LAPSEDMARKERVALU" val="yes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DAYVALUEMARKER1" val="Calibri;1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7/27/2015 12:00:00 AM;Milestone 7;False;False;True;False;True;tbName;0;;11;;10;0;-1;-1;False;110;False;False;False;False;False;319.5015;529.6018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7/27/2015 12:00:00 AM;Milestone 7;False;False;True;False;True;tbDate;0;;11;;10;0;-1;-1;False;110;False;False;False;False;False;319.5015;529.6018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7/27/2014 12:00:00 AM;Milestone 6;False;False;False;True;False;tbName;1;;11;;10;1;-1;-1;False;110;False;False;False;False;False;224.0015;500.068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0,114,188,-16747844,False;1/1/1964 12:00:00 AM;Tokyo;False;False;False;False;False;tbDate;10;;11;;10;10;-1;-1;False;120;False;False;False;False;False;-1;415.1859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7/27/2014 12:00:00 AM;Milestone 6;False;False;False;True;False;tbDate;1;;11;;10;1;-1;-1;False;110;False;False;False;False;False;224.0015;500.0687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7/27/2012 12:00:00 AM;Milestone 5;False;False;False;False;False;tbName;2;;11;;10;2;-1;-1;False;120;False;False;False;False;False;-1;507.0026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7/27/2012 12:00:00 AM;Milestone 5;False;False;False;False;False;tbDate;2;;11;;10;2;-1;-1;False;120;False;False;False;False;False;-1;507.0026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7/27/2010 12:00:00 AM;Milestone 3;False;False;False;True;True;tbName;3;;11;;10;3;-1;-1;False;110;False;False;False;False;False;319.5015;381.8555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7/27/2010 12:00:00 AM;Milestone 3;False;False;False;True;True;tbDate;3;;11;;10;3;-1;-1;False;110;False;False;False;False;False;319.5015;381.8555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7/27/2005 12:00:00 AM;Milestone 2;False;False;False;False;False;tbName;4;;11;;10;4;-1;-1;False;120;False;False;False;False;False;-1;300.1092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7/27/2005 12:00:00 AM;Milestone 2;False;False;False;False;False;tbDate;4;;11;;10;4;-1;-1;False;120;False;False;False;False;False;-1;300.1092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1/1/1999 12:00:00 AM;Milestone 1;False;False;True;False;False;tbName;5;;11;;10;5;-1;-1;False;110;False;False;False;False;False;224.0015;4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1/1/1999 12:00:00 AM;Milestone 1;False;False;True;False;False;tbDate;5;;11;;10;5;-1;-1;False;110;False;False;False;False;False;224.0015;40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247;150;7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247;150;7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247;150;70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247;150;70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247;150;70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247;150;70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247;150;70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247;150;70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247;150;7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0,114,188,-16747844,False;1/1/1960 12:00:00 AM;Rome;False;False;False;False;False;tbName;11;;11;;10;11;-1;-1;False;120;False;False;False;False;False;-1;396.9978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0,114,188,-16747844,False;1/1/1960 12:00:00 AM;Rome;False;False;False;False;False;tbDate;11;;11;;10;11;-1;-1;False;120;False;False;False;False;False;-1;396.9978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247,150,70,-551354,True;07/08/2011 00:00:00;Scrumbool acquired by Mapane;False;False;False;False;False;tbName;0;;12;;10;8;-16777216;-16777216;False;120;False;False;False;False;False;-1;614.5586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247,150,70,-551354,True;07/08/2011 00:00:00;Scrumbool acquired by Mapane;False;False;False;False;False;tbDate;0;;12;;10;8;-16777216;-16777216;False;120;False;False;False;False;False;-1;614.5586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247,150,70,-551354,True;04/18/2010 00:00:00;Budial acquired by Yecom;False;False;False;False;False;tbName;1;;12;;10;7;-16777216;-16777216;False;120;False;False;False;False;False;-1;555.4916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247,150,70,-551354,True;04/18/2010 00:00:00;Budial acquired by Yecom;False;False;False;False;False;tbDate;1;;12;;10;7;-16777216;-16777216;False;120;False;False;False;False;False;-1;555.4916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247,150,70,-551354,True;08/19/2008 00:00:00;IPSune acquired by Ictuat;False;False;False;False;False;tbName;2;;12;;10;6;-16777216;-16777216;False;120;False;False;False;False;False;-1;475.1023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247,150,70,-551354,True;08/19/2008 00:00:00;IPSune acquired by Ictuat;False;False;False;False;False;tbDate;2;;12;;10;6;-16777216;-16777216;False;120;False;False;False;False;False;-1;475.1023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247,150,70,-551354,True;04/18/2007 00:00:00;Tellert acquired by Tyke;False;False;False;False;False;tbName;3;;12;;10;5;-16777216;-16777216;False;120;False;False;False;False;False;-1;410.3405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247,150,70,-551354,True;04/18/2007 00:00:00;Tellert acquired by Tyke;False;False;False;False;False;tbDate;3;;12;;10;5;-16777216;-16777216;False;120;False;False;False;False;False;-1;410.340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247,150,70,-551354,True;04/12/2006 00:00:00;Fosecur acquired by ZA;False;False;False;False;False;tbName;4;;12;;10;4;-16777216;-16777216;False;120;False;False;False;False;False;-1;361.2064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247,150,70,-551354,True;04/12/2006 00:00:00;Fosecur acquired by ZA;False;False;False;False;False;tbDate;4;;12;;10;4;-16777216;-16777216;False;120;False;False;False;False;False;-1;361.2064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247,150,70,-551354,True;06/08/2005 00:00:00;iNfoVul acquired by Symantec;False;False;False;False;False;tbName;5;;12;;10;3;-16777216;-16777216;False;120;False;False;False;False;False;-1;320.4157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247,150,70,-551354,True;06/08/2005 00:00:00;iNfoVul acquired by Symantec;False;False;False;False;False;tbDate;5;;12;;10;3;-16777216;-16777216;False;120;False;False;False;False;False;-1;320.4157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247,150,70,-551354,True;10/18/2003 00:00:00;iTecurest acquired by Bosco;False;False;False;False;False;tbName;6;;12;;10;2;-16777216;-16777216;False;120;False;False;False;False;False;-1;241.0859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247,150,70,-551354,True;10/18/2003 00:00:00;iTecurest acquired by Bosco;False;False;False;False;False;tbDate;6;;12;;10;2;-16777216;-16777216;False;120;False;False;False;False;False;-1;241.0859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247,150,70,-551354,True;01/25/2002 00:00:00;Sharecast acquired by Suhich;False;False;False;False;False;tbName;7;;12;;10;1;-16777216;-16777216;False;120;False;False;False;False;False;-1;157.518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247,150,70,-551354,True;01/25/2002 00:00:00;Sharecast acquired by Suhich;False;False;False;False;False;tbDate;7;;12;;10;1;-16777216;-16777216;False;120;False;False;False;False;False;-1;157.518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247,150,70,-551354,True;02/27/2001 00:00:00;Fuser acquired by United;False;False;False;False;False;tbName;8;;12;;10;0;-16777216;-16777216;False;120;False;False;False;False;False;-1;113.5489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247,150,70,-551354,True;02/27/2001 00:00:00;Fuser acquired by United;False;False;False;False;False;tbDate;8;;12;;10;0;-16777216;-16777216;False;120;False;False;False;False;False;-1;113.548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2" val="0,114,188,-16747844,False;1/1/1956 12:00:00 AM;Melbourne;False;False;False;False;False;tbName;12;;11;;10;12;-1;-1;False;120;False;False;False;False;False;-1;378.8097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55,96,146,-13148014,False;;10/04/2013 00:00:00;11/07/2013 00:00:00;Install Juniper Switching;5;Shape;0;;11;;10;;10;4;-16777215;-14726787;-14726787;False;159.791;False;False;False;False;False;False;False;False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55,96,146,-13148014,False;;09/08/2013 00:00:00;09/30/2013 00:00:00;Install Dell A and B;5;Shape;1;;11;;10;;10;3;-16777215;-14726787;-14726787;False;139.125;False;False;False;False;False;False;False;False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85,142,213,-11170091,False;;08/04/2013 00:00:00;08/15/2013 00:00:00;Order Equipment;1;Shape;2;;11;;10;;10;2;-16777215;-14726787;-14726787;False;114.0428;False;False;False;False;False;False;False;False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85,142,213,-11170091,False;;07/25/2013 00:00:00;08/01/2013 00:00:00;Submittal Approval;1;Shape;3;;11;;10;;10;1;-16777215;-14726787;-14726787;False;151.3387;False;False;False;False;False;False;False;False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85,142,213,-11170091,False;;07/01/2013 00:00:00;07/25/2013 00:00:00;Submittal;6;Shape;4;;11;;10;;10;0;-16777215;-14726787;-14726787;False;60.8637;False;False;False;False;False;False;False;False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2" val="0,114,188,-16747844,False;1/1/1956 12:00:00 AM;Melbourne;False;False;False;False;False;tbDate;12;;11;;10;12;-1;-1;False;120;False;False;False;False;False;-1;378.8097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192,80,77,-4173747,True;12/18/2013 00:00:00;Sign Off;False;False;True;False;False;tbName;0;;11;;10;6;-16777216;-14726787;False;110;False;False;False;False;False;116.5;541.6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192,80,77,-4173747,True;12/18/2013 00:00:00;Sign Off;False;False;True;False;False;tbDate;0;;11;;10;6;-16777216;-14726787;False;110;False;False;False;False;False;116.5;541.6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10/20/2013 00:00:00;Manufacturer Certification;False;False;False;False;False;tbName;1;;11;;10;5;-16777216;-14726787;False;120;False;False;False;False;False;-1;479.4857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10/20/2013 00:00:00;Manufacturer Certification;False;False;False;False;False;tbDate;1;;11;;10;5;-16777216;-14726787;False;120;False;False;False;False;False;-1;479.4857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09/05/2013 00:00:00;Training Day;False;False;False;False;False;tbName;2;;11;;10;4;-16777216;-14726787;False;120;False;False;False;False;False;-1;381.7714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09/05/2013 00:00:00;Training Day;False;False;False;False;False;tbDate;2;;11;;10;4;-16777216;-14726787;False;120;False;False;False;False;False;-1;381.7714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08/12/2013 00:00:00;Checkpoint A;False;False;False;False;False;tbName;3;;11;;10;3;-16777216;-14726787;False;120;False;False;False;False;False;-1;329.6572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08/12/2013 00:00:00;Checkpoint A;False;False;False;False;False;tbDate;3;;11;;10;3;-16777216;-14726787;False;120;False;False;False;False;False;-1;329.657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3" val="0,114,188,-16747844,False;1/1/1952 12:00:00 AM;Helsinki;False;False;False;False;False;tbName;13;;11;;10;13;-1;-1;False;120;False;False;False;False;False;-1;360.6215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07/21/2013 00:00:00;Data Backup;False;False;False;False;False;tbName;4;;11;;10;2;-16777216;-14726787;False;120;False;False;False;False;False;-1;281.8857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07/21/2013 00:00:00;Data Backup;False;False;False;False;False;tbDate;4;;11;;10;2;-16777216;-14726787;False;120;False;False;False;False;False;-1;281.8857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06/14/2013 00:00:00;Assign Project Manger;False;False;False;False;False;tbName;5;;11;;10;1;-16777216;-14726787;False;60;False;False;False;False;False;-1;201.5428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06/14/2013 00:00:00;Assign Project Manger;False;False;False;False;False;tbDate;5;;11;;10;1;-16777216;-14726787;False;60;False;False;False;False;False;-1;201.5428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192,80,77,-4173747,True;05/24/2013 00:00:00;Project Approval;False;False;True;False;False;tbName;6;;11;;10;0;-16777216;-14726787;False;81.88937;False;False;False;False;False;116.5;103.9982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192,80,77,-4173747,True;05/24/2013 00:00:00;Project Approval;False;False;True;False;False;tbDate;6;;11;;10;0;-16777216;-14726787;False;81.88937;False;False;False;False;False;116.5;103.9982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85,142,213,-11170091,False;;07/01/2013 00:00:00;07/25/2013 00:00:00;Submittal;ShapeDoubleArrow;tbName;4;;11;;10;;10;0;-16777215;-14726787;-14726787;False;54.28572;False;False;False;False;False;False;False;False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85,142,213,-11170091,False;;07/01/2013 00:00:00;07/25/2013 00:00:00;Submittal;6;tbStartEndDate;4;;11;;10;;10;0;-16777215;-14726787;-14726787;False;60.8637;False;False;False;False;False;False;False;False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85,142,213,-11170091,False;;07/25/2013 00:00:00;08/01/2013 00:00:00;Submittal Approval;ShapeRoundedRectangle;tbName;3;;11;;10;;10;1;-16777215;-14726787;-14726787;False;17.37143;False;False;False;False;False;False;False;False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85,142,213,-11170091,False;;07/25/2013 00:00:00;08/01/2013 00:00:00;Submittal Approval;1;tbStartEndDate;3;;11;;10;;10;1;-16777215;-14726787;-14726787;False;151.3387;False;False;False;False;False;False;False;Fals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3" val="0,114,188,-16747844,False;1/1/1952 12:00:00 AM;Helsinki;False;False;False;False;False;tbDate;13;;11;;10;13;-1;-1;False;120;False;False;False;False;False;-1;360.6215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85,142,213,-11170091,False;;08/04/2013 00:00:00;08/15/2013 00:00:00;Order Equipment;ShapeRoundedRectangle;tbName;2;;11;;10;;10;2;-16777215;-14726787;-14726787;False;26.05714;False;False;False;False;False;False;False;False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85,142,213,-11170091,False;;08/04/2013 00:00:00;08/15/2013 00:00:00;Order Equipment;1;tbStartEndDate;2;;11;;10;;10;2;-16777215;-14726787;-14726787;False;114.0428;False;False;False;False;False;False;False;False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55,96,146,-13148014,False;;09/08/2013 00:00:00;09/30/2013 00:00:00;Install Dell A and B;ShapeRightArrow;tbName;1;;11;;10;;10;3;-16777215;-14726787;-14726787;False;49.94286;False;False;False;False;False;False;False;False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55,96,146,-13148014,False;;09/08/2013 00:00:00;09/30/2013 00:00:00;Install Dell A and B;5;tbStartEndDate;1;;11;;10;;10;3;-16777215;-14726787;-14726787;False;139.125;False;False;False;False;False;False;False;False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55,96,146,-13148014,False;;10/04/2013 00:00:00;11/07/2013 00:00:00;Install Juniper Switching;ShapeRightArrow;tbName;0;;11;;10;;10;4;-16777215;-14726787;-14726787;False;76;False;False;False;False;False;False;False;False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55,96,146,-13148014,False;;10/04/2013 00:00:00;11/07/2013 00:00:00;Install Juniper Switching;5;tbStartEndDate;0;;11;;10;;10;4;-16777215;-14726787;-14726787;False;159.791;False;False;False;False;False;False;False;False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LAPSEDMARKERVALU" val="yes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DAYVALUEMARKER1" val="Calibri;11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192,80,77,-4173747,True;7/10/2013 12:00:00 AM;Assessment 3          (CUA Certification);False;False;False;True;False;tbName;0;;11;;10;0;3487637;-1;True;110;False;False;True;False;False;252.4019;514.2213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192,80,77,-4173747,True;7/10/2013 12:00:00 AM;Assessment 3          (CUA Certification);False;False;False;True;False;tbDate;0;;11;;10;0;3487637;-1;True;110;False;False;True;False;False;252.4019;514.2213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217,97,38,-2531034,False;5/3/2013 12:00:00 AM;Assessment 2 Conditional Release  (CUA Pending);False;False;False;True;True;tbName;1;;11;;10;1;683236;-1;True;110;False;False;True;False;False;401.9019;440.090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4" val="0,114,188,-16747844,False;1/1/1948 12:00:00 AM;London;False;False;False;False;False;tbName;14;;11;;10;14;-1;-1;False;120;False;False;False;False;False;-1;342.4334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217,97,38,-2531034,False;5/3/2013 12:00:00 AM;Assessment 2 Conditional Release  (CUA Pending);False;False;False;True;True;tbDate;1;;11;;10;1;683236;-1;True;110;False;False;True;False;False;401.9019;440.0901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155,187,89,-6571175,True;4/26/2013 12:00:00 AM;WZZU Units         Available;False;False;False;True;False;tbName;2;;11;;10;2;2646607;-1;True;110;False;False;True;False;False;276.0073;432.459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155,187,89,-6571175,True;4/26/2013 12:00:00 AM;WZZU Units         Available;False;False;False;True;False;tbDate;2;;11;;10;2;2646607;-1;True;110;False;False;True;False;False;276.0073;432.459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155,187,89,-6571175,True;3/1/2013 12:00:00 AM;WZZU Build Start;False;False;False;True;False;tbName;3;;11;;10;3;2646607;-1;True;110;False;False;True;False;False;234.4019;371.4099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155,187,89,-6571175,True;3/1/2013 12:00:00 AM;WZZU Build Start;False;False;False;True;False;tbDate;3;;11;;10;3;2646607;-1;True;110;False;False;True;False;False;234.4019;371.4099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155,187,89,-6571175,True;1/11/2013 12:00:00 AM;WZZU Drawing's Released;False;False;False;True;False;tbName;4;;11;;10;4;2646607;-1;True;110;False;False;True;False;False;276.0073;317.9918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155,187,89,-6571175,True;1/11/2013 12:00:00 AM;WZZU Drawing's Released;False;False;False;True;False;tbDate;4;;11;;10;4;2646607;-1;True;110;False;False;True;False;False;276.0073;317.9918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2,178,238,-16600338,False;12/20/2012 12:00:00 AM;TP Testing Completed;False;False;False;True;True;tbName;5;;11;;10;5;12611584;-1;True;110;False;False;True;False;False;446.0072;294.0082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2,178,238,-16600338,False;12/20/2012 12:00:00 AM;TP Testing Completed;False;False;False;True;True;tbDate;5;;11;;10;5;12611584;-1;True;110;False;False;True;False;False;446.0072;294.0082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2,178,238,-16600338,False;11/25/2012 12:00:00 AM;TP Units      Available;False;False;False;True;True;tbName;6;;11;;10;6;12611584;-1;True;93.71362;False;False;True;False;False;401.9019;274.897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4" val="0,114,188,-16747844,False;1/1/1948 12:00:00 AM;London;False;False;False;False;False;tbDate;14;;11;;10;14;-1;-1;False;120;False;False;False;False;False;-1;342.4334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2,178,238,-16600338,False;11/25/2012 12:00:00 AM;TP Units      Available;False;False;False;True;True;tbDate;6;;11;;10;6;12611584;-1;True;93.71362;False;False;True;False;False;401.9019;274.8972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2,178,238,-16600338,False;10/12/2012 12:00:00 AM;TP Material Available;False;False;False;True;True;tbName;7;;11;;10;7;12611584;-1;True;110;False;False;True;False;False;470.0072;218.7869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2,178,238,-16600338,False;10/12/2012 12:00:00 AM;TP Material Available;False;False;False;True;True;tbDate;7;;11;;10;7;12611584;-1;True;110;False;False;True;False;False;470.0072;218.7869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2,178,238,-16600338,False;8/23/2012 12:00:00 AM; TP Drawing's Released ;False;False;False;True;True;tbName;8;;11;;10;8;12611584;-1;True;110;False;False;True;False;False;434.0072;164.2787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2,178,238,-16600338,False;8/23/2012 12:00:00 AM; TP Drawing's Released ;False;False;False;True;True;tbDate;8;;11;;10;8;12611584;-1;True;110;False;False;True;False;False;434.0072;164.2787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128,100,162,-8362846,True;7/19/2012 12:00:00 AM;Assesment 1;False;False;False;True;False;tbName;9;;11;;10;9;8079968;-1;True;110;False;False;True;False;False;284.3997;126.123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128,100,162,-8362846,True;7/19/2012 12:00:00 AM;Assesment 1;False;False;False;True;False;tbDate;9;;11;;10;9;8079968;-1;True;110;False;False;True;False;False;284.3997;126.123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128,100,162,-8362846,True;6/15/2012 12:00:00 AM;Phase 2 -     Electrical;False;False;False;True;False;tbName;10;;11;;10;10;8079968;-1;True;76.17843;False;False;True;False;False;242.3998;105.9682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128,100,162,-8362846,True;6/15/2012 12:00:00 AM;Phase 2 -     Electrical;False;False;False;True;False;tbDate;10;;11;;10;10;8079968;-1;True;76.17843;False;False;True;False;False;242.3998;105.9682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128,100,162,-8362846,True;5/14/2012 12:00:00 AM;Phase 1 - Mechanical ;False;False;False;True;False;tbName;11;;11;;10;11;8079968;-1;True;110;False;False;True;False;False;206.3998;54.1721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128,100,162,-8362846,True;5/14/2012 12:00:00 AM;Phase 1 - Mechanical ;False;False;False;True;False;tbDate;11;;11;;10;11;8079968;-1;True;110;False;False;True;False;False;206.3998;54.17213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11/15/2013 00:00:00;01/08/2014 00:00:00;Control Mechanism;3;Shape;0;;11;;11;;11;5;-16777215;8210719;-15255714;False;180;False;False;False;False;False;False;False;False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10/08/2013 00:00:00;11/15/2013 00:00:00;Action Plan;3;Shape;1;;11;;11;;11;4;-16777215;8210719;-15255714;False;180;False;False;False;False;False;False;False;False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09/08/2013 00:00:00;10/08/2013 00:00:00;Tactics;3;Shape;2;;11;;11;;11;3;-16777215;8210719;-15255714;False;180;False;False;False;False;False;False;False;False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08/20/2013 00:00:00;09/30/2013 00:00:00;Strategy Creation;3;Shape;3;;11;;11;;11;2;-16777215;8210719;-15255714;False;180;False;False;False;False;False;False;False;False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0,114,188,-16747844,False;;07/28/2013 00:00:00;08/25/2013 00:00:00;Objectives;3;Shape;4;;11;;11;;11;1;-16777215;8210719;-15255714;False;180;False;False;False;False;False;False;False;False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0,114,188,-16747844,False;;06/01/2013 00:00:00;07/28/2013 00:00:00;Situational Analysis;3;Shape;5;;11;;11;;11;0;-16777215;8210719;-15255714;False;59.5;False;False;False;False;False;False;False;False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5" val="0,114,188,-16747844,False;1/1/1944 12:00:00 AM;London;False;False;False;False;False;tbName;15;;11;;10;15;-1;-1;False;120;False;False;False;False;False;-1;324.2453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0,114,188,-16747844,False;;06/01/2013 00:00:00;07/28/2013 00:00:00;Situational Analysis;3;tbName;5;;11;;11;;11;0;-16777215;8210719;-15255714;False;59.5;False;False;False;False;False;False;False;False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0,114,188,-16747844,False;;06/01/2013 00:00:00;07/28/2013 00:00:00;Situational Analysis;3;tbStartEndDate;5;;11;;11;;11;0;-16777215;8210719;-15255714;False;59.5;False;False;False;False;False;False;False;Fals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5" val="0,114,188,-16747844,False;1/1/1944 12:00:00 AM;London;False;False;False;False;False;tbDate;15;;11;;10;15;-1;-1;False;120;False;False;False;False;False;-1;324.2453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0,114,188,-16747844,False;;07/28/2013 00:00:00;08/25/2013 00:00:00;Objectives;3;tbName;4;;11;;11;;11;1;-16777215;8210719;-15255714;False;180;False;False;False;False;False;False;False;False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0,114,188,-16747844,False;;07/28/2013 00:00:00;08/25/2013 00:00:00;Objectives;3;tbStartEndDate;4;;11;;11;;11;1;-16777215;8210719;-15255714;False;180;False;False;False;False;False;False;False;False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08/20/2013 00:00:00;09/30/2013 00:00:00;Strategy Creation;3;tbName;3;;11;;11;;11;2;-16777215;8210719;-15255714;False;180;False;False;False;False;False;False;False;False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08/20/2013 00:00:00;09/30/2013 00:00:00;Strategy Creation;3;tbStartEndDate;3;;11;;11;;11;2;-16777215;8210719;-15255714;False;180;False;False;False;False;False;False;False;False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09/08/2013 00:00:00;10/08/2013 00:00:00;Tactics;3;tbName;2;;11;;11;;11;3;-16777215;8210719;-15255714;False;180;False;False;False;False;False;False;False;False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09/08/2013 00:00:00;10/08/2013 00:00:00;Tactics;3;tbStartEndDate;2;;11;;11;;11;3;-16777215;8210719;-15255714;False;180;False;False;False;False;False;False;False;False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10/08/2013 00:00:00;11/15/2013 00:00:00;Action Plan;3;tbName;1;;11;;11;;11;4;-16777215;8210719;-15255714;False;180;False;False;False;False;False;False;False;False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10/08/2013 00:00:00;11/15/2013 00:00:00;Action Plan;3;tbStartEndDate;1;;11;;11;;11;4;-16777215;8210719;-15255714;False;180;False;False;False;False;False;False;False;False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11/15/2013 00:00:00;01/08/2014 00:00:00;Control Mechanism;3;tbName;0;;11;;11;;11;5;-16777215;8210719;-15255714;False;180;False;False;False;False;False;False;False;False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11/15/2013 00:00:00;01/08/2014 00:00:00;Control Mechanism;3;tbStartEndDate;0;;11;;11;;11;5;-16777215;8210719;-15255714;False;180;False;False;False;False;False;False;False;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234,22,30,-1436130,False;;10/15/2013 00:00:00;12/01/2013 00:00:00;Partner Marketing;3;Shape;0;;11;;10;;10;5;-16777215;-16777216;-16777216;False;171.6877;False;False;False;False;False;False;False;False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06/30/2013 00:00:00;10/31/2013 00:00:00;On-going Partner Development;1;Shape;1;;11;;10;;10;4;-16777215;-16777216;-16777216;False;0;False;False;False;False;False;False;False;False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26,170,66,-15029694,False;;04/15/2013 00:00:00;06/30/2013 00:00:00;Kickoff Calls;1;Shape;2;;11;;10;;10;3;-16777215;-16777216;-16777216;False;0;False;False;False;False;False;False;False;False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04/15/2013 00:00:00;06/30/2013 00:00:00;Architecture Review;1;Shape;3;;11;;10;;10;2;-16777215;-16777216;-16777216;False;0;False;False;False;False;False;False;False;False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115,115,115,-9211021,False;;03/30/2013 00:00:00;04/30/2013 00:00:00;Legal Agreements Executed;1;Shape;4;;11;;10;;10;1;-16777215;-16777216;-16777216;False;168.9013;False;False;False;False;False;False;False;False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254,186,10,-83446,False;;01/15/2013 00:00:00;04/30/2013 00:00:00;Partner Recruit;1;Shape;5;;11;;10;;10;0;-16777215;-16777216;-16777216;False;0;False;False;False;False;False;False;False;False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6" val="0,114,188,-16747844,False;1/1/1940 12:00:00 AM;Tokyo;False;False;False;False;False;tbName;16;;11;;10;16;-1;-1;False;120;False;False;False;False;False;-1;306.0571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6" val="0,114,188,-16747844,False;1/1/1940 12:00:00 AM;Tokyo;False;False;False;False;False;tbDate;16;;11;;10;16;-1;-1;False;120;False;False;False;False;False;-1;306.0571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0,0,-16777216,True;11/30/2013 00:00:00;Project End;False;False;True;False;True;tbName;0;;11;;10;0;-16777216;-16777216;False;110;False;False;False;False;False;180.0007;525.3589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0,0,-16777216,True;11/30/2013 00:00:00;Project End;False;False;True;False;True;tbDate;0;;11;;10;0;-16777216;-16777216;False;110;False;False;False;False;False;180.0007;525.3589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255,75,33,-46303,False;10/31/2013 00:00:00;Milestone 3;False;False;True;False;False;tbName;1;;11;;10;1;-16777216;-16777216;False;110;False;False;False;False;False;84.50071;481.6328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255,75,33,-46303,False;10/31/2013 00:00:00;Milestone 3;False;False;True;False;False;tbDate;1;;11;;10;1;-16777216;-16777216;False;110;False;False;False;False;False;84.50071;481.6328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255,192,0,-16384,False;08/15/2013 00:00:00;Milestone 2;False;False;True;False;False;tbName;2;;11;;10;2;-16777216;-16777216;False;110;False;False;False;False;False;84.50071;369.4028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255,192,0,-16384,False;08/15/2013 00:00:00;Milestone 2;False;False;True;False;False;tbDate;2;;11;;10;2;-16777216;-16777216;False;110;False;False;False;False;False;84.50071;369.4028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06/30/2013 00:00:00;Milestone 1;False;False;True;False;False;tbName;3;;11;;10;3;-16777216;-16777216;False;110;False;False;False;False;False;84.50071;302.3561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06/30/2013 00:00:00;Milestone 1;False;False;True;False;False;tbDate;3;;11;;10;3;-16777216;-16777216;False;110;False;False;False;False;False;84.50071;302.356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26,170,66,-15029694,False;01/15/2013 00:00:00;Project Start;False;False;True;False;True;tbName;4;;11;;10;4;-16777216;-16777216;False;110;False;False;False;False;False;180.0007;60.40551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26,170,66,-15029694,False;01/15/2013 00:00:00;Project Start;False;False;True;False;True;tbDate;4;;11;;10;4;-16777216;-16777216;False;110;False;False;False;False;False;180.0007;60.40551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254,186,10,-83446,False;;01/15/2013 00:00:00;04/30/2013 00:00:00;Partner Recruit;1;tbStartDate;5;;11;;10;;10;0;-16777215;-16777216;-16777216;False;180;False;False;False;False;False;False;False;False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254,186,10,-83446,False;;01/15/2013 00:00:00;04/30/2013 00:00:00;Partner Recruit;1;tbFinishDate;5;;11;;10;;10;0;-16777215;-16777216;-16777216;False;0;False;False;False;False;False;False;False;False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115,115,115,-9211021,False;;03/30/2013 00:00:00;04/30/2013 00:00:00;Legal Agreements Executed;ShapeRoundedRectangle;tbName;4;;11;;10;;10;1;-16777215;-16777216;-16777216;False;46.64109;False;False;False;False;False;False;False;False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115,115,115,-9211021,False;;03/30/2013 00:00:00;04/30/2013 00:00:00;Legal Agreements Executed;1;tbStartDate;4;;11;;10;;10;1;-16777215;-16777216;-16777216;False;180;False;False;False;False;False;False;False;False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115,115,115,-9211021,False;;03/30/2013 00:00:00;04/30/2013 00:00:00;Legal Agreements Executed;1;tbFinishDate;4;;11;;10;;10;1;-16777215;-16777216;-16777216;False;168.9013;False;False;False;False;False;False;False;False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04/15/2013 00:00:00;06/30/2013 00:00:00;Architecture Review;1;tbStartDate;3;;11;;10;;10;2;-16777215;-16777216;-16777216;False;180;False;False;False;False;False;False;False;False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04/15/2013 00:00:00;06/30/2013 00:00:00;Architecture Review;1;tbFinishDate;3;;11;;10;;10;2;-16777215;-16777216;-16777216;False;0;False;False;False;False;False;False;False;False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26,170,66,-15029694,False;;04/15/2013 00:00:00;06/30/2013 00:00:00;Kickoff Calls;1;tbStartDate;2;;11;;10;;10;3;-16777215;-16777216;-16777216;False;180;False;False;False;False;False;False;False;Fals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7" val="0,114,188,-16747844,False;1/1/1936 12:00:00 AM;Berlin;False;False;False;False;False;tbName;17;;11;;10;17;-1;-1;False;120;False;False;False;False;False;-1;287.869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26,170,66,-15029694,False;;04/15/2013 00:00:00;06/30/2013 00:00:00;Kickoff Calls;1;tbFinishDate;2;;11;;10;;10;3;-16777215;-16777216;-16777216;False;0;False;False;False;False;False;False;False;False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06/30/2013 00:00:00;10/31/2013 00:00:00;On-going Partner Development;1;tbStartDate;1;;11;;10;;10;4;-16777215;-16777216;-16777216;False;180;False;False;False;False;False;False;False;False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06/30/2013 00:00:00;10/31/2013 00:00:00;On-going Partner Development;1;tbFinishDate;1;;11;;10;;10;4;-16777215;-16777216;-16777216;False;0;False;False;False;False;False;False;False;False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234,22,30,-1436130,False;;10/15/2013 00:00:00;12/01/2013 00:00:00;Partner Marketing;ShapePentagon;tbName;0;;11;;10;;10;5;-16777215;-16777216;-16777216;False;69.96164;False;False;False;False;False;False;False;False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234,22,30,-1436130,False;;10/15/2013 00:00:00;12/01/2013 00:00:00;Partner Marketing;3;tbStartDate;0;;11;;10;;10;5;-16777215;-16777216;-16777216;False;180;False;False;False;False;False;False;False;False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234,22,30,-1436130,False;;10/15/2013 00:00:00;12/01/2013 00:00:00;Partner Marketing;3;tbFinishDate;0;;11;;10;;10;5;-16777215;-16777216;-16777216;False;171.6877;False;False;False;False;False;False;False;False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9" val="0,114,188,-16747844,False;;1/1/1300 12:00:00 AM;1/1/1500 12:00:00 AM;Renaissance;1;Shape;9;Segoe UI;11;;10;;10;0;683236;-1;683236;True;74.47024;False;False;False;False;False;False;False;False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8" val="0,114,188,-16747844,False;;1/1/1400 12:00:00 AM;1/1/1600 12:00:00 AM;Age of Discovery;1;Shape;8;Segoe UI;11;;10;;10;1;683236;-1;683236;True;120.0351;False;False;False;False;False;False;False;False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0,114,188,-16747844,False;;1/1/1500 12:00:00 AM;1/1/1600 12:00:00 AM;Protestant Reformation;1;Shape;7;Segoe UI;11;;10;;10;2;683236;-1;683236;True;233.1297;False;False;False;False;False;False;False;False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0,114,188,-16747844,False;;1/1/1558 12:00:00 AM;1/1/1603 12:00:00 AM;Elizabethan period;1;Shape;6;Segoe UI;11;;10;;10;3;683236;-1;683236;True;116.5648;False;False;False;False;False;False;False;Fals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7" val="0,114,188,-16747844,False;1/1/1936 12:00:00 AM;Berlin;False;False;False;False;False;tbDate;17;;11;;10;17;-1;-1;False;120;False;False;False;False;False;-1;287.869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0,114,188,-16747844,False;;1/1/1500 12:00:00 AM;1/1/1700 12:00:00 AM;Early modern period;1;Shape;5;Segoe UI;11;;10;;10;4;683236;-1;683236;True;136.4102;False;False;False;False;False;False;False;False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0,114,188,-16747844,False;;1/1/1700 12:00:00 AM;1/1/1900 12:00:00 AM;Industrial Revolution ;1;Shape;4;Segoe UI;11;;10;;10;5;683236;-1;683236;True;137.1111;False;False;False;False;False;False;False;False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/1714 12:00:00 AM;1/1/1830 12:00:00 AM;Age of Enlightenment;1;Shape;3;Segoe UI;11;;10;;10;6;683236;-1;683236;True;119.4048;False;False;False;False;False;False;False;False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1/1/1770 12:00:00 AM;1/1/1850 12:00:00 AM;Romantic Era;1;Shape;2;Segoe UI;11;;10;;10;7;683236;-1;683236;True;156.7661;False;False;False;False;False;False;False;False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1/1/1799 12:00:00 AM;1/1/1815 12:00:00 AM;Napoleonic Era;1;Shape;1;Segoe UI;11;;10;;10;8;683236;-1;683236;True;167.6211;False;False;False;False;False;False;False;False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1/1/1837 12:00:00 AM;1/1/1901 12:00:00 AM;Victorian Era;1;Shape;0;Segoe UI;11;;10;;10;9;683236;-1;683236;True;142.2508;False;False;False;False;False;False;False;False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1/1/1837 12:00:00 AM;1/1/1901 12:00:00 AM;Victorian Era;1;tbName;0;Segoe UI;11;;10;;10;9;683236;-1;683236;True;142.2508;False;False;False;False;False;False;False;False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1/1/1837 12:00:00 AM;1/1/1901 12:00:00 AM;Victorian Era;1;tbStartEndDate;0;Segoe UI;11;;10;;10;9;683236;-1;683236;True;142.2508;False;False;False;False;False;False;False;False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1/1/1799 12:00:00 AM;1/1/1815 12:00:00 AM;Napoleonic Era;1;tbName;1;Segoe UI;11;;10;;10;8;683236;-1;683236;True;167.6211;False;False;False;False;False;False;False;False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1/1/1799 12:00:00 AM;1/1/1815 12:00:00 AM;Napoleonic Era;1;tbStartEndDate;1;Segoe UI;11;;10;;10;8;683236;-1;683236;True;167.6211;False;False;False;False;False;False;False;False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1/1/1770 12:00:00 AM;1/1/1850 12:00:00 AM;Romantic Era;1;tbName;2;Segoe UI;11;;10;;10;7;683236;-1;683236;True;156.7661;False;False;False;False;False;False;False;False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1/1/1770 12:00:00 AM;1/1/1850 12:00:00 AM;Romantic Era;1;tbStartEndDate;2;Segoe UI;11;;10;;10;7;683236;-1;683236;True;156.7661;False;False;False;False;False;False;False;Fals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8" val="0,114,188,-16747844,False;1/1/1932 12:00:00 AM;Los Angeles;False;False;False;False;False;tbName;18;;11;;10;18;-1;-1;False;120;False;False;False;False;False;-1;269.6808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/1714 12:00:00 AM;1/1/1830 12:00:00 AM;Age of Enlightenment;1;tbName;3;Segoe UI;11;;10;;10;6;683236;-1;683236;True;119.4048;False;False;False;False;False;False;False;False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/1714 12:00:00 AM;1/1/1830 12:00:00 AM;Age of Enlightenment;1;tbStartEndDate;3;Segoe UI;11;;10;;10;6;683236;-1;683236;True;119.4048;False;False;False;False;False;False;False;False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0,114,188,-16747844,False;;1/1/1700 12:00:00 AM;1/1/1900 12:00:00 AM;Industrial Revolution ;1;tbName;4;Segoe UI;11;;10;;10;5;683236;-1;683236;True;137.1111;False;False;False;False;False;False;False;False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0,114,188,-16747844,False;;1/1/1700 12:00:00 AM;1/1/1900 12:00:00 AM;Industrial Revolution ;1;tbStartEndDate;4;Segoe UI;11;;10;;10;5;683236;-1;683236;True;137.1111;False;False;False;False;False;False;False;False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0,114,188,-16747844,False;;1/1/1500 12:00:00 AM;1/1/1700 12:00:00 AM;Early modern period;1;tbName;5;Segoe UI;11;;10;;10;4;683236;-1;683236;True;136.4102;False;False;False;False;False;False;False;False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0,114,188,-16747844,False;;1/1/1500 12:00:00 AM;1/1/1700 12:00:00 AM;Early modern period;1;tbStartEndDate;5;Segoe UI;11;;10;;10;4;683236;-1;683236;True;136.4102;False;False;False;False;False;False;False;False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0,114,188,-16747844,False;;1/1/1558 12:00:00 AM;1/1/1603 12:00:00 AM;Elizabethan period;1;tbName;6;Segoe UI;11;;10;;10;3;683236;-1;683236;True;116.5648;False;False;False;False;False;False;False;False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0,114,188,-16747844,False;;1/1/1558 12:00:00 AM;1/1/1603 12:00:00 AM;Elizabethan period;1;tbStartEndDate;6;Segoe UI;11;;10;;10;3;683236;-1;683236;True;116.5648;False;False;False;False;False;False;False;False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0,114,188,-16747844,False;;1/1/1500 12:00:00 AM;1/1/1600 12:00:00 AM;Protestant Reformation;1;tbName;7;Segoe UI;11;;10;;10;2;683236;-1;683236;True;233.1297;False;False;False;False;False;False;False;False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0,114,188,-16747844,False;;1/1/1500 12:00:00 AM;1/1/1600 12:00:00 AM;Protestant Reformation;1;tbStartEndDate;7;Segoe UI;11;;10;;10;2;683236;-1;683236;True;233.1297;False;False;False;False;False;False;False;Fals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8" val="0,114,188,-16747844,False;1/1/1932 12:00:00 AM;Los Angeles;False;False;False;False;False;tbDate;18;;11;;10;18;-1;-1;False;120;False;False;False;False;False;-1;269.6808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8" val="0,114,188,-16747844,False;;1/1/1400 12:00:00 AM;1/1/1600 12:00:00 AM;Age of Discovery;1;tbName;8;Segoe UI;11;;10;;10;1;683236;-1;683236;True;120.0351;False;False;False;False;False;False;False;False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8" val="0,114,188,-16747844,False;;1/1/1400 12:00:00 AM;1/1/1600 12:00:00 AM;Age of Discovery;1;tbStartEndDate;8;Segoe UI;11;;10;;10;1;683236;-1;683236;True;120.0351;False;False;False;False;False;False;False;False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9" val="0,114,188,-16747844,False;;1/1/1300 12:00:00 AM;1/1/1500 12:00:00 AM;Renaissance;1;tbName;9;Segoe UI;11;;10;;10;0;683236;-1;683236;True;74.47024;False;False;False;False;False;False;False;False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9" val="0,114,188,-16747844,False;;1/1/1300 12:00:00 AM;1/1/1500 12:00:00 AM;Renaissance;1;tbStartEndDate;9;Segoe UI;11;;10;;10;0;683236;-1;683236;True;74.47024;False;False;False;False;False;False;False;False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0/2012 12:00:00 AM;3/27/2012 12:00:00 AM;Analysis &amp; Design;0;Shape;3;;11;;10;;10;0;16777215;-1;-1;False;0;False;False;False;False;False;False;False;False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3/27/2012 12:00:00 AM;5/27/2012 12:00:00 AM;Implementation;3;Shape;2;;11;;10;;10;1;16777215;-1;-1;False;0;False;False;False;False;False;False;False;False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ShapeEllipse;5/27/2012 12:00:00 AM;6/27/2012 12:00:00 AM;Bug Fixes;2;Shape;1;;11;;10;;10;2;16777215;-1;-1;False;0;False;False;False;False;False;False;False;False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2/15/2012 12:00:00 AM;3/27/2012 12:00:00 AM;Implementation;3;Shape;0;;11;;10;;10;3;16777215;-1;-1;False;0;False;False;False;False;False;False;False;False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DAYVALUEMARKER1" val="Calibri;11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9" val="0,114,188,-16747844,False;1/1/1928 12:00:00 AM;Amsterdam;False;False;False;False;False;tbName;19;;11;;10;19;-1;-1;False;120;False;False;False;False;False;-1;251.4927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7/27/2012 12:00:00 AM;Final Release;False;False;False;False;False;tbName;0;;11;;10;3;-1;-1;False;120;False;False;False;False;False;-1;625.5117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7/27/2012 12:00:00 AM;Final Release;False;False;False;False;False;tbDate;0;;11;;10;3;-1;-1;False;120;False;False;False;False;False;-1;625.5117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6/27/2012 12:00:00 AM;Beta release;False;False;False;False;False;tbName;1;;11;;10;2;-1;-1;False;120;False;False;False;False;False;-1;550.5822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6/27/2012 12:00:00 AM;Beta release;False;False;False;False;False;tbDate;1;;11;;10;2;-1;-1;False;120;False;False;False;False;False;-1;550.5822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3/10/2012 12:00:00 AM;Alpha Release;False;False;False;False;False;tbName;2;;11;;10;1;-1;-1;False;120;False;False;False;False;False;-1;278.338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3/10/2012 12:00:00 AM;Alpha Release;False;False;False;False;False;tbDate;2;;11;;10;1;-1;-1;False;120;False;False;False;False;False;-1;278.338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2/10/2012 12:00:00 AM;Kick Off;False;False;False;False;False;tbName;3;;11;;10;0;-1;-1;False;120;False;False;False;False;False;-1;205.906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9" val="0,114,188,-16747844,False;1/1/1928 12:00:00 AM;Amsterdam;False;False;False;False;False;tbDate;19;;11;;10;19;-1;-1;False;120;False;False;False;False;False;-1;251.4927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2/10/2012 12:00:00 AM;Kick Off;False;False;False;False;False;tbDate;3;;11;;10;0;-1;-1;False;120;False;False;False;False;False;-1;205.9061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2/15/2012 12:00:00 AM;3/27/2012 12:00:00 AM;Implementation;3;tbStartEndDate;0;;11;;10;;10;3;16777215;-1;-1;False;180;False;False;False;False;False;False;False;False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ShapeEllipse;5/27/2012 12:00:00 AM;6/27/2012 12:00:00 AM;Bug Fixes;2;tbStartEndDate;1;;11;;10;;10;2;16777215;-1;-1;False;180;False;False;False;False;False;False;False;False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3/27/2012 12:00:00 AM;5/27/2012 12:00:00 AM;Implementation;3;tbStartEndDate;2;;11;;10;;10;1;16777215;-1;-1;False;180;False;False;False;False;False;False;False;False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0/2012 12:00:00 AM;3/27/2012 12:00:00 AM;Analysis &amp; Design;0;tbStartEndDate;3;;11;;10;;10;0;16777215;-1;-1;False;180;False;False;False;False;False;False;False;False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242,115,21,-888043,False;ShapeEllipse;06/08/2012 00:00:00;02/27/2013 00:00:00;Code Review;2;Shape;4;;11;;9;;9;0;-16777215;-16777216;-16777216;False;0;False;False;False;False;False;False;False;False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244,116,0,-756736,False;ShapeEllipse;07/02/2012 00:00:00;05/15/2013 00:00:00;Test Phasing;2;Shape;3;;11;;9;;9;1;-16777215;-16777216;-16777216;False;0;False;False;False;False;False;False;False;False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247,150,70,-551354,True;ShapeEllipse;02/27/2013 00:00:00;09/01/2013 00:00:00;Dogfood;2;Shape;2;;11;;9;;9;2;-16777215;-16777216;-16777216;False;0;False;False;False;False;False;False;False;False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255,128,0,-32768,False;ShapeEllipse;02/27/2013 00:00:00;01/15/2014 00:00:00;Technology Adoption Com;2;Shape;1;;11;;9;;9;3;-16777215;-16777216;-16777216;False;0;False;False;False;False;False;False;False;False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249,134,85,-424363,False;ShapeEllipse;09/01/2013 00:00:00;01/01/2014 00:00:00;Beta Program;2;Shape;0;;11;;9;;9;4;-16777215;-16777216;-16777216;False;0;False;False;False;False;False;False;False;Fals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0" val="0,114,188,-16747844,False;1/1/1924 12:00:00 AM;Paris;False;False;False;False;False;tbName;20;;11;;10;20;-1;-1;False;120;False;False;False;False;False;-1;233.3046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LAPSEDMARKERVALU" val="yes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DAYVALUEMARKER1" val="Calibri;11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155,187,89,-6571175,True;03/01/2014 00:00:00;Launch ;False;False;False;False;False;tbName;0;;11;;10;4;-16777216;-16777216;False;0;False;False;False;False;False;-1;615.4082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155,187,89,-6571175,True;03/01/2014 00:00:00;Launch ;False;False;False;False;False;tbDate;0;;11;;10;4;-16777216;-16777216;False;0;False;False;False;False;False;-1;615.408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0" val="0,114,188,-16747844,False;1/1/1924 12:00:00 AM;Paris;False;False;False;False;False;tbDate;20;;11;;10;20;-1;-1;False;120;False;False;False;False;False;-1;233.3046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09/01/2013 00:00:00;Beta Program;False;False;False;False;False;tbName;1;;11;;10;3;-16777216;-16777216;False;0;False;False;False;False;False;-1;483.5013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09/01/2013 00:00:00;Beta Program;False;False;False;False;False;tbDate;1;;11;;10;3;-16777216;-16777216;False;0;False;False;False;False;False;-1;483.5013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06/06/2013 00:00:00;R1 Beta candidate;False;False;False;False;False;tbName;2;;11;;10;2;-16777216;-16777216;False;0;False;False;False;False;False;-1;420.0987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06/06/2013 00:00:00;R1 Beta candidate;False;False;False;False;False;tbDate;2;;11;;10;2;-16777216;-16777216;False;0;False;False;False;False;False;-1;420.0987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12/15/2012 00:00:00;Patch release;False;False;False;False;False;tbName;3;;11;;10;1;-16777216;-16777216;False;0;False;False;False;False;False;-1;294.0219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12/15/2012 00:00:00;Patch release;False;False;False;False;False;tbDate;3;;11;;10;1;-16777216;-16777216;False;0;False;False;False;False;False;-1;294.0219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06/08/2012 00:00:00;Internal release;False;False;False;False;False;tbName;4;;11;;10;0;-16777216;-16777216;False;0;False;False;False;False;False;-1;155.5561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06/08/2012 00:00:00;Internal release;False;False;False;False;False;tbDate;4;;11;;10;0;-16777216;-16777216;False;0;False;False;False;False;False;-1;155.5561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249,134,85,-424363,False;ShapeEllipse;09/01/2013 00:00:00;01/01/2014 00:00:00;Beta Program;2;tbStartDate;0;;11;;9;;9;4;-16777215;-16777216;-16777216;False;180;False;False;False;False;False;False;False;False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249,134,85,-424363,False;ShapeEllipse;09/01/2013 00:00:00;01/01/2014 00:00:00;Beta Program;2;tbFinishDate;0;;11;;9;;9;4;-16777215;-16777216;-16777216;False;0;False;False;False;False;False;False;False;Fals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255,128,0,-32768,False;ShapeEllipse;02/27/2013 00:00:00;01/15/2014 00:00:00;Technology Adoption Com;2;tbStartDate;1;;11;;9;;9;3;-16777215;-16777216;-16777216;False;180;False;False;False;False;False;False;False;False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255,128,0,-32768,False;ShapeEllipse;02/27/2013 00:00:00;01/15/2014 00:00:00;Technology Adoption Com;2;tbFinishDate;1;;11;;9;;9;3;-16777215;-16777216;-16777216;False;0;False;False;False;False;False;False;False;False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247,150,70,-551354,True;ShapeEllipse;02/27/2013 00:00:00;09/01/2013 00:00:00;Dogfood;2;tbStartDate;2;;11;;9;;9;2;-16777215;-16777216;-16777216;False;180;False;False;False;False;False;False;False;False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247,150,70,-551354,True;ShapeEllipse;02/27/2013 00:00:00;09/01/2013 00:00:00;Dogfood;2;tbFinishDate;2;;11;;9;;9;2;-16777215;-16777216;-16777216;False;0;False;False;False;False;False;False;False;False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244,116,0,-756736,False;ShapeEllipse;07/02/2012 00:00:00;05/15/2013 00:00:00;Test Phasing;2;tbStartDate;3;;11;;9;;9;1;-16777215;-16777216;-16777216;False;180;False;False;False;False;False;False;False;False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244,116,0,-756736,False;ShapeEllipse;07/02/2012 00:00:00;05/15/2013 00:00:00;Test Phasing;2;tbFinishDate;3;;11;;9;;9;1;-16777215;-16777216;-16777216;False;0;False;False;False;False;False;False;False;False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242,115,21,-888043,False;ShapeEllipse;06/08/2012 00:00:00;02/27/2013 00:00:00;Code Review;2;tbStartDate;4;;11;;9;;9;0;-16777215;-16777216;-16777216;False;180;False;False;False;False;False;False;False;False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242,115,21,-888043,False;ShapeEllipse;06/08/2012 00:00:00;02/27/2013 00:00:00;Code Review;2;tbFinishDate;4;;11;;9;;9;0;-16777215;-16777216;-16777216;False;0;False;False;False;False;False;False;False;False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1/1/2010 12:00:00 AM;12/31/2012 12:00:00 AM;SAP;0;Shape;0;;11;;10;;10;4;16777215;-1;-1;False;26.50638;False;False;False;False;False;False;False;False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1/1/2000 12:00:00 AM;12/31/2009 12:00:00 AM;AMD;0;Shape;1;;11;;10;;10;3;16777215;-1;-1;False;24.99173;False;False;False;False;False;False;False;Fals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1" val="0,114,188,-16747844,False;1/1/1920 12:00:00 AM;Antwerp;False;False;False;False;False;tbName;21;;11;;10;21;-1;-1;False;120;False;False;False;False;False;-1;215.1164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1/1/1995 12:00:00 AM;12/31/1999 12:00:00 AM;Global Logistics;0;Shape;2;;11;;10;;10;2;16777215;-1;-1;False;124.2278;False;False;False;False;False;False;False;False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/1994 12:00:00 AM;12/31/1994 12:00:00 AM;Travel;0;Shape;3;;11;;10;;10;1;16777215;-1;-1;False;63.36275;False;False;False;False;False;False;False;False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0,114,188,-16747844,False;;1/1/1990 12:00:00 AM;12/31/1993 12:00:00 AM;Western University ;0;Shape;4;;11;;10;;10;0;16777215;-1;-1;False;45.43945;False;False;False;False;False;False;False;False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1" val="0,114,188,-16747844,False;1/1/1920 12:00:00 AM;Antwerp;False;False;False;False;False;tbDate;21;;11;;10;21;-1;-1;False;120;False;False;False;False;False;-1;215.1164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1/1/2012 12:00:00 AM;Managing Director  Mobile Platforms;False;False;True;False;False;tbName;0;;11;;10;0;-1;-1;False;110;False;False;False;False;False;191.9998;548.8228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1/1/2012 12:00:00 AM;Managing Director  Mobile Platforms;False;False;True;False;False;tbDate;0;;11;;10;0;-1;-1;False;110;False;False;False;False;False;191.9998;548.8228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1/1/2010 12:00:00 AM;Director  Mobile Channels;False;False;True;False;True;tbName;1;;11;;10;1;-1;-1;False;88.67087;False;False;False;False;False;315.5014;513.2595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1/1/2010 12:00:00 AM;Director  Mobile Channels;False;False;True;False;True;tbDate;1;;11;;10;1;-1;-1;False;88.67087;False;False;False;False;False;315.5014;513.259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10/15/2007 12:00:00 AM;PM Embedded Channel;False;False;True;False;False;tbName;2;;11;;10;2;-1;-1;False;110;False;False;False;False;False;191.9998;451.3643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10/15/2007 12:00:00 AM;PM Embedded Channel;False;False;True;False;False;tbDate;2;;11;;10;2;-1;-1;False;110;False;False;False;False;False;191.9998;451.3643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1/1/2005 12:00:00 AM;PM - Device Incubation;False;False;True;False;True;tbName;3;;11;;10;3;-1;-1;False;110;False;False;False;False;False;315.5014;386.962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1/1/2005 12:00:00 AM;PM - Device Incubation;False;False;True;False;True;tbDate;3;;11;;10;3;-1;-1;False;110;False;False;False;False;False;315.5014;386.962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3/15/2003 12:00:00 AM;Product Analyst;False;False;True;False;False;tbName;4;;11;;10;4;-1;-1;False;65.96189;False;False;False;False;False;189.6068;367.3127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3/15/2003 12:00:00 AM;Product Analyst;False;False;True;False;False;tbDate;4;;11;;10;4;-1;-1;False;65.96189;False;False;False;False;False;189.6068;367.3127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1/1/2000 12:00:00 AM;Mobility Alliance Program Manager;False;False;True;False;True;tbName;5;;11;;10;5;-1;-1;False;110;False;False;False;False;False;315.5014;271.2658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1/1/2000 12:00:00 AM;Mobility Alliance Program Manager;False;False;True;False;True;tbDate;5;;11;;10;5;-1;-1;False;110;False;False;False;False;False;315.5014;271.2658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0,114,188,-16747844,False;6/30/1998 12:00:00 AM;Embedded Sales Engineer;False;False;True;False;False;tbName;6;;11;;10;6;-1;-1;False;110;False;False;False;False;False;191.9998;236.4366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0,114,188,-16747844,False;6/30/1998 12:00:00 AM;Embedded Sales Engineer;False;False;True;False;False;tbDate;6;;11;;10;6;-1;-1;False;110;False;False;False;False;False;191.9998;236.436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2" val="0,114,188,-16747844,False;1/1/1916 12:00:00 AM;Berlin;False;False;False;False;False;tbName;22;;11;;10;22;-1;-1;False;120;False;False;False;False;False;-1;196.9283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0,114,188,-16747844,False;1/1/1995 12:00:00 AM;PM Embedded Systems;False;False;True;False;False;tbName;7;;11;;10;7;-1;-1;False;77.05016;False;False;False;False;False;179.9998;172.1078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0,114,188,-16747844,False;1/1/1995 12:00:00 AM;PM Embedded Systems;False;False;True;False;False;tbDate;7;;11;;10;7;-1;-1;False;77.05016;False;False;False;False;False;179.9998;172.1078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0,114,188,-16747844,False;6/30/1994 12:00:00 AM;Brazil, South Africa, India, Indonesia;False;False;True;False;True;tbName;8;;11;;10;8;-1;-1;False;119.8861;False;False;False;False;False;315.5014;138.9746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0,114,188,-16747844,False;6/30/1994 12:00:00 AM;Brazil, South Africa, India, Indonesia;False;False;True;False;True;tbDate;8;;11;;10;8;-1;-1;False;119.8861;False;False;False;False;False;315.5014;138.9746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26,170,66,-15029694,False;12/31/1993 12:00:00 AM; Bachelor of Science (Mathematics);False;False;False;False;False;tbName;9;;11;;10;9;-1;-1;False;120;False;False;False;False;False;-1;198.4557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26,170,66,-15029694,False;12/31/1993 12:00:00 AM; Bachelor of Science (Mathematics);False;False;False;False;False;tbDate;9;;11;;10;9;-1;-1;False;120;False;False;False;False;False;-1;198.4557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0,114,188,-16747844,False;4/30/1992 12:00:00 AM;Tennis Division Champion;False;False;True;False;False;tbName;10;;11;;10;10;-1;-1;False;73.85299;False;False;False;False;False;179.9998;111.9005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0,114,188,-16747844,False;4/30/1992 12:00:00 AM;Tennis Division Champion;False;False;True;False;False;tbDate;10;;11;;10;10;-1;-1;False;73.85299;False;False;False;False;False;179.9998;111.9005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0,114,188,-16747844,False;12/15/1990 12:00:00 AM;Student Body  Treasurer;False;False;True;False;True;tbName;11;;11;;10;11;-1;-1;False;79.83536;False;False;False;False;False;315.5014;77.1196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2" val="0,114,188,-16747844,False;1/1/1916 12:00:00 AM;Berlin;False;False;False;False;False;tbDate;22;;11;;10;22;-1;-1;False;120;False;False;False;False;False;-1;196.9283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0,114,188,-16747844,False;12/15/1990 12:00:00 AM;Student Body  Treasurer;False;False;True;False;True;tbDate;11;;11;;10;11;-1;-1;False;79.83536;False;False;False;False;False;315.5014;77.11968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0,114,188,-16747844,False;;1/1/1990 12:00:00 AM;12/31/1993 12:00:00 AM;Western University ;0;tbStartEndDate;4;;11;;10;;10;0;16777215;-1;-1;False;180;False;False;False;False;False;False;False;False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/1994 12:00:00 AM;12/31/1994 12:00:00 AM;Travel;0;tbStartEndDate;3;;11;;10;;10;1;16777215;-1;-1;False;180;False;False;False;False;False;False;False;False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1/1/1995 12:00:00 AM;12/31/1999 12:00:00 AM;Global Logistics;0;tbStartEndDate;2;;11;;10;;10;2;16777215;-1;-1;False;180;False;False;False;False;False;False;False;False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1/1/2000 12:00:00 AM;12/31/2009 12:00:00 AM;AMD;0;tbStartEndDate;1;;11;;10;;10;3;16777215;-1;-1;False;180;False;False;False;False;False;False;False;False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1/1/2010 12:00:00 AM;12/31/2012 12:00:00 AM;SAP;0;tbStartEndDate;0;;11;;10;;10;4;16777215;-1;-1;False;180;False;False;False;False;False;False;False;False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49,133,156,-13531748,False;;02/08/2013 00:00:00;03/08/2013 00:00:00;RFP;0;Shape;7;;11;;11;;11;0;-16777215;-16777216;-16777216;False;65.45457;False;False;False;False;False;False;False;False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49,133,156,-13531748,False;;03/08/2013 00:00:00;04/08/2013 00:00:00;Requirements Spec;0;Shape;6;;11;;11;;11;1;-16777215;-16777216;-16777216;False;180;False;False;False;False;False;False;False;False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33,89,104,-14591640,False;;03/20/2013 00:00:00;08/08/2013 00:00:00;Design &amp; Development;0;Shape;5;;11;;11;;11;2;-16777215;-16777216;-16777216;False;180;False;False;False;False;False;False;False;False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33,89,104,-14591640,False;;08/08/2013 00:00:00;11/08/2013 00:00:00;Integration;0;Shape;4;;11;;11;;11;3;-16777215;-16777216;-16777216;False;180;False;False;False;False;False;False;False;Fals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33,89,104,-14591640,False;;10/16/2013 00:00:00;11/16/2013 00:00:00;Testing &amp;Debugging;0;Shape;3;;11;;11;;11;4;-16777215;-16777216;-16777216;False;180;False;False;False;False;False;False;False;False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49,133,156,-13531748,False;;11/16/2013 00:00:00;11/30/2013 00:00:00;Public Beta &amp; Production Testing;0;Shape;2;;11;;11;;11;5;-16777215;-16777216;-16777216;False;180;False;False;False;False;False;False;False;False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49,133,156,-13531748,False;;11/25/2013 00:00:00;12/15/2013 00:00:00;Critical Design Changes &amp; Updates;0;Shape;1;;11;;10;;10;6;-16777215;-16777216;-16777216;False;180;False;False;False;False;False;False;False;False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49,133,156,-13531748,False;;12/15/2013 00:00:00;12/31/2013 00:00:00;Release;0;Shape;0;;11;;11;;11;7;-16777215;-16777216;-16777216;False;180;False;False;False;False;False;False;False;False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3" val="0,114,188,-16747844,False;1/1/1912 12:00:00 AM;Stockholm;False;False;False;False;False;tbName;23;;11;;10;23;-1;-1;False;120;False;False;False;False;False;-1;178.7401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49,133,156,-13531748,False;;12/15/2013 00:00:00;12/31/2013 00:00:00;Release;0;tbName;0;;11;;11;;11;7;-16777215;-16777216;-16777216;False;180;False;False;False;False;False;False;False;False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49,133,156,-13531748,False;;12/15/2013 00:00:00;12/31/2013 00:00:00;Release;0;tbStartDate;0;;11;;11;;11;7;-16777215;-16777216;-16777216;False;180;False;False;False;False;False;False;False;False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49,133,156,-13531748,False;;12/15/2013 00:00:00;12/31/2013 00:00:00;Release;0;tbFinishDate;0;;11;;11;;11;7;-16777215;-16777216;-16777216;False;180;False;False;False;False;False;False;False;False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49,133,156,-13531748,False;;11/25/2013 00:00:00;12/15/2013 00:00:00;Critical Design Changes &amp; Updates;0;tbName;1;;11;;10;;10;6;-16777215;-16777216;-16777216;False;180;False;False;False;False;False;False;False;False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49,133,156,-13531748,False;;11/25/2013 00:00:00;12/15/2013 00:00:00;Critical Design Changes &amp; Updates;0;tbStartDate;1;;11;;10;;10;6;-16777215;-16777216;-16777216;False;180;False;False;False;False;False;False;False;False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49,133,156,-13531748,False;;11/25/2013 00:00:00;12/15/2013 00:00:00;Critical Design Changes &amp; Updates;0;tbFinishDate;1;;11;;10;;10;6;-16777215;-16777216;-16777216;False;180;False;False;False;False;False;False;False;False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49,133,156,-13531748,False;;11/16/2013 00:00:00;11/30/2013 00:00:00;Public Beta &amp; Production Testing;0;tbName;2;;11;;11;;11;5;-16777215;-16777216;-16777216;False;180;False;False;False;False;False;False;False;False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49,133,156,-13531748,False;;11/16/2013 00:00:00;11/30/2013 00:00:00;Public Beta &amp; Production Testing;0;tbStartDate;2;;11;;11;;11;5;-16777215;-16777216;-16777216;False;180;False;False;False;False;False;False;False;False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49,133,156,-13531748,False;;11/16/2013 00:00:00;11/30/2013 00:00:00;Public Beta &amp; Production Testing;0;tbFinishDate;2;;11;;11;;11;5;-16777215;-16777216;-16777216;False;180;False;False;False;False;False;False;False;Fals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3" val="0,114,188,-16747844,False;1/1/1912 12:00:00 AM;Stockholm;False;False;False;False;False;tbDate;23;;11;;10;23;-1;-1;False;120;False;False;False;False;False;-1;178.7401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33,89,104,-14591640,False;;10/16/2013 00:00:00;11/16/2013 00:00:00;Testing &amp;Debugging;0;tbName;3;;11;;11;;11;4;-16777215;-16777216;-16777216;False;180;False;False;False;False;False;False;False;False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33,89,104,-14591640,False;;10/16/2013 00:00:00;11/16/2013 00:00:00;Testing &amp;Debugging;0;tbStartDate;3;;11;;11;;11;4;-16777215;-16777216;-16777216;False;180;False;False;False;False;False;False;False;False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33,89,104,-14591640,False;;10/16/2013 00:00:00;11/16/2013 00:00:00;Testing &amp;Debugging;0;tbFinishDate;3;;11;;11;;11;4;-16777215;-16777216;-16777216;False;180;False;False;False;False;False;False;False;False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33,89,104,-14591640,False;;08/08/2013 00:00:00;11/08/2013 00:00:00;Integration;0;tbName;4;;11;;11;;11;3;-16777215;-16777216;-16777216;False;180;False;False;False;False;False;False;False;False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33,89,104,-14591640,False;;08/08/2013 00:00:00;11/08/2013 00:00:00;Integration;0;tbStartDate;4;;11;;11;;11;3;-16777215;-16777216;-16777216;False;180;False;False;False;False;False;False;False;False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33,89,104,-14591640,False;;08/08/2013 00:00:00;11/08/2013 00:00:00;Integration;0;tbFinishDate;4;;11;;11;;11;3;-16777215;-16777216;-16777216;False;180;False;False;False;False;False;False;False;False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33,89,104,-14591640,False;;03/20/2013 00:00:00;08/08/2013 00:00:00;Design &amp; Development;0;tbName;5;;11;;11;;11;2;-16777215;-16777216;-16777216;False;180;False;False;False;False;False;False;False;False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33,89,104,-14591640,False;;03/20/2013 00:00:00;08/08/2013 00:00:00;Design &amp; Development;0;tbStartDate;5;;11;;11;;11;2;-16777215;-16777216;-16777216;False;180;False;False;False;False;False;False;False;False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33,89,104,-14591640,False;;03/20/2013 00:00:00;08/08/2013 00:00:00;Design &amp; Development;0;tbFinishDate;5;;11;;11;;11;2;-16777215;-16777216;-16777216;False;180;False;False;False;False;False;False;False;False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49,133,156,-13531748,False;;03/08/2013 00:00:00;04/08/2013 00:00:00;Requirements Spec;0;tbName;6;;11;;11;;11;1;-16777215;-16777216;-16777216;False;180;False;False;False;False;False;False;False;Fals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49,133,156,-13531748,False;;03/08/2013 00:00:00;04/08/2013 00:00:00;Requirements Spec;0;tbStartDate;6;;11;;11;;11;1;-16777215;-16777216;-16777216;False;180;False;False;False;False;False;False;False;False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49,133,156,-13531748,False;;03/08/2013 00:00:00;04/08/2013 00:00:00;Requirements Spec;0;tbFinishDate;6;;11;;11;;11;1;-16777215;-16777216;-16777216;False;180;False;False;False;False;False;False;False;False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49,133,156,-13531748,False;;02/08/2013 00:00:00;03/08/2013 00:00:00;RFP;0;tbName;7;;11;;11;;11;0;-16777215;-16777216;-16777216;False;65.45457;False;False;False;False;False;False;False;False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49,133,156,-13531748,False;;02/08/2013 00:00:00;03/08/2013 00:00:00;RFP;0;tbStartDate;7;;11;;11;;11;0;-16777215;-16777216;-16777216;False;65.45457;False;False;False;False;False;False;False;False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49,133,156,-13531748,False;;02/08/2013 00:00:00;03/08/2013 00:00:00;RFP;0;tbFinishDate;7;;11;;11;;11;0;-16777215;-16777216;-16777216;False;65.45457;False;False;False;False;False;False;False;False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4" val="0,114,188,-16747844,False;1/1/1908 12:00:00 AM;London;False;False;False;False;False;tbName;24;;11;;10;24;-1;-1;False;120;False;False;False;False;False;-1;160.552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4/15/1998 12:00:00 AM;Pol Pot died, evading prosecution for the deaths of 2 million Cambodians.;False;False;True;False;False;tbName;0;;11;;10;0;-1;-1;False;137.8;False;False;False;False;False;110.9423;552.0212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4/15/1998 12:00:00 AM;Pol Pot died, evading prosecution for the deaths of 2 million Cambodians.;False;False;True;False;False;tbDate;0;;11;;10;0;-1;-1;False;137.8;False;False;False;False;False;110.9423;552.0212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4/15/1994 12:00:00 AM; World Trade Organization was established.;False;False;True;False;True;tbName;1;;11;;10;1;-1;-1;False;110;False;False;False;False;False;363.5016;551.7342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4/15/1994 12:00:00 AM; World Trade Organization was established.;False;False;True;False;True;tbDate;1;;11;;10;1;-1;-1;False;110;False;False;False;False;False;363.5016;551.734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4" val="0,114,188,-16747844,False;1/1/1908 12:00:00 AM;London;False;False;False;False;False;tbDate;24;;11;;10;24;-1;-1;False;120;False;False;False;False;False;-1;160.552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4/15/1992 12:00:00 AM;General Electric Company was organized.;False;False;True;False;False;tbName;2;;11;;10;2;-1;-1;False;86.28543;False;False;False;False;False;168;556.5028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4/15/1992 12:00:00 AM;General Electric Company was organized.;False;False;True;False;False;tbDate;2;;11;;10;2;-1;-1;False;86.28543;False;False;False;False;False;168;556.5028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4/15/1989 12:00:00 AM;Chinese students launched democracy protests leading to Tienanmen Square massacre.;False;False;True;False;True;tbName;3;;11;;10;3;-1;-1;False;138.3262;False;False;False;False;False;444.9529;519.8397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4/15/1989 12:00:00 AM;Chinese students launched democracy protests leading to Tienanmen Square massacre.;False;False;True;False;True;tbDate;3;;11;;10;3;-1;-1;False;138.3262;False;False;False;False;False;444.9529;519.8397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4/15/1983 12:00:00 AM;Tokyo Disneyland opened.;False;False;True;False;False;tbName;4;;11;;10;4;-1;-1;False;83.32614;False;False;False;False;False;224.4624;526.0543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4/15/1983 12:00:00 AM;Tokyo Disneyland opened.;False;False;True;False;False;tbDate;4;;11;;10;4;-1;-1;False;83.32614;False;False;False;False;False;224.4624;526.0543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4/15/1955 12:00:00 AM;Ray Kroc started the McDonald's restaurant chain.;False;False;True;False;True;tbName;5;;11;;10;5;-1;-1;False;110;False;False;False;False;False;363.5016;413.408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4/15/1955 12:00:00 AM;Ray Kroc started the McDonald's restaurant chain.;False;False;True;False;True;tbDate;5;;11;;10;5;-1;-1;False;110;False;False;False;False;False;363.5016;413.408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0,114,188,-16747844,False;4/15/1952 12:00:00 AM;The first B-52 prototype was tested in the air.;False;False;True;False;True;tbName;6;;11;;10;6;-1;-1;False;136.8079;False;False;False;False;False;420;389.371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0,114,188,-16747844,False;4/15/1952 12:00:00 AM;The first B-52 prototype was tested in the air.;False;False;True;False;True;tbDate;6;;11;;10;6;-1;-1;False;136.8079;False;False;False;False;False;420;389.37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0,114,188,-16747844,False;4/15/1952 12:00:00 AM;U.S. President Harry Truman signed l Japanese peace treaty.;False;False;True;False;False;tbName;7;;11;;10;7;-1;-1;False;156.0576;False;False;False;False;False;129.3262;379.7462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0,114,188,-16747844,False;4/15/1952 12:00:00 AM;U.S. President Harry Truman signed l Japanese peace treaty.;False;False;True;False;False;tbDate;7;;11;;10;7;-1;-1;False;156.0576;False;False;False;False;False;129.3262;379.7462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0,114,188,-16747844,False;4/15/1945 12:00:00 AM;British and Canadian troops liberated concentration camp Bergen-Belsen.;False;False;True;False;True;tbName;8;;11;;10;8;-1;-1;False;110;False;False;False;False;False;472.2791;377.9452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0,114,188,-16747844,False;4/15/1945 12:00:00 AM;British and Canadian troops liberated concentration camp Bergen-Belsen.;False;False;True;False;True;tbDate;8;;11;;10;8;-1;-1;False;110;False;False;False;False;False;472.2791;377.9452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0,114,188,-16747844,False;4/15/1940 12:00:00 AM;French and British troops landed at Narvik, Norway.;False;False;True;False;False;tbName;9;;11;;10;9;-1;-1;False;110;False;False;False;False;False;188.9423;360.2138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0,114,188,-16747844,False;4/15/1940 12:00:00 AM;French and British troops landed at Narvik, Norway.;False;False;True;False;False;tbDate;9;;11;;10;9;-1;-1;False;110;False;False;False;False;False;188.9423;360.2138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0,114,188,-16747844,False;4/15/1923 12:00:00 AM;Insulin became available for diabetics.;False;False;True;False;True;tbName;10;;11;;10;10;-1;-1;False;110;False;False;False;False;False;363.5016;299.9115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0,114,188,-16747844,False;4/15/1923 12:00:00 AM;Insulin became available for diabetics.;False;False;True;False;True;tbDate;10;;11;;10;10;-1;-1;False;110;False;False;False;False;False;363.5016;299.9115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0,114,188,-16747844,False;4/15/1912 12:00:00 AM;Titanic sank at 2:27 a.m.;False;False;True;False;False;tbName;11;;11;;10;11;-1;-1;False;125.6956;False;False;False;False;False;248.2701;253.0566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0,114,188,-16747844,False;4/15/1912 12:00:00 AM;Titanic sank at 2:27 a.m.;False;False;True;False;False;tbDate;11;;11;;10;11;-1;-1;False;125.6956;False;False;False;False;False;248.2701;253.056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5" val="0,114,188,-16747844,False;1/1/1904 12:00:00 AM;St. Louis;False;False;False;False;False;tbName;25;;11;;10;25;-1;-1;False;120;False;False;False;False;False;-1;142.3639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2" val="0,114,188,-16747844,False;4/15/1880 12:00:00 AM;William Gladstone became Prime Minister of England.;False;False;True;False;True;tbName;12;;11;;10;12;-1;-1;False;110;False;False;False;False;False;422.9423;147.4176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2" val="0,114,188,-16747844,False;4/15/1880 12:00:00 AM;William Gladstone became Prime Minister of England.;False;False;True;False;True;tbDate;12;;11;;10;12;-1;-1;False;110;False;False;False;False;False;422.9423;147.4176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3" val="0,114,188,-16747844,False;4/15/1871 12:00:00 AM;&quot;Wild Bill&quot; Hickok became the marshal of Abilene, Kansas.;False;False;True;False;False;tbName;13;;11;;10;13;-1;-1;False;110;False;False;False;False;False;192;115.4895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3" val="0,114,188,-16747844,False;4/15/1871 12:00:00 AM;&quot;Wild Bill&quot; Hickok became the marshal of Abilene, Kansas.;False;False;True;False;False;tbDate;13;;11;;10;13;-1;-1;False;110;False;False;False;False;False;192;115.4895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4" val="0,114,188,-16747844,False;4/15/1865 12:00:00 AM;U.S. President Abraham Lincoln died.;False;False;True;False;True;tbName;14;;11;;10;14;-1;-1;False;110;False;False;False;False;False;363.5016;94.21378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4" val="0,114,188,-16747844,False;4/15/1865 12:00:00 AM;U.S. President Abraham Lincoln died.;False;False;True;False;True;tbDate;14;;11;;10;14;-1;-1;False;110;False;False;False;False;False;363.5016;94.21378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5" val="0,114,188,-16747844,False;4/15/1850 12:00:00 AM;City of San Francisco was incorporated.;False;False;True;False;False;tbName;15;;11;;10;15;-1;-1;False;110;False;False;False;False;False;237.6069;41.00992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5" val="0,114,188,-16747844,False;4/15/1850 12:00:00 AM;City of San Francisco was incorporated.;False;False;True;False;False;tbDate;15;;11;;10;15;-1;-1;False;110;False;False;False;False;False;237.6069;41.0099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5" val="0,114,188,-16747844,False;1/1/1904 12:00:00 AM;St. Louis;False;False;False;False;False;tbDate;25;;11;;10;25;-1;-1;False;120;False;False;False;False;False;-1;142.363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6" val="0,114,188,-16747844,False;1/1/1900 12:00:00 AM;Paris;False;False;False;True;False;tbName;26;;11;;10;26;-1;-1;False;110;False;False;False;False;False;368.0024;58.188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6" val="0,114,188,-16747844,False;1/1/1900 12:00:00 AM;Paris;False;False;False;True;False;tbDate;26;;11;;10;26;-1;-1;False;110;False;False;False;False;False;368.0024;58.188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7" val="0,114,188,-16747844,False;1/1/1896 12:00:00 AM;Athens;False;False;False;False;False;tbName;27;;11;;10;27;-1;-1;False;120;False;False;False;False;False;-1;10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7" val="0,114,188,-16747844,False;1/1/1896 12:00:00 AM;Athens;False;False;False;False;False;tbDate;27;;11;;10;27;-1;-1;False;120;False;False;False;False;False;-1;10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22581</TotalTime>
  <Words>1377</Words>
  <Application>Microsoft Office PowerPoint</Application>
  <PresentationFormat>全屏显示(4:3)</PresentationFormat>
  <Paragraphs>751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1342</cp:revision>
  <dcterms:created xsi:type="dcterms:W3CDTF">2009-02-11T05:37:22Z</dcterms:created>
  <dcterms:modified xsi:type="dcterms:W3CDTF">2014-06-21T02:32:30Z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