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00" d="100"/>
          <a:sy n="100" d="100"/>
        </p:scale>
        <p:origin x="-87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2014-6-17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2014-6-17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2014-6-17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19"/>
          <p:cNvGrpSpPr>
            <a:grpSpLocks/>
          </p:cNvGrpSpPr>
          <p:nvPr/>
        </p:nvGrpSpPr>
        <p:grpSpPr bwMode="auto">
          <a:xfrm>
            <a:off x="3019574" y="2110333"/>
            <a:ext cx="3000375" cy="3000375"/>
            <a:chOff x="5960852" y="2605406"/>
            <a:chExt cx="3000396" cy="3000396"/>
          </a:xfrm>
        </p:grpSpPr>
        <p:sp>
          <p:nvSpPr>
            <p:cNvPr id="72" name="同心圆 71"/>
            <p:cNvSpPr/>
            <p:nvPr/>
          </p:nvSpPr>
          <p:spPr>
            <a:xfrm>
              <a:off x="5960852" y="2605406"/>
              <a:ext cx="3000396" cy="3000396"/>
            </a:xfrm>
            <a:prstGeom prst="donut">
              <a:avLst>
                <a:gd name="adj" fmla="val 13685"/>
              </a:avLst>
            </a:prstGeom>
            <a:solidFill>
              <a:sysClr val="window" lastClr="FFFFFF">
                <a:lumMod val="75000"/>
              </a:sysClr>
            </a:solidFill>
            <a:ln w="25400" cap="flat" cmpd="sng" algn="ctr">
              <a:solidFill>
                <a:srgbClr val="EEECE1"/>
              </a:solidFill>
              <a:prstDash val="solid"/>
            </a:ln>
            <a:effectLst/>
            <a:scene3d>
              <a:camera prst="orthographicFront"/>
              <a:lightRig rig="twoPt" dir="t"/>
            </a:scene3d>
            <a:sp3d extrusionH="76200">
              <a:bevelT w="101600" h="25400" prst="hardEdge"/>
              <a:extrusionClr>
                <a:srgbClr val="EEECE1">
                  <a:lumMod val="75000"/>
                </a:srgbClr>
              </a:extrusionClr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3" name="弦形 72"/>
            <p:cNvSpPr/>
            <p:nvPr/>
          </p:nvSpPr>
          <p:spPr>
            <a:xfrm rot="5400000">
              <a:off x="6429388" y="2857496"/>
              <a:ext cx="2071702" cy="2071702"/>
            </a:xfrm>
            <a:prstGeom prst="chord">
              <a:avLst>
                <a:gd name="adj1" fmla="val 5422116"/>
                <a:gd name="adj2" fmla="val 16200003"/>
              </a:avLst>
            </a:prstGeom>
            <a:gradFill flip="none" rotWithShape="1">
              <a:gsLst>
                <a:gs pos="0">
                  <a:srgbClr val="BE1247">
                    <a:alpha val="92000"/>
                  </a:srgbClr>
                </a:gs>
                <a:gs pos="0">
                  <a:srgbClr val="BE1247"/>
                </a:gs>
                <a:gs pos="77000">
                  <a:srgbClr val="FA9496"/>
                </a:gs>
              </a:gsLst>
              <a:lin ang="16200000" scaled="1"/>
              <a:tileRect/>
            </a:gradFill>
            <a:ln w="31750" cap="flat" cmpd="sng" algn="ctr">
              <a:solidFill>
                <a:srgbClr val="EEECE1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4" name="弦形 73"/>
            <p:cNvSpPr/>
            <p:nvPr/>
          </p:nvSpPr>
          <p:spPr>
            <a:xfrm rot="16200000">
              <a:off x="6429167" y="3215010"/>
              <a:ext cx="2071703" cy="2071703"/>
            </a:xfrm>
            <a:prstGeom prst="chord">
              <a:avLst>
                <a:gd name="adj1" fmla="val 5422116"/>
                <a:gd name="adj2" fmla="val 16200003"/>
              </a:avLst>
            </a:prstGeom>
            <a:gradFill flip="none" rotWithShape="1">
              <a:gsLst>
                <a:gs pos="0">
                  <a:srgbClr val="C73E01"/>
                </a:gs>
                <a:gs pos="0">
                  <a:srgbClr val="C73E01"/>
                </a:gs>
                <a:gs pos="77000">
                  <a:srgbClr val="FFAA01"/>
                </a:gs>
              </a:gsLst>
              <a:lin ang="16200000" scaled="1"/>
              <a:tileRect/>
            </a:gradFill>
            <a:ln w="31750" cap="flat" cmpd="sng" algn="ctr">
              <a:solidFill>
                <a:srgbClr val="EEECE1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5" name="弦形 74"/>
            <p:cNvSpPr/>
            <p:nvPr/>
          </p:nvSpPr>
          <p:spPr>
            <a:xfrm rot="10800000">
              <a:off x="6643482" y="3072134"/>
              <a:ext cx="2071701" cy="2071703"/>
            </a:xfrm>
            <a:prstGeom prst="chord">
              <a:avLst>
                <a:gd name="adj1" fmla="val 5422116"/>
                <a:gd name="adj2" fmla="val 16200003"/>
              </a:avLst>
            </a:prstGeom>
            <a:gradFill flip="none" rotWithShape="1">
              <a:gsLst>
                <a:gs pos="100000">
                  <a:srgbClr val="119707"/>
                </a:gs>
                <a:gs pos="100000">
                  <a:srgbClr val="119707"/>
                </a:gs>
                <a:gs pos="32000">
                  <a:srgbClr val="92D050"/>
                </a:gs>
              </a:gsLst>
              <a:lin ang="5400000" scaled="1"/>
              <a:tileRect/>
            </a:gradFill>
            <a:ln w="31750" cap="flat" cmpd="sng" algn="ctr">
              <a:solidFill>
                <a:srgbClr val="EEECE1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6" name="弦形 75"/>
            <p:cNvSpPr/>
            <p:nvPr/>
          </p:nvSpPr>
          <p:spPr>
            <a:xfrm>
              <a:off x="6214854" y="3072134"/>
              <a:ext cx="2071701" cy="2071703"/>
            </a:xfrm>
            <a:prstGeom prst="chord">
              <a:avLst>
                <a:gd name="adj1" fmla="val 5422116"/>
                <a:gd name="adj2" fmla="val 16200003"/>
              </a:avLst>
            </a:prstGeom>
            <a:gradFill flip="none" rotWithShape="1">
              <a:gsLst>
                <a:gs pos="28000">
                  <a:srgbClr val="0070C0"/>
                </a:gs>
                <a:gs pos="0">
                  <a:srgbClr val="0070C0"/>
                </a:gs>
                <a:gs pos="77000">
                  <a:srgbClr val="00B0F0"/>
                </a:gs>
              </a:gsLst>
              <a:lin ang="16200000" scaled="1"/>
              <a:tileRect/>
            </a:gradFill>
            <a:ln w="31750" cap="flat" cmpd="sng" algn="ctr">
              <a:solidFill>
                <a:srgbClr val="EEECE1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7" name="饼形 76"/>
            <p:cNvSpPr/>
            <p:nvPr/>
          </p:nvSpPr>
          <p:spPr>
            <a:xfrm rot="5400000">
              <a:off x="6236210" y="2620476"/>
              <a:ext cx="2088000" cy="2520000"/>
            </a:xfrm>
            <a:prstGeom prst="pie">
              <a:avLst>
                <a:gd name="adj1" fmla="val 10761734"/>
                <a:gd name="adj2" fmla="val 16200000"/>
              </a:avLst>
            </a:prstGeom>
            <a:gradFill flip="none" rotWithShape="1">
              <a:gsLst>
                <a:gs pos="0">
                  <a:srgbClr val="BE1247">
                    <a:alpha val="0"/>
                  </a:srgbClr>
                </a:gs>
                <a:gs pos="27000">
                  <a:srgbClr val="BE1247"/>
                </a:gs>
                <a:gs pos="77000">
                  <a:srgbClr val="FA9496"/>
                </a:gs>
              </a:gsLst>
              <a:lin ang="16200000" scaled="0"/>
              <a:tileRect/>
            </a:gradFill>
            <a:ln w="31750" cap="flat" cmpd="sng" algn="ctr">
              <a:gradFill>
                <a:gsLst>
                  <a:gs pos="0">
                    <a:srgbClr val="EEECE1"/>
                  </a:gs>
                  <a:gs pos="50000">
                    <a:srgbClr val="EEECE1"/>
                  </a:gs>
                  <a:gs pos="100000">
                    <a:srgbClr val="EEECE1">
                      <a:alpha val="0"/>
                    </a:srgbClr>
                  </a:gs>
                </a:gsLst>
                <a:lin ang="5400000" scaled="0"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8" name="饼形 77"/>
            <p:cNvSpPr/>
            <p:nvPr/>
          </p:nvSpPr>
          <p:spPr>
            <a:xfrm rot="16200000">
              <a:off x="6573950" y="2998686"/>
              <a:ext cx="2088000" cy="2520000"/>
            </a:xfrm>
            <a:prstGeom prst="pie">
              <a:avLst>
                <a:gd name="adj1" fmla="val 10761734"/>
                <a:gd name="adj2" fmla="val 16200000"/>
              </a:avLst>
            </a:prstGeom>
            <a:gradFill flip="none" rotWithShape="1">
              <a:gsLst>
                <a:gs pos="21000">
                  <a:srgbClr val="CA4211">
                    <a:alpha val="0"/>
                  </a:srgbClr>
                </a:gs>
                <a:gs pos="30000">
                  <a:srgbClr val="FF7711"/>
                </a:gs>
                <a:gs pos="77000">
                  <a:srgbClr val="FFC000"/>
                </a:gs>
              </a:gsLst>
              <a:lin ang="16200000" scaled="1"/>
              <a:tileRect/>
            </a:gradFill>
            <a:ln w="31750" cap="flat" cmpd="sng" algn="ctr">
              <a:gradFill>
                <a:gsLst>
                  <a:gs pos="0">
                    <a:srgbClr val="EEECE1"/>
                  </a:gs>
                  <a:gs pos="50000">
                    <a:srgbClr val="EEECE1"/>
                  </a:gs>
                  <a:gs pos="100000">
                    <a:srgbClr val="EEECE1">
                      <a:alpha val="0"/>
                    </a:srgbClr>
                  </a:gs>
                </a:gsLst>
                <a:lin ang="5400000" scaled="0"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cxnSp>
        <p:nvCxnSpPr>
          <p:cNvPr id="79" name="直接连接符 78"/>
          <p:cNvCxnSpPr/>
          <p:nvPr/>
        </p:nvCxnSpPr>
        <p:spPr>
          <a:xfrm rot="5400000">
            <a:off x="5838180" y="2109539"/>
            <a:ext cx="857250" cy="1588"/>
          </a:xfrm>
          <a:prstGeom prst="line">
            <a:avLst/>
          </a:prstGeom>
          <a:noFill/>
          <a:ln w="38100" cap="flat" cmpd="sng" algn="ctr">
            <a:solidFill>
              <a:srgbClr val="FA9496"/>
            </a:solidFill>
            <a:prstDash val="solid"/>
          </a:ln>
          <a:effectLst/>
        </p:spPr>
      </p:cxnSp>
      <p:grpSp>
        <p:nvGrpSpPr>
          <p:cNvPr id="80" name="组合 44"/>
          <p:cNvGrpSpPr>
            <a:grpSpLocks/>
          </p:cNvGrpSpPr>
          <p:nvPr/>
        </p:nvGrpSpPr>
        <p:grpSpPr bwMode="auto">
          <a:xfrm flipH="1">
            <a:off x="6448574" y="1653133"/>
            <a:ext cx="1147762" cy="976313"/>
            <a:chOff x="789036" y="3102960"/>
            <a:chExt cx="1147274" cy="976582"/>
          </a:xfrm>
        </p:grpSpPr>
        <p:sp>
          <p:nvSpPr>
            <p:cNvPr id="81" name="TextBox 80"/>
            <p:cNvSpPr txBox="1">
              <a:spLocks noChangeArrowheads="1"/>
            </p:cNvSpPr>
            <p:nvPr/>
          </p:nvSpPr>
          <p:spPr bwMode="auto">
            <a:xfrm>
              <a:off x="790622" y="3102960"/>
              <a:ext cx="1145688" cy="46367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2" name="TextBox 11"/>
            <p:cNvSpPr txBox="1">
              <a:spLocks noChangeArrowheads="1"/>
            </p:cNvSpPr>
            <p:nvPr/>
          </p:nvSpPr>
          <p:spPr bwMode="auto">
            <a:xfrm>
              <a:off x="789036" y="3615864"/>
              <a:ext cx="1145688" cy="46367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83" name="直接连接符 82"/>
          <p:cNvCxnSpPr/>
          <p:nvPr/>
        </p:nvCxnSpPr>
        <p:spPr>
          <a:xfrm rot="5400000">
            <a:off x="5836593" y="4771777"/>
            <a:ext cx="857250" cy="1587"/>
          </a:xfrm>
          <a:prstGeom prst="line">
            <a:avLst/>
          </a:prstGeom>
          <a:noFill/>
          <a:ln w="38100" cap="flat" cmpd="sng" algn="ctr">
            <a:solidFill>
              <a:srgbClr val="119707"/>
            </a:solidFill>
            <a:prstDash val="solid"/>
          </a:ln>
          <a:effectLst/>
        </p:spPr>
      </p:cxnSp>
      <p:cxnSp>
        <p:nvCxnSpPr>
          <p:cNvPr id="84" name="直接连接符 83"/>
          <p:cNvCxnSpPr/>
          <p:nvPr/>
        </p:nvCxnSpPr>
        <p:spPr>
          <a:xfrm rot="5400000">
            <a:off x="2285355" y="2109539"/>
            <a:ext cx="857250" cy="1588"/>
          </a:xfrm>
          <a:prstGeom prst="line">
            <a:avLst/>
          </a:prstGeom>
          <a:noFill/>
          <a:ln w="38100" cap="flat" cmpd="sng" algn="ctr">
            <a:solidFill>
              <a:srgbClr val="0070C0"/>
            </a:solidFill>
            <a:prstDash val="solid"/>
          </a:ln>
          <a:effectLst/>
        </p:spPr>
      </p:cxnSp>
      <p:cxnSp>
        <p:nvCxnSpPr>
          <p:cNvPr id="85" name="直接连接符 84"/>
          <p:cNvCxnSpPr/>
          <p:nvPr/>
        </p:nvCxnSpPr>
        <p:spPr>
          <a:xfrm rot="5400000">
            <a:off x="2282180" y="4771777"/>
            <a:ext cx="857250" cy="1588"/>
          </a:xfrm>
          <a:prstGeom prst="line">
            <a:avLst/>
          </a:prstGeom>
          <a:noFill/>
          <a:ln w="38100" cap="flat" cmpd="sng" algn="ctr">
            <a:solidFill>
              <a:srgbClr val="FFAA01"/>
            </a:solidFill>
            <a:prstDash val="solid"/>
          </a:ln>
          <a:effectLst/>
        </p:spPr>
      </p:cxnSp>
      <p:sp>
        <p:nvSpPr>
          <p:cNvPr id="86" name="任意多边形 85"/>
          <p:cNvSpPr/>
          <p:nvPr/>
        </p:nvSpPr>
        <p:spPr>
          <a:xfrm flipH="1">
            <a:off x="5091261" y="2110333"/>
            <a:ext cx="1150938" cy="571500"/>
          </a:xfrm>
          <a:custGeom>
            <a:avLst/>
            <a:gdLst>
              <a:gd name="connsiteX0" fmla="*/ 1334814 w 1334814"/>
              <a:gd name="connsiteY0" fmla="*/ 493986 h 493986"/>
              <a:gd name="connsiteX1" fmla="*/ 1072055 w 1334814"/>
              <a:gd name="connsiteY1" fmla="*/ 0 h 493986"/>
              <a:gd name="connsiteX2" fmla="*/ 0 w 1334814"/>
              <a:gd name="connsiteY2" fmla="*/ 10510 h 493986"/>
              <a:gd name="connsiteX3" fmla="*/ 0 w 1334814"/>
              <a:gd name="connsiteY3" fmla="*/ 10510 h 49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4814" h="493986">
                <a:moveTo>
                  <a:pt x="1334814" y="493986"/>
                </a:moveTo>
                <a:lnTo>
                  <a:pt x="1072055" y="0"/>
                </a:lnTo>
                <a:lnTo>
                  <a:pt x="0" y="10510"/>
                </a:lnTo>
                <a:lnTo>
                  <a:pt x="0" y="10510"/>
                </a:lnTo>
              </a:path>
            </a:pathLst>
          </a:custGeom>
          <a:noFill/>
          <a:ln w="2857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ysDot"/>
            <a:headEnd type="oval"/>
            <a:tailEnd type="triangle" w="med" len="me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87" name="任意多边形 86"/>
          <p:cNvSpPr/>
          <p:nvPr/>
        </p:nvSpPr>
        <p:spPr>
          <a:xfrm flipH="1" flipV="1">
            <a:off x="5019824" y="4467771"/>
            <a:ext cx="1222375" cy="500062"/>
          </a:xfrm>
          <a:custGeom>
            <a:avLst/>
            <a:gdLst>
              <a:gd name="connsiteX0" fmla="*/ 1334814 w 1334814"/>
              <a:gd name="connsiteY0" fmla="*/ 493986 h 493986"/>
              <a:gd name="connsiteX1" fmla="*/ 1072055 w 1334814"/>
              <a:gd name="connsiteY1" fmla="*/ 0 h 493986"/>
              <a:gd name="connsiteX2" fmla="*/ 0 w 1334814"/>
              <a:gd name="connsiteY2" fmla="*/ 10510 h 493986"/>
              <a:gd name="connsiteX3" fmla="*/ 0 w 1334814"/>
              <a:gd name="connsiteY3" fmla="*/ 10510 h 49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4814" h="493986">
                <a:moveTo>
                  <a:pt x="1334814" y="493986"/>
                </a:moveTo>
                <a:lnTo>
                  <a:pt x="1072055" y="0"/>
                </a:lnTo>
                <a:lnTo>
                  <a:pt x="0" y="10510"/>
                </a:lnTo>
                <a:lnTo>
                  <a:pt x="0" y="10510"/>
                </a:lnTo>
              </a:path>
            </a:pathLst>
          </a:custGeom>
          <a:noFill/>
          <a:ln w="2857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ysDot"/>
            <a:headEnd type="oval"/>
            <a:tailEnd type="triangle" w="med" len="me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88" name="任意多边形 87"/>
          <p:cNvSpPr/>
          <p:nvPr/>
        </p:nvSpPr>
        <p:spPr>
          <a:xfrm flipV="1">
            <a:off x="2733824" y="4467771"/>
            <a:ext cx="1143000" cy="500062"/>
          </a:xfrm>
          <a:custGeom>
            <a:avLst/>
            <a:gdLst>
              <a:gd name="connsiteX0" fmla="*/ 1334814 w 1334814"/>
              <a:gd name="connsiteY0" fmla="*/ 493986 h 493986"/>
              <a:gd name="connsiteX1" fmla="*/ 1072055 w 1334814"/>
              <a:gd name="connsiteY1" fmla="*/ 0 h 493986"/>
              <a:gd name="connsiteX2" fmla="*/ 0 w 1334814"/>
              <a:gd name="connsiteY2" fmla="*/ 10510 h 493986"/>
              <a:gd name="connsiteX3" fmla="*/ 0 w 1334814"/>
              <a:gd name="connsiteY3" fmla="*/ 10510 h 49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4814" h="493986">
                <a:moveTo>
                  <a:pt x="1334814" y="493986"/>
                </a:moveTo>
                <a:lnTo>
                  <a:pt x="1072055" y="0"/>
                </a:lnTo>
                <a:lnTo>
                  <a:pt x="0" y="10510"/>
                </a:lnTo>
                <a:lnTo>
                  <a:pt x="0" y="10510"/>
                </a:lnTo>
              </a:path>
            </a:pathLst>
          </a:custGeom>
          <a:noFill/>
          <a:ln w="2857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ysDot"/>
            <a:headEnd type="oval"/>
            <a:tailEnd type="triangle" w="med" len="me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89" name="任意多边形 88"/>
          <p:cNvSpPr/>
          <p:nvPr/>
        </p:nvSpPr>
        <p:spPr>
          <a:xfrm>
            <a:off x="2733824" y="2181771"/>
            <a:ext cx="1143000" cy="571500"/>
          </a:xfrm>
          <a:custGeom>
            <a:avLst/>
            <a:gdLst>
              <a:gd name="connsiteX0" fmla="*/ 1334814 w 1334814"/>
              <a:gd name="connsiteY0" fmla="*/ 493986 h 493986"/>
              <a:gd name="connsiteX1" fmla="*/ 1072055 w 1334814"/>
              <a:gd name="connsiteY1" fmla="*/ 0 h 493986"/>
              <a:gd name="connsiteX2" fmla="*/ 0 w 1334814"/>
              <a:gd name="connsiteY2" fmla="*/ 10510 h 493986"/>
              <a:gd name="connsiteX3" fmla="*/ 0 w 1334814"/>
              <a:gd name="connsiteY3" fmla="*/ 10510 h 49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4814" h="493986">
                <a:moveTo>
                  <a:pt x="1334814" y="493986"/>
                </a:moveTo>
                <a:lnTo>
                  <a:pt x="1072055" y="0"/>
                </a:lnTo>
                <a:lnTo>
                  <a:pt x="0" y="10510"/>
                </a:lnTo>
                <a:lnTo>
                  <a:pt x="0" y="10510"/>
                </a:lnTo>
              </a:path>
            </a:pathLst>
          </a:custGeom>
          <a:noFill/>
          <a:ln w="2857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ysDot"/>
            <a:headEnd type="oval"/>
            <a:tailEnd type="triangle" w="med" len="me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grpSp>
        <p:nvGrpSpPr>
          <p:cNvPr id="90" name="组合 44"/>
          <p:cNvGrpSpPr>
            <a:grpSpLocks/>
          </p:cNvGrpSpPr>
          <p:nvPr/>
        </p:nvGrpSpPr>
        <p:grpSpPr bwMode="auto">
          <a:xfrm flipH="1">
            <a:off x="1376511" y="1681708"/>
            <a:ext cx="1147763" cy="976313"/>
            <a:chOff x="789036" y="3102960"/>
            <a:chExt cx="1147274" cy="976582"/>
          </a:xfrm>
        </p:grpSpPr>
        <p:sp>
          <p:nvSpPr>
            <p:cNvPr id="91" name="TextBox 90"/>
            <p:cNvSpPr txBox="1">
              <a:spLocks noChangeArrowheads="1"/>
            </p:cNvSpPr>
            <p:nvPr/>
          </p:nvSpPr>
          <p:spPr bwMode="auto">
            <a:xfrm>
              <a:off x="790623" y="3102960"/>
              <a:ext cx="1145687" cy="46367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2" name="TextBox 11"/>
            <p:cNvSpPr txBox="1">
              <a:spLocks noChangeArrowheads="1"/>
            </p:cNvSpPr>
            <p:nvPr/>
          </p:nvSpPr>
          <p:spPr bwMode="auto">
            <a:xfrm>
              <a:off x="789036" y="3615864"/>
              <a:ext cx="1145687" cy="46367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3" name="组合 44"/>
          <p:cNvGrpSpPr>
            <a:grpSpLocks/>
          </p:cNvGrpSpPr>
          <p:nvPr/>
        </p:nvGrpSpPr>
        <p:grpSpPr bwMode="auto">
          <a:xfrm flipH="1">
            <a:off x="1376511" y="4324896"/>
            <a:ext cx="1147763" cy="976312"/>
            <a:chOff x="789036" y="3102960"/>
            <a:chExt cx="1147274" cy="976582"/>
          </a:xfrm>
        </p:grpSpPr>
        <p:sp>
          <p:nvSpPr>
            <p:cNvPr id="94" name="TextBox 93"/>
            <p:cNvSpPr txBox="1">
              <a:spLocks noChangeArrowheads="1"/>
            </p:cNvSpPr>
            <p:nvPr/>
          </p:nvSpPr>
          <p:spPr bwMode="auto">
            <a:xfrm>
              <a:off x="790623" y="3102960"/>
              <a:ext cx="1145687" cy="46367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5" name="TextBox 11"/>
            <p:cNvSpPr txBox="1">
              <a:spLocks noChangeArrowheads="1"/>
            </p:cNvSpPr>
            <p:nvPr/>
          </p:nvSpPr>
          <p:spPr bwMode="auto">
            <a:xfrm>
              <a:off x="789036" y="3615864"/>
              <a:ext cx="1145687" cy="46367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6" name="组合 44"/>
          <p:cNvGrpSpPr>
            <a:grpSpLocks/>
          </p:cNvGrpSpPr>
          <p:nvPr/>
        </p:nvGrpSpPr>
        <p:grpSpPr bwMode="auto">
          <a:xfrm flipH="1">
            <a:off x="6448574" y="4324896"/>
            <a:ext cx="1147762" cy="976312"/>
            <a:chOff x="789036" y="3102960"/>
            <a:chExt cx="1147274" cy="976582"/>
          </a:xfrm>
        </p:grpSpPr>
        <p:sp>
          <p:nvSpPr>
            <p:cNvPr id="97" name="TextBox 96"/>
            <p:cNvSpPr txBox="1">
              <a:spLocks noChangeArrowheads="1"/>
            </p:cNvSpPr>
            <p:nvPr/>
          </p:nvSpPr>
          <p:spPr bwMode="auto">
            <a:xfrm>
              <a:off x="790622" y="3102960"/>
              <a:ext cx="1145688" cy="46367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8" name="TextBox 11"/>
            <p:cNvSpPr txBox="1">
              <a:spLocks noChangeArrowheads="1"/>
            </p:cNvSpPr>
            <p:nvPr/>
          </p:nvSpPr>
          <p:spPr bwMode="auto">
            <a:xfrm>
              <a:off x="789036" y="3615864"/>
              <a:ext cx="1145688" cy="46367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9" name="TextBox 98"/>
          <p:cNvSpPr txBox="1">
            <a:spLocks noChangeArrowheads="1"/>
          </p:cNvSpPr>
          <p:nvPr/>
        </p:nvSpPr>
        <p:spPr bwMode="auto">
          <a:xfrm flipH="1">
            <a:off x="4337199" y="2602458"/>
            <a:ext cx="642937" cy="7683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 Black" pitchFamily="34" charset="0"/>
                <a:ea typeface="微软雅黑" pitchFamily="34" charset="-122"/>
              </a:rPr>
              <a:t>W</a:t>
            </a:r>
          </a:p>
        </p:txBody>
      </p:sp>
      <p:sp>
        <p:nvSpPr>
          <p:cNvPr id="100" name="TextBox 99"/>
          <p:cNvSpPr txBox="1">
            <a:spLocks noChangeArrowheads="1"/>
          </p:cNvSpPr>
          <p:nvPr/>
        </p:nvSpPr>
        <p:spPr bwMode="auto">
          <a:xfrm rot="5400000" flipH="1">
            <a:off x="4866630" y="3541465"/>
            <a:ext cx="642937" cy="7683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 Black" pitchFamily="34" charset="0"/>
                <a:ea typeface="微软雅黑" pitchFamily="34" charset="-122"/>
              </a:rPr>
              <a:t>S</a:t>
            </a:r>
          </a:p>
        </p:txBody>
      </p:sp>
      <p:sp>
        <p:nvSpPr>
          <p:cNvPr id="101" name="TextBox 100"/>
          <p:cNvSpPr txBox="1">
            <a:spLocks noChangeArrowheads="1"/>
          </p:cNvSpPr>
          <p:nvPr/>
        </p:nvSpPr>
        <p:spPr bwMode="auto">
          <a:xfrm flipH="1">
            <a:off x="4019699" y="3896271"/>
            <a:ext cx="642937" cy="76993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 Black" pitchFamily="34" charset="0"/>
                <a:ea typeface="微软雅黑" pitchFamily="34" charset="-122"/>
              </a:rPr>
              <a:t>T</a:t>
            </a:r>
          </a:p>
        </p:txBody>
      </p:sp>
      <p:sp>
        <p:nvSpPr>
          <p:cNvPr id="102" name="TextBox 101"/>
          <p:cNvSpPr txBox="1">
            <a:spLocks noChangeArrowheads="1"/>
          </p:cNvSpPr>
          <p:nvPr/>
        </p:nvSpPr>
        <p:spPr bwMode="auto">
          <a:xfrm flipH="1">
            <a:off x="3519636" y="2896146"/>
            <a:ext cx="642938" cy="76993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 Black" pitchFamily="34" charset="0"/>
                <a:ea typeface="微软雅黑" pitchFamily="34" charset="-122"/>
              </a:rPr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22561</TotalTime>
  <Words>207</Words>
  <Application>Microsoft Office PowerPoint</Application>
  <PresentationFormat>全屏显示(4:3)</PresentationFormat>
  <Paragraphs>36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User</cp:lastModifiedBy>
  <cp:revision>1325</cp:revision>
  <dcterms:created xsi:type="dcterms:W3CDTF">2009-02-11T05:37:22Z</dcterms:created>
  <dcterms:modified xsi:type="dcterms:W3CDTF">2014-06-17T06:28:29Z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