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2014-6-17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2014-6-17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组合 57"/>
          <p:cNvGrpSpPr>
            <a:grpSpLocks/>
          </p:cNvGrpSpPr>
          <p:nvPr/>
        </p:nvGrpSpPr>
        <p:grpSpPr bwMode="auto">
          <a:xfrm>
            <a:off x="2195736" y="980728"/>
            <a:ext cx="5033962" cy="5023475"/>
            <a:chOff x="3643306" y="2016038"/>
            <a:chExt cx="3809508" cy="3801946"/>
          </a:xfrm>
        </p:grpSpPr>
        <p:grpSp>
          <p:nvGrpSpPr>
            <p:cNvPr id="140" name="组合 53"/>
            <p:cNvGrpSpPr>
              <a:grpSpLocks/>
            </p:cNvGrpSpPr>
            <p:nvPr/>
          </p:nvGrpSpPr>
          <p:grpSpPr bwMode="auto">
            <a:xfrm>
              <a:off x="4643438" y="2357430"/>
              <a:ext cx="1323661" cy="1071570"/>
              <a:chOff x="2096078" y="2150692"/>
              <a:chExt cx="1323661" cy="1071570"/>
            </a:xfrm>
          </p:grpSpPr>
          <p:sp>
            <p:nvSpPr>
              <p:cNvPr id="174" name="矩形 173"/>
              <p:cNvSpPr/>
              <p:nvPr/>
            </p:nvSpPr>
            <p:spPr>
              <a:xfrm rot="18865125">
                <a:off x="2222079" y="2149861"/>
                <a:ext cx="1071529" cy="1073011"/>
              </a:xfrm>
              <a:prstGeom prst="rect">
                <a:avLst/>
              </a:prstGeom>
              <a:gradFill flip="none" rotWithShape="1">
                <a:gsLst>
                  <a:gs pos="0">
                    <a:srgbClr val="BE1247"/>
                  </a:gs>
                  <a:gs pos="17000">
                    <a:srgbClr val="BE1247">
                      <a:lumMod val="84000"/>
                      <a:lumOff val="16000"/>
                    </a:srgbClr>
                  </a:gs>
                  <a:gs pos="69000">
                    <a:srgbClr val="FA9496"/>
                  </a:gs>
                  <a:gs pos="100000">
                    <a:srgbClr val="FA9496"/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rgbClr val="FA9496">
                    <a:alpha val="68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75" name="TextBox 174"/>
              <p:cNvSpPr txBox="1">
                <a:spLocks noChangeArrowheads="1"/>
              </p:cNvSpPr>
              <p:nvPr/>
            </p:nvSpPr>
            <p:spPr bwMode="auto">
              <a:xfrm flipH="1">
                <a:off x="2095942" y="2533177"/>
                <a:ext cx="1323804" cy="30637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1" name="组合 54"/>
            <p:cNvGrpSpPr>
              <a:grpSpLocks/>
            </p:cNvGrpSpPr>
            <p:nvPr/>
          </p:nvGrpSpPr>
          <p:grpSpPr bwMode="auto">
            <a:xfrm>
              <a:off x="3889150" y="3613916"/>
              <a:ext cx="1323661" cy="1071570"/>
              <a:chOff x="1524574" y="4008081"/>
              <a:chExt cx="1323661" cy="1071570"/>
            </a:xfrm>
          </p:grpSpPr>
          <p:sp>
            <p:nvSpPr>
              <p:cNvPr id="172" name="矩形 171"/>
              <p:cNvSpPr/>
              <p:nvPr/>
            </p:nvSpPr>
            <p:spPr>
              <a:xfrm rot="18865125">
                <a:off x="1650898" y="4008026"/>
                <a:ext cx="1071529" cy="1073011"/>
              </a:xfrm>
              <a:prstGeom prst="rect">
                <a:avLst/>
              </a:prstGeom>
              <a:gradFill flip="none" rotWithShape="1">
                <a:gsLst>
                  <a:gs pos="0">
                    <a:srgbClr val="0070C0"/>
                  </a:gs>
                  <a:gs pos="17000">
                    <a:srgbClr val="0070C0"/>
                  </a:gs>
                  <a:gs pos="60000">
                    <a:srgbClr val="00B0F0">
                      <a:lumMod val="84000"/>
                      <a:lumOff val="16000"/>
                    </a:srgbClr>
                  </a:gs>
                  <a:gs pos="100000">
                    <a:srgbClr val="00B0F0"/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rgbClr val="0070C0">
                    <a:alpha val="51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73" name="TextBox 172"/>
              <p:cNvSpPr txBox="1">
                <a:spLocks noChangeArrowheads="1"/>
              </p:cNvSpPr>
              <p:nvPr/>
            </p:nvSpPr>
            <p:spPr bwMode="auto">
              <a:xfrm flipH="1">
                <a:off x="1524760" y="4391342"/>
                <a:ext cx="1323804" cy="30637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2" name="组合 55"/>
            <p:cNvGrpSpPr>
              <a:grpSpLocks/>
            </p:cNvGrpSpPr>
            <p:nvPr/>
          </p:nvGrpSpPr>
          <p:grpSpPr bwMode="auto">
            <a:xfrm>
              <a:off x="5143504" y="4376582"/>
              <a:ext cx="1323661" cy="1071570"/>
              <a:chOff x="3596275" y="5079650"/>
              <a:chExt cx="1323661" cy="1071570"/>
            </a:xfrm>
          </p:grpSpPr>
          <p:sp>
            <p:nvSpPr>
              <p:cNvPr id="170" name="矩形 169"/>
              <p:cNvSpPr/>
              <p:nvPr/>
            </p:nvSpPr>
            <p:spPr>
              <a:xfrm rot="18865125">
                <a:off x="3722208" y="5078905"/>
                <a:ext cx="1071529" cy="1073011"/>
              </a:xfrm>
              <a:prstGeom prst="rect">
                <a:avLst/>
              </a:prstGeom>
              <a:gradFill flip="none" rotWithShape="1">
                <a:gsLst>
                  <a:gs pos="0">
                    <a:srgbClr val="C73E01"/>
                  </a:gs>
                  <a:gs pos="17000">
                    <a:srgbClr val="C73E01">
                      <a:lumMod val="79000"/>
                      <a:lumOff val="21000"/>
                    </a:srgbClr>
                  </a:gs>
                  <a:gs pos="69000">
                    <a:srgbClr val="FFC000"/>
                  </a:gs>
                  <a:gs pos="100000">
                    <a:srgbClr val="FFC000"/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rgbClr val="FFAA01">
                    <a:alpha val="70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71" name="TextBox 170"/>
              <p:cNvSpPr txBox="1">
                <a:spLocks noChangeArrowheads="1"/>
              </p:cNvSpPr>
              <p:nvPr/>
            </p:nvSpPr>
            <p:spPr bwMode="auto">
              <a:xfrm flipH="1">
                <a:off x="3596070" y="5462221"/>
                <a:ext cx="1323804" cy="30637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3" name="组合 56"/>
            <p:cNvGrpSpPr>
              <a:grpSpLocks/>
            </p:cNvGrpSpPr>
            <p:nvPr/>
          </p:nvGrpSpPr>
          <p:grpSpPr bwMode="auto">
            <a:xfrm>
              <a:off x="5889414" y="3143248"/>
              <a:ext cx="1323661" cy="1071570"/>
              <a:chOff x="6668110" y="3293701"/>
              <a:chExt cx="1323661" cy="1071570"/>
            </a:xfrm>
          </p:grpSpPr>
          <p:sp>
            <p:nvSpPr>
              <p:cNvPr id="168" name="矩形 167"/>
              <p:cNvSpPr/>
              <p:nvPr/>
            </p:nvSpPr>
            <p:spPr>
              <a:xfrm rot="18865125">
                <a:off x="6794161" y="3292841"/>
                <a:ext cx="1071530" cy="1073011"/>
              </a:xfrm>
              <a:prstGeom prst="rect">
                <a:avLst/>
              </a:prstGeom>
              <a:gradFill flip="none" rotWithShape="1">
                <a:gsLst>
                  <a:gs pos="0">
                    <a:srgbClr val="119707">
                      <a:lumMod val="99000"/>
                    </a:srgbClr>
                  </a:gs>
                  <a:gs pos="17000">
                    <a:srgbClr val="119707">
                      <a:lumMod val="88000"/>
                      <a:lumOff val="12000"/>
                    </a:srgbClr>
                  </a:gs>
                  <a:gs pos="69000">
                    <a:srgbClr val="92D050"/>
                  </a:gs>
                  <a:gs pos="98000">
                    <a:srgbClr val="92D050"/>
                  </a:gs>
                </a:gsLst>
                <a:lin ang="16200000" scaled="1"/>
                <a:tileRect/>
              </a:gradFill>
              <a:ln w="25400" cap="flat" cmpd="sng" algn="ctr">
                <a:solidFill>
                  <a:srgbClr val="119707">
                    <a:alpha val="45000"/>
                  </a:srgbClr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169" name="TextBox 168"/>
              <p:cNvSpPr txBox="1">
                <a:spLocks noChangeArrowheads="1"/>
              </p:cNvSpPr>
              <p:nvPr/>
            </p:nvSpPr>
            <p:spPr bwMode="auto">
              <a:xfrm flipH="1">
                <a:off x="6668024" y="3676157"/>
                <a:ext cx="1323804" cy="306378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点击添加标题</a:t>
                </a:r>
                <a:endParaRPr kumimoji="0" lang="en-US" altLang="zh-CN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4" name="组合 28"/>
            <p:cNvGrpSpPr>
              <a:grpSpLocks/>
            </p:cNvGrpSpPr>
            <p:nvPr/>
          </p:nvGrpSpPr>
          <p:grpSpPr bwMode="auto">
            <a:xfrm rot="5400000">
              <a:off x="5715601" y="2149703"/>
              <a:ext cx="1116971" cy="2357454"/>
              <a:chOff x="3500430" y="1571612"/>
              <a:chExt cx="1116971" cy="2357454"/>
            </a:xfrm>
          </p:grpSpPr>
          <p:grpSp>
            <p:nvGrpSpPr>
              <p:cNvPr id="163" name="组合 14"/>
              <p:cNvGrpSpPr>
                <a:grpSpLocks/>
              </p:cNvGrpSpPr>
              <p:nvPr/>
            </p:nvGrpSpPr>
            <p:grpSpPr bwMode="auto">
              <a:xfrm>
                <a:off x="3500430" y="1571612"/>
                <a:ext cx="1116971" cy="2357454"/>
                <a:chOff x="3776187" y="1300164"/>
                <a:chExt cx="1116971" cy="2357454"/>
              </a:xfrm>
            </p:grpSpPr>
            <p:sp>
              <p:nvSpPr>
                <p:cNvPr id="165" name="矩形 164"/>
                <p:cNvSpPr/>
                <p:nvPr/>
              </p:nvSpPr>
              <p:spPr>
                <a:xfrm rot="18925896">
                  <a:off x="3776187" y="1300164"/>
                  <a:ext cx="357190" cy="2357454"/>
                </a:xfrm>
                <a:prstGeom prst="rect">
                  <a:avLst/>
                </a:prstGeom>
                <a:gradFill>
                  <a:gsLst>
                    <a:gs pos="38000">
                      <a:sysClr val="window" lastClr="FFFFFF">
                        <a:lumMod val="50000"/>
                      </a:sysClr>
                    </a:gs>
                    <a:gs pos="80000">
                      <a:srgbClr val="EEECE1">
                        <a:lumMod val="90000"/>
                        <a:alpha val="7000"/>
                      </a:srgbClr>
                    </a:gs>
                  </a:gsLst>
                  <a:lin ang="16200000" scaled="1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66" name="矩形 165"/>
                <p:cNvSpPr/>
                <p:nvPr/>
              </p:nvSpPr>
              <p:spPr>
                <a:xfrm rot="18925896">
                  <a:off x="4484324" y="3008093"/>
                  <a:ext cx="358764" cy="365078"/>
                </a:xfrm>
                <a:prstGeom prst="rect">
                  <a:avLst/>
                </a:prstGeom>
                <a:noFill/>
                <a:ln w="254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67" name="TextBox 166"/>
                <p:cNvSpPr txBox="1">
                  <a:spLocks noChangeArrowheads="1"/>
                </p:cNvSpPr>
                <p:nvPr/>
              </p:nvSpPr>
              <p:spPr bwMode="auto">
                <a:xfrm rot="16200000" flipH="1">
                  <a:off x="4448627" y="2935849"/>
                  <a:ext cx="428570" cy="461949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rPr>
                    <a:t>1</a:t>
                  </a:r>
                </a:p>
              </p:txBody>
            </p:sp>
          </p:grpSp>
          <p:sp>
            <p:nvSpPr>
              <p:cNvPr id="164" name="TextBox 163"/>
              <p:cNvSpPr txBox="1">
                <a:spLocks noChangeArrowheads="1"/>
              </p:cNvSpPr>
              <p:nvPr/>
            </p:nvSpPr>
            <p:spPr bwMode="auto">
              <a:xfrm rot="13520054" flipH="1">
                <a:off x="3133927" y="2738260"/>
                <a:ext cx="1322217" cy="27780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5" name="组合 29"/>
            <p:cNvGrpSpPr>
              <a:grpSpLocks/>
            </p:cNvGrpSpPr>
            <p:nvPr/>
          </p:nvGrpSpPr>
          <p:grpSpPr bwMode="auto">
            <a:xfrm>
              <a:off x="4256074" y="2016038"/>
              <a:ext cx="1323661" cy="2357454"/>
              <a:chOff x="3335890" y="1571612"/>
              <a:chExt cx="1323661" cy="2357454"/>
            </a:xfrm>
          </p:grpSpPr>
          <p:grpSp>
            <p:nvGrpSpPr>
              <p:cNvPr id="158" name="组合 30"/>
              <p:cNvGrpSpPr>
                <a:grpSpLocks/>
              </p:cNvGrpSpPr>
              <p:nvPr/>
            </p:nvGrpSpPr>
            <p:grpSpPr bwMode="auto">
              <a:xfrm>
                <a:off x="3500430" y="1571612"/>
                <a:ext cx="1131983" cy="2357454"/>
                <a:chOff x="3776187" y="1300164"/>
                <a:chExt cx="1131983" cy="2357454"/>
              </a:xfrm>
            </p:grpSpPr>
            <p:sp>
              <p:nvSpPr>
                <p:cNvPr id="160" name="矩形 159"/>
                <p:cNvSpPr/>
                <p:nvPr/>
              </p:nvSpPr>
              <p:spPr>
                <a:xfrm rot="18925896">
                  <a:off x="3776187" y="1300164"/>
                  <a:ext cx="357190" cy="2357454"/>
                </a:xfrm>
                <a:prstGeom prst="rect">
                  <a:avLst/>
                </a:prstGeom>
                <a:gradFill>
                  <a:gsLst>
                    <a:gs pos="38000">
                      <a:sysClr val="window" lastClr="FFFFFF">
                        <a:lumMod val="50000"/>
                      </a:sysClr>
                    </a:gs>
                    <a:gs pos="80000">
                      <a:srgbClr val="EEECE1">
                        <a:lumMod val="90000"/>
                        <a:alpha val="7000"/>
                      </a:srgbClr>
                    </a:gs>
                  </a:gsLst>
                  <a:lin ang="16200000" scaled="1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61" name="矩形 160"/>
                <p:cNvSpPr/>
                <p:nvPr/>
              </p:nvSpPr>
              <p:spPr>
                <a:xfrm rot="18925896">
                  <a:off x="4495698" y="3020961"/>
                  <a:ext cx="357142" cy="363527"/>
                </a:xfrm>
                <a:prstGeom prst="rect">
                  <a:avLst/>
                </a:prstGeom>
                <a:solidFill>
                  <a:sysClr val="window" lastClr="FFFFFF">
                    <a:lumMod val="85000"/>
                    <a:alpha val="90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62" name="TextBox 161"/>
                <p:cNvSpPr txBox="1">
                  <a:spLocks noChangeArrowheads="1"/>
                </p:cNvSpPr>
                <p:nvPr/>
              </p:nvSpPr>
              <p:spPr bwMode="auto">
                <a:xfrm flipH="1">
                  <a:off x="4479825" y="2936826"/>
                  <a:ext cx="428570" cy="46194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rPr>
                    <a:t>2</a:t>
                  </a:r>
                </a:p>
              </p:txBody>
            </p:sp>
          </p:grpSp>
          <p:sp>
            <p:nvSpPr>
              <p:cNvPr id="159" name="TextBox 158"/>
              <p:cNvSpPr txBox="1">
                <a:spLocks noChangeArrowheads="1"/>
              </p:cNvSpPr>
              <p:nvPr/>
            </p:nvSpPr>
            <p:spPr bwMode="auto">
              <a:xfrm rot="2684058" flipH="1">
                <a:off x="3335818" y="2947932"/>
                <a:ext cx="1323804" cy="27621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6" name="组合 41"/>
            <p:cNvGrpSpPr>
              <a:grpSpLocks/>
            </p:cNvGrpSpPr>
            <p:nvPr/>
          </p:nvGrpSpPr>
          <p:grpSpPr bwMode="auto">
            <a:xfrm rot="10800000">
              <a:off x="5614043" y="3460530"/>
              <a:ext cx="1100453" cy="2357454"/>
              <a:chOff x="3500430" y="1571612"/>
              <a:chExt cx="1100453" cy="2357454"/>
            </a:xfrm>
          </p:grpSpPr>
          <p:grpSp>
            <p:nvGrpSpPr>
              <p:cNvPr id="153" name="组合 42"/>
              <p:cNvGrpSpPr>
                <a:grpSpLocks/>
              </p:cNvGrpSpPr>
              <p:nvPr/>
            </p:nvGrpSpPr>
            <p:grpSpPr bwMode="auto">
              <a:xfrm>
                <a:off x="3500430" y="1571612"/>
                <a:ext cx="1100453" cy="2357454"/>
                <a:chOff x="3776187" y="1300164"/>
                <a:chExt cx="1100453" cy="2357454"/>
              </a:xfrm>
            </p:grpSpPr>
            <p:sp>
              <p:nvSpPr>
                <p:cNvPr id="155" name="矩形 154"/>
                <p:cNvSpPr/>
                <p:nvPr/>
              </p:nvSpPr>
              <p:spPr>
                <a:xfrm rot="18925896">
                  <a:off x="3776187" y="1300164"/>
                  <a:ext cx="357190" cy="2357454"/>
                </a:xfrm>
                <a:prstGeom prst="rect">
                  <a:avLst/>
                </a:prstGeom>
                <a:gradFill>
                  <a:gsLst>
                    <a:gs pos="38000">
                      <a:sysClr val="window" lastClr="FFFFFF">
                        <a:lumMod val="50000"/>
                      </a:sysClr>
                    </a:gs>
                    <a:gs pos="80000">
                      <a:srgbClr val="EEECE1">
                        <a:lumMod val="90000"/>
                        <a:alpha val="7000"/>
                      </a:srgbClr>
                    </a:gs>
                  </a:gsLst>
                  <a:lin ang="16200000" scaled="1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6" name="矩形 155"/>
                <p:cNvSpPr/>
                <p:nvPr/>
              </p:nvSpPr>
              <p:spPr>
                <a:xfrm rot="18925896">
                  <a:off x="4496594" y="3020961"/>
                  <a:ext cx="357141" cy="363527"/>
                </a:xfrm>
                <a:prstGeom prst="rect">
                  <a:avLst/>
                </a:prstGeom>
                <a:solidFill>
                  <a:sysClr val="window" lastClr="FFFFFF">
                    <a:lumMod val="85000"/>
                    <a:alpha val="90000"/>
                  </a:sys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7" name="TextBox 156"/>
                <p:cNvSpPr txBox="1">
                  <a:spLocks noChangeArrowheads="1"/>
                </p:cNvSpPr>
                <p:nvPr/>
              </p:nvSpPr>
              <p:spPr bwMode="auto">
                <a:xfrm rot="10800000" flipH="1">
                  <a:off x="4447387" y="2981275"/>
                  <a:ext cx="428570" cy="46194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>
                          <a:lumMod val="50000"/>
                        </a:sys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rPr>
                    <a:t>4</a:t>
                  </a:r>
                </a:p>
              </p:txBody>
            </p:sp>
          </p:grpSp>
          <p:sp>
            <p:nvSpPr>
              <p:cNvPr id="154" name="TextBox 153"/>
              <p:cNvSpPr txBox="1">
                <a:spLocks noChangeArrowheads="1"/>
              </p:cNvSpPr>
              <p:nvPr/>
            </p:nvSpPr>
            <p:spPr bwMode="auto">
              <a:xfrm rot="13524886" flipH="1">
                <a:off x="3116809" y="2720146"/>
                <a:ext cx="1323934" cy="27777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47" name="组合 47"/>
            <p:cNvGrpSpPr>
              <a:grpSpLocks/>
            </p:cNvGrpSpPr>
            <p:nvPr/>
          </p:nvGrpSpPr>
          <p:grpSpPr bwMode="auto">
            <a:xfrm rot="-5400000">
              <a:off x="4160202" y="3374392"/>
              <a:ext cx="1323661" cy="2357454"/>
              <a:chOff x="3335890" y="1571612"/>
              <a:chExt cx="1323661" cy="2357454"/>
            </a:xfrm>
          </p:grpSpPr>
          <p:grpSp>
            <p:nvGrpSpPr>
              <p:cNvPr id="148" name="组合 48"/>
              <p:cNvGrpSpPr>
                <a:grpSpLocks/>
              </p:cNvGrpSpPr>
              <p:nvPr/>
            </p:nvGrpSpPr>
            <p:grpSpPr bwMode="auto">
              <a:xfrm>
                <a:off x="3500430" y="1571612"/>
                <a:ext cx="1137991" cy="2357454"/>
                <a:chOff x="3776187" y="1300164"/>
                <a:chExt cx="1137991" cy="2357454"/>
              </a:xfrm>
            </p:grpSpPr>
            <p:sp>
              <p:nvSpPr>
                <p:cNvPr id="150" name="矩形 149"/>
                <p:cNvSpPr/>
                <p:nvPr/>
              </p:nvSpPr>
              <p:spPr>
                <a:xfrm rot="18925896">
                  <a:off x="3776187" y="1300164"/>
                  <a:ext cx="357190" cy="2357454"/>
                </a:xfrm>
                <a:prstGeom prst="rect">
                  <a:avLst/>
                </a:prstGeom>
                <a:gradFill>
                  <a:gsLst>
                    <a:gs pos="38000">
                      <a:sysClr val="window" lastClr="FFFFFF">
                        <a:lumMod val="50000"/>
                      </a:sysClr>
                    </a:gs>
                    <a:gs pos="80000">
                      <a:srgbClr val="EEECE1">
                        <a:lumMod val="90000"/>
                        <a:alpha val="7000"/>
                      </a:srgbClr>
                    </a:gs>
                  </a:gsLst>
                  <a:lin ang="16200000" scaled="1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1" name="矩形 150"/>
                <p:cNvSpPr/>
                <p:nvPr/>
              </p:nvSpPr>
              <p:spPr>
                <a:xfrm rot="18925896">
                  <a:off x="4477005" y="3009681"/>
                  <a:ext cx="357176" cy="365078"/>
                </a:xfrm>
                <a:prstGeom prst="rect">
                  <a:avLst/>
                </a:prstGeom>
                <a:noFill/>
                <a:ln w="25400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2" name="TextBox 151"/>
                <p:cNvSpPr txBox="1">
                  <a:spLocks noChangeArrowheads="1"/>
                </p:cNvSpPr>
                <p:nvPr/>
              </p:nvSpPr>
              <p:spPr bwMode="auto">
                <a:xfrm rot="5400000" flipH="1">
                  <a:off x="4471470" y="2989817"/>
                  <a:ext cx="428570" cy="461948"/>
                </a:xfrm>
                <a:prstGeom prst="rect">
                  <a:avLst/>
                </a:prstGeom>
                <a:noFill/>
                <a:ln>
                  <a:noFill/>
                </a:ln>
                <a:extLst/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uLnTx/>
                      <a:uFillTx/>
                      <a:latin typeface="Arial Unicode MS" pitchFamily="34" charset="-122"/>
                      <a:ea typeface="Arial Unicode MS" pitchFamily="34" charset="-122"/>
                      <a:cs typeface="Arial Unicode MS" pitchFamily="34" charset="-122"/>
                    </a:rPr>
                    <a:t>3</a:t>
                  </a:r>
                </a:p>
              </p:txBody>
            </p:sp>
          </p:grpSp>
          <p:sp>
            <p:nvSpPr>
              <p:cNvPr id="149" name="TextBox 148"/>
              <p:cNvSpPr txBox="1">
                <a:spLocks noChangeArrowheads="1"/>
              </p:cNvSpPr>
              <p:nvPr/>
            </p:nvSpPr>
            <p:spPr bwMode="auto">
              <a:xfrm rot="2684058" flipH="1">
                <a:off x="3336087" y="2947797"/>
                <a:ext cx="1323934" cy="276189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22550</TotalTime>
  <Words>183</Words>
  <Application>Microsoft Office PowerPoint</Application>
  <PresentationFormat>全屏显示(4:3)</PresentationFormat>
  <Paragraphs>28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1324</cp:revision>
  <dcterms:created xsi:type="dcterms:W3CDTF">2009-02-11T05:37:22Z</dcterms:created>
  <dcterms:modified xsi:type="dcterms:W3CDTF">2014-06-17T06:10:29Z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