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3188472" y="2893095"/>
            <a:ext cx="3048358" cy="1440160"/>
          </a:xfrm>
          <a:prstGeom prst="ellipse">
            <a:avLst/>
          </a:prstGeom>
          <a:solidFill>
            <a:sysClr val="windowText" lastClr="000000">
              <a:alpha val="25000"/>
            </a:sysClr>
          </a:solidFill>
          <a:ln w="25400" cap="flat" cmpd="sng" algn="ctr">
            <a:noFill/>
            <a:prstDash val="solid"/>
          </a:ln>
          <a:effectLst>
            <a:glow rad="508000">
              <a:sysClr val="windowText" lastClr="000000">
                <a:lumMod val="50000"/>
                <a:lumOff val="50000"/>
                <a:alpha val="37000"/>
              </a:sysClr>
            </a:glow>
            <a:softEdge rad="3175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58963" y="3181127"/>
            <a:ext cx="5543550" cy="409575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858963" y="3587527"/>
            <a:ext cx="5543550" cy="407988"/>
          </a:xfrm>
          <a:prstGeom prst="rect">
            <a:avLst/>
          </a:prstGeom>
          <a:solidFill>
            <a:srgbClr val="EEECE1">
              <a:lumMod val="25000"/>
              <a:alpha val="98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5" name="等腰三角形 54"/>
          <p:cNvSpPr/>
          <p:nvPr/>
        </p:nvSpPr>
        <p:spPr>
          <a:xfrm>
            <a:off x="2073275" y="2101627"/>
            <a:ext cx="2519363" cy="1474788"/>
          </a:xfrm>
          <a:prstGeom prst="triangle">
            <a:avLst/>
          </a:prstGeom>
          <a:gradFill flip="none" rotWithShape="1">
            <a:gsLst>
              <a:gs pos="0">
                <a:srgbClr val="C73E01"/>
              </a:gs>
              <a:gs pos="30000">
                <a:srgbClr val="C73E01">
                  <a:lumMod val="79000"/>
                  <a:lumOff val="21000"/>
                </a:srgbClr>
              </a:gs>
              <a:gs pos="88000">
                <a:srgbClr val="FFC000"/>
              </a:gs>
              <a:gs pos="100000">
                <a:srgbClr val="FFC000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6" name="等腰三角形 55"/>
          <p:cNvSpPr/>
          <p:nvPr/>
        </p:nvSpPr>
        <p:spPr>
          <a:xfrm>
            <a:off x="4611688" y="2111152"/>
            <a:ext cx="2520950" cy="1476375"/>
          </a:xfrm>
          <a:prstGeom prst="triangle">
            <a:avLst/>
          </a:prstGeom>
          <a:gradFill flip="none" rotWithShape="1">
            <a:gsLst>
              <a:gs pos="0">
                <a:srgbClr val="BE1247"/>
              </a:gs>
              <a:gs pos="28000">
                <a:srgbClr val="BE1247">
                  <a:lumMod val="95000"/>
                  <a:lumOff val="5000"/>
                </a:srgbClr>
              </a:gs>
              <a:gs pos="88000">
                <a:srgbClr val="FA9496"/>
              </a:gs>
              <a:gs pos="100000">
                <a:srgbClr val="FA9496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7" name="等腰三角形 56"/>
          <p:cNvSpPr/>
          <p:nvPr/>
        </p:nvSpPr>
        <p:spPr>
          <a:xfrm rot="10800000">
            <a:off x="4611688" y="3590702"/>
            <a:ext cx="2520950" cy="1474788"/>
          </a:xfrm>
          <a:prstGeom prst="triangle">
            <a:avLst/>
          </a:prstGeom>
          <a:gradFill flip="none" rotWithShape="1">
            <a:gsLst>
              <a:gs pos="0">
                <a:srgbClr val="119707"/>
              </a:gs>
              <a:gs pos="30000">
                <a:srgbClr val="119707"/>
              </a:gs>
              <a:gs pos="88000">
                <a:srgbClr val="92D050"/>
              </a:gs>
              <a:gs pos="100000">
                <a:srgbClr val="92D050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等腰三角形 57"/>
          <p:cNvSpPr/>
          <p:nvPr/>
        </p:nvSpPr>
        <p:spPr>
          <a:xfrm rot="10800000">
            <a:off x="2041525" y="3590702"/>
            <a:ext cx="2520950" cy="1474788"/>
          </a:xfrm>
          <a:prstGeom prst="triangle">
            <a:avLst/>
          </a:prstGeom>
          <a:gradFill flip="none" rotWithShape="1">
            <a:gsLst>
              <a:gs pos="0">
                <a:srgbClr val="0070C0"/>
              </a:gs>
              <a:gs pos="30000">
                <a:srgbClr val="0070C0">
                  <a:lumMod val="92000"/>
                </a:srgbClr>
              </a:gs>
              <a:gs pos="85000">
                <a:srgbClr val="00B0F0">
                  <a:lumMod val="55000"/>
                  <a:lumOff val="45000"/>
                </a:srgbClr>
              </a:gs>
              <a:gs pos="100000">
                <a:srgbClr val="00B0F0">
                  <a:lumMod val="53000"/>
                  <a:lumOff val="47000"/>
                </a:srgbClr>
              </a:gs>
            </a:gsLst>
            <a:lin ang="189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123728" y="5156873"/>
            <a:ext cx="4896544" cy="401659"/>
          </a:xfrm>
          <a:prstGeom prst="rect">
            <a:avLst/>
          </a:prstGeom>
          <a:solidFill>
            <a:sysClr val="windowText" lastClr="000000">
              <a:lumMod val="65000"/>
              <a:lumOff val="35000"/>
              <a:alpha val="59000"/>
            </a:sysClr>
          </a:solidFill>
          <a:ln w="25400" cap="flat" cmpd="sng" algn="ctr">
            <a:solidFill>
              <a:sysClr val="windowText" lastClr="000000">
                <a:alpha val="49000"/>
              </a:sysClr>
            </a:solidFill>
            <a:prstDash val="solid"/>
          </a:ln>
          <a:effectLst>
            <a:glow rad="63500">
              <a:sysClr val="window" lastClr="FFFFFF">
                <a:lumMod val="50000"/>
                <a:alpha val="7000"/>
              </a:sysClr>
            </a:glow>
            <a:softEdge rad="13970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菱形 59"/>
          <p:cNvSpPr/>
          <p:nvPr/>
        </p:nvSpPr>
        <p:spPr>
          <a:xfrm>
            <a:off x="2627784" y="5093021"/>
            <a:ext cx="1368152" cy="504056"/>
          </a:xfrm>
          <a:prstGeom prst="diamond">
            <a:avLst/>
          </a:prstGeom>
          <a:solidFill>
            <a:sysClr val="windowText" lastClr="000000">
              <a:lumMod val="65000"/>
              <a:lumOff val="35000"/>
              <a:alpha val="59000"/>
            </a:sysClr>
          </a:solidFill>
          <a:ln w="25400" cap="flat" cmpd="sng" algn="ctr">
            <a:solidFill>
              <a:sysClr val="windowText" lastClr="000000">
                <a:alpha val="49000"/>
              </a:sysClr>
            </a:solidFill>
            <a:prstDash val="solid"/>
          </a:ln>
          <a:effectLst>
            <a:glow rad="228600">
              <a:sysClr val="windowText" lastClr="000000">
                <a:lumMod val="65000"/>
                <a:lumOff val="35000"/>
                <a:alpha val="19000"/>
              </a:sysClr>
            </a:glow>
            <a:softEdge rad="6350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1" name="菱形 60"/>
          <p:cNvSpPr/>
          <p:nvPr/>
        </p:nvSpPr>
        <p:spPr>
          <a:xfrm>
            <a:off x="5194772" y="5112392"/>
            <a:ext cx="1368152" cy="504056"/>
          </a:xfrm>
          <a:prstGeom prst="diamond">
            <a:avLst/>
          </a:prstGeom>
          <a:solidFill>
            <a:sysClr val="windowText" lastClr="000000">
              <a:lumMod val="65000"/>
              <a:lumOff val="35000"/>
              <a:alpha val="59000"/>
            </a:sysClr>
          </a:solidFill>
          <a:ln w="25400" cap="flat" cmpd="sng" algn="ctr">
            <a:solidFill>
              <a:sysClr val="windowText" lastClr="000000">
                <a:alpha val="49000"/>
              </a:sysClr>
            </a:solidFill>
            <a:prstDash val="solid"/>
          </a:ln>
          <a:effectLst>
            <a:glow rad="228600">
              <a:sysClr val="windowText" lastClr="000000">
                <a:lumMod val="65000"/>
                <a:lumOff val="35000"/>
                <a:alpha val="19000"/>
              </a:sysClr>
            </a:glow>
            <a:softEdge rad="6350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2" name="组合 13"/>
          <p:cNvGrpSpPr>
            <a:grpSpLocks/>
          </p:cNvGrpSpPr>
          <p:nvPr/>
        </p:nvGrpSpPr>
        <p:grpSpPr bwMode="auto">
          <a:xfrm>
            <a:off x="808038" y="1196752"/>
            <a:ext cx="1149350" cy="2016125"/>
            <a:chOff x="1574503" y="764704"/>
            <a:chExt cx="1149306" cy="2016224"/>
          </a:xfrm>
        </p:grpSpPr>
        <p:grpSp>
          <p:nvGrpSpPr>
            <p:cNvPr id="63" name="组合 44"/>
            <p:cNvGrpSpPr>
              <a:grpSpLocks/>
            </p:cNvGrpSpPr>
            <p:nvPr/>
          </p:nvGrpSpPr>
          <p:grpSpPr bwMode="auto">
            <a:xfrm flipH="1">
              <a:off x="1576068" y="764704"/>
              <a:ext cx="1147741" cy="976582"/>
              <a:chOff x="789036" y="3102960"/>
              <a:chExt cx="1147274" cy="976582"/>
            </a:xfrm>
          </p:grpSpPr>
          <p:sp>
            <p:nvSpPr>
              <p:cNvPr id="67" name="TextBox 66"/>
              <p:cNvSpPr txBox="1">
                <a:spLocks noChangeArrowheads="1"/>
              </p:cNvSpPr>
              <p:nvPr/>
            </p:nvSpPr>
            <p:spPr bwMode="auto">
              <a:xfrm>
                <a:off x="790623" y="3102960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TextBox 11"/>
              <p:cNvSpPr txBox="1">
                <a:spLocks noChangeArrowheads="1"/>
              </p:cNvSpPr>
              <p:nvPr/>
            </p:nvSpPr>
            <p:spPr bwMode="auto">
              <a:xfrm>
                <a:off x="789036" y="3615748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4" name="组合 44"/>
            <p:cNvGrpSpPr>
              <a:grpSpLocks/>
            </p:cNvGrpSpPr>
            <p:nvPr/>
          </p:nvGrpSpPr>
          <p:grpSpPr bwMode="auto">
            <a:xfrm flipH="1">
              <a:off x="1574503" y="1804346"/>
              <a:ext cx="1147741" cy="976582"/>
              <a:chOff x="789036" y="3102960"/>
              <a:chExt cx="1147274" cy="976582"/>
            </a:xfrm>
          </p:grpSpPr>
          <p:sp>
            <p:nvSpPr>
              <p:cNvPr id="65" name="TextBox 64"/>
              <p:cNvSpPr txBox="1">
                <a:spLocks noChangeArrowheads="1"/>
              </p:cNvSpPr>
              <p:nvPr/>
            </p:nvSpPr>
            <p:spPr bwMode="auto">
              <a:xfrm>
                <a:off x="790645" y="3103182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TextBox 11"/>
              <p:cNvSpPr txBox="1">
                <a:spLocks noChangeArrowheads="1"/>
              </p:cNvSpPr>
              <p:nvPr/>
            </p:nvSpPr>
            <p:spPr bwMode="auto">
              <a:xfrm>
                <a:off x="789059" y="3615969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69" name="任意多边形 68"/>
          <p:cNvSpPr/>
          <p:nvPr/>
        </p:nvSpPr>
        <p:spPr>
          <a:xfrm>
            <a:off x="2254250" y="2214340"/>
            <a:ext cx="877888" cy="390525"/>
          </a:xfrm>
          <a:custGeom>
            <a:avLst/>
            <a:gdLst>
              <a:gd name="connsiteX0" fmla="*/ 1334814 w 1334814"/>
              <a:gd name="connsiteY0" fmla="*/ 493986 h 493986"/>
              <a:gd name="connsiteX1" fmla="*/ 1072055 w 1334814"/>
              <a:gd name="connsiteY1" fmla="*/ 0 h 493986"/>
              <a:gd name="connsiteX2" fmla="*/ 0 w 1334814"/>
              <a:gd name="connsiteY2" fmla="*/ 10510 h 493986"/>
              <a:gd name="connsiteX3" fmla="*/ 0 w 1334814"/>
              <a:gd name="connsiteY3" fmla="*/ 10510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814" h="493986">
                <a:moveTo>
                  <a:pt x="1334814" y="493986"/>
                </a:moveTo>
                <a:lnTo>
                  <a:pt x="1072055" y="0"/>
                </a:lnTo>
                <a:lnTo>
                  <a:pt x="0" y="10510"/>
                </a:lnTo>
                <a:lnTo>
                  <a:pt x="0" y="10510"/>
                </a:lnTo>
              </a:path>
            </a:pathLst>
          </a:custGeom>
          <a:noFill/>
          <a:ln w="254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ot"/>
            <a:headEnd type="oval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2149475" y="1247552"/>
            <a:ext cx="0" cy="1944688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71" name="TextBox 70"/>
          <p:cNvSpPr txBox="1">
            <a:spLocks noChangeArrowheads="1"/>
          </p:cNvSpPr>
          <p:nvPr/>
        </p:nvSpPr>
        <p:spPr bwMode="auto">
          <a:xfrm flipH="1">
            <a:off x="2268538" y="1907952"/>
            <a:ext cx="920750" cy="3381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  一</a:t>
            </a:r>
            <a:endParaRPr lang="en-US" altLang="zh-CN" sz="16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2" name="组合 23"/>
          <p:cNvGrpSpPr>
            <a:grpSpLocks/>
          </p:cNvGrpSpPr>
          <p:nvPr/>
        </p:nvGrpSpPr>
        <p:grpSpPr bwMode="auto">
          <a:xfrm>
            <a:off x="806450" y="4008215"/>
            <a:ext cx="1149350" cy="2016125"/>
            <a:chOff x="1574503" y="764704"/>
            <a:chExt cx="1149306" cy="2016224"/>
          </a:xfrm>
        </p:grpSpPr>
        <p:grpSp>
          <p:nvGrpSpPr>
            <p:cNvPr id="73" name="组合 44"/>
            <p:cNvGrpSpPr>
              <a:grpSpLocks/>
            </p:cNvGrpSpPr>
            <p:nvPr/>
          </p:nvGrpSpPr>
          <p:grpSpPr bwMode="auto">
            <a:xfrm flipH="1">
              <a:off x="1576068" y="764704"/>
              <a:ext cx="1147741" cy="976582"/>
              <a:chOff x="789036" y="3102960"/>
              <a:chExt cx="1147274" cy="976582"/>
            </a:xfrm>
          </p:grpSpPr>
          <p:sp>
            <p:nvSpPr>
              <p:cNvPr id="77" name="TextBox 76"/>
              <p:cNvSpPr txBox="1">
                <a:spLocks noChangeArrowheads="1"/>
              </p:cNvSpPr>
              <p:nvPr/>
            </p:nvSpPr>
            <p:spPr bwMode="auto">
              <a:xfrm>
                <a:off x="790622" y="3102960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TextBox 11"/>
              <p:cNvSpPr txBox="1">
                <a:spLocks noChangeArrowheads="1"/>
              </p:cNvSpPr>
              <p:nvPr/>
            </p:nvSpPr>
            <p:spPr bwMode="auto">
              <a:xfrm>
                <a:off x="789036" y="3615747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4" name="组合 44"/>
            <p:cNvGrpSpPr>
              <a:grpSpLocks/>
            </p:cNvGrpSpPr>
            <p:nvPr/>
          </p:nvGrpSpPr>
          <p:grpSpPr bwMode="auto">
            <a:xfrm flipH="1">
              <a:off x="1574503" y="1804346"/>
              <a:ext cx="1147741" cy="976582"/>
              <a:chOff x="789036" y="3102960"/>
              <a:chExt cx="1147274" cy="976582"/>
            </a:xfrm>
          </p:grpSpPr>
          <p:sp>
            <p:nvSpPr>
              <p:cNvPr id="75" name="TextBox 74"/>
              <p:cNvSpPr txBox="1">
                <a:spLocks noChangeArrowheads="1"/>
              </p:cNvSpPr>
              <p:nvPr/>
            </p:nvSpPr>
            <p:spPr bwMode="auto">
              <a:xfrm>
                <a:off x="790645" y="3103181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TextBox 11"/>
              <p:cNvSpPr txBox="1">
                <a:spLocks noChangeArrowheads="1"/>
              </p:cNvSpPr>
              <p:nvPr/>
            </p:nvSpPr>
            <p:spPr bwMode="auto">
              <a:xfrm>
                <a:off x="789058" y="3615969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79" name="直接连接符 78"/>
          <p:cNvCxnSpPr/>
          <p:nvPr/>
        </p:nvCxnSpPr>
        <p:spPr>
          <a:xfrm>
            <a:off x="2147888" y="4016152"/>
            <a:ext cx="0" cy="1944688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80" name="任意多边形 79"/>
          <p:cNvSpPr/>
          <p:nvPr/>
        </p:nvSpPr>
        <p:spPr>
          <a:xfrm>
            <a:off x="2200275" y="4520977"/>
            <a:ext cx="931863" cy="388938"/>
          </a:xfrm>
          <a:custGeom>
            <a:avLst/>
            <a:gdLst>
              <a:gd name="connsiteX0" fmla="*/ 1187669 w 1187669"/>
              <a:gd name="connsiteY0" fmla="*/ 0 h 483476"/>
              <a:gd name="connsiteX1" fmla="*/ 1019504 w 1187669"/>
              <a:gd name="connsiteY1" fmla="*/ 462456 h 483476"/>
              <a:gd name="connsiteX2" fmla="*/ 0 w 1187669"/>
              <a:gd name="connsiteY2" fmla="*/ 483476 h 48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7669" h="483476">
                <a:moveTo>
                  <a:pt x="1187669" y="0"/>
                </a:moveTo>
                <a:lnTo>
                  <a:pt x="1019504" y="462456"/>
                </a:lnTo>
                <a:lnTo>
                  <a:pt x="0" y="483476"/>
                </a:lnTo>
              </a:path>
            </a:pathLst>
          </a:custGeom>
          <a:noFill/>
          <a:ln w="254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ot"/>
            <a:headEnd type="oval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 flipH="1">
            <a:off x="2330450" y="4867052"/>
            <a:ext cx="922338" cy="3381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 </a:t>
            </a: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二</a:t>
            </a:r>
            <a:endParaRPr lang="en-US" altLang="zh-CN" sz="16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7094538" y="1241202"/>
            <a:ext cx="0" cy="1944688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</p:cxnSp>
      <p:grpSp>
        <p:nvGrpSpPr>
          <p:cNvPr id="83" name="组合 34"/>
          <p:cNvGrpSpPr>
            <a:grpSpLocks/>
          </p:cNvGrpSpPr>
          <p:nvPr/>
        </p:nvGrpSpPr>
        <p:grpSpPr bwMode="auto">
          <a:xfrm>
            <a:off x="7239000" y="1204690"/>
            <a:ext cx="1149350" cy="2016125"/>
            <a:chOff x="1574503" y="764704"/>
            <a:chExt cx="1149306" cy="2016224"/>
          </a:xfrm>
        </p:grpSpPr>
        <p:grpSp>
          <p:nvGrpSpPr>
            <p:cNvPr id="84" name="组合 35"/>
            <p:cNvGrpSpPr>
              <a:grpSpLocks/>
            </p:cNvGrpSpPr>
            <p:nvPr/>
          </p:nvGrpSpPr>
          <p:grpSpPr bwMode="auto">
            <a:xfrm flipH="1">
              <a:off x="1576068" y="764704"/>
              <a:ext cx="1147741" cy="976582"/>
              <a:chOff x="789036" y="3102960"/>
              <a:chExt cx="1147274" cy="976582"/>
            </a:xfrm>
          </p:grpSpPr>
          <p:sp>
            <p:nvSpPr>
              <p:cNvPr id="88" name="TextBox 87"/>
              <p:cNvSpPr txBox="1">
                <a:spLocks noChangeArrowheads="1"/>
              </p:cNvSpPr>
              <p:nvPr/>
            </p:nvSpPr>
            <p:spPr bwMode="auto">
              <a:xfrm>
                <a:off x="790622" y="3102960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9" name="TextBox 11"/>
              <p:cNvSpPr txBox="1">
                <a:spLocks noChangeArrowheads="1"/>
              </p:cNvSpPr>
              <p:nvPr/>
            </p:nvSpPr>
            <p:spPr bwMode="auto">
              <a:xfrm>
                <a:off x="789036" y="3615747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5" name="组合 44"/>
            <p:cNvGrpSpPr>
              <a:grpSpLocks/>
            </p:cNvGrpSpPr>
            <p:nvPr/>
          </p:nvGrpSpPr>
          <p:grpSpPr bwMode="auto">
            <a:xfrm flipH="1">
              <a:off x="1574503" y="1804346"/>
              <a:ext cx="1147741" cy="976582"/>
              <a:chOff x="789036" y="3102960"/>
              <a:chExt cx="1147274" cy="976582"/>
            </a:xfrm>
          </p:grpSpPr>
          <p:sp>
            <p:nvSpPr>
              <p:cNvPr id="86" name="TextBox 85"/>
              <p:cNvSpPr txBox="1">
                <a:spLocks noChangeArrowheads="1"/>
              </p:cNvSpPr>
              <p:nvPr/>
            </p:nvSpPr>
            <p:spPr bwMode="auto">
              <a:xfrm>
                <a:off x="790645" y="3103181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7" name="TextBox 11"/>
              <p:cNvSpPr txBox="1">
                <a:spLocks noChangeArrowheads="1"/>
              </p:cNvSpPr>
              <p:nvPr/>
            </p:nvSpPr>
            <p:spPr bwMode="auto">
              <a:xfrm>
                <a:off x="789058" y="3615969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90" name="直接连接符 89"/>
          <p:cNvCxnSpPr/>
          <p:nvPr/>
        </p:nvCxnSpPr>
        <p:spPr>
          <a:xfrm>
            <a:off x="7094538" y="4009802"/>
            <a:ext cx="0" cy="194310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</p:cxnSp>
      <p:grpSp>
        <p:nvGrpSpPr>
          <p:cNvPr id="91" name="组合 42"/>
          <p:cNvGrpSpPr>
            <a:grpSpLocks/>
          </p:cNvGrpSpPr>
          <p:nvPr/>
        </p:nvGrpSpPr>
        <p:grpSpPr bwMode="auto">
          <a:xfrm>
            <a:off x="7239000" y="3973290"/>
            <a:ext cx="1149350" cy="2016125"/>
            <a:chOff x="1574503" y="764704"/>
            <a:chExt cx="1149306" cy="2016224"/>
          </a:xfrm>
        </p:grpSpPr>
        <p:grpSp>
          <p:nvGrpSpPr>
            <p:cNvPr id="92" name="组合 43"/>
            <p:cNvGrpSpPr>
              <a:grpSpLocks/>
            </p:cNvGrpSpPr>
            <p:nvPr/>
          </p:nvGrpSpPr>
          <p:grpSpPr bwMode="auto">
            <a:xfrm flipH="1">
              <a:off x="1576068" y="764704"/>
              <a:ext cx="1147741" cy="976582"/>
              <a:chOff x="789036" y="3102960"/>
              <a:chExt cx="1147274" cy="976582"/>
            </a:xfrm>
          </p:grpSpPr>
          <p:sp>
            <p:nvSpPr>
              <p:cNvPr id="96" name="TextBox 95"/>
              <p:cNvSpPr txBox="1">
                <a:spLocks noChangeArrowheads="1"/>
              </p:cNvSpPr>
              <p:nvPr/>
            </p:nvSpPr>
            <p:spPr bwMode="auto">
              <a:xfrm>
                <a:off x="790622" y="3102960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TextBox 11"/>
              <p:cNvSpPr txBox="1">
                <a:spLocks noChangeArrowheads="1"/>
              </p:cNvSpPr>
              <p:nvPr/>
            </p:nvSpPr>
            <p:spPr bwMode="auto">
              <a:xfrm>
                <a:off x="789036" y="3615747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3" name="组合 44"/>
            <p:cNvGrpSpPr>
              <a:grpSpLocks/>
            </p:cNvGrpSpPr>
            <p:nvPr/>
          </p:nvGrpSpPr>
          <p:grpSpPr bwMode="auto">
            <a:xfrm flipH="1">
              <a:off x="1574503" y="1804346"/>
              <a:ext cx="1147741" cy="976582"/>
              <a:chOff x="789036" y="3102960"/>
              <a:chExt cx="1147274" cy="976582"/>
            </a:xfrm>
          </p:grpSpPr>
          <p:sp>
            <p:nvSpPr>
              <p:cNvPr id="94" name="TextBox 93"/>
              <p:cNvSpPr txBox="1">
                <a:spLocks noChangeArrowheads="1"/>
              </p:cNvSpPr>
              <p:nvPr/>
            </p:nvSpPr>
            <p:spPr bwMode="auto">
              <a:xfrm>
                <a:off x="790645" y="3103181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5" name="TextBox 11"/>
              <p:cNvSpPr txBox="1">
                <a:spLocks noChangeArrowheads="1"/>
              </p:cNvSpPr>
              <p:nvPr/>
            </p:nvSpPr>
            <p:spPr bwMode="auto">
              <a:xfrm>
                <a:off x="789058" y="3615969"/>
                <a:ext cx="1145665" cy="46357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98" name="任意多边形 97"/>
          <p:cNvSpPr/>
          <p:nvPr/>
        </p:nvSpPr>
        <p:spPr>
          <a:xfrm flipH="1">
            <a:off x="5903913" y="4552727"/>
            <a:ext cx="1076325" cy="355600"/>
          </a:xfrm>
          <a:custGeom>
            <a:avLst/>
            <a:gdLst>
              <a:gd name="connsiteX0" fmla="*/ 1187669 w 1187669"/>
              <a:gd name="connsiteY0" fmla="*/ 0 h 483476"/>
              <a:gd name="connsiteX1" fmla="*/ 1019504 w 1187669"/>
              <a:gd name="connsiteY1" fmla="*/ 462456 h 483476"/>
              <a:gd name="connsiteX2" fmla="*/ 0 w 1187669"/>
              <a:gd name="connsiteY2" fmla="*/ 483476 h 48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7669" h="483476">
                <a:moveTo>
                  <a:pt x="1187669" y="0"/>
                </a:moveTo>
                <a:lnTo>
                  <a:pt x="1019504" y="462456"/>
                </a:lnTo>
                <a:lnTo>
                  <a:pt x="0" y="483476"/>
                </a:lnTo>
              </a:path>
            </a:pathLst>
          </a:custGeom>
          <a:noFill/>
          <a:ln w="254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ot"/>
            <a:headEnd type="oval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9" name="任意多边形 98"/>
          <p:cNvSpPr/>
          <p:nvPr/>
        </p:nvSpPr>
        <p:spPr>
          <a:xfrm flipH="1">
            <a:off x="6100763" y="2281015"/>
            <a:ext cx="850900" cy="323850"/>
          </a:xfrm>
          <a:custGeom>
            <a:avLst/>
            <a:gdLst>
              <a:gd name="connsiteX0" fmla="*/ 1334814 w 1334814"/>
              <a:gd name="connsiteY0" fmla="*/ 493986 h 493986"/>
              <a:gd name="connsiteX1" fmla="*/ 1072055 w 1334814"/>
              <a:gd name="connsiteY1" fmla="*/ 0 h 493986"/>
              <a:gd name="connsiteX2" fmla="*/ 0 w 1334814"/>
              <a:gd name="connsiteY2" fmla="*/ 10510 h 493986"/>
              <a:gd name="connsiteX3" fmla="*/ 0 w 1334814"/>
              <a:gd name="connsiteY3" fmla="*/ 10510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814" h="493986">
                <a:moveTo>
                  <a:pt x="1334814" y="493986"/>
                </a:moveTo>
                <a:lnTo>
                  <a:pt x="1072055" y="0"/>
                </a:lnTo>
                <a:lnTo>
                  <a:pt x="0" y="10510"/>
                </a:lnTo>
                <a:lnTo>
                  <a:pt x="0" y="10510"/>
                </a:lnTo>
              </a:path>
            </a:pathLst>
          </a:custGeom>
          <a:noFill/>
          <a:ln w="254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ot"/>
            <a:headEnd type="oval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0" name="TextBox 99"/>
          <p:cNvSpPr txBox="1">
            <a:spLocks noChangeArrowheads="1"/>
          </p:cNvSpPr>
          <p:nvPr/>
        </p:nvSpPr>
        <p:spPr bwMode="auto">
          <a:xfrm flipH="1">
            <a:off x="6108700" y="4940077"/>
            <a:ext cx="922338" cy="3381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 三</a:t>
            </a:r>
            <a:endParaRPr lang="en-US" altLang="zh-CN" sz="16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 flipH="1">
            <a:off x="6242050" y="1906365"/>
            <a:ext cx="922338" cy="3381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 四</a:t>
            </a:r>
            <a:endParaRPr lang="en-US" altLang="zh-CN" sz="16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22550</TotalTime>
  <Words>259</Words>
  <Application>Microsoft Office PowerPoint</Application>
  <PresentationFormat>全屏显示(4:3)</PresentationFormat>
  <Paragraphs>52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1323</cp:revision>
  <dcterms:created xsi:type="dcterms:W3CDTF">2009-02-11T05:37:22Z</dcterms:created>
  <dcterms:modified xsi:type="dcterms:W3CDTF">2014-06-17T05:48:50Z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