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31"/>
          <p:cNvGrpSpPr>
            <a:grpSpLocks/>
          </p:cNvGrpSpPr>
          <p:nvPr/>
        </p:nvGrpSpPr>
        <p:grpSpPr bwMode="auto">
          <a:xfrm>
            <a:off x="1214438" y="1714500"/>
            <a:ext cx="2032000" cy="571500"/>
            <a:chOff x="1191262" y="1000108"/>
            <a:chExt cx="2031794" cy="571504"/>
          </a:xfrm>
        </p:grpSpPr>
        <p:sp>
          <p:nvSpPr>
            <p:cNvPr id="121" name="矩形 120"/>
            <p:cNvSpPr/>
            <p:nvPr/>
          </p:nvSpPr>
          <p:spPr>
            <a:xfrm>
              <a:off x="1286502" y="1000108"/>
              <a:ext cx="1785756" cy="571504"/>
            </a:xfrm>
            <a:prstGeom prst="rect">
              <a:avLst/>
            </a:prstGeom>
            <a:gradFill flip="none" rotWithShape="1">
              <a:gsLst>
                <a:gs pos="0">
                  <a:srgbClr val="C73E01"/>
                </a:gs>
                <a:gs pos="17000">
                  <a:srgbClr val="C73E01">
                    <a:lumMod val="79000"/>
                    <a:lumOff val="21000"/>
                  </a:srgbClr>
                </a:gs>
                <a:gs pos="69000">
                  <a:srgbClr val="FFC000"/>
                </a:gs>
                <a:gs pos="100000">
                  <a:srgbClr val="FFC000"/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>
                  <a:lumMod val="85000"/>
                  <a:alpha val="8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2" name="TextBox 121"/>
            <p:cNvSpPr txBox="1">
              <a:spLocks noChangeArrowheads="1"/>
            </p:cNvSpPr>
            <p:nvPr/>
          </p:nvSpPr>
          <p:spPr bwMode="auto">
            <a:xfrm flipH="1">
              <a:off x="1191262" y="1020746"/>
              <a:ext cx="2031794" cy="4619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- 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+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3072258" y="1182672"/>
              <a:ext cx="71431" cy="214313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4" name="组合 28"/>
          <p:cNvGrpSpPr>
            <a:grpSpLocks/>
          </p:cNvGrpSpPr>
          <p:nvPr/>
        </p:nvGrpSpPr>
        <p:grpSpPr bwMode="auto">
          <a:xfrm>
            <a:off x="1214438" y="2571750"/>
            <a:ext cx="2032000" cy="571500"/>
            <a:chOff x="3857620" y="1121964"/>
            <a:chExt cx="2031794" cy="571504"/>
          </a:xfrm>
        </p:grpSpPr>
        <p:sp>
          <p:nvSpPr>
            <p:cNvPr id="125" name="矩形 124"/>
            <p:cNvSpPr/>
            <p:nvPr/>
          </p:nvSpPr>
          <p:spPr>
            <a:xfrm>
              <a:off x="3952860" y="1121964"/>
              <a:ext cx="1785756" cy="571504"/>
            </a:xfrm>
            <a:prstGeom prst="rect">
              <a:avLst/>
            </a:prstGeom>
            <a:gradFill flip="none" rotWithShape="1">
              <a:gsLst>
                <a:gs pos="0">
                  <a:srgbClr val="BE1247"/>
                </a:gs>
                <a:gs pos="17000">
                  <a:srgbClr val="BE1247">
                    <a:lumMod val="84000"/>
                    <a:lumOff val="16000"/>
                  </a:srgbClr>
                </a:gs>
                <a:gs pos="69000">
                  <a:srgbClr val="FA9496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25400" cap="flat" cmpd="sng" algn="ctr">
              <a:solidFill>
                <a:srgbClr val="EEECE1">
                  <a:lumMod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6" name="TextBox 125"/>
            <p:cNvSpPr txBox="1">
              <a:spLocks noChangeArrowheads="1"/>
            </p:cNvSpPr>
            <p:nvPr/>
          </p:nvSpPr>
          <p:spPr bwMode="auto">
            <a:xfrm flipH="1">
              <a:off x="3857620" y="1142602"/>
              <a:ext cx="2031794" cy="4619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- 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+</a:t>
              </a: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738616" y="1304528"/>
              <a:ext cx="71431" cy="214313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8" name="组合 29"/>
          <p:cNvGrpSpPr>
            <a:grpSpLocks/>
          </p:cNvGrpSpPr>
          <p:nvPr/>
        </p:nvGrpSpPr>
        <p:grpSpPr bwMode="auto">
          <a:xfrm>
            <a:off x="1214438" y="4929188"/>
            <a:ext cx="2032000" cy="571500"/>
            <a:chOff x="6120484" y="5572140"/>
            <a:chExt cx="2031794" cy="571504"/>
          </a:xfrm>
        </p:grpSpPr>
        <p:sp>
          <p:nvSpPr>
            <p:cNvPr id="129" name="矩形 128"/>
            <p:cNvSpPr/>
            <p:nvPr/>
          </p:nvSpPr>
          <p:spPr>
            <a:xfrm>
              <a:off x="6215724" y="5572140"/>
              <a:ext cx="1785756" cy="571504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17000">
                  <a:srgbClr val="0070C0"/>
                </a:gs>
                <a:gs pos="60000">
                  <a:srgbClr val="00B0F0">
                    <a:lumMod val="84000"/>
                    <a:lumOff val="16000"/>
                  </a:srgbClr>
                </a:gs>
                <a:gs pos="100000">
                  <a:srgbClr val="00B0F0"/>
                </a:gs>
              </a:gsLst>
              <a:lin ang="16200000" scaled="1"/>
              <a:tileRect/>
            </a:gradFill>
            <a:ln w="25400" cap="flat" cmpd="sng" algn="ctr">
              <a:solidFill>
                <a:srgbClr val="EEECE1">
                  <a:lumMod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0" name="TextBox 129"/>
            <p:cNvSpPr txBox="1">
              <a:spLocks noChangeArrowheads="1"/>
            </p:cNvSpPr>
            <p:nvPr/>
          </p:nvSpPr>
          <p:spPr bwMode="auto">
            <a:xfrm flipH="1">
              <a:off x="6120484" y="5592777"/>
              <a:ext cx="2031794" cy="4619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- 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+</a:t>
              </a:r>
            </a:p>
          </p:txBody>
        </p:sp>
        <p:sp>
          <p:nvSpPr>
            <p:cNvPr id="131" name="矩形 130"/>
            <p:cNvSpPr/>
            <p:nvPr/>
          </p:nvSpPr>
          <p:spPr>
            <a:xfrm>
              <a:off x="8001480" y="5754703"/>
              <a:ext cx="71431" cy="21431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32" name="组合 30"/>
          <p:cNvGrpSpPr>
            <a:grpSpLocks/>
          </p:cNvGrpSpPr>
          <p:nvPr/>
        </p:nvGrpSpPr>
        <p:grpSpPr bwMode="auto">
          <a:xfrm>
            <a:off x="1214438" y="4071938"/>
            <a:ext cx="2032000" cy="571500"/>
            <a:chOff x="3857620" y="5551120"/>
            <a:chExt cx="2031794" cy="571504"/>
          </a:xfrm>
        </p:grpSpPr>
        <p:sp>
          <p:nvSpPr>
            <p:cNvPr id="133" name="矩形 132"/>
            <p:cNvSpPr/>
            <p:nvPr/>
          </p:nvSpPr>
          <p:spPr>
            <a:xfrm>
              <a:off x="3952860" y="5551120"/>
              <a:ext cx="1785756" cy="571504"/>
            </a:xfrm>
            <a:prstGeom prst="rect">
              <a:avLst/>
            </a:prstGeom>
            <a:gradFill flip="none" rotWithShape="1">
              <a:gsLst>
                <a:gs pos="0">
                  <a:srgbClr val="119707">
                    <a:lumMod val="99000"/>
                  </a:srgbClr>
                </a:gs>
                <a:gs pos="17000">
                  <a:srgbClr val="119707">
                    <a:lumMod val="88000"/>
                    <a:lumOff val="12000"/>
                  </a:srgbClr>
                </a:gs>
                <a:gs pos="69000">
                  <a:srgbClr val="92D050"/>
                </a:gs>
                <a:gs pos="98000">
                  <a:srgbClr val="92D050"/>
                </a:gs>
              </a:gsLst>
              <a:lin ang="16200000" scaled="1"/>
              <a:tileRect/>
            </a:gradFill>
            <a:ln w="25400" cap="flat" cmpd="sng" algn="ctr">
              <a:solidFill>
                <a:srgbClr val="EEECE1">
                  <a:lumMod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4" name="TextBox 133"/>
            <p:cNvSpPr txBox="1">
              <a:spLocks noChangeArrowheads="1"/>
            </p:cNvSpPr>
            <p:nvPr/>
          </p:nvSpPr>
          <p:spPr bwMode="auto">
            <a:xfrm flipH="1">
              <a:off x="3857620" y="5571757"/>
              <a:ext cx="2031794" cy="4619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- 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+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38616" y="5733683"/>
              <a:ext cx="71431" cy="21431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36" name="组合 36"/>
          <p:cNvGrpSpPr>
            <a:grpSpLocks/>
          </p:cNvGrpSpPr>
          <p:nvPr/>
        </p:nvGrpSpPr>
        <p:grpSpPr bwMode="auto">
          <a:xfrm>
            <a:off x="5429250" y="2357438"/>
            <a:ext cx="2286000" cy="2500312"/>
            <a:chOff x="5357818" y="2357430"/>
            <a:chExt cx="2286016" cy="2500330"/>
          </a:xfrm>
        </p:grpSpPr>
        <p:sp>
          <p:nvSpPr>
            <p:cNvPr id="137" name="矩形 136"/>
            <p:cNvSpPr/>
            <p:nvPr/>
          </p:nvSpPr>
          <p:spPr>
            <a:xfrm>
              <a:off x="5357818" y="2357430"/>
              <a:ext cx="2286016" cy="2500330"/>
            </a:xfrm>
            <a:prstGeom prst="rect">
              <a:avLst/>
            </a:prstGeom>
            <a:solidFill>
              <a:sysClr val="window" lastClr="FFFFFF">
                <a:lumMod val="65000"/>
                <a:alpha val="43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extrusionH="76200" contourW="6350">
              <a:bevelT prst="convex"/>
              <a:extrusionClr>
                <a:sysClr val="windowText" lastClr="000000">
                  <a:lumMod val="50000"/>
                  <a:lumOff val="50000"/>
                </a:sysClr>
              </a:extrusionClr>
              <a:contourClr>
                <a:sysClr val="window" lastClr="FFFFFF">
                  <a:lumMod val="85000"/>
                </a:sysClr>
              </a:contour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8" name="TextBox 137"/>
            <p:cNvSpPr txBox="1">
              <a:spLocks noChangeArrowheads="1"/>
            </p:cNvSpPr>
            <p:nvPr/>
          </p:nvSpPr>
          <p:spPr bwMode="auto">
            <a:xfrm flipH="1">
              <a:off x="7072330" y="2857496"/>
              <a:ext cx="428628" cy="13843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 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9" name="图片 35" descr="电工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2643182"/>
              <a:ext cx="2001018" cy="200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40" name="肘形连接符 139"/>
          <p:cNvCxnSpPr>
            <a:stCxn id="122" idx="1"/>
          </p:cNvCxnSpPr>
          <p:nvPr/>
        </p:nvCxnSpPr>
        <p:spPr>
          <a:xfrm>
            <a:off x="3246438" y="1966913"/>
            <a:ext cx="2325687" cy="1033462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ysClr val="window" lastClr="FFFFFF">
                <a:lumMod val="50000"/>
              </a:sysClr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41" name="肘形连接符 140"/>
          <p:cNvCxnSpPr/>
          <p:nvPr/>
        </p:nvCxnSpPr>
        <p:spPr>
          <a:xfrm flipV="1">
            <a:off x="3214688" y="4071938"/>
            <a:ext cx="2357437" cy="1143000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ysClr val="window" lastClr="FFFFFF">
                <a:lumMod val="50000"/>
              </a:sysClr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42" name="肘形连接符 141"/>
          <p:cNvCxnSpPr/>
          <p:nvPr/>
        </p:nvCxnSpPr>
        <p:spPr>
          <a:xfrm flipV="1">
            <a:off x="3214688" y="3714750"/>
            <a:ext cx="2357437" cy="642938"/>
          </a:xfrm>
          <a:prstGeom prst="bentConnector3">
            <a:avLst>
              <a:gd name="adj1" fmla="val 44204"/>
            </a:avLst>
          </a:prstGeom>
          <a:noFill/>
          <a:ln w="31750" cap="flat" cmpd="sng" algn="ctr">
            <a:solidFill>
              <a:sysClr val="window" lastClr="FFFFFF">
                <a:lumMod val="50000"/>
              </a:sysClr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43" name="肘形连接符 142"/>
          <p:cNvCxnSpPr/>
          <p:nvPr/>
        </p:nvCxnSpPr>
        <p:spPr>
          <a:xfrm>
            <a:off x="3214688" y="2857500"/>
            <a:ext cx="2357437" cy="571500"/>
          </a:xfrm>
          <a:prstGeom prst="bentConnector3">
            <a:avLst>
              <a:gd name="adj1" fmla="val 43313"/>
            </a:avLst>
          </a:prstGeom>
          <a:noFill/>
          <a:ln w="31750" cap="flat" cmpd="sng" algn="ctr">
            <a:solidFill>
              <a:sysClr val="window" lastClr="FFFFFF">
                <a:lumMod val="50000"/>
              </a:sysClr>
            </a:solidFill>
            <a:prstDash val="solid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178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163</cp:revision>
  <dcterms:created xsi:type="dcterms:W3CDTF">2012-12-20T06:04:47Z</dcterms:created>
  <dcterms:modified xsi:type="dcterms:W3CDTF">2014-06-17T04:59:15Z</dcterms:modified>
</cp:coreProperties>
</file>