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E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002" y="-306"/>
      </p:cViewPr>
      <p:guideLst>
        <p:guide orient="horz" pos="1800"/>
        <p:guide pos="2880"/>
      </p:guideLst>
    </p:cSldViewPr>
  </p:slideViewPr>
  <p:notesTextViewPr>
    <p:cViewPr>
      <p:scale>
        <a:sx n="100" d="100"/>
        <a:sy n="100" d="100"/>
      </p:scale>
      <p:origin x="0" y="0"/>
    </p:cViewPr>
  </p:notesTextViewPr>
  <p:sorterViewPr>
    <p:cViewPr>
      <p:scale>
        <a:sx n="140" d="100"/>
        <a:sy n="14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6"/>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0797FD3-DE58-405C-8DAC-0B8A34E25794}" type="datetimeFigureOut">
              <a:rPr lang="zh-CN" altLang="en-US" smtClean="0"/>
              <a:t>2014-6-17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53FE32-8DF1-46FB-AB49-B4CF8DA5629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0797FD3-DE58-405C-8DAC-0B8A34E25794}" type="datetimeFigureOut">
              <a:rPr lang="zh-CN" altLang="en-US" smtClean="0"/>
              <a:t>2014-6-17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53FE32-8DF1-46FB-AB49-B4CF8DA5629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406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19800" cy="406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0797FD3-DE58-405C-8DAC-0B8A34E25794}" type="datetimeFigureOut">
              <a:rPr lang="zh-CN" altLang="en-US" smtClean="0"/>
              <a:t>2014-6-17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53FE32-8DF1-46FB-AB49-B4CF8DA5629D}"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0797FD3-DE58-405C-8DAC-0B8A34E25794}" type="datetimeFigureOut">
              <a:rPr lang="zh-CN" altLang="en-US" smtClean="0"/>
              <a:t>2014-6-17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53FE32-8DF1-46FB-AB49-B4CF8DA5629D}"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8"/>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0797FD3-DE58-405C-8DAC-0B8A34E25794}" type="datetimeFigureOut">
              <a:rPr lang="zh-CN" altLang="en-US" smtClean="0"/>
              <a:t>2014-6-17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53FE32-8DF1-46FB-AB49-B4CF8DA5629D}"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0797FD3-DE58-405C-8DAC-0B8A34E25794}" type="datetimeFigureOut">
              <a:rPr lang="zh-CN" altLang="en-US" smtClean="0"/>
              <a:t>2014-6-17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53FE32-8DF1-46FB-AB49-B4CF8DA5629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2"/>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279262"/>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0797FD3-DE58-405C-8DAC-0B8A34E25794}" type="datetimeFigureOut">
              <a:rPr lang="zh-CN" altLang="en-US" smtClean="0"/>
              <a:t>2014-6-17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953FE32-8DF1-46FB-AB49-B4CF8DA5629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0797FD3-DE58-405C-8DAC-0B8A34E25794}" type="datetimeFigureOut">
              <a:rPr lang="zh-CN" altLang="en-US" smtClean="0"/>
              <a:t>2014-6-17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953FE32-8DF1-46FB-AB49-B4CF8DA5629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97FD3-DE58-405C-8DAC-0B8A34E25794}" type="datetimeFigureOut">
              <a:rPr lang="zh-CN" altLang="en-US" smtClean="0"/>
              <a:t>2014-6-17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953FE32-8DF1-46FB-AB49-B4CF8DA5629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27543"/>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3" y="1195918"/>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0797FD3-DE58-405C-8DAC-0B8A34E25794}" type="datetimeFigureOut">
              <a:rPr lang="zh-CN" altLang="en-US" smtClean="0"/>
              <a:t>2014-6-17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53FE32-8DF1-46FB-AB49-B4CF8DA5629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0797FD3-DE58-405C-8DAC-0B8A34E25794}" type="datetimeFigureOut">
              <a:rPr lang="zh-CN" altLang="en-US" smtClean="0"/>
              <a:t>2014-6-17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53FE32-8DF1-46FB-AB49-B4CF8DA5629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60"/>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50797FD3-DE58-405C-8DAC-0B8A34E25794}" type="datetimeFigureOut">
              <a:rPr lang="zh-CN" altLang="en-US" smtClean="0"/>
              <a:t>2014-6-17</a:t>
            </a:fld>
            <a:endParaRPr lang="zh-CN" altLang="en-US"/>
          </a:p>
        </p:txBody>
      </p:sp>
      <p:sp>
        <p:nvSpPr>
          <p:cNvPr id="5" name="页脚占位符 4"/>
          <p:cNvSpPr>
            <a:spLocks noGrp="1"/>
          </p:cNvSpPr>
          <p:nvPr>
            <p:ph type="ftr" sz="quarter" idx="3"/>
          </p:nvPr>
        </p:nvSpPr>
        <p:spPr>
          <a:xfrm>
            <a:off x="3124200" y="5296960"/>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60"/>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3953FE32-8DF1-46FB-AB49-B4CF8DA5629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4.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3.pn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2.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5.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5580112" y="3505573"/>
            <a:ext cx="661956" cy="230832"/>
          </a:xfrm>
          <a:prstGeom prst="rect">
            <a:avLst/>
          </a:prstGeom>
        </p:spPr>
        <p:txBody>
          <a:bodyPr wrap="square">
            <a:spAutoFit/>
          </a:bodyPr>
          <a:lstStyle/>
          <a:p>
            <a:pPr lvl="0"/>
            <a:r>
              <a:rPr lang="en-US" altLang="zh-CN" sz="100" dirty="0">
                <a:solidFill>
                  <a:srgbClr val="8E0000"/>
                </a:solidFill>
              </a:rPr>
              <a:t>PPT</a:t>
            </a:r>
            <a:r>
              <a:rPr lang="zh-CN" altLang="en-US" sz="100" dirty="0">
                <a:solidFill>
                  <a:srgbClr val="8E0000"/>
                </a:solidFill>
              </a:rPr>
              <a:t>模板下载：</a:t>
            </a:r>
            <a:r>
              <a:rPr lang="en-US" altLang="zh-CN" sz="100" dirty="0">
                <a:solidFill>
                  <a:srgbClr val="8E0000"/>
                </a:solidFill>
              </a:rPr>
              <a:t>www.1ppt.com/moban/     </a:t>
            </a:r>
            <a:r>
              <a:rPr lang="zh-CN" altLang="en-US" sz="100" dirty="0">
                <a:solidFill>
                  <a:srgbClr val="8E0000"/>
                </a:solidFill>
              </a:rPr>
              <a:t>行业</a:t>
            </a:r>
            <a:r>
              <a:rPr lang="en-US" altLang="zh-CN" sz="100" dirty="0">
                <a:solidFill>
                  <a:srgbClr val="8E0000"/>
                </a:solidFill>
              </a:rPr>
              <a:t>PPT</a:t>
            </a:r>
            <a:r>
              <a:rPr lang="zh-CN" altLang="en-US" sz="100" dirty="0">
                <a:solidFill>
                  <a:srgbClr val="8E0000"/>
                </a:solidFill>
              </a:rPr>
              <a:t>模板：</a:t>
            </a:r>
            <a:r>
              <a:rPr lang="en-US" altLang="zh-CN" sz="100" dirty="0">
                <a:solidFill>
                  <a:srgbClr val="8E0000"/>
                </a:solidFill>
              </a:rPr>
              <a:t>www.1ppt.com/hangye/ </a:t>
            </a:r>
          </a:p>
          <a:p>
            <a:pPr lvl="0"/>
            <a:r>
              <a:rPr lang="zh-CN" altLang="en-US" sz="100" dirty="0">
                <a:solidFill>
                  <a:srgbClr val="8E0000"/>
                </a:solidFill>
              </a:rPr>
              <a:t>节日</a:t>
            </a:r>
            <a:r>
              <a:rPr lang="en-US" altLang="zh-CN" sz="100" dirty="0">
                <a:solidFill>
                  <a:srgbClr val="8E0000"/>
                </a:solidFill>
              </a:rPr>
              <a:t>PPT</a:t>
            </a:r>
            <a:r>
              <a:rPr lang="zh-CN" altLang="en-US" sz="100" dirty="0">
                <a:solidFill>
                  <a:srgbClr val="8E0000"/>
                </a:solidFill>
              </a:rPr>
              <a:t>模板：</a:t>
            </a:r>
            <a:r>
              <a:rPr lang="en-US" altLang="zh-CN" sz="100" dirty="0">
                <a:solidFill>
                  <a:srgbClr val="8E0000"/>
                </a:solidFill>
              </a:rPr>
              <a:t>www.1ppt.com/jieri/           PPT</a:t>
            </a:r>
            <a:r>
              <a:rPr lang="zh-CN" altLang="en-US" sz="100" dirty="0">
                <a:solidFill>
                  <a:srgbClr val="8E0000"/>
                </a:solidFill>
              </a:rPr>
              <a:t>素材下载：</a:t>
            </a:r>
            <a:r>
              <a:rPr lang="en-US" altLang="zh-CN" sz="100" dirty="0">
                <a:solidFill>
                  <a:srgbClr val="8E0000"/>
                </a:solidFill>
              </a:rPr>
              <a:t>www.1ppt.com/sucai/</a:t>
            </a:r>
          </a:p>
          <a:p>
            <a:pPr lvl="0"/>
            <a:r>
              <a:rPr lang="en-US" altLang="zh-CN" sz="100" dirty="0">
                <a:solidFill>
                  <a:srgbClr val="8E0000"/>
                </a:solidFill>
              </a:rPr>
              <a:t>PPT</a:t>
            </a:r>
            <a:r>
              <a:rPr lang="zh-CN" altLang="en-US" sz="100" dirty="0">
                <a:solidFill>
                  <a:srgbClr val="8E0000"/>
                </a:solidFill>
              </a:rPr>
              <a:t>背景图片：</a:t>
            </a:r>
            <a:r>
              <a:rPr lang="en-US" altLang="zh-CN" sz="100" dirty="0">
                <a:solidFill>
                  <a:srgbClr val="8E0000"/>
                </a:solidFill>
              </a:rPr>
              <a:t>www.1ppt.com/beijing/      PPT</a:t>
            </a:r>
            <a:r>
              <a:rPr lang="zh-CN" altLang="en-US" sz="100" dirty="0">
                <a:solidFill>
                  <a:srgbClr val="8E0000"/>
                </a:solidFill>
              </a:rPr>
              <a:t>图表下载：</a:t>
            </a:r>
            <a:r>
              <a:rPr lang="en-US" altLang="zh-CN" sz="100" dirty="0">
                <a:solidFill>
                  <a:srgbClr val="8E0000"/>
                </a:solidFill>
              </a:rPr>
              <a:t>www.1ppt.com/tubiao/      </a:t>
            </a:r>
          </a:p>
          <a:p>
            <a:pPr lvl="0"/>
            <a:r>
              <a:rPr lang="zh-CN" altLang="en-US" sz="100" dirty="0">
                <a:solidFill>
                  <a:srgbClr val="8E0000"/>
                </a:solidFill>
              </a:rPr>
              <a:t>优秀</a:t>
            </a:r>
            <a:r>
              <a:rPr lang="en-US" altLang="zh-CN" sz="100" dirty="0">
                <a:solidFill>
                  <a:srgbClr val="8E0000"/>
                </a:solidFill>
              </a:rPr>
              <a:t>PPT</a:t>
            </a:r>
            <a:r>
              <a:rPr lang="zh-CN" altLang="en-US" sz="100" dirty="0">
                <a:solidFill>
                  <a:srgbClr val="8E0000"/>
                </a:solidFill>
              </a:rPr>
              <a:t>下载：</a:t>
            </a:r>
            <a:r>
              <a:rPr lang="en-US" altLang="zh-CN" sz="100" dirty="0">
                <a:solidFill>
                  <a:srgbClr val="8E0000"/>
                </a:solidFill>
              </a:rPr>
              <a:t>www.1ppt.com/xiazai/        PPT</a:t>
            </a:r>
            <a:r>
              <a:rPr lang="zh-CN" altLang="en-US" sz="100" dirty="0">
                <a:solidFill>
                  <a:srgbClr val="8E0000"/>
                </a:solidFill>
              </a:rPr>
              <a:t>教程： </a:t>
            </a:r>
            <a:r>
              <a:rPr lang="en-US" altLang="zh-CN" sz="100" dirty="0">
                <a:solidFill>
                  <a:srgbClr val="8E0000"/>
                </a:solidFill>
              </a:rPr>
              <a:t>www.1ppt.com/powerpoint/      </a:t>
            </a:r>
          </a:p>
          <a:p>
            <a:pPr lvl="0"/>
            <a:r>
              <a:rPr lang="en-US" altLang="zh-CN" sz="100" dirty="0">
                <a:solidFill>
                  <a:srgbClr val="8E0000"/>
                </a:solidFill>
              </a:rPr>
              <a:t>Word</a:t>
            </a:r>
            <a:r>
              <a:rPr lang="zh-CN" altLang="en-US" sz="100" dirty="0">
                <a:solidFill>
                  <a:srgbClr val="8E0000"/>
                </a:solidFill>
              </a:rPr>
              <a:t>教程： </a:t>
            </a:r>
            <a:r>
              <a:rPr lang="en-US" altLang="zh-CN" sz="100" dirty="0">
                <a:solidFill>
                  <a:srgbClr val="8E0000"/>
                </a:solidFill>
              </a:rPr>
              <a:t>www.1ppt.com/word/              Excel</a:t>
            </a:r>
            <a:r>
              <a:rPr lang="zh-CN" altLang="en-US" sz="100" dirty="0">
                <a:solidFill>
                  <a:srgbClr val="8E0000"/>
                </a:solidFill>
              </a:rPr>
              <a:t>教程：</a:t>
            </a:r>
            <a:r>
              <a:rPr lang="en-US" altLang="zh-CN" sz="100" dirty="0">
                <a:solidFill>
                  <a:srgbClr val="8E0000"/>
                </a:solidFill>
              </a:rPr>
              <a:t>www.1ppt.com/excel/  </a:t>
            </a:r>
          </a:p>
          <a:p>
            <a:pPr lvl="0"/>
            <a:r>
              <a:rPr lang="zh-CN" altLang="en-US" sz="100" dirty="0">
                <a:solidFill>
                  <a:srgbClr val="8E0000"/>
                </a:solidFill>
              </a:rPr>
              <a:t>资料下载：</a:t>
            </a:r>
            <a:r>
              <a:rPr lang="en-US" altLang="zh-CN" sz="100" dirty="0">
                <a:solidFill>
                  <a:srgbClr val="8E0000"/>
                </a:solidFill>
              </a:rPr>
              <a:t>www.1ppt.com/ziliao/                PPT</a:t>
            </a:r>
            <a:r>
              <a:rPr lang="zh-CN" altLang="en-US" sz="100" dirty="0">
                <a:solidFill>
                  <a:srgbClr val="8E0000"/>
                </a:solidFill>
              </a:rPr>
              <a:t>课件下载：</a:t>
            </a:r>
            <a:r>
              <a:rPr lang="en-US" altLang="zh-CN" sz="100" dirty="0">
                <a:solidFill>
                  <a:srgbClr val="8E0000"/>
                </a:solidFill>
              </a:rPr>
              <a:t>www.1ppt.com/kejian/ </a:t>
            </a:r>
          </a:p>
          <a:p>
            <a:pPr lvl="0"/>
            <a:r>
              <a:rPr lang="zh-CN" altLang="en-US" sz="100" dirty="0">
                <a:solidFill>
                  <a:srgbClr val="8E0000"/>
                </a:solidFill>
              </a:rPr>
              <a:t>范文下载：</a:t>
            </a:r>
            <a:r>
              <a:rPr lang="en-US" altLang="zh-CN" sz="100" dirty="0">
                <a:solidFill>
                  <a:srgbClr val="8E0000"/>
                </a:solidFill>
              </a:rPr>
              <a:t>www.1ppt.com/fanwen/             </a:t>
            </a:r>
            <a:r>
              <a:rPr lang="zh-CN" altLang="en-US" sz="100" dirty="0">
                <a:solidFill>
                  <a:srgbClr val="8E0000"/>
                </a:solidFill>
              </a:rPr>
              <a:t>试卷下载：</a:t>
            </a:r>
            <a:r>
              <a:rPr lang="en-US" altLang="zh-CN" sz="100" dirty="0">
                <a:solidFill>
                  <a:srgbClr val="8E0000"/>
                </a:solidFill>
              </a:rPr>
              <a:t>www.1ppt.com/shiti/  </a:t>
            </a:r>
          </a:p>
          <a:p>
            <a:pPr lvl="0"/>
            <a:r>
              <a:rPr lang="zh-CN" altLang="en-US" sz="100" dirty="0">
                <a:solidFill>
                  <a:srgbClr val="8E0000"/>
                </a:solidFill>
              </a:rPr>
              <a:t>教案下载：</a:t>
            </a:r>
            <a:r>
              <a:rPr lang="en-US" altLang="zh-CN" sz="100" dirty="0">
                <a:solidFill>
                  <a:srgbClr val="8E0000"/>
                </a:solidFill>
              </a:rPr>
              <a:t>www.1ppt.com/jiaoan/  </a:t>
            </a:r>
          </a:p>
          <a:p>
            <a:pPr lvl="0"/>
            <a:r>
              <a:rPr lang="en-US" altLang="zh-CN" sz="100" dirty="0">
                <a:solidFill>
                  <a:srgbClr val="8E0000"/>
                </a:solidFill>
              </a:rPr>
              <a:t> </a:t>
            </a:r>
            <a:endParaRPr lang="zh-CN" altLang="en-US" sz="100" dirty="0">
              <a:solidFill>
                <a:srgbClr val="8E0000"/>
              </a:solidFill>
            </a:endParaRPr>
          </a:p>
        </p:txBody>
      </p:sp>
      <p:sp>
        <p:nvSpPr>
          <p:cNvPr id="3" name="矩形 2"/>
          <p:cNvSpPr/>
          <p:nvPr/>
        </p:nvSpPr>
        <p:spPr>
          <a:xfrm>
            <a:off x="2771802" y="4729709"/>
            <a:ext cx="4190571" cy="430887"/>
          </a:xfrm>
          <a:prstGeom prst="rect">
            <a:avLst/>
          </a:prstGeom>
        </p:spPr>
        <p:txBody>
          <a:bodyPr wrap="none">
            <a:spAutoFit/>
          </a:bodyPr>
          <a:lstStyle/>
          <a:p>
            <a:pPr marL="342900" lvl="0" indent="-342900" fontAlgn="base">
              <a:lnSpc>
                <a:spcPct val="110000"/>
              </a:lnSpc>
              <a:spcBef>
                <a:spcPct val="0"/>
              </a:spcBef>
              <a:spcAft>
                <a:spcPct val="0"/>
              </a:spcAft>
            </a:pPr>
            <a:r>
              <a:rPr lang="zh-CN" altLang="en-US" sz="2000"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第一</a:t>
            </a:r>
            <a:r>
              <a:rPr lang="en-US" altLang="zh-CN" sz="2000"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000"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模板网</a:t>
            </a:r>
            <a:r>
              <a:rPr lang="en-US" altLang="zh-CN" sz="2000" kern="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-WWW.1PPT.COM</a:t>
            </a:r>
            <a:endParaRPr lang="en-US" altLang="zh-CN" sz="2000"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642910" y="1110514"/>
            <a:ext cx="8072462" cy="4247317"/>
          </a:xfrm>
          <a:prstGeom prst="rect">
            <a:avLst/>
          </a:prstGeom>
          <a:noFill/>
        </p:spPr>
        <p:txBody>
          <a:bodyPr wrap="square" rtlCol="0">
            <a:spAutoFit/>
          </a:bodyPr>
          <a:lstStyle/>
          <a:p>
            <a:r>
              <a:rPr lang="zh-CN" altLang="en-US" dirty="0" smtClean="0"/>
              <a:t>添加文本添加文本添加文本添加文本添加文本添加文本添加文本添加文本</a:t>
            </a:r>
          </a:p>
          <a:p>
            <a:r>
              <a:rPr lang="zh-CN" altLang="en-US" dirty="0" smtClean="0"/>
              <a:t>添加文本添加文本添加文本添加文本添加文本添加文本添加文本添加文本添加文本添加文本添加文本添加文本</a:t>
            </a:r>
            <a:endParaRPr lang="en-US" altLang="zh-CN" dirty="0" smtClean="0"/>
          </a:p>
          <a:p>
            <a:endParaRPr lang="en-US" altLang="zh-CN" dirty="0"/>
          </a:p>
          <a:p>
            <a:r>
              <a:rPr lang="zh-CN" altLang="en-US" dirty="0" smtClean="0"/>
              <a:t>添加文本添加文本添加文本添加文本添加文本添加文本添加文本添加文本</a:t>
            </a:r>
          </a:p>
          <a:p>
            <a:r>
              <a:rPr lang="zh-CN" altLang="en-US" dirty="0" smtClean="0"/>
              <a:t>添加文本添加文本添加文本添加文本添加文本添加文本添加文本添加文本添加文本添加文本添加文本添加文本</a:t>
            </a:r>
          </a:p>
          <a:p>
            <a:endParaRPr lang="en-US" altLang="zh-CN" dirty="0" smtClean="0"/>
          </a:p>
          <a:p>
            <a:endParaRPr lang="en-US" altLang="zh-CN" dirty="0"/>
          </a:p>
          <a:p>
            <a:r>
              <a:rPr lang="zh-CN" altLang="en-US" dirty="0" smtClean="0"/>
              <a:t>添加文本添加文本添加文本添加文本添加文本添加文本添加文本添加文本</a:t>
            </a:r>
          </a:p>
          <a:p>
            <a:r>
              <a:rPr lang="zh-CN" altLang="en-US" dirty="0" smtClean="0"/>
              <a:t>添加文本添加文本添加文本添加文本添加文本添加文本添加文本添加文本添加文本添加文本添加文本添加文本</a:t>
            </a:r>
          </a:p>
          <a:p>
            <a:endParaRPr lang="zh-CN" altLang="en-US" dirty="0" smtClean="0"/>
          </a:p>
          <a:p>
            <a:endParaRPr lang="zh-CN" altLang="en-US" dirty="0" smtClean="0"/>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7" y="3697594"/>
            <a:ext cx="6455579" cy="14106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498563"/>
            <a:ext cx="9144000" cy="1139024"/>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043223" y="104051"/>
            <a:ext cx="7705374" cy="2237044"/>
          </a:xfrm>
          <a:prstGeom prst="rect">
            <a:avLst/>
          </a:prstGeom>
          <a:noFill/>
          <a:ln>
            <a:noFill/>
          </a:ln>
        </p:spPr>
      </p:pic>
      <p:sp>
        <p:nvSpPr>
          <p:cNvPr id="15" name="Rectangle 3"/>
          <p:cNvSpPr>
            <a:spLocks noChangeArrowheads="1"/>
          </p:cNvSpPr>
          <p:nvPr/>
        </p:nvSpPr>
        <p:spPr bwMode="auto">
          <a:xfrm>
            <a:off x="468316" y="2581122"/>
            <a:ext cx="4103687" cy="134889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581122"/>
            <a:ext cx="4103688" cy="128889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15816" y="2581122"/>
            <a:ext cx="393700" cy="32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234001" y="2581122"/>
            <a:ext cx="393700" cy="32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454778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TotalTime>
  <Words>355</Words>
  <Application>Microsoft Office PowerPoint</Application>
  <PresentationFormat>全屏显示(16:10)</PresentationFormat>
  <Paragraphs>35</Paragraphs>
  <Slides>3</Slides>
  <Notes>0</Notes>
  <HiddenSlides>0</HiddenSlides>
  <MMClips>0</MMClips>
  <ScaleCrop>false</ScaleCrop>
  <HeadingPairs>
    <vt:vector size="4" baseType="variant">
      <vt:variant>
        <vt:lpstr>主题</vt:lpstr>
      </vt:variant>
      <vt:variant>
        <vt:i4>1</vt:i4>
      </vt:variant>
      <vt:variant>
        <vt:lpstr>幻灯片标题</vt:lpstr>
      </vt:variant>
      <vt:variant>
        <vt:i4>3</vt:i4>
      </vt:variant>
    </vt:vector>
  </HeadingPairs>
  <TitlesOfParts>
    <vt:vector size="4" baseType="lpstr">
      <vt:lpstr>Office 主题</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lidan</dc:creator>
  <cp:lastModifiedBy>User</cp:lastModifiedBy>
  <cp:revision>5</cp:revision>
  <dcterms:created xsi:type="dcterms:W3CDTF">2013-09-16T07:38:28Z</dcterms:created>
  <dcterms:modified xsi:type="dcterms:W3CDTF">2014-06-17T03:10:08Z</dcterms:modified>
</cp:coreProperties>
</file>