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600"/>
      </p:cViewPr>
      <p:guideLst>
        <p:guide orient="horz" pos="1800"/>
        <p:guide pos="2880"/>
      </p:guideLst>
    </p:cSldViewPr>
  </p:slideViewPr>
  <p:notesTextViewPr>
    <p:cViewPr>
      <p:scale>
        <a:sx n="100" d="100"/>
        <a:sy n="100" d="100"/>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6"/>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2"/>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279262"/>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2754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F2039CB-89F0-4150-9AE1-B44DC9639066}" type="datetimeFigureOut">
              <a:rPr lang="zh-CN" altLang="en-US" smtClean="0"/>
              <a:t>2014-6-17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F62801-7AE6-4F67-9B92-6537F5C333E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7F2039CB-89F0-4150-9AE1-B44DC9639066}" type="datetimeFigureOut">
              <a:rPr lang="zh-CN" altLang="en-US" smtClean="0"/>
              <a:t>2014-6-17</a:t>
            </a:fld>
            <a:endParaRPr lang="zh-CN" altLang="en-US"/>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F4F62801-7AE6-4F67-9B92-6537F5C333E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C:\Users\lidan\Desktop\维尔瓦人.png"/>
          <p:cNvPicPr>
            <a:picLocks noChangeAspect="1" noChangeArrowheads="1"/>
          </p:cNvPicPr>
          <p:nvPr/>
        </p:nvPicPr>
        <p:blipFill>
          <a:blip r:embed="rId3"/>
          <a:srcRect/>
          <a:stretch>
            <a:fillRect/>
          </a:stretch>
        </p:blipFill>
        <p:spPr bwMode="auto">
          <a:xfrm>
            <a:off x="1043608" y="2929509"/>
            <a:ext cx="4429156" cy="2395843"/>
          </a:xfrm>
          <a:prstGeom prst="rect">
            <a:avLst/>
          </a:prstGeom>
          <a:noFill/>
        </p:spPr>
      </p:pic>
      <p:sp>
        <p:nvSpPr>
          <p:cNvPr id="5" name="矩形 4"/>
          <p:cNvSpPr/>
          <p:nvPr/>
        </p:nvSpPr>
        <p:spPr>
          <a:xfrm>
            <a:off x="4788024" y="193204"/>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rgbClr val="FFFF00"/>
                </a:solidFill>
                <a:latin typeface="微软雅黑" panose="020B0503020204020204" pitchFamily="34" charset="-122"/>
                <a:ea typeface="微软雅黑" panose="020B0503020204020204" pitchFamily="34" charset="-122"/>
              </a:rPr>
              <a:t>第一</a:t>
            </a:r>
            <a:r>
              <a:rPr lang="en-US" altLang="zh-CN" sz="2000" kern="0" dirty="0" smtClean="0">
                <a:solidFill>
                  <a:srgbClr val="FFFF00"/>
                </a:solidFill>
                <a:latin typeface="微软雅黑" panose="020B0503020204020204" pitchFamily="34" charset="-122"/>
                <a:ea typeface="微软雅黑" panose="020B0503020204020204" pitchFamily="34" charset="-122"/>
              </a:rPr>
              <a:t>PPT</a:t>
            </a:r>
            <a:r>
              <a:rPr lang="zh-CN" altLang="en-US" sz="2000" kern="0" dirty="0" smtClean="0">
                <a:solidFill>
                  <a:srgbClr val="FFFF00"/>
                </a:solidFill>
                <a:latin typeface="微软雅黑" panose="020B0503020204020204" pitchFamily="34" charset="-122"/>
                <a:ea typeface="微软雅黑" panose="020B0503020204020204" pitchFamily="34" charset="-122"/>
              </a:rPr>
              <a:t>模板网</a:t>
            </a:r>
            <a:r>
              <a:rPr lang="en-US" altLang="zh-CN" sz="2000" kern="0" dirty="0" smtClean="0">
                <a:solidFill>
                  <a:srgbClr val="FFFF00"/>
                </a:solidFill>
                <a:latin typeface="微软雅黑" panose="020B0503020204020204" pitchFamily="34" charset="-122"/>
                <a:ea typeface="微软雅黑" panose="020B0503020204020204" pitchFamily="34" charset="-122"/>
              </a:rPr>
              <a:t>-WWW.1PPT.COM</a:t>
            </a:r>
            <a:endParaRPr lang="en-US" altLang="zh-CN" sz="2000" kern="0"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714348" y="1428741"/>
            <a:ext cx="7715304" cy="4247317"/>
          </a:xfrm>
          <a:prstGeom prst="rect">
            <a:avLst/>
          </a:prstGeom>
          <a:noFill/>
        </p:spPr>
        <p:txBody>
          <a:bodyPr wrap="square" rtlCol="0">
            <a:spAutoFit/>
          </a:bodyPr>
          <a:lstStyle/>
          <a:p>
            <a:r>
              <a:rPr lang="zh-CN" altLang="en-US" dirty="0" smtClean="0"/>
              <a:t>添加文本添加文本添加文本添加文本添加文本添加文本添加文本添加文本添加文本添加文本添加文本添加文本添加文本添加文本添加文本添加文本添加文本添加文本添加文本添加文本添加文本</a:t>
            </a:r>
            <a:endParaRPr lang="en-US" altLang="zh-CN" dirty="0" smtClean="0"/>
          </a:p>
          <a:p>
            <a:endParaRPr lang="en-US" altLang="zh-CN" dirty="0"/>
          </a:p>
          <a:p>
            <a:r>
              <a:rPr lang="zh-CN" altLang="en-US" dirty="0" smtClean="0"/>
              <a:t>添加文本添加文本添加文本添加文本添加文本添加文本添加文本添加文本添加文本添加文本添加文本添加文本添加文本添加文本添加文本添加文本添加文本添加文本添加文本添加文本添加文本</a:t>
            </a:r>
          </a:p>
          <a:p>
            <a:endParaRPr lang="en-US" altLang="zh-CN" dirty="0" smtClean="0"/>
          </a:p>
          <a:p>
            <a:r>
              <a:rPr lang="zh-CN" altLang="en-US" dirty="0" smtClean="0"/>
              <a:t>添加文本添加文本添加文本添加文本添加文本添加</a:t>
            </a:r>
            <a:endParaRPr lang="en-US" altLang="zh-CN" dirty="0" smtClean="0"/>
          </a:p>
          <a:p>
            <a:r>
              <a:rPr lang="zh-CN" altLang="en-US" dirty="0" smtClean="0"/>
              <a:t>添加文本添加文本添加文本添加文本添加文本添加</a:t>
            </a:r>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5" name="矩形 4"/>
          <p:cNvSpPr/>
          <p:nvPr/>
        </p:nvSpPr>
        <p:spPr>
          <a:xfrm>
            <a:off x="71797" y="5329810"/>
            <a:ext cx="661956" cy="230832"/>
          </a:xfrm>
          <a:prstGeom prst="rect">
            <a:avLst/>
          </a:prstGeom>
        </p:spPr>
        <p:txBody>
          <a:bodyPr wrap="square">
            <a:spAutoFit/>
          </a:bodyPr>
          <a:lstStyle/>
          <a:p>
            <a:pPr lvl="0"/>
            <a:r>
              <a:rPr lang="en-US" altLang="zh-CN" sz="100" dirty="0">
                <a:solidFill>
                  <a:srgbClr val="C00000"/>
                </a:solidFill>
              </a:rPr>
              <a:t>PPT</a:t>
            </a:r>
            <a:r>
              <a:rPr lang="zh-CN" altLang="en-US" sz="100" dirty="0">
                <a:solidFill>
                  <a:srgbClr val="C00000"/>
                </a:solidFill>
              </a:rPr>
              <a:t>模板下载：</a:t>
            </a:r>
            <a:r>
              <a:rPr lang="en-US" altLang="zh-CN" sz="100" dirty="0">
                <a:solidFill>
                  <a:srgbClr val="C00000"/>
                </a:solidFill>
              </a:rPr>
              <a:t>www.1ppt.com/moban/     </a:t>
            </a:r>
            <a:r>
              <a:rPr lang="zh-CN" altLang="en-US" sz="100" dirty="0">
                <a:solidFill>
                  <a:srgbClr val="C00000"/>
                </a:solidFill>
              </a:rPr>
              <a:t>行业</a:t>
            </a:r>
            <a:r>
              <a:rPr lang="en-US" altLang="zh-CN" sz="100" dirty="0">
                <a:solidFill>
                  <a:srgbClr val="C00000"/>
                </a:solidFill>
              </a:rPr>
              <a:t>PPT</a:t>
            </a:r>
            <a:r>
              <a:rPr lang="zh-CN" altLang="en-US" sz="100" dirty="0">
                <a:solidFill>
                  <a:srgbClr val="C00000"/>
                </a:solidFill>
              </a:rPr>
              <a:t>模板：</a:t>
            </a:r>
            <a:r>
              <a:rPr lang="en-US" altLang="zh-CN" sz="100" dirty="0">
                <a:solidFill>
                  <a:srgbClr val="C00000"/>
                </a:solidFill>
              </a:rPr>
              <a:t>www.1ppt.com/hangye/ </a:t>
            </a:r>
          </a:p>
          <a:p>
            <a:pPr lvl="0"/>
            <a:r>
              <a:rPr lang="zh-CN" altLang="en-US" sz="100" dirty="0">
                <a:solidFill>
                  <a:srgbClr val="C00000"/>
                </a:solidFill>
              </a:rPr>
              <a:t>节日</a:t>
            </a:r>
            <a:r>
              <a:rPr lang="en-US" altLang="zh-CN" sz="100" dirty="0">
                <a:solidFill>
                  <a:srgbClr val="C00000"/>
                </a:solidFill>
              </a:rPr>
              <a:t>PPT</a:t>
            </a:r>
            <a:r>
              <a:rPr lang="zh-CN" altLang="en-US" sz="100" dirty="0">
                <a:solidFill>
                  <a:srgbClr val="C00000"/>
                </a:solidFill>
              </a:rPr>
              <a:t>模板：</a:t>
            </a:r>
            <a:r>
              <a:rPr lang="en-US" altLang="zh-CN" sz="100" dirty="0">
                <a:solidFill>
                  <a:srgbClr val="C00000"/>
                </a:solidFill>
              </a:rPr>
              <a:t>www.1ppt.com/jieri/           PPT</a:t>
            </a:r>
            <a:r>
              <a:rPr lang="zh-CN" altLang="en-US" sz="100" dirty="0">
                <a:solidFill>
                  <a:srgbClr val="C00000"/>
                </a:solidFill>
              </a:rPr>
              <a:t>素材下载：</a:t>
            </a:r>
            <a:r>
              <a:rPr lang="en-US" altLang="zh-CN" sz="100" dirty="0">
                <a:solidFill>
                  <a:srgbClr val="C00000"/>
                </a:solidFill>
              </a:rPr>
              <a:t>www.1ppt.com/sucai/</a:t>
            </a:r>
          </a:p>
          <a:p>
            <a:pPr lvl="0"/>
            <a:r>
              <a:rPr lang="en-US" altLang="zh-CN" sz="100" dirty="0">
                <a:solidFill>
                  <a:srgbClr val="C00000"/>
                </a:solidFill>
              </a:rPr>
              <a:t>PPT</a:t>
            </a:r>
            <a:r>
              <a:rPr lang="zh-CN" altLang="en-US" sz="100" dirty="0">
                <a:solidFill>
                  <a:srgbClr val="C00000"/>
                </a:solidFill>
              </a:rPr>
              <a:t>背景图片：</a:t>
            </a:r>
            <a:r>
              <a:rPr lang="en-US" altLang="zh-CN" sz="100" dirty="0">
                <a:solidFill>
                  <a:srgbClr val="C00000"/>
                </a:solidFill>
              </a:rPr>
              <a:t>www.1ppt.com/beijing/      PPT</a:t>
            </a:r>
            <a:r>
              <a:rPr lang="zh-CN" altLang="en-US" sz="100" dirty="0">
                <a:solidFill>
                  <a:srgbClr val="C00000"/>
                </a:solidFill>
              </a:rPr>
              <a:t>图表下载：</a:t>
            </a:r>
            <a:r>
              <a:rPr lang="en-US" altLang="zh-CN" sz="100" dirty="0">
                <a:solidFill>
                  <a:srgbClr val="C00000"/>
                </a:solidFill>
              </a:rPr>
              <a:t>www.1ppt.com/tubiao/      </a:t>
            </a:r>
          </a:p>
          <a:p>
            <a:pPr lvl="0"/>
            <a:r>
              <a:rPr lang="zh-CN" altLang="en-US" sz="100" dirty="0">
                <a:solidFill>
                  <a:srgbClr val="C00000"/>
                </a:solidFill>
              </a:rPr>
              <a:t>优秀</a:t>
            </a:r>
            <a:r>
              <a:rPr lang="en-US" altLang="zh-CN" sz="100" dirty="0">
                <a:solidFill>
                  <a:srgbClr val="C00000"/>
                </a:solidFill>
              </a:rPr>
              <a:t>PPT</a:t>
            </a:r>
            <a:r>
              <a:rPr lang="zh-CN" altLang="en-US" sz="100" dirty="0">
                <a:solidFill>
                  <a:srgbClr val="C00000"/>
                </a:solidFill>
              </a:rPr>
              <a:t>下载：</a:t>
            </a:r>
            <a:r>
              <a:rPr lang="en-US" altLang="zh-CN" sz="100" dirty="0">
                <a:solidFill>
                  <a:srgbClr val="C00000"/>
                </a:solidFill>
              </a:rPr>
              <a:t>www.1ppt.com/xiazai/        PPT</a:t>
            </a:r>
            <a:r>
              <a:rPr lang="zh-CN" altLang="en-US" sz="100" dirty="0">
                <a:solidFill>
                  <a:srgbClr val="C00000"/>
                </a:solidFill>
              </a:rPr>
              <a:t>教程： </a:t>
            </a:r>
            <a:r>
              <a:rPr lang="en-US" altLang="zh-CN" sz="100" dirty="0">
                <a:solidFill>
                  <a:srgbClr val="C00000"/>
                </a:solidFill>
              </a:rPr>
              <a:t>www.1ppt.com/powerpoint/      </a:t>
            </a:r>
          </a:p>
          <a:p>
            <a:pPr lvl="0"/>
            <a:r>
              <a:rPr lang="en-US" altLang="zh-CN" sz="100" dirty="0">
                <a:solidFill>
                  <a:srgbClr val="C00000"/>
                </a:solidFill>
              </a:rPr>
              <a:t>Word</a:t>
            </a:r>
            <a:r>
              <a:rPr lang="zh-CN" altLang="en-US" sz="100" dirty="0">
                <a:solidFill>
                  <a:srgbClr val="C00000"/>
                </a:solidFill>
              </a:rPr>
              <a:t>教程： </a:t>
            </a:r>
            <a:r>
              <a:rPr lang="en-US" altLang="zh-CN" sz="100" dirty="0">
                <a:solidFill>
                  <a:srgbClr val="C00000"/>
                </a:solidFill>
              </a:rPr>
              <a:t>www.1ppt.com/word/              Excel</a:t>
            </a:r>
            <a:r>
              <a:rPr lang="zh-CN" altLang="en-US" sz="100" dirty="0">
                <a:solidFill>
                  <a:srgbClr val="C00000"/>
                </a:solidFill>
              </a:rPr>
              <a:t>教程：</a:t>
            </a:r>
            <a:r>
              <a:rPr lang="en-US" altLang="zh-CN" sz="100" dirty="0">
                <a:solidFill>
                  <a:srgbClr val="C00000"/>
                </a:solidFill>
              </a:rPr>
              <a:t>www.1ppt.com/excel/  </a:t>
            </a:r>
          </a:p>
          <a:p>
            <a:pPr lvl="0"/>
            <a:r>
              <a:rPr lang="zh-CN" altLang="en-US" sz="100" dirty="0">
                <a:solidFill>
                  <a:srgbClr val="C00000"/>
                </a:solidFill>
              </a:rPr>
              <a:t>资料下载：</a:t>
            </a:r>
            <a:r>
              <a:rPr lang="en-US" altLang="zh-CN" sz="100" dirty="0">
                <a:solidFill>
                  <a:srgbClr val="C00000"/>
                </a:solidFill>
              </a:rPr>
              <a:t>www.1ppt.com/ziliao/                PPT</a:t>
            </a:r>
            <a:r>
              <a:rPr lang="zh-CN" altLang="en-US" sz="100" dirty="0">
                <a:solidFill>
                  <a:srgbClr val="C00000"/>
                </a:solidFill>
              </a:rPr>
              <a:t>课件下载：</a:t>
            </a:r>
            <a:r>
              <a:rPr lang="en-US" altLang="zh-CN" sz="100" dirty="0">
                <a:solidFill>
                  <a:srgbClr val="C00000"/>
                </a:solidFill>
              </a:rPr>
              <a:t>www.1ppt.com/kejian/ </a:t>
            </a:r>
          </a:p>
          <a:p>
            <a:pPr lvl="0"/>
            <a:r>
              <a:rPr lang="zh-CN" altLang="en-US" sz="100" dirty="0">
                <a:solidFill>
                  <a:srgbClr val="C00000"/>
                </a:solidFill>
              </a:rPr>
              <a:t>范文下载：</a:t>
            </a:r>
            <a:r>
              <a:rPr lang="en-US" altLang="zh-CN" sz="100" dirty="0">
                <a:solidFill>
                  <a:srgbClr val="C00000"/>
                </a:solidFill>
              </a:rPr>
              <a:t>www.1ppt.com/fanwen/             </a:t>
            </a:r>
            <a:r>
              <a:rPr lang="zh-CN" altLang="en-US" sz="100" dirty="0">
                <a:solidFill>
                  <a:srgbClr val="C00000"/>
                </a:solidFill>
              </a:rPr>
              <a:t>试卷下载：</a:t>
            </a:r>
            <a:r>
              <a:rPr lang="en-US" altLang="zh-CN" sz="100" dirty="0">
                <a:solidFill>
                  <a:srgbClr val="C00000"/>
                </a:solidFill>
              </a:rPr>
              <a:t>www.1ppt.com/shiti/  </a:t>
            </a:r>
          </a:p>
          <a:p>
            <a:pPr lvl="0"/>
            <a:r>
              <a:rPr lang="zh-CN" altLang="en-US" sz="100" dirty="0">
                <a:solidFill>
                  <a:srgbClr val="C00000"/>
                </a:solidFill>
              </a:rPr>
              <a:t>教案下载：</a:t>
            </a:r>
            <a:r>
              <a:rPr lang="en-US" altLang="zh-CN" sz="100" dirty="0">
                <a:solidFill>
                  <a:srgbClr val="C00000"/>
                </a:solidFill>
              </a:rPr>
              <a:t>www.1ppt.com/jiaoan/  </a:t>
            </a:r>
          </a:p>
          <a:p>
            <a:pPr lvl="0"/>
            <a:r>
              <a:rPr lang="en-US" altLang="zh-CN" sz="100" dirty="0">
                <a:solidFill>
                  <a:srgbClr val="C00000"/>
                </a:solidFill>
              </a:rPr>
              <a:t> </a:t>
            </a:r>
            <a:endParaRPr lang="zh-CN" altLang="en-US" sz="100" dirty="0">
              <a:solidFill>
                <a:srgbClr val="C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5" y="3697594"/>
            <a:ext cx="6455579" cy="1410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498563"/>
            <a:ext cx="9144000" cy="1139024"/>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04050"/>
            <a:ext cx="7705374" cy="2237044"/>
          </a:xfrm>
          <a:prstGeom prst="rect">
            <a:avLst/>
          </a:prstGeom>
          <a:noFill/>
          <a:ln>
            <a:noFill/>
          </a:ln>
        </p:spPr>
      </p:pic>
      <p:sp>
        <p:nvSpPr>
          <p:cNvPr id="15" name="Rectangle 3"/>
          <p:cNvSpPr>
            <a:spLocks noChangeArrowheads="1"/>
          </p:cNvSpPr>
          <p:nvPr/>
        </p:nvSpPr>
        <p:spPr bwMode="auto">
          <a:xfrm>
            <a:off x="468314" y="2581121"/>
            <a:ext cx="4103687" cy="134889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581121"/>
            <a:ext cx="4103688" cy="128889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581121"/>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581121"/>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76973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341</Words>
  <Application>Microsoft Office PowerPoint</Application>
  <PresentationFormat>全屏显示(16:10)</PresentationFormat>
  <Paragraphs>34</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lidan</dc:creator>
  <cp:lastModifiedBy>User</cp:lastModifiedBy>
  <cp:revision>5</cp:revision>
  <dcterms:created xsi:type="dcterms:W3CDTF">2013-09-16T07:42:20Z</dcterms:created>
  <dcterms:modified xsi:type="dcterms:W3CDTF">2014-06-17T00:51:49Z</dcterms:modified>
</cp:coreProperties>
</file>