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5"/>
  </p:notesMasterIdLst>
  <p:handoutMasterIdLst>
    <p:handoutMasterId r:id="rId6"/>
  </p:handoutMasterIdLst>
  <p:sldIdLst>
    <p:sldId id="310" r:id="rId3"/>
    <p:sldId id="31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7664" y="260648"/>
            <a:ext cx="6156325" cy="7303133"/>
            <a:chOff x="1908175" y="-387350"/>
            <a:chExt cx="6919913" cy="8208963"/>
          </a:xfrm>
        </p:grpSpPr>
        <p:pic>
          <p:nvPicPr>
            <p:cNvPr id="13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66" r="57680" b="7205"/>
            <a:stretch>
              <a:fillRect/>
            </a:stretch>
          </p:blipFill>
          <p:spPr bwMode="auto">
            <a:xfrm>
              <a:off x="2161700" y="-387350"/>
              <a:ext cx="252413" cy="8208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6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175" y="633413"/>
              <a:ext cx="3608388" cy="574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7" name="TextBox 136"/>
            <p:cNvSpPr txBox="1"/>
            <p:nvPr/>
          </p:nvSpPr>
          <p:spPr>
            <a:xfrm>
              <a:off x="2411413" y="1189038"/>
              <a:ext cx="1944687" cy="388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Your</a:t>
              </a:r>
              <a:r>
                <a:rPr lang="en-US" altLang="zh-CN" sz="18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  </a:t>
              </a: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text</a:t>
              </a:r>
              <a:endParaRPr lang="zh-CN" altLang="en-US" sz="2400" b="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2555875" y="712788"/>
              <a:ext cx="1800225" cy="585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STEP</a:t>
              </a:r>
              <a:endParaRPr lang="zh-CN" altLang="en-US" sz="400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844800" y="2398713"/>
              <a:ext cx="1943100" cy="388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Your</a:t>
              </a:r>
              <a:r>
                <a:rPr lang="en-US" altLang="zh-CN" sz="18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  </a:t>
              </a: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text</a:t>
              </a:r>
              <a:endParaRPr lang="zh-CN" altLang="en-US" sz="2400" b="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2987675" y="1922463"/>
              <a:ext cx="1800225" cy="585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STEP</a:t>
              </a:r>
              <a:endParaRPr lang="zh-CN" altLang="en-US" sz="400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2339975" y="3719513"/>
              <a:ext cx="1944688" cy="388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Your</a:t>
              </a:r>
              <a:r>
                <a:rPr lang="en-US" altLang="zh-CN" sz="18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  </a:t>
              </a: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text</a:t>
              </a:r>
              <a:endParaRPr lang="zh-CN" altLang="en-US" sz="2400" b="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484438" y="3243263"/>
              <a:ext cx="1800225" cy="5857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STEP</a:t>
              </a:r>
              <a:endParaRPr lang="zh-CN" altLang="en-US" sz="400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908175" y="5064125"/>
              <a:ext cx="1943100" cy="3873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Your</a:t>
              </a:r>
              <a:r>
                <a:rPr lang="en-US" altLang="zh-CN" sz="18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  </a:t>
              </a:r>
              <a:r>
                <a:rPr lang="en-US" altLang="zh-CN" sz="2400" b="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text</a:t>
              </a:r>
              <a:endParaRPr lang="zh-CN" altLang="en-US" sz="2400" b="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2051050" y="4587875"/>
              <a:ext cx="1800225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 smtClean="0">
                  <a:solidFill>
                    <a:sysClr val="window" lastClr="FFFFFF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Bauhaus 93" pitchFamily="82" charset="0"/>
                  <a:cs typeface="Times New Roman" pitchFamily="18" charset="0"/>
                </a:rPr>
                <a:t>STEP</a:t>
              </a:r>
              <a:endParaRPr lang="zh-CN" altLang="en-US" sz="4000" dirty="0"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uhaus 93" pitchFamily="82" charset="0"/>
                <a:cs typeface="Times New Roman" pitchFamily="18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156200" y="674688"/>
              <a:ext cx="3313113" cy="954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4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here to add your text. Click here to add your text. Click here to add your text. Click here to add your text. Click here to add your text. </a:t>
              </a: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5516563" y="1922463"/>
              <a:ext cx="3311525" cy="954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4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here to add your text. Click here to add your text. Click here to add your text. Click here to add your text. Click here to add your text. 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084763" y="3243263"/>
              <a:ext cx="3311525" cy="954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4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here to add your text. Click here to add your text. Click here to add your text. Click here to add your text. Click here to add your text. </a:t>
              </a: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579938" y="4508500"/>
              <a:ext cx="3313112" cy="9540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400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here to add your text. Click here to add your text. Click here to add your text. Click here to add your text. Click here to add your text.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20576</TotalTime>
  <Words>297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1036</cp:revision>
  <dcterms:created xsi:type="dcterms:W3CDTF">2009-02-11T05:37:22Z</dcterms:created>
  <dcterms:modified xsi:type="dcterms:W3CDTF">2014-06-17T00:38:54Z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